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8" r:id="rId3"/>
    <p:sldId id="269" r:id="rId4"/>
    <p:sldId id="270" r:id="rId5"/>
    <p:sldId id="272" r:id="rId6"/>
    <p:sldId id="274" r:id="rId7"/>
    <p:sldId id="271" r:id="rId8"/>
    <p:sldId id="273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479"/>
    <a:srgbClr val="FFED9E"/>
    <a:srgbClr val="EB676E"/>
    <a:srgbClr val="FDD2B3"/>
    <a:srgbClr val="080808"/>
    <a:srgbClr val="8AB19F"/>
    <a:srgbClr val="1E1F1E"/>
    <a:srgbClr val="151615"/>
    <a:srgbClr val="0B0B0B"/>
    <a:srgbClr val="EFD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1" autoAdjust="0"/>
    <p:restoredTop sz="94614" autoAdjust="0"/>
  </p:normalViewPr>
  <p:slideViewPr>
    <p:cSldViewPr snapToGrid="0" showGuides="1">
      <p:cViewPr>
        <p:scale>
          <a:sx n="75" d="100"/>
          <a:sy n="75" d="100"/>
        </p:scale>
        <p:origin x="-2088" y="-8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microsoft.com/office/2011/relationships/chartStyle" Target="style1.xml"/><Relationship Id="rId4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C43-4246-84D0-3766672721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C43-4246-84D0-376667272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460160"/>
        <c:axId val="202461952"/>
      </c:barChart>
      <c:catAx>
        <c:axId val="20246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MV Boli" panose="02000500030200090000" pitchFamily="2" charset="0"/>
              </a:defRPr>
            </a:pPr>
            <a:endParaRPr lang="en-US"/>
          </a:p>
        </c:txPr>
        <c:crossAx val="202461952"/>
        <c:crosses val="autoZero"/>
        <c:auto val="1"/>
        <c:lblAlgn val="ctr"/>
        <c:lblOffset val="100"/>
        <c:noMultiLvlLbl val="0"/>
      </c:catAx>
      <c:valAx>
        <c:axId val="202461952"/>
        <c:scaling>
          <c:orientation val="minMax"/>
        </c:scaling>
        <c:delete val="0"/>
        <c:axPos val="l"/>
        <c:majorGridlines>
          <c:spPr>
            <a:ln w="25400" cap="rnd" cmpd="sng" algn="ctr">
              <a:solidFill>
                <a:schemeClr val="tx1">
                  <a:lumMod val="15000"/>
                  <a:lumOff val="85000"/>
                  <a:alpha val="33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MV Boli" panose="02000500030200090000" pitchFamily="2" charset="0"/>
                <a:ea typeface="+mn-ea"/>
                <a:cs typeface="MV Boli" panose="02000500030200090000" pitchFamily="2" charset="0"/>
              </a:defRPr>
            </a:pPr>
            <a:endParaRPr lang="en-US"/>
          </a:p>
        </c:txPr>
        <c:crossAx val="20246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MV Boli" panose="02000500030200090000" pitchFamily="2" charset="0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MV Boli" panose="02000500030200090000" pitchFamily="2" charset="0"/>
          <a:cs typeface="MV Boli" panose="0200050003020009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22DFD-8986-4C8B-9444-06E7D6BF594A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8D0CD-D732-4A8E-B868-840CAD661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8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sketchy-business-team_830664.htm#page=4&amp;query=sketch+meeting&amp;position=4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8D0CD-D732-4A8E-B868-840CAD661F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8D0CD-D732-4A8E-B868-840CAD661F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8D0CD-D732-4A8E-B868-840CAD661F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8D0CD-D732-4A8E-B868-840CAD661F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7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https://www.freepik.com/free-vector/sketchy-business-team_830664.htm#page=4&amp;query=sketch+meeting&amp;position=48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8D0CD-D732-4A8E-B868-840CAD661F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8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5BF2B-0AC7-4E29-A8EA-915486EAF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2712A2-A0DB-4FA9-A4C9-854C1C3F4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C79FA8-6BD2-4B31-B9FC-AF21886C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5510FE-35B1-43F8-B9C7-66A0F959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B9A140-CD9B-4593-8295-BD586E95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8640D4-3726-41FF-9CC9-8F931984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96D47A-B0A1-4EA7-B118-5C808F008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6AFF6E-67E5-4F94-BC76-31DD4821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4C6E24-3749-4C53-A89F-D6CAA5CB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615ACE-A8B3-4843-A3A1-2F2692CE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7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06918C8-84D2-4B2F-AAA8-736EB0D09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082B64A-E9D5-4B50-AE5E-F163412C7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A3BA91-6FBE-4BFF-9BBB-D2ED6152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E03D83-7795-4819-BBF8-0FF6E887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8E6677-8331-4A1F-A1EE-8616FF34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3AB25-888B-441F-803F-F5FA318B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B68A67-21D1-4D08-9E8E-3EF3D129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B6F38C-4A51-4123-9E74-76445A7C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CC94BB-49C0-4428-92DE-BE8DC1EE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9378AB-27D9-4071-A4BF-F4B46748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1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B764C2-DD2A-4D7E-ACC7-8A862A52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C11734-58C5-424F-A8D0-7EE46555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998EEE-8308-4DE8-9DCA-85A60819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124612-134E-45E5-BC29-F859C811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D5B875-D97B-4D02-AA13-75B591B5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9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BB638C-E9A3-4105-8975-D74B51CA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34F757-0DF8-47AC-9132-F272C5264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770F47-3E27-4D26-9F59-251F261F9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E4A9B7-1CCD-47A7-847C-0F19AED7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212FE4-7E31-4144-98F9-4AF10114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BC542F-E719-4151-846D-B1026E79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4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C648CD-07A1-452B-B445-F9A5502B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FF4B3F-9055-4F80-A3E3-B733F1A75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E078F0-EC47-4C4B-8711-251783460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01B1BC5-A63B-401E-B0FA-6A49489E2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4DB3C76-DC1E-4756-8CC3-B01672AAD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D8FA4E-3AF2-40C8-93B3-E7E14619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4DA6703-3CEE-4FD9-B7DB-AAA15C5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FA5F091-CC09-4DC3-94D9-2ADD7551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2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77B17-B603-4F85-9D62-0B884346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6766A38-12C2-4A80-8245-A9084DA8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E627E4-A959-4BF2-B8EB-65BF0467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6BB98B-7BE1-49E6-AE49-D0CF4CF6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D6123C3-5E5C-4F1F-B053-2B0A8E2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FD68BFD-BFCC-4DB1-9D9C-71FBBDEF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73156E-24D5-4FDE-96CD-F5CB3079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EB99C7-21EC-4043-A1B8-5863FFE9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A3713A-F67C-4832-9CFC-614F66BBC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D9EC5A7-AFC1-4B18-85A4-58F3930B6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4B14F7-1AEF-49C6-9324-317CED87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15277-DBCF-471F-A3AB-2E2C64AF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BC1055-B131-4E9B-8CE4-429E51F6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52BF4D-7B08-428C-A6C2-D15C2D62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CABAE2B-F0BC-4F7D-AE45-7B9AA9CDA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D66ACE7-B947-488B-BD1A-A358FD257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6350AF8-55D7-40C1-A117-94A60136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E1AF-F2A9-4FCE-98DF-F7722830815D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1964B7-B4F4-4AF1-8899-C7CB16C6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EBC792-485F-4AC0-9F02-9C3B81CD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61AE-FF96-4511-BB0A-993A4B01E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9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9A0942D-053A-402E-9981-65D0D7FC1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74E2B86-6649-4351-9AB1-A0DEA65BC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4"/>
            <a:ext cx="11383962" cy="109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A78286-2520-4595-A9D2-F6096506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638300"/>
            <a:ext cx="11376024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24B34D-BA3C-4B6D-94A5-0183CAE67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0050" y="6356350"/>
            <a:ext cx="3181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fld id="{2664E1AF-F2A9-4FCE-98DF-F7722830815D}" type="datetimeFigureOut">
              <a:rPr lang="en-US" smtClean="0"/>
              <a:pPr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398628-AFD6-400C-A2C5-D6D9C6D34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9397A0-B8F0-424B-8072-1628F7733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173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fld id="{AA1661AE-FF96-4511-BB0A-993A4B01EC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4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bg1"/>
          </a:solidFill>
          <a:latin typeface="MV Boli" panose="02000500030200090000" pitchFamily="2" charset="0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V Boli" panose="02000500030200090000" pitchFamily="2" charset="0"/>
          <a:ea typeface="+mn-ea"/>
          <a:cs typeface="MV Boli" panose="0200050003020009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V Boli" panose="02000500030200090000" pitchFamily="2" charset="0"/>
          <a:ea typeface="+mn-ea"/>
          <a:cs typeface="MV Boli" panose="0200050003020009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V Boli" panose="02000500030200090000" pitchFamily="2" charset="0"/>
          <a:ea typeface="+mn-ea"/>
          <a:cs typeface="MV Boli" panose="0200050003020009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V Boli" panose="02000500030200090000" pitchFamily="2" charset="0"/>
          <a:ea typeface="+mn-ea"/>
          <a:cs typeface="MV Boli" panose="0200050003020009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V Boli" panose="02000500030200090000" pitchFamily="2" charset="0"/>
          <a:ea typeface="+mn-ea"/>
          <a:cs typeface="MV Boli" panose="0200050003020009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8.png"/><Relationship Id="rId10" Type="http://schemas.openxmlformats.org/officeDocument/2006/relationships/image" Target="../media/image41.svg"/><Relationship Id="rId4" Type="http://schemas.openxmlformats.org/officeDocument/2006/relationships/image" Target="../media/image8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7.png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16.png"/><Relationship Id="rId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20.png"/><Relationship Id="rId14" Type="http://schemas.openxmlformats.org/officeDocument/2006/relationships/image" Target="../media/image6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25.png"/><Relationship Id="rId4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84FEAC9-54AA-42BC-8723-3CF1A4F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7192278">
            <a:off x="-3233433" y="-260349"/>
            <a:ext cx="12302518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F9CCB3DA-048B-4E0C-A280-A90047481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7192278">
            <a:off x="-3252484" y="-257173"/>
            <a:ext cx="123025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1289551-3E30-4FEB-841E-6F44614F1B58}"/>
              </a:ext>
            </a:extLst>
          </p:cNvPr>
          <p:cNvSpPr txBox="1"/>
          <p:nvPr/>
        </p:nvSpPr>
        <p:spPr>
          <a:xfrm>
            <a:off x="7121526" y="2128594"/>
            <a:ext cx="4662488" cy="14403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 b="0">
                <a:solidFill>
                  <a:schemeClr val="bg1"/>
                </a:solidFill>
                <a:latin typeface="MV Boli" panose="02000500030200090000" pitchFamily="2" charset="0"/>
                <a:ea typeface="+mj-ea"/>
                <a:cs typeface="MV Boli" panose="02000500030200090000" pitchFamily="2" charset="0"/>
              </a:defRPr>
            </a:lvl1pPr>
          </a:lstStyle>
          <a:p>
            <a:pPr algn="l"/>
            <a:r>
              <a:rPr lang="en-US" dirty="0">
                <a:latin typeface="+mj-lt"/>
              </a:rPr>
              <a:t>CHALKBOARD TEMPLATE</a:t>
            </a:r>
          </a:p>
        </p:txBody>
      </p:sp>
      <p:sp>
        <p:nvSpPr>
          <p:cNvPr id="8" name="Date Placeholder 13">
            <a:extLst>
              <a:ext uri="{FF2B5EF4-FFF2-40B4-BE49-F238E27FC236}">
                <a16:creationId xmlns:a16="http://schemas.microsoft.com/office/drawing/2014/main" xmlns="" id="{2A9A81F8-EA25-4F95-BEEA-41A343D2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1526" y="3769012"/>
            <a:ext cx="3181350" cy="365125"/>
          </a:xfrm>
        </p:spPr>
        <p:txBody>
          <a:bodyPr lIns="0" tIns="0" rIns="0" bIns="0"/>
          <a:lstStyle/>
          <a:p>
            <a:fld id="{C4BB04D1-6819-4422-B3F6-8D7A3030F71D}" type="datetime4">
              <a:rPr lang="en-US" sz="1400" smtClean="0">
                <a:latin typeface="+mn-lt"/>
              </a:rPr>
              <a:pPr/>
              <a:t>July 11, 2022</a:t>
            </a:fld>
            <a:endParaRPr lang="en-US" sz="1400" dirty="0">
              <a:latin typeface="+mn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A40912D2-430D-4A4F-82A3-348F5691B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0800000">
            <a:off x="7295272" y="3629442"/>
            <a:ext cx="3207627" cy="79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51" y="6301291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612ECF24-D25D-4F05-B3FE-C99606B3F5CB}"/>
              </a:ext>
            </a:extLst>
          </p:cNvPr>
          <p:cNvGrpSpPr/>
          <p:nvPr/>
        </p:nvGrpSpPr>
        <p:grpSpPr>
          <a:xfrm>
            <a:off x="1381125" y="1739036"/>
            <a:ext cx="9429750" cy="3170378"/>
            <a:chOff x="1381125" y="2000250"/>
            <a:chExt cx="9429750" cy="31703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1F7F1F5-2C50-4ABE-966D-765CA9B26753}"/>
                </a:ext>
              </a:extLst>
            </p:cNvPr>
            <p:cNvSpPr txBox="1"/>
            <p:nvPr/>
          </p:nvSpPr>
          <p:spPr>
            <a:xfrm>
              <a:off x="1381125" y="3416302"/>
              <a:ext cx="94297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effectLst>
                    <a:outerShdw blurRad="609600" dist="38100" dir="3780000" sx="7000" sy="7000" algn="tl">
                      <a:schemeClr val="tx1">
                        <a:alpha val="50000"/>
                      </a:schemeClr>
                    </a:outerShdw>
                  </a:effectLst>
                  <a:latin typeface="+mj-lt"/>
                  <a:cs typeface="MV Boli" panose="02000500030200090000" pitchFamily="2" charset="0"/>
                </a:rPr>
                <a:t>THANK </a:t>
              </a:r>
              <a:br>
                <a:rPr lang="en-US" sz="5400" dirty="0">
                  <a:solidFill>
                    <a:schemeClr val="bg1"/>
                  </a:solidFill>
                  <a:effectLst>
                    <a:outerShdw blurRad="609600" dist="38100" dir="3780000" sx="7000" sy="7000" algn="tl">
                      <a:schemeClr val="tx1">
                        <a:alpha val="50000"/>
                      </a:schemeClr>
                    </a:outerShdw>
                  </a:effectLst>
                  <a:latin typeface="+mj-lt"/>
                  <a:cs typeface="MV Boli" panose="02000500030200090000" pitchFamily="2" charset="0"/>
                </a:rPr>
              </a:br>
              <a:r>
                <a:rPr lang="en-US" sz="5400" dirty="0">
                  <a:solidFill>
                    <a:schemeClr val="bg1"/>
                  </a:solidFill>
                  <a:effectLst>
                    <a:outerShdw blurRad="609600" dist="38100" dir="3780000" sx="7000" sy="7000" algn="tl">
                      <a:schemeClr val="tx1">
                        <a:alpha val="50000"/>
                      </a:schemeClr>
                    </a:outerShdw>
                  </a:effectLst>
                  <a:latin typeface="+mj-lt"/>
                  <a:cs typeface="MV Boli" panose="02000500030200090000" pitchFamily="2" charset="0"/>
                </a:rPr>
                <a:t>YOU!</a:t>
              </a:r>
            </a:p>
          </p:txBody>
        </p:sp>
        <p:grpSp>
          <p:nvGrpSpPr>
            <p:cNvPr id="5" name="Graphic 176">
              <a:extLst>
                <a:ext uri="{FF2B5EF4-FFF2-40B4-BE49-F238E27FC236}">
                  <a16:creationId xmlns:a16="http://schemas.microsoft.com/office/drawing/2014/main" xmlns="" id="{DCA97016-07E6-4DA3-8BDE-B142708E9711}"/>
                </a:ext>
              </a:extLst>
            </p:cNvPr>
            <p:cNvGrpSpPr/>
            <p:nvPr/>
          </p:nvGrpSpPr>
          <p:grpSpPr>
            <a:xfrm rot="16200000">
              <a:off x="5431149" y="1628716"/>
              <a:ext cx="1329702" cy="2072770"/>
              <a:chOff x="-202" y="0"/>
              <a:chExt cx="2747326" cy="4282596"/>
            </a:xfrm>
            <a:solidFill>
              <a:srgbClr val="FFED9E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B74C232D-26A5-4CD4-9476-ABD68CF4CE8B}"/>
                  </a:ext>
                </a:extLst>
              </p:cNvPr>
              <p:cNvSpPr/>
              <p:nvPr/>
            </p:nvSpPr>
            <p:spPr>
              <a:xfrm>
                <a:off x="431733" y="1101196"/>
                <a:ext cx="141406" cy="222210"/>
              </a:xfrm>
              <a:custGeom>
                <a:avLst/>
                <a:gdLst>
                  <a:gd name="connsiteX0" fmla="*/ 1173 w 141406"/>
                  <a:gd name="connsiteY0" fmla="*/ 11471 h 222210"/>
                  <a:gd name="connsiteX1" fmla="*/ 74704 w 141406"/>
                  <a:gd name="connsiteY1" fmla="*/ 129848 h 222210"/>
                  <a:gd name="connsiteX2" fmla="*/ 143792 w 141406"/>
                  <a:gd name="connsiteY2" fmla="*/ 234489 h 222210"/>
                  <a:gd name="connsiteX3" fmla="*/ 149044 w 141406"/>
                  <a:gd name="connsiteY3" fmla="*/ 231459 h 222210"/>
                  <a:gd name="connsiteX4" fmla="*/ 92481 w 141406"/>
                  <a:gd name="connsiteY4" fmla="*/ 124798 h 222210"/>
                  <a:gd name="connsiteX5" fmla="*/ 12082 w 141406"/>
                  <a:gd name="connsiteY5" fmla="*/ 2986 h 222210"/>
                  <a:gd name="connsiteX6" fmla="*/ 1173 w 141406"/>
                  <a:gd name="connsiteY6" fmla="*/ 11471 h 22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406" h="222210">
                    <a:moveTo>
                      <a:pt x="1173" y="11471"/>
                    </a:moveTo>
                    <a:cubicBezTo>
                      <a:pt x="25616" y="51064"/>
                      <a:pt x="50665" y="90052"/>
                      <a:pt x="74704" y="129848"/>
                    </a:cubicBezTo>
                    <a:cubicBezTo>
                      <a:pt x="95107" y="163382"/>
                      <a:pt x="112884" y="210046"/>
                      <a:pt x="143792" y="234489"/>
                    </a:cubicBezTo>
                    <a:cubicBezTo>
                      <a:pt x="146014" y="236307"/>
                      <a:pt x="149448" y="234085"/>
                      <a:pt x="149044" y="231459"/>
                    </a:cubicBezTo>
                    <a:cubicBezTo>
                      <a:pt x="143590" y="193885"/>
                      <a:pt x="112076" y="156109"/>
                      <a:pt x="92481" y="124798"/>
                    </a:cubicBezTo>
                    <a:cubicBezTo>
                      <a:pt x="66826" y="83588"/>
                      <a:pt x="40363" y="42580"/>
                      <a:pt x="12082" y="2986"/>
                    </a:cubicBezTo>
                    <a:cubicBezTo>
                      <a:pt x="6829" y="-4690"/>
                      <a:pt x="-3473" y="3996"/>
                      <a:pt x="1173" y="1147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59EED6CA-B1F3-4B80-8288-7183660114F7}"/>
                  </a:ext>
                </a:extLst>
              </p:cNvPr>
              <p:cNvSpPr/>
              <p:nvPr/>
            </p:nvSpPr>
            <p:spPr>
              <a:xfrm>
                <a:off x="549264" y="1095994"/>
                <a:ext cx="101005" cy="222210"/>
              </a:xfrm>
              <a:custGeom>
                <a:avLst/>
                <a:gdLst>
                  <a:gd name="connsiteX0" fmla="*/ 89691 w 101004"/>
                  <a:gd name="connsiteY0" fmla="*/ 136868 h 222210"/>
                  <a:gd name="connsiteX1" fmla="*/ 97166 w 101004"/>
                  <a:gd name="connsiteY1" fmla="*/ 131010 h 222210"/>
                  <a:gd name="connsiteX2" fmla="*/ 60602 w 101004"/>
                  <a:gd name="connsiteY2" fmla="*/ 69801 h 222210"/>
                  <a:gd name="connsiteX3" fmla="*/ 15150 w 101004"/>
                  <a:gd name="connsiteY3" fmla="*/ 3542 h 222210"/>
                  <a:gd name="connsiteX4" fmla="*/ 1615 w 101004"/>
                  <a:gd name="connsiteY4" fmla="*/ 14249 h 222210"/>
                  <a:gd name="connsiteX5" fmla="*/ 25654 w 101004"/>
                  <a:gd name="connsiteY5" fmla="*/ 49802 h 222210"/>
                  <a:gd name="connsiteX6" fmla="*/ 93731 w 101004"/>
                  <a:gd name="connsiteY6" fmla="*/ 221914 h 222210"/>
                  <a:gd name="connsiteX7" fmla="*/ 110296 w 101004"/>
                  <a:gd name="connsiteY7" fmla="*/ 214844 h 222210"/>
                  <a:gd name="connsiteX8" fmla="*/ 66258 w 101004"/>
                  <a:gd name="connsiteY8" fmla="*/ 110405 h 222210"/>
                  <a:gd name="connsiteX9" fmla="*/ 89691 w 101004"/>
                  <a:gd name="connsiteY9" fmla="*/ 136868 h 22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004" h="222210">
                    <a:moveTo>
                      <a:pt x="89691" y="136868"/>
                    </a:moveTo>
                    <a:cubicBezTo>
                      <a:pt x="93731" y="140101"/>
                      <a:pt x="98378" y="135252"/>
                      <a:pt x="97166" y="131010"/>
                    </a:cubicBezTo>
                    <a:cubicBezTo>
                      <a:pt x="90095" y="108385"/>
                      <a:pt x="73733" y="89194"/>
                      <a:pt x="60602" y="69801"/>
                    </a:cubicBezTo>
                    <a:cubicBezTo>
                      <a:pt x="45451" y="47782"/>
                      <a:pt x="30301" y="25561"/>
                      <a:pt x="15150" y="3542"/>
                    </a:cubicBezTo>
                    <a:cubicBezTo>
                      <a:pt x="8888" y="-5750"/>
                      <a:pt x="-4647" y="5158"/>
                      <a:pt x="1615" y="14249"/>
                    </a:cubicBezTo>
                    <a:cubicBezTo>
                      <a:pt x="9696" y="26167"/>
                      <a:pt x="17574" y="38086"/>
                      <a:pt x="25654" y="49802"/>
                    </a:cubicBezTo>
                    <a:cubicBezTo>
                      <a:pt x="45451" y="108183"/>
                      <a:pt x="69692" y="165150"/>
                      <a:pt x="93731" y="221914"/>
                    </a:cubicBezTo>
                    <a:cubicBezTo>
                      <a:pt x="98176" y="232621"/>
                      <a:pt x="114740" y="225550"/>
                      <a:pt x="110296" y="214844"/>
                    </a:cubicBezTo>
                    <a:cubicBezTo>
                      <a:pt x="95954" y="180098"/>
                      <a:pt x="81611" y="144949"/>
                      <a:pt x="66258" y="110405"/>
                    </a:cubicBezTo>
                    <a:cubicBezTo>
                      <a:pt x="72925" y="120304"/>
                      <a:pt x="80399" y="129394"/>
                      <a:pt x="89691" y="13686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093027A4-D33C-4624-8072-4C9E783BD817}"/>
                  </a:ext>
                </a:extLst>
              </p:cNvPr>
              <p:cNvSpPr/>
              <p:nvPr/>
            </p:nvSpPr>
            <p:spPr>
              <a:xfrm>
                <a:off x="625342" y="1105867"/>
                <a:ext cx="40402" cy="80804"/>
              </a:xfrm>
              <a:custGeom>
                <a:avLst/>
                <a:gdLst>
                  <a:gd name="connsiteX0" fmla="*/ 54621 w 40401"/>
                  <a:gd name="connsiteY0" fmla="*/ 76695 h 80803"/>
                  <a:gd name="connsiteX1" fmla="*/ 38056 w 40401"/>
                  <a:gd name="connsiteY1" fmla="*/ 42758 h 80803"/>
                  <a:gd name="connsiteX2" fmla="*/ 13613 w 40401"/>
                  <a:gd name="connsiteY2" fmla="*/ 3366 h 80803"/>
                  <a:gd name="connsiteX3" fmla="*/ 1291 w 40401"/>
                  <a:gd name="connsiteY3" fmla="*/ 13062 h 80803"/>
                  <a:gd name="connsiteX4" fmla="*/ 23714 w 40401"/>
                  <a:gd name="connsiteY4" fmla="*/ 50232 h 80803"/>
                  <a:gd name="connsiteX5" fmla="*/ 46743 w 40401"/>
                  <a:gd name="connsiteY5" fmla="*/ 81341 h 80803"/>
                  <a:gd name="connsiteX6" fmla="*/ 54621 w 40401"/>
                  <a:gd name="connsiteY6" fmla="*/ 76695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01" h="80803">
                    <a:moveTo>
                      <a:pt x="54621" y="76695"/>
                    </a:moveTo>
                    <a:cubicBezTo>
                      <a:pt x="53207" y="64171"/>
                      <a:pt x="44521" y="53262"/>
                      <a:pt x="38056" y="42758"/>
                    </a:cubicBezTo>
                    <a:cubicBezTo>
                      <a:pt x="29976" y="29627"/>
                      <a:pt x="21896" y="16496"/>
                      <a:pt x="13613" y="3366"/>
                    </a:cubicBezTo>
                    <a:cubicBezTo>
                      <a:pt x="8159" y="-5321"/>
                      <a:pt x="-3962" y="4578"/>
                      <a:pt x="1291" y="13062"/>
                    </a:cubicBezTo>
                    <a:cubicBezTo>
                      <a:pt x="8765" y="25385"/>
                      <a:pt x="16239" y="37909"/>
                      <a:pt x="23714" y="50232"/>
                    </a:cubicBezTo>
                    <a:cubicBezTo>
                      <a:pt x="30178" y="60938"/>
                      <a:pt x="36036" y="74271"/>
                      <a:pt x="46743" y="81341"/>
                    </a:cubicBezTo>
                    <a:cubicBezTo>
                      <a:pt x="50379" y="83765"/>
                      <a:pt x="55227" y="81139"/>
                      <a:pt x="54621" y="7669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EE0BCB37-6718-49DB-8A5D-D09642E21339}"/>
                  </a:ext>
                </a:extLst>
              </p:cNvPr>
              <p:cNvSpPr/>
              <p:nvPr/>
            </p:nvSpPr>
            <p:spPr>
              <a:xfrm>
                <a:off x="528029" y="3944979"/>
                <a:ext cx="60603" cy="101005"/>
              </a:xfrm>
              <a:custGeom>
                <a:avLst/>
                <a:gdLst>
                  <a:gd name="connsiteX0" fmla="*/ 6690 w 60602"/>
                  <a:gd name="connsiteY0" fmla="*/ 1272 h 101004"/>
                  <a:gd name="connsiteX1" fmla="*/ 427 w 60602"/>
                  <a:gd name="connsiteY1" fmla="*/ 5110 h 101004"/>
                  <a:gd name="connsiteX2" fmla="*/ 61030 w 60602"/>
                  <a:gd name="connsiteY2" fmla="*/ 99448 h 101004"/>
                  <a:gd name="connsiteX3" fmla="*/ 70726 w 60602"/>
                  <a:gd name="connsiteY3" fmla="*/ 91772 h 101004"/>
                  <a:gd name="connsiteX4" fmla="*/ 6690 w 60602"/>
                  <a:gd name="connsiteY4" fmla="*/ 1272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02" h="101004">
                    <a:moveTo>
                      <a:pt x="6690" y="1272"/>
                    </a:moveTo>
                    <a:cubicBezTo>
                      <a:pt x="4063" y="-1759"/>
                      <a:pt x="-1593" y="1070"/>
                      <a:pt x="427" y="5110"/>
                    </a:cubicBezTo>
                    <a:cubicBezTo>
                      <a:pt x="17800" y="38037"/>
                      <a:pt x="39415" y="69349"/>
                      <a:pt x="61030" y="99448"/>
                    </a:cubicBezTo>
                    <a:cubicBezTo>
                      <a:pt x="65676" y="106114"/>
                      <a:pt x="74969" y="98438"/>
                      <a:pt x="70726" y="91772"/>
                    </a:cubicBezTo>
                    <a:cubicBezTo>
                      <a:pt x="51132" y="60864"/>
                      <a:pt x="30325" y="29351"/>
                      <a:pt x="6690" y="127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D88A56D4-F291-4E84-9B1D-8EC1479D9095}"/>
                  </a:ext>
                </a:extLst>
              </p:cNvPr>
              <p:cNvSpPr/>
              <p:nvPr/>
            </p:nvSpPr>
            <p:spPr>
              <a:xfrm>
                <a:off x="514591" y="3858757"/>
                <a:ext cx="101005" cy="161607"/>
              </a:xfrm>
              <a:custGeom>
                <a:avLst/>
                <a:gdLst>
                  <a:gd name="connsiteX0" fmla="*/ 330 w 101004"/>
                  <a:gd name="connsiteY0" fmla="*/ 2448 h 161607"/>
                  <a:gd name="connsiteX1" fmla="*/ 86184 w 101004"/>
                  <a:gd name="connsiteY1" fmla="*/ 134158 h 161607"/>
                  <a:gd name="connsiteX2" fmla="*/ 84164 w 101004"/>
                  <a:gd name="connsiteY2" fmla="*/ 143854 h 161607"/>
                  <a:gd name="connsiteX3" fmla="*/ 100729 w 101004"/>
                  <a:gd name="connsiteY3" fmla="*/ 160419 h 161607"/>
                  <a:gd name="connsiteX4" fmla="*/ 111637 w 101004"/>
                  <a:gd name="connsiteY4" fmla="*/ 153955 h 161607"/>
                  <a:gd name="connsiteX5" fmla="*/ 2754 w 101004"/>
                  <a:gd name="connsiteY5" fmla="*/ 630 h 161607"/>
                  <a:gd name="connsiteX6" fmla="*/ 330 w 101004"/>
                  <a:gd name="connsiteY6" fmla="*/ 2448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04" h="161607">
                    <a:moveTo>
                      <a:pt x="330" y="2448"/>
                    </a:moveTo>
                    <a:cubicBezTo>
                      <a:pt x="32652" y="44062"/>
                      <a:pt x="60731" y="88302"/>
                      <a:pt x="86184" y="134158"/>
                    </a:cubicBezTo>
                    <a:cubicBezTo>
                      <a:pt x="82750" y="135370"/>
                      <a:pt x="80730" y="140420"/>
                      <a:pt x="84164" y="143854"/>
                    </a:cubicBezTo>
                    <a:cubicBezTo>
                      <a:pt x="89618" y="149309"/>
                      <a:pt x="95275" y="154965"/>
                      <a:pt x="100729" y="160419"/>
                    </a:cubicBezTo>
                    <a:cubicBezTo>
                      <a:pt x="105375" y="165469"/>
                      <a:pt x="115072" y="161025"/>
                      <a:pt x="111637" y="153955"/>
                    </a:cubicBezTo>
                    <a:cubicBezTo>
                      <a:pt x="83760" y="96786"/>
                      <a:pt x="46792" y="46284"/>
                      <a:pt x="2754" y="630"/>
                    </a:cubicBezTo>
                    <a:cubicBezTo>
                      <a:pt x="1542" y="-986"/>
                      <a:pt x="-882" y="832"/>
                      <a:pt x="330" y="244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22E44D77-D836-4205-BCC1-785458FB2EB0}"/>
                  </a:ext>
                </a:extLst>
              </p:cNvPr>
              <p:cNvSpPr/>
              <p:nvPr/>
            </p:nvSpPr>
            <p:spPr>
              <a:xfrm>
                <a:off x="613527" y="3919641"/>
                <a:ext cx="20201" cy="60603"/>
              </a:xfrm>
              <a:custGeom>
                <a:avLst/>
                <a:gdLst>
                  <a:gd name="connsiteX0" fmla="*/ 10076 w 20200"/>
                  <a:gd name="connsiteY0" fmla="*/ 68224 h 60602"/>
                  <a:gd name="connsiteX1" fmla="*/ 8258 w 20200"/>
                  <a:gd name="connsiteY1" fmla="*/ 70042 h 60602"/>
                  <a:gd name="connsiteX2" fmla="*/ 31085 w 20200"/>
                  <a:gd name="connsiteY2" fmla="*/ 58730 h 60602"/>
                  <a:gd name="connsiteX3" fmla="*/ 6238 w 20200"/>
                  <a:gd name="connsiteY3" fmla="*/ 2571 h 60602"/>
                  <a:gd name="connsiteX4" fmla="*/ 3005 w 20200"/>
                  <a:gd name="connsiteY4" fmla="*/ 753 h 60602"/>
                  <a:gd name="connsiteX5" fmla="*/ 4419 w 20200"/>
                  <a:gd name="connsiteY5" fmla="*/ 25600 h 60602"/>
                  <a:gd name="connsiteX6" fmla="*/ 16540 w 20200"/>
                  <a:gd name="connsiteY6" fmla="*/ 40549 h 60602"/>
                  <a:gd name="connsiteX7" fmla="*/ 24822 w 20200"/>
                  <a:gd name="connsiteY7" fmla="*/ 57922 h 60602"/>
                  <a:gd name="connsiteX8" fmla="*/ 10076 w 20200"/>
                  <a:gd name="connsiteY8" fmla="*/ 68224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00" h="60602">
                    <a:moveTo>
                      <a:pt x="10076" y="68224"/>
                    </a:moveTo>
                    <a:cubicBezTo>
                      <a:pt x="8662" y="65800"/>
                      <a:pt x="6036" y="69234"/>
                      <a:pt x="8258" y="70042"/>
                    </a:cubicBezTo>
                    <a:cubicBezTo>
                      <a:pt x="17752" y="73678"/>
                      <a:pt x="29469" y="70850"/>
                      <a:pt x="31085" y="58730"/>
                    </a:cubicBezTo>
                    <a:cubicBezTo>
                      <a:pt x="34115" y="36105"/>
                      <a:pt x="-4873" y="25802"/>
                      <a:pt x="6238" y="2571"/>
                    </a:cubicBezTo>
                    <a:cubicBezTo>
                      <a:pt x="7046" y="753"/>
                      <a:pt x="4015" y="-1065"/>
                      <a:pt x="3005" y="753"/>
                    </a:cubicBezTo>
                    <a:cubicBezTo>
                      <a:pt x="-1843" y="9035"/>
                      <a:pt x="-429" y="17520"/>
                      <a:pt x="4419" y="25600"/>
                    </a:cubicBezTo>
                    <a:cubicBezTo>
                      <a:pt x="7854" y="31256"/>
                      <a:pt x="12500" y="35701"/>
                      <a:pt x="16540" y="40549"/>
                    </a:cubicBezTo>
                    <a:cubicBezTo>
                      <a:pt x="20580" y="45599"/>
                      <a:pt x="25226" y="50851"/>
                      <a:pt x="24822" y="57922"/>
                    </a:cubicBezTo>
                    <a:cubicBezTo>
                      <a:pt x="24620" y="62568"/>
                      <a:pt x="15530" y="77315"/>
                      <a:pt x="10076" y="6822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1750BF00-EE2B-4877-A765-A6CD7734E962}"/>
                  </a:ext>
                </a:extLst>
              </p:cNvPr>
              <p:cNvSpPr/>
              <p:nvPr/>
            </p:nvSpPr>
            <p:spPr>
              <a:xfrm>
                <a:off x="600825" y="3772665"/>
                <a:ext cx="80804" cy="161607"/>
              </a:xfrm>
              <a:custGeom>
                <a:avLst/>
                <a:gdLst>
                  <a:gd name="connsiteX0" fmla="*/ 152 w 80803"/>
                  <a:gd name="connsiteY0" fmla="*/ 2080 h 161607"/>
                  <a:gd name="connsiteX1" fmla="*/ 42372 w 80803"/>
                  <a:gd name="connsiteY1" fmla="*/ 93388 h 161607"/>
                  <a:gd name="connsiteX2" fmla="*/ 64391 w 80803"/>
                  <a:gd name="connsiteY2" fmla="*/ 138638 h 161607"/>
                  <a:gd name="connsiteX3" fmla="*/ 66007 w 80803"/>
                  <a:gd name="connsiteY3" fmla="*/ 153587 h 161607"/>
                  <a:gd name="connsiteX4" fmla="*/ 64391 w 80803"/>
                  <a:gd name="connsiteY4" fmla="*/ 155809 h 161607"/>
                  <a:gd name="connsiteX5" fmla="*/ 83178 w 80803"/>
                  <a:gd name="connsiteY5" fmla="*/ 172576 h 161607"/>
                  <a:gd name="connsiteX6" fmla="*/ 88834 w 80803"/>
                  <a:gd name="connsiteY6" fmla="*/ 169142 h 161607"/>
                  <a:gd name="connsiteX7" fmla="*/ 2980 w 80803"/>
                  <a:gd name="connsiteY7" fmla="*/ 666 h 161607"/>
                  <a:gd name="connsiteX8" fmla="*/ 152 w 80803"/>
                  <a:gd name="connsiteY8" fmla="*/ 2080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803" h="161607">
                    <a:moveTo>
                      <a:pt x="152" y="2080"/>
                    </a:moveTo>
                    <a:cubicBezTo>
                      <a:pt x="14091" y="32583"/>
                      <a:pt x="28029" y="63087"/>
                      <a:pt x="42372" y="93388"/>
                    </a:cubicBezTo>
                    <a:cubicBezTo>
                      <a:pt x="49644" y="108539"/>
                      <a:pt x="56917" y="123690"/>
                      <a:pt x="64391" y="138638"/>
                    </a:cubicBezTo>
                    <a:cubicBezTo>
                      <a:pt x="69239" y="148335"/>
                      <a:pt x="89238" y="172374"/>
                      <a:pt x="66007" y="153587"/>
                    </a:cubicBezTo>
                    <a:cubicBezTo>
                      <a:pt x="64593" y="152375"/>
                      <a:pt x="62775" y="154799"/>
                      <a:pt x="64391" y="155809"/>
                    </a:cubicBezTo>
                    <a:cubicBezTo>
                      <a:pt x="70653" y="161465"/>
                      <a:pt x="76916" y="166920"/>
                      <a:pt x="83178" y="172576"/>
                    </a:cubicBezTo>
                    <a:cubicBezTo>
                      <a:pt x="85602" y="175202"/>
                      <a:pt x="90248" y="172778"/>
                      <a:pt x="88834" y="169142"/>
                    </a:cubicBezTo>
                    <a:cubicBezTo>
                      <a:pt x="66209" y="110963"/>
                      <a:pt x="32474" y="55613"/>
                      <a:pt x="2980" y="666"/>
                    </a:cubicBezTo>
                    <a:cubicBezTo>
                      <a:pt x="1970" y="-748"/>
                      <a:pt x="-656" y="262"/>
                      <a:pt x="152" y="208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70F90A9B-BDED-4AB2-AA65-E41D297AEE74}"/>
                  </a:ext>
                </a:extLst>
              </p:cNvPr>
              <p:cNvSpPr/>
              <p:nvPr/>
            </p:nvSpPr>
            <p:spPr>
              <a:xfrm>
                <a:off x="631789" y="3728281"/>
                <a:ext cx="80804" cy="161607"/>
              </a:xfrm>
              <a:custGeom>
                <a:avLst/>
                <a:gdLst>
                  <a:gd name="connsiteX0" fmla="*/ 96 w 80803"/>
                  <a:gd name="connsiteY0" fmla="*/ 2022 h 161607"/>
                  <a:gd name="connsiteX1" fmla="*/ 75850 w 80803"/>
                  <a:gd name="connsiteY1" fmla="*/ 172921 h 161607"/>
                  <a:gd name="connsiteX2" fmla="*/ 85142 w 80803"/>
                  <a:gd name="connsiteY2" fmla="*/ 168881 h 161607"/>
                  <a:gd name="connsiteX3" fmla="*/ 2521 w 80803"/>
                  <a:gd name="connsiteY3" fmla="*/ 810 h 161607"/>
                  <a:gd name="connsiteX4" fmla="*/ 96 w 80803"/>
                  <a:gd name="connsiteY4" fmla="*/ 2022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161607">
                    <a:moveTo>
                      <a:pt x="96" y="2022"/>
                    </a:moveTo>
                    <a:cubicBezTo>
                      <a:pt x="24540" y="59392"/>
                      <a:pt x="49791" y="116359"/>
                      <a:pt x="75850" y="172921"/>
                    </a:cubicBezTo>
                    <a:cubicBezTo>
                      <a:pt x="78678" y="178982"/>
                      <a:pt x="87970" y="174740"/>
                      <a:pt x="85142" y="168881"/>
                    </a:cubicBezTo>
                    <a:cubicBezTo>
                      <a:pt x="58477" y="112521"/>
                      <a:pt x="31004" y="56362"/>
                      <a:pt x="2521" y="810"/>
                    </a:cubicBezTo>
                    <a:cubicBezTo>
                      <a:pt x="1915" y="-806"/>
                      <a:pt x="-510" y="204"/>
                      <a:pt x="96" y="202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F112E08F-54BD-4467-852A-127550AC7690}"/>
                  </a:ext>
                </a:extLst>
              </p:cNvPr>
              <p:cNvSpPr/>
              <p:nvPr/>
            </p:nvSpPr>
            <p:spPr>
              <a:xfrm>
                <a:off x="667739" y="3695838"/>
                <a:ext cx="60603" cy="141406"/>
              </a:xfrm>
              <a:custGeom>
                <a:avLst/>
                <a:gdLst>
                  <a:gd name="connsiteX0" fmla="*/ 79897 w 60602"/>
                  <a:gd name="connsiteY0" fmla="*/ 142540 h 141406"/>
                  <a:gd name="connsiteX1" fmla="*/ 2527 w 60602"/>
                  <a:gd name="connsiteY1" fmla="*/ 729 h 141406"/>
                  <a:gd name="connsiteX2" fmla="*/ 103 w 60602"/>
                  <a:gd name="connsiteY2" fmla="*/ 1739 h 141406"/>
                  <a:gd name="connsiteX3" fmla="*/ 70201 w 60602"/>
                  <a:gd name="connsiteY3" fmla="*/ 146782 h 141406"/>
                  <a:gd name="connsiteX4" fmla="*/ 79897 w 60602"/>
                  <a:gd name="connsiteY4" fmla="*/ 142540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02" h="141406">
                    <a:moveTo>
                      <a:pt x="79897" y="142540"/>
                    </a:moveTo>
                    <a:cubicBezTo>
                      <a:pt x="53030" y="95674"/>
                      <a:pt x="26769" y="49009"/>
                      <a:pt x="2527" y="729"/>
                    </a:cubicBezTo>
                    <a:cubicBezTo>
                      <a:pt x="1719" y="-685"/>
                      <a:pt x="-503" y="123"/>
                      <a:pt x="103" y="1739"/>
                    </a:cubicBezTo>
                    <a:cubicBezTo>
                      <a:pt x="20102" y="51433"/>
                      <a:pt x="42929" y="100724"/>
                      <a:pt x="70201" y="146782"/>
                    </a:cubicBezTo>
                    <a:cubicBezTo>
                      <a:pt x="73433" y="152640"/>
                      <a:pt x="83331" y="148600"/>
                      <a:pt x="79897" y="14254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7062B219-69DB-423A-B377-1A4975C200F8}"/>
                  </a:ext>
                </a:extLst>
              </p:cNvPr>
              <p:cNvSpPr/>
              <p:nvPr/>
            </p:nvSpPr>
            <p:spPr>
              <a:xfrm>
                <a:off x="711828" y="3620731"/>
                <a:ext cx="80804" cy="181808"/>
              </a:xfrm>
              <a:custGeom>
                <a:avLst/>
                <a:gdLst>
                  <a:gd name="connsiteX0" fmla="*/ 91765 w 80803"/>
                  <a:gd name="connsiteY0" fmla="*/ 183306 h 181808"/>
                  <a:gd name="connsiteX1" fmla="*/ 97017 w 80803"/>
                  <a:gd name="connsiteY1" fmla="*/ 173811 h 181808"/>
                  <a:gd name="connsiteX2" fmla="*/ 2275 w 80803"/>
                  <a:gd name="connsiteY2" fmla="*/ 689 h 181808"/>
                  <a:gd name="connsiteX3" fmla="*/ 53 w 80803"/>
                  <a:gd name="connsiteY3" fmla="*/ 1497 h 181808"/>
                  <a:gd name="connsiteX4" fmla="*/ 71766 w 80803"/>
                  <a:gd name="connsiteY4" fmla="*/ 156641 h 181808"/>
                  <a:gd name="connsiteX5" fmla="*/ 70352 w 80803"/>
                  <a:gd name="connsiteY5" fmla="*/ 159872 h 181808"/>
                  <a:gd name="connsiteX6" fmla="*/ 91765 w 80803"/>
                  <a:gd name="connsiteY6" fmla="*/ 183306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181808">
                    <a:moveTo>
                      <a:pt x="91765" y="183306"/>
                    </a:moveTo>
                    <a:cubicBezTo>
                      <a:pt x="96815" y="183306"/>
                      <a:pt x="100048" y="178255"/>
                      <a:pt x="97017" y="173811"/>
                    </a:cubicBezTo>
                    <a:cubicBezTo>
                      <a:pt x="59242" y="119067"/>
                      <a:pt x="26314" y="62908"/>
                      <a:pt x="2275" y="689"/>
                    </a:cubicBezTo>
                    <a:cubicBezTo>
                      <a:pt x="1669" y="-725"/>
                      <a:pt x="-351" y="285"/>
                      <a:pt x="53" y="1497"/>
                    </a:cubicBezTo>
                    <a:cubicBezTo>
                      <a:pt x="17224" y="56242"/>
                      <a:pt x="40657" y="108562"/>
                      <a:pt x="71766" y="156641"/>
                    </a:cubicBezTo>
                    <a:cubicBezTo>
                      <a:pt x="70958" y="157448"/>
                      <a:pt x="70352" y="158257"/>
                      <a:pt x="70352" y="159872"/>
                    </a:cubicBezTo>
                    <a:cubicBezTo>
                      <a:pt x="69948" y="174215"/>
                      <a:pt x="77018" y="183306"/>
                      <a:pt x="91765" y="18330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3B74C2B0-A621-4CF8-9DBE-B5446C103719}"/>
                  </a:ext>
                </a:extLst>
              </p:cNvPr>
              <p:cNvSpPr/>
              <p:nvPr/>
            </p:nvSpPr>
            <p:spPr>
              <a:xfrm>
                <a:off x="788849" y="3627356"/>
                <a:ext cx="60603" cy="121206"/>
              </a:xfrm>
              <a:custGeom>
                <a:avLst/>
                <a:gdLst>
                  <a:gd name="connsiteX0" fmla="*/ 62014 w 60602"/>
                  <a:gd name="connsiteY0" fmla="*/ 115472 h 121205"/>
                  <a:gd name="connsiteX1" fmla="*/ 5250 w 60602"/>
                  <a:gd name="connsiteY1" fmla="*/ 1539 h 121205"/>
                  <a:gd name="connsiteX2" fmla="*/ 199 w 60602"/>
                  <a:gd name="connsiteY2" fmla="*/ 3761 h 121205"/>
                  <a:gd name="connsiteX3" fmla="*/ 53732 w 60602"/>
                  <a:gd name="connsiteY3" fmla="*/ 119108 h 121205"/>
                  <a:gd name="connsiteX4" fmla="*/ 62014 w 60602"/>
                  <a:gd name="connsiteY4" fmla="*/ 115472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02" h="121205">
                    <a:moveTo>
                      <a:pt x="62014" y="115472"/>
                    </a:moveTo>
                    <a:cubicBezTo>
                      <a:pt x="46055" y="76282"/>
                      <a:pt x="26056" y="38304"/>
                      <a:pt x="5250" y="1539"/>
                    </a:cubicBezTo>
                    <a:cubicBezTo>
                      <a:pt x="3633" y="-1491"/>
                      <a:pt x="-1013" y="327"/>
                      <a:pt x="199" y="3761"/>
                    </a:cubicBezTo>
                    <a:cubicBezTo>
                      <a:pt x="15956" y="42951"/>
                      <a:pt x="33329" y="82140"/>
                      <a:pt x="53732" y="119108"/>
                    </a:cubicBezTo>
                    <a:cubicBezTo>
                      <a:pt x="56560" y="123956"/>
                      <a:pt x="64236" y="120926"/>
                      <a:pt x="62014" y="11547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29C90BA-C7B4-4F5C-9A32-795FEB58D886}"/>
                  </a:ext>
                </a:extLst>
              </p:cNvPr>
              <p:cNvSpPr/>
              <p:nvPr/>
            </p:nvSpPr>
            <p:spPr>
              <a:xfrm>
                <a:off x="845521" y="3482792"/>
                <a:ext cx="60603" cy="101005"/>
              </a:xfrm>
              <a:custGeom>
                <a:avLst/>
                <a:gdLst>
                  <a:gd name="connsiteX0" fmla="*/ 494 w 60602"/>
                  <a:gd name="connsiteY0" fmla="*/ 4897 h 101004"/>
                  <a:gd name="connsiteX1" fmla="*/ 37259 w 60602"/>
                  <a:gd name="connsiteY1" fmla="*/ 59036 h 101004"/>
                  <a:gd name="connsiteX2" fmla="*/ 79479 w 60602"/>
                  <a:gd name="connsiteY2" fmla="*/ 107922 h 101004"/>
                  <a:gd name="connsiteX3" fmla="*/ 79681 w 60602"/>
                  <a:gd name="connsiteY3" fmla="*/ 107720 h 101004"/>
                  <a:gd name="connsiteX4" fmla="*/ 48774 w 60602"/>
                  <a:gd name="connsiteY4" fmla="*/ 55804 h 101004"/>
                  <a:gd name="connsiteX5" fmla="*/ 6554 w 60602"/>
                  <a:gd name="connsiteY5" fmla="*/ 1059 h 101004"/>
                  <a:gd name="connsiteX6" fmla="*/ 494 w 60602"/>
                  <a:gd name="connsiteY6" fmla="*/ 4897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101004">
                    <a:moveTo>
                      <a:pt x="494" y="4897"/>
                    </a:moveTo>
                    <a:cubicBezTo>
                      <a:pt x="11604" y="23886"/>
                      <a:pt x="24331" y="41461"/>
                      <a:pt x="37259" y="59036"/>
                    </a:cubicBezTo>
                    <a:cubicBezTo>
                      <a:pt x="49986" y="76611"/>
                      <a:pt x="61703" y="95195"/>
                      <a:pt x="79479" y="107922"/>
                    </a:cubicBezTo>
                    <a:cubicBezTo>
                      <a:pt x="79681" y="107922"/>
                      <a:pt x="79681" y="107922"/>
                      <a:pt x="79681" y="107720"/>
                    </a:cubicBezTo>
                    <a:cubicBezTo>
                      <a:pt x="73419" y="88125"/>
                      <a:pt x="60693" y="72369"/>
                      <a:pt x="48774" y="55804"/>
                    </a:cubicBezTo>
                    <a:cubicBezTo>
                      <a:pt x="35239" y="37219"/>
                      <a:pt x="21907" y="18432"/>
                      <a:pt x="6554" y="1059"/>
                    </a:cubicBezTo>
                    <a:cubicBezTo>
                      <a:pt x="4130" y="-1567"/>
                      <a:pt x="-1728" y="1059"/>
                      <a:pt x="494" y="489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2ABC9C35-C3FF-4831-9B17-E9DADA1A43D5}"/>
                  </a:ext>
                </a:extLst>
              </p:cNvPr>
              <p:cNvSpPr/>
              <p:nvPr/>
            </p:nvSpPr>
            <p:spPr>
              <a:xfrm>
                <a:off x="865950" y="3438209"/>
                <a:ext cx="80804" cy="141406"/>
              </a:xfrm>
              <a:custGeom>
                <a:avLst/>
                <a:gdLst>
                  <a:gd name="connsiteX0" fmla="*/ 468 w 80803"/>
                  <a:gd name="connsiteY0" fmla="*/ 5645 h 141406"/>
                  <a:gd name="connsiteX1" fmla="*/ 71575 w 80803"/>
                  <a:gd name="connsiteY1" fmla="*/ 122204 h 141406"/>
                  <a:gd name="connsiteX2" fmla="*/ 70767 w 80803"/>
                  <a:gd name="connsiteY2" fmla="*/ 121598 h 141406"/>
                  <a:gd name="connsiteX3" fmla="*/ 69151 w 80803"/>
                  <a:gd name="connsiteY3" fmla="*/ 123820 h 141406"/>
                  <a:gd name="connsiteX4" fmla="*/ 85110 w 80803"/>
                  <a:gd name="connsiteY4" fmla="*/ 142001 h 141406"/>
                  <a:gd name="connsiteX5" fmla="*/ 93796 w 80803"/>
                  <a:gd name="connsiteY5" fmla="*/ 136749 h 141406"/>
                  <a:gd name="connsiteX6" fmla="*/ 7336 w 80803"/>
                  <a:gd name="connsiteY6" fmla="*/ 1403 h 141406"/>
                  <a:gd name="connsiteX7" fmla="*/ 468 w 80803"/>
                  <a:gd name="connsiteY7" fmla="*/ 5645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803" h="141406">
                    <a:moveTo>
                      <a:pt x="468" y="5645"/>
                    </a:moveTo>
                    <a:cubicBezTo>
                      <a:pt x="20871" y="45845"/>
                      <a:pt x="45718" y="84832"/>
                      <a:pt x="71575" y="122204"/>
                    </a:cubicBezTo>
                    <a:cubicBezTo>
                      <a:pt x="71373" y="122002"/>
                      <a:pt x="70969" y="121800"/>
                      <a:pt x="70767" y="121598"/>
                    </a:cubicBezTo>
                    <a:cubicBezTo>
                      <a:pt x="69353" y="120386"/>
                      <a:pt x="67737" y="122810"/>
                      <a:pt x="69151" y="123820"/>
                    </a:cubicBezTo>
                    <a:cubicBezTo>
                      <a:pt x="75817" y="128669"/>
                      <a:pt x="81272" y="134729"/>
                      <a:pt x="85110" y="142001"/>
                    </a:cubicBezTo>
                    <a:cubicBezTo>
                      <a:pt x="88140" y="146849"/>
                      <a:pt x="96624" y="142001"/>
                      <a:pt x="93796" y="136749"/>
                    </a:cubicBezTo>
                    <a:cubicBezTo>
                      <a:pt x="68343" y="90287"/>
                      <a:pt x="39456" y="43421"/>
                      <a:pt x="7336" y="1403"/>
                    </a:cubicBezTo>
                    <a:cubicBezTo>
                      <a:pt x="4508" y="-2031"/>
                      <a:pt x="-1754" y="1403"/>
                      <a:pt x="468" y="564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C98F16B6-CFCB-4F18-B9DC-37A3828C26BF}"/>
                  </a:ext>
                </a:extLst>
              </p:cNvPr>
              <p:cNvSpPr/>
              <p:nvPr/>
            </p:nvSpPr>
            <p:spPr>
              <a:xfrm>
                <a:off x="884110" y="3356211"/>
                <a:ext cx="80804" cy="202009"/>
              </a:xfrm>
              <a:custGeom>
                <a:avLst/>
                <a:gdLst>
                  <a:gd name="connsiteX0" fmla="*/ 84 w 80803"/>
                  <a:gd name="connsiteY0" fmla="*/ 2395 h 202009"/>
                  <a:gd name="connsiteX1" fmla="*/ 76646 w 80803"/>
                  <a:gd name="connsiteY1" fmla="*/ 201576 h 202009"/>
                  <a:gd name="connsiteX2" fmla="*/ 87756 w 80803"/>
                  <a:gd name="connsiteY2" fmla="*/ 196728 h 202009"/>
                  <a:gd name="connsiteX3" fmla="*/ 3115 w 80803"/>
                  <a:gd name="connsiteY3" fmla="*/ 981 h 202009"/>
                  <a:gd name="connsiteX4" fmla="*/ 84 w 80803"/>
                  <a:gd name="connsiteY4" fmla="*/ 2395 h 2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202009">
                    <a:moveTo>
                      <a:pt x="84" y="2395"/>
                    </a:moveTo>
                    <a:cubicBezTo>
                      <a:pt x="24326" y="69058"/>
                      <a:pt x="47557" y="136933"/>
                      <a:pt x="76646" y="201576"/>
                    </a:cubicBezTo>
                    <a:cubicBezTo>
                      <a:pt x="79878" y="208848"/>
                      <a:pt x="90585" y="204202"/>
                      <a:pt x="87756" y="196728"/>
                    </a:cubicBezTo>
                    <a:cubicBezTo>
                      <a:pt x="63313" y="130267"/>
                      <a:pt x="32204" y="65422"/>
                      <a:pt x="3115" y="981"/>
                    </a:cubicBezTo>
                    <a:cubicBezTo>
                      <a:pt x="2307" y="-1039"/>
                      <a:pt x="-522" y="375"/>
                      <a:pt x="84" y="239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2B2F6B3F-1D46-4C4B-ABB0-76FE13A71E56}"/>
                  </a:ext>
                </a:extLst>
              </p:cNvPr>
              <p:cNvSpPr/>
              <p:nvPr/>
            </p:nvSpPr>
            <p:spPr>
              <a:xfrm>
                <a:off x="926818" y="3376728"/>
                <a:ext cx="60603" cy="101005"/>
              </a:xfrm>
              <a:custGeom>
                <a:avLst/>
                <a:gdLst>
                  <a:gd name="connsiteX0" fmla="*/ 29898 w 60602"/>
                  <a:gd name="connsiteY0" fmla="*/ 86114 h 101004"/>
                  <a:gd name="connsiteX1" fmla="*/ 55553 w 60602"/>
                  <a:gd name="connsiteY1" fmla="*/ 118840 h 101004"/>
                  <a:gd name="connsiteX2" fmla="*/ 63028 w 60602"/>
                  <a:gd name="connsiteY2" fmla="*/ 110961 h 101004"/>
                  <a:gd name="connsiteX3" fmla="*/ 3435 w 60602"/>
                  <a:gd name="connsiteY3" fmla="*/ 664 h 101004"/>
                  <a:gd name="connsiteX4" fmla="*/ 203 w 60602"/>
                  <a:gd name="connsiteY4" fmla="*/ 2482 h 101004"/>
                  <a:gd name="connsiteX5" fmla="*/ 39191 w 60602"/>
                  <a:gd name="connsiteY5" fmla="*/ 84094 h 101004"/>
                  <a:gd name="connsiteX6" fmla="*/ 29898 w 60602"/>
                  <a:gd name="connsiteY6" fmla="*/ 86114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101004">
                    <a:moveTo>
                      <a:pt x="29898" y="86114"/>
                    </a:moveTo>
                    <a:cubicBezTo>
                      <a:pt x="33332" y="101669"/>
                      <a:pt x="41413" y="111971"/>
                      <a:pt x="55553" y="118840"/>
                    </a:cubicBezTo>
                    <a:cubicBezTo>
                      <a:pt x="60401" y="121264"/>
                      <a:pt x="64846" y="115406"/>
                      <a:pt x="63028" y="110961"/>
                    </a:cubicBezTo>
                    <a:cubicBezTo>
                      <a:pt x="47675" y="72176"/>
                      <a:pt x="27676" y="34804"/>
                      <a:pt x="3435" y="664"/>
                    </a:cubicBezTo>
                    <a:cubicBezTo>
                      <a:pt x="2223" y="-952"/>
                      <a:pt x="-807" y="664"/>
                      <a:pt x="203" y="2482"/>
                    </a:cubicBezTo>
                    <a:cubicBezTo>
                      <a:pt x="14949" y="29148"/>
                      <a:pt x="27676" y="56217"/>
                      <a:pt x="39191" y="84094"/>
                    </a:cubicBezTo>
                    <a:cubicBezTo>
                      <a:pt x="37372" y="78842"/>
                      <a:pt x="28484" y="80054"/>
                      <a:pt x="29898" y="8611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3A0AC6F4-0BC3-4E9A-84C1-0E1D4631E195}"/>
                  </a:ext>
                </a:extLst>
              </p:cNvPr>
              <p:cNvSpPr/>
              <p:nvPr/>
            </p:nvSpPr>
            <p:spPr>
              <a:xfrm>
                <a:off x="1080256" y="3352690"/>
                <a:ext cx="20201" cy="20201"/>
              </a:xfrm>
              <a:custGeom>
                <a:avLst/>
                <a:gdLst>
                  <a:gd name="connsiteX0" fmla="*/ 90 w 0"/>
                  <a:gd name="connsiteY0" fmla="*/ 10764 h 20200"/>
                  <a:gd name="connsiteX1" fmla="*/ 11200 w 0"/>
                  <a:gd name="connsiteY1" fmla="*/ 35409 h 20200"/>
                  <a:gd name="connsiteX2" fmla="*/ 18473 w 0"/>
                  <a:gd name="connsiteY2" fmla="*/ 33389 h 20200"/>
                  <a:gd name="connsiteX3" fmla="*/ 7968 w 0"/>
                  <a:gd name="connsiteY3" fmla="*/ 1674 h 20200"/>
                  <a:gd name="connsiteX4" fmla="*/ 2514 w 0"/>
                  <a:gd name="connsiteY4" fmla="*/ 3290 h 20200"/>
                  <a:gd name="connsiteX5" fmla="*/ 6554 w 0"/>
                  <a:gd name="connsiteY5" fmla="*/ 18238 h 20200"/>
                  <a:gd name="connsiteX6" fmla="*/ 90 w 0"/>
                  <a:gd name="connsiteY6" fmla="*/ 10764 h 20200"/>
                  <a:gd name="connsiteX7" fmla="*/ 90 w 0"/>
                  <a:gd name="connsiteY7" fmla="*/ 10764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h="20200">
                    <a:moveTo>
                      <a:pt x="90" y="10764"/>
                    </a:moveTo>
                    <a:cubicBezTo>
                      <a:pt x="3928" y="18844"/>
                      <a:pt x="7766" y="27127"/>
                      <a:pt x="11200" y="35409"/>
                    </a:cubicBezTo>
                    <a:cubicBezTo>
                      <a:pt x="12816" y="39449"/>
                      <a:pt x="19483" y="37631"/>
                      <a:pt x="18473" y="33389"/>
                    </a:cubicBezTo>
                    <a:cubicBezTo>
                      <a:pt x="15846" y="22480"/>
                      <a:pt x="12210" y="12178"/>
                      <a:pt x="7968" y="1674"/>
                    </a:cubicBezTo>
                    <a:cubicBezTo>
                      <a:pt x="6756" y="-1357"/>
                      <a:pt x="1908" y="57"/>
                      <a:pt x="2514" y="3290"/>
                    </a:cubicBezTo>
                    <a:cubicBezTo>
                      <a:pt x="3524" y="8340"/>
                      <a:pt x="5342" y="13188"/>
                      <a:pt x="6554" y="18238"/>
                    </a:cubicBezTo>
                    <a:cubicBezTo>
                      <a:pt x="4332" y="15814"/>
                      <a:pt x="2312" y="13188"/>
                      <a:pt x="90" y="10764"/>
                    </a:cubicBezTo>
                    <a:cubicBezTo>
                      <a:pt x="90" y="10562"/>
                      <a:pt x="-112" y="10764"/>
                      <a:pt x="90" y="1076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2507B8DC-E882-4D6E-97FF-058C5DA542AB}"/>
                  </a:ext>
                </a:extLst>
              </p:cNvPr>
              <p:cNvSpPr/>
              <p:nvPr/>
            </p:nvSpPr>
            <p:spPr>
              <a:xfrm>
                <a:off x="1043887" y="3170121"/>
                <a:ext cx="60603" cy="161607"/>
              </a:xfrm>
              <a:custGeom>
                <a:avLst/>
                <a:gdLst>
                  <a:gd name="connsiteX0" fmla="*/ 96 w 60602"/>
                  <a:gd name="connsiteY0" fmla="*/ 1829 h 161607"/>
                  <a:gd name="connsiteX1" fmla="*/ 62113 w 60602"/>
                  <a:gd name="connsiteY1" fmla="*/ 175557 h 161607"/>
                  <a:gd name="connsiteX2" fmla="*/ 73830 w 60602"/>
                  <a:gd name="connsiteY2" fmla="*/ 170506 h 161607"/>
                  <a:gd name="connsiteX3" fmla="*/ 2521 w 60602"/>
                  <a:gd name="connsiteY3" fmla="*/ 819 h 161607"/>
                  <a:gd name="connsiteX4" fmla="*/ 96 w 60602"/>
                  <a:gd name="connsiteY4" fmla="*/ 1829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02" h="161607">
                    <a:moveTo>
                      <a:pt x="96" y="1829"/>
                    </a:moveTo>
                    <a:cubicBezTo>
                      <a:pt x="20297" y="59805"/>
                      <a:pt x="38882" y="118590"/>
                      <a:pt x="62113" y="175557"/>
                    </a:cubicBezTo>
                    <a:cubicBezTo>
                      <a:pt x="65345" y="183233"/>
                      <a:pt x="76658" y="178183"/>
                      <a:pt x="73830" y="170506"/>
                    </a:cubicBezTo>
                    <a:cubicBezTo>
                      <a:pt x="52619" y="112934"/>
                      <a:pt x="26762" y="57179"/>
                      <a:pt x="2521" y="819"/>
                    </a:cubicBezTo>
                    <a:cubicBezTo>
                      <a:pt x="1915" y="-797"/>
                      <a:pt x="-510" y="213"/>
                      <a:pt x="96" y="182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FAF26C3E-D16E-4D5D-BD64-2C6124EE7984}"/>
                  </a:ext>
                </a:extLst>
              </p:cNvPr>
              <p:cNvSpPr/>
              <p:nvPr/>
            </p:nvSpPr>
            <p:spPr>
              <a:xfrm>
                <a:off x="1106989" y="3178012"/>
                <a:ext cx="20201" cy="121206"/>
              </a:xfrm>
              <a:custGeom>
                <a:avLst/>
                <a:gdLst>
                  <a:gd name="connsiteX0" fmla="*/ 39818 w 20200"/>
                  <a:gd name="connsiteY0" fmla="*/ 127667 h 121205"/>
                  <a:gd name="connsiteX1" fmla="*/ 6486 w 20200"/>
                  <a:gd name="connsiteY1" fmla="*/ 2017 h 121205"/>
                  <a:gd name="connsiteX2" fmla="*/ 224 w 20200"/>
                  <a:gd name="connsiteY2" fmla="*/ 4644 h 121205"/>
                  <a:gd name="connsiteX3" fmla="*/ 26081 w 20200"/>
                  <a:gd name="connsiteY3" fmla="*/ 129485 h 121205"/>
                  <a:gd name="connsiteX4" fmla="*/ 39818 w 20200"/>
                  <a:gd name="connsiteY4" fmla="*/ 127667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121205">
                    <a:moveTo>
                      <a:pt x="39818" y="127667"/>
                    </a:moveTo>
                    <a:cubicBezTo>
                      <a:pt x="37798" y="84235"/>
                      <a:pt x="25879" y="40803"/>
                      <a:pt x="6486" y="2017"/>
                    </a:cubicBezTo>
                    <a:cubicBezTo>
                      <a:pt x="4466" y="-2023"/>
                      <a:pt x="-1190" y="604"/>
                      <a:pt x="224" y="4644"/>
                    </a:cubicBezTo>
                    <a:cubicBezTo>
                      <a:pt x="12749" y="45853"/>
                      <a:pt x="20829" y="86861"/>
                      <a:pt x="26081" y="129485"/>
                    </a:cubicBezTo>
                    <a:cubicBezTo>
                      <a:pt x="27294" y="138778"/>
                      <a:pt x="40222" y="136354"/>
                      <a:pt x="39818" y="12766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DEB3DC48-C442-4AD3-80EC-25959D783FBC}"/>
                  </a:ext>
                </a:extLst>
              </p:cNvPr>
              <p:cNvSpPr/>
              <p:nvPr/>
            </p:nvSpPr>
            <p:spPr>
              <a:xfrm>
                <a:off x="68510" y="4202934"/>
                <a:ext cx="40402" cy="40402"/>
              </a:xfrm>
              <a:custGeom>
                <a:avLst/>
                <a:gdLst>
                  <a:gd name="connsiteX0" fmla="*/ 51888 w 40401"/>
                  <a:gd name="connsiteY0" fmla="*/ 34008 h 40401"/>
                  <a:gd name="connsiteX1" fmla="*/ 5830 w 40401"/>
                  <a:gd name="connsiteY1" fmla="*/ 677 h 40401"/>
                  <a:gd name="connsiteX2" fmla="*/ 1385 w 40401"/>
                  <a:gd name="connsiteY2" fmla="*/ 6737 h 40401"/>
                  <a:gd name="connsiteX3" fmla="*/ 46433 w 40401"/>
                  <a:gd name="connsiteY3" fmla="*/ 41281 h 40401"/>
                  <a:gd name="connsiteX4" fmla="*/ 51888 w 40401"/>
                  <a:gd name="connsiteY4" fmla="*/ 34008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1" h="40401">
                    <a:moveTo>
                      <a:pt x="51888" y="34008"/>
                    </a:moveTo>
                    <a:cubicBezTo>
                      <a:pt x="36737" y="22696"/>
                      <a:pt x="21384" y="11383"/>
                      <a:pt x="5830" y="677"/>
                    </a:cubicBezTo>
                    <a:cubicBezTo>
                      <a:pt x="1991" y="-1949"/>
                      <a:pt x="-2251" y="3707"/>
                      <a:pt x="1385" y="6737"/>
                    </a:cubicBezTo>
                    <a:cubicBezTo>
                      <a:pt x="16132" y="18655"/>
                      <a:pt x="31283" y="29968"/>
                      <a:pt x="46433" y="41281"/>
                    </a:cubicBezTo>
                    <a:cubicBezTo>
                      <a:pt x="51282" y="44715"/>
                      <a:pt x="56534" y="37442"/>
                      <a:pt x="51888" y="3400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81E90523-DFF0-4EFF-B1A8-3DB5EAADEE8A}"/>
                  </a:ext>
                </a:extLst>
              </p:cNvPr>
              <p:cNvSpPr/>
              <p:nvPr/>
            </p:nvSpPr>
            <p:spPr>
              <a:xfrm>
                <a:off x="579260" y="1058061"/>
                <a:ext cx="80804" cy="181808"/>
              </a:xfrm>
              <a:custGeom>
                <a:avLst/>
                <a:gdLst>
                  <a:gd name="connsiteX0" fmla="*/ 97876 w 80803"/>
                  <a:gd name="connsiteY0" fmla="*/ 176821 h 181808"/>
                  <a:gd name="connsiteX1" fmla="*/ 2729 w 80803"/>
                  <a:gd name="connsiteY1" fmla="*/ 669 h 181808"/>
                  <a:gd name="connsiteX2" fmla="*/ 103 w 80803"/>
                  <a:gd name="connsiteY2" fmla="*/ 2285 h 181808"/>
                  <a:gd name="connsiteX3" fmla="*/ 88179 w 80803"/>
                  <a:gd name="connsiteY3" fmla="*/ 182680 h 181808"/>
                  <a:gd name="connsiteX4" fmla="*/ 97876 w 80803"/>
                  <a:gd name="connsiteY4" fmla="*/ 176821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181808">
                    <a:moveTo>
                      <a:pt x="97876" y="176821"/>
                    </a:moveTo>
                    <a:cubicBezTo>
                      <a:pt x="73432" y="115007"/>
                      <a:pt x="38283" y="56626"/>
                      <a:pt x="2729" y="669"/>
                    </a:cubicBezTo>
                    <a:cubicBezTo>
                      <a:pt x="1719" y="-947"/>
                      <a:pt x="-503" y="669"/>
                      <a:pt x="103" y="2285"/>
                    </a:cubicBezTo>
                    <a:cubicBezTo>
                      <a:pt x="24950" y="63898"/>
                      <a:pt x="52221" y="126723"/>
                      <a:pt x="88179" y="182680"/>
                    </a:cubicBezTo>
                    <a:cubicBezTo>
                      <a:pt x="91815" y="188134"/>
                      <a:pt x="100300" y="182478"/>
                      <a:pt x="97876" y="17682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BEAE0A2A-DD23-4790-82FB-56CE56556BEE}"/>
                  </a:ext>
                </a:extLst>
              </p:cNvPr>
              <p:cNvSpPr/>
              <p:nvPr/>
            </p:nvSpPr>
            <p:spPr>
              <a:xfrm>
                <a:off x="599655" y="960550"/>
                <a:ext cx="80804" cy="202009"/>
              </a:xfrm>
              <a:custGeom>
                <a:avLst/>
                <a:gdLst>
                  <a:gd name="connsiteX0" fmla="*/ 93035 w 80803"/>
                  <a:gd name="connsiteY0" fmla="*/ 204235 h 202009"/>
                  <a:gd name="connsiteX1" fmla="*/ 4555 w 80803"/>
                  <a:gd name="connsiteY1" fmla="*/ 1418 h 202009"/>
                  <a:gd name="connsiteX2" fmla="*/ 111 w 80803"/>
                  <a:gd name="connsiteY2" fmla="*/ 3236 h 202009"/>
                  <a:gd name="connsiteX3" fmla="*/ 81116 w 80803"/>
                  <a:gd name="connsiteY3" fmla="*/ 209488 h 202009"/>
                  <a:gd name="connsiteX4" fmla="*/ 93035 w 80803"/>
                  <a:gd name="connsiteY4" fmla="*/ 204235 h 2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202009">
                    <a:moveTo>
                      <a:pt x="93035" y="204235"/>
                    </a:moveTo>
                    <a:cubicBezTo>
                      <a:pt x="70208" y="134340"/>
                      <a:pt x="38088" y="66465"/>
                      <a:pt x="4555" y="1418"/>
                    </a:cubicBezTo>
                    <a:cubicBezTo>
                      <a:pt x="3141" y="-1410"/>
                      <a:pt x="-697" y="408"/>
                      <a:pt x="111" y="3236"/>
                    </a:cubicBezTo>
                    <a:cubicBezTo>
                      <a:pt x="22534" y="73131"/>
                      <a:pt x="47785" y="144037"/>
                      <a:pt x="81116" y="209488"/>
                    </a:cubicBezTo>
                    <a:cubicBezTo>
                      <a:pt x="84954" y="216962"/>
                      <a:pt x="95661" y="212316"/>
                      <a:pt x="93035" y="20423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59AD8776-C96E-4A20-8C46-4F54611D7884}"/>
                  </a:ext>
                </a:extLst>
              </p:cNvPr>
              <p:cNvSpPr/>
              <p:nvPr/>
            </p:nvSpPr>
            <p:spPr>
              <a:xfrm>
                <a:off x="652437" y="937917"/>
                <a:ext cx="80804" cy="161607"/>
              </a:xfrm>
              <a:custGeom>
                <a:avLst/>
                <a:gdLst>
                  <a:gd name="connsiteX0" fmla="*/ 81059 w 80803"/>
                  <a:gd name="connsiteY0" fmla="*/ 158791 h 161607"/>
                  <a:gd name="connsiteX1" fmla="*/ 5507 w 80803"/>
                  <a:gd name="connsiteY1" fmla="*/ 1628 h 161607"/>
                  <a:gd name="connsiteX2" fmla="*/ 255 w 80803"/>
                  <a:gd name="connsiteY2" fmla="*/ 3850 h 161607"/>
                  <a:gd name="connsiteX3" fmla="*/ 67322 w 80803"/>
                  <a:gd name="connsiteY3" fmla="*/ 164650 h 161607"/>
                  <a:gd name="connsiteX4" fmla="*/ 81059 w 80803"/>
                  <a:gd name="connsiteY4" fmla="*/ 158791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161607">
                    <a:moveTo>
                      <a:pt x="81059" y="158791"/>
                    </a:moveTo>
                    <a:cubicBezTo>
                      <a:pt x="58433" y="105057"/>
                      <a:pt x="33384" y="52737"/>
                      <a:pt x="5507" y="1628"/>
                    </a:cubicBezTo>
                    <a:cubicBezTo>
                      <a:pt x="3689" y="-1604"/>
                      <a:pt x="-1159" y="416"/>
                      <a:pt x="255" y="3850"/>
                    </a:cubicBezTo>
                    <a:cubicBezTo>
                      <a:pt x="19850" y="58595"/>
                      <a:pt x="42273" y="112127"/>
                      <a:pt x="67322" y="164650"/>
                    </a:cubicBezTo>
                    <a:cubicBezTo>
                      <a:pt x="71362" y="173538"/>
                      <a:pt x="84897" y="167882"/>
                      <a:pt x="81059" y="15879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8FDA8147-B580-457B-B284-A4DB839B66F5}"/>
                  </a:ext>
                </a:extLst>
              </p:cNvPr>
              <p:cNvSpPr/>
              <p:nvPr/>
            </p:nvSpPr>
            <p:spPr>
              <a:xfrm>
                <a:off x="689733" y="930501"/>
                <a:ext cx="40402" cy="121206"/>
              </a:xfrm>
              <a:custGeom>
                <a:avLst/>
                <a:gdLst>
                  <a:gd name="connsiteX0" fmla="*/ 48813 w 40401"/>
                  <a:gd name="connsiteY0" fmla="*/ 111058 h 121205"/>
                  <a:gd name="connsiteX1" fmla="*/ 8815 w 40401"/>
                  <a:gd name="connsiteY1" fmla="*/ 2579 h 121205"/>
                  <a:gd name="connsiteX2" fmla="*/ 129 w 40401"/>
                  <a:gd name="connsiteY2" fmla="*/ 5003 h 121205"/>
                  <a:gd name="connsiteX3" fmla="*/ 33460 w 40401"/>
                  <a:gd name="connsiteY3" fmla="*/ 117725 h 121205"/>
                  <a:gd name="connsiteX4" fmla="*/ 48813 w 40401"/>
                  <a:gd name="connsiteY4" fmla="*/ 111058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1" h="121205">
                    <a:moveTo>
                      <a:pt x="48813" y="111058"/>
                    </a:moveTo>
                    <a:cubicBezTo>
                      <a:pt x="36693" y="74697"/>
                      <a:pt x="25380" y="37123"/>
                      <a:pt x="8815" y="2579"/>
                    </a:cubicBezTo>
                    <a:cubicBezTo>
                      <a:pt x="6593" y="-1865"/>
                      <a:pt x="-1083" y="-249"/>
                      <a:pt x="129" y="5003"/>
                    </a:cubicBezTo>
                    <a:cubicBezTo>
                      <a:pt x="7603" y="43385"/>
                      <a:pt x="21340" y="80555"/>
                      <a:pt x="33460" y="117725"/>
                    </a:cubicBezTo>
                    <a:cubicBezTo>
                      <a:pt x="36895" y="128027"/>
                      <a:pt x="52247" y="121361"/>
                      <a:pt x="48813" y="11105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917A3781-0BBD-482F-88F6-E725191F82F0}"/>
                  </a:ext>
                </a:extLst>
              </p:cNvPr>
              <p:cNvSpPr/>
              <p:nvPr/>
            </p:nvSpPr>
            <p:spPr>
              <a:xfrm>
                <a:off x="760537" y="854334"/>
                <a:ext cx="40402" cy="141406"/>
              </a:xfrm>
              <a:custGeom>
                <a:avLst/>
                <a:gdLst>
                  <a:gd name="connsiteX0" fmla="*/ 10331 w 40401"/>
                  <a:gd name="connsiteY0" fmla="*/ 16932 h 141406"/>
                  <a:gd name="connsiteX1" fmla="*/ 4674 w 40401"/>
                  <a:gd name="connsiteY1" fmla="*/ 1377 h 141406"/>
                  <a:gd name="connsiteX2" fmla="*/ 28 w 40401"/>
                  <a:gd name="connsiteY2" fmla="*/ 2589 h 141406"/>
                  <a:gd name="connsiteX3" fmla="*/ 30532 w 40401"/>
                  <a:gd name="connsiteY3" fmla="*/ 108846 h 141406"/>
                  <a:gd name="connsiteX4" fmla="*/ 39016 w 40401"/>
                  <a:gd name="connsiteY4" fmla="*/ 146218 h 141406"/>
                  <a:gd name="connsiteX5" fmla="*/ 53561 w 40401"/>
                  <a:gd name="connsiteY5" fmla="*/ 143996 h 141406"/>
                  <a:gd name="connsiteX6" fmla="*/ 18613 w 40401"/>
                  <a:gd name="connsiteY6" fmla="*/ 18346 h 141406"/>
                  <a:gd name="connsiteX7" fmla="*/ 10331 w 40401"/>
                  <a:gd name="connsiteY7" fmla="*/ 16932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401" h="141406">
                    <a:moveTo>
                      <a:pt x="10331" y="16932"/>
                    </a:moveTo>
                    <a:cubicBezTo>
                      <a:pt x="8513" y="11680"/>
                      <a:pt x="6493" y="6629"/>
                      <a:pt x="4674" y="1377"/>
                    </a:cubicBezTo>
                    <a:cubicBezTo>
                      <a:pt x="3664" y="-1047"/>
                      <a:pt x="-376" y="-37"/>
                      <a:pt x="28" y="2589"/>
                    </a:cubicBezTo>
                    <a:cubicBezTo>
                      <a:pt x="7705" y="37941"/>
                      <a:pt x="15785" y="75313"/>
                      <a:pt x="30532" y="108846"/>
                    </a:cubicBezTo>
                    <a:cubicBezTo>
                      <a:pt x="33360" y="121371"/>
                      <a:pt x="36390" y="133693"/>
                      <a:pt x="39016" y="146218"/>
                    </a:cubicBezTo>
                    <a:cubicBezTo>
                      <a:pt x="40834" y="155712"/>
                      <a:pt x="53763" y="153288"/>
                      <a:pt x="53561" y="143996"/>
                    </a:cubicBezTo>
                    <a:cubicBezTo>
                      <a:pt x="51945" y="100968"/>
                      <a:pt x="40228" y="55516"/>
                      <a:pt x="18613" y="18346"/>
                    </a:cubicBezTo>
                    <a:cubicBezTo>
                      <a:pt x="16997" y="15720"/>
                      <a:pt x="12755" y="15316"/>
                      <a:pt x="10331" y="1693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5EC6D7BE-F347-497B-9BCE-367C701348AE}"/>
                  </a:ext>
                </a:extLst>
              </p:cNvPr>
              <p:cNvSpPr/>
              <p:nvPr/>
            </p:nvSpPr>
            <p:spPr>
              <a:xfrm>
                <a:off x="792110" y="821985"/>
                <a:ext cx="20201" cy="80804"/>
              </a:xfrm>
              <a:custGeom>
                <a:avLst/>
                <a:gdLst>
                  <a:gd name="connsiteX0" fmla="*/ 39360 w 20200"/>
                  <a:gd name="connsiteY0" fmla="*/ 72512 h 80803"/>
                  <a:gd name="connsiteX1" fmla="*/ 7241 w 20200"/>
                  <a:gd name="connsiteY1" fmla="*/ 1000 h 80803"/>
                  <a:gd name="connsiteX2" fmla="*/ 372 w 20200"/>
                  <a:gd name="connsiteY2" fmla="*/ 6455 h 80803"/>
                  <a:gd name="connsiteX3" fmla="*/ 23199 w 20200"/>
                  <a:gd name="connsiteY3" fmla="*/ 74936 h 80803"/>
                  <a:gd name="connsiteX4" fmla="*/ 39360 w 20200"/>
                  <a:gd name="connsiteY4" fmla="*/ 72512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80803">
                    <a:moveTo>
                      <a:pt x="39360" y="72512"/>
                    </a:moveTo>
                    <a:cubicBezTo>
                      <a:pt x="37744" y="45240"/>
                      <a:pt x="28048" y="19585"/>
                      <a:pt x="7241" y="1000"/>
                    </a:cubicBezTo>
                    <a:cubicBezTo>
                      <a:pt x="3806" y="-2030"/>
                      <a:pt x="-1446" y="2415"/>
                      <a:pt x="372" y="6455"/>
                    </a:cubicBezTo>
                    <a:cubicBezTo>
                      <a:pt x="10877" y="28272"/>
                      <a:pt x="20169" y="50695"/>
                      <a:pt x="23199" y="74936"/>
                    </a:cubicBezTo>
                    <a:cubicBezTo>
                      <a:pt x="24411" y="85440"/>
                      <a:pt x="39966" y="82814"/>
                      <a:pt x="39360" y="7251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04EF802D-A4B1-42DD-95BA-E94EFF93939D}"/>
                  </a:ext>
                </a:extLst>
              </p:cNvPr>
              <p:cNvSpPr/>
              <p:nvPr/>
            </p:nvSpPr>
            <p:spPr>
              <a:xfrm>
                <a:off x="144465" y="524471"/>
                <a:ext cx="20201" cy="80804"/>
              </a:xfrm>
              <a:custGeom>
                <a:avLst/>
                <a:gdLst>
                  <a:gd name="connsiteX0" fmla="*/ 376 w 20200"/>
                  <a:gd name="connsiteY0" fmla="*/ 4591 h 80803"/>
                  <a:gd name="connsiteX1" fmla="*/ 27445 w 20200"/>
                  <a:gd name="connsiteY1" fmla="*/ 95091 h 80803"/>
                  <a:gd name="connsiteX2" fmla="*/ 37949 w 20200"/>
                  <a:gd name="connsiteY2" fmla="*/ 93475 h 80803"/>
                  <a:gd name="connsiteX3" fmla="*/ 6032 w 20200"/>
                  <a:gd name="connsiteY3" fmla="*/ 1157 h 80803"/>
                  <a:gd name="connsiteX4" fmla="*/ 376 w 20200"/>
                  <a:gd name="connsiteY4" fmla="*/ 4591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80803">
                    <a:moveTo>
                      <a:pt x="376" y="4591"/>
                    </a:moveTo>
                    <a:cubicBezTo>
                      <a:pt x="15324" y="33074"/>
                      <a:pt x="25223" y="62770"/>
                      <a:pt x="27445" y="95091"/>
                    </a:cubicBezTo>
                    <a:cubicBezTo>
                      <a:pt x="27849" y="101959"/>
                      <a:pt x="38353" y="100343"/>
                      <a:pt x="37949" y="93475"/>
                    </a:cubicBezTo>
                    <a:cubicBezTo>
                      <a:pt x="36131" y="60143"/>
                      <a:pt x="26031" y="28024"/>
                      <a:pt x="6032" y="1157"/>
                    </a:cubicBezTo>
                    <a:cubicBezTo>
                      <a:pt x="3810" y="-1671"/>
                      <a:pt x="-1442" y="1157"/>
                      <a:pt x="376" y="459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8CE1145E-E4E8-4C7B-88D1-278A2BB1638E}"/>
                  </a:ext>
                </a:extLst>
              </p:cNvPr>
              <p:cNvSpPr/>
              <p:nvPr/>
            </p:nvSpPr>
            <p:spPr>
              <a:xfrm>
                <a:off x="155486" y="463042"/>
                <a:ext cx="80804" cy="161607"/>
              </a:xfrm>
              <a:custGeom>
                <a:avLst/>
                <a:gdLst>
                  <a:gd name="connsiteX0" fmla="*/ 88340 w 80803"/>
                  <a:gd name="connsiteY0" fmla="*/ 158338 h 161607"/>
                  <a:gd name="connsiteX1" fmla="*/ 4506 w 80803"/>
                  <a:gd name="connsiteY1" fmla="*/ 1377 h 161607"/>
                  <a:gd name="connsiteX2" fmla="*/ 62 w 80803"/>
                  <a:gd name="connsiteY2" fmla="*/ 2589 h 161607"/>
                  <a:gd name="connsiteX3" fmla="*/ 80663 w 80803"/>
                  <a:gd name="connsiteY3" fmla="*/ 164399 h 161607"/>
                  <a:gd name="connsiteX4" fmla="*/ 88340 w 80803"/>
                  <a:gd name="connsiteY4" fmla="*/ 158338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161607">
                    <a:moveTo>
                      <a:pt x="88340" y="158338"/>
                    </a:moveTo>
                    <a:cubicBezTo>
                      <a:pt x="54200" y="108846"/>
                      <a:pt x="26727" y="57132"/>
                      <a:pt x="4506" y="1377"/>
                    </a:cubicBezTo>
                    <a:cubicBezTo>
                      <a:pt x="3496" y="-1047"/>
                      <a:pt x="-544" y="-37"/>
                      <a:pt x="62" y="2589"/>
                    </a:cubicBezTo>
                    <a:cubicBezTo>
                      <a:pt x="16020" y="61576"/>
                      <a:pt x="43292" y="116118"/>
                      <a:pt x="80663" y="164399"/>
                    </a:cubicBezTo>
                    <a:cubicBezTo>
                      <a:pt x="84501" y="169449"/>
                      <a:pt x="91976" y="163591"/>
                      <a:pt x="88340" y="15833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D89AA739-DFEE-4162-B0DA-843FCEBD6A08}"/>
                  </a:ext>
                </a:extLst>
              </p:cNvPr>
              <p:cNvSpPr/>
              <p:nvPr/>
            </p:nvSpPr>
            <p:spPr>
              <a:xfrm>
                <a:off x="222754" y="513755"/>
                <a:ext cx="20201" cy="60603"/>
              </a:xfrm>
              <a:custGeom>
                <a:avLst/>
                <a:gdLst>
                  <a:gd name="connsiteX0" fmla="*/ 30363 w 20200"/>
                  <a:gd name="connsiteY0" fmla="*/ 64395 h 60602"/>
                  <a:gd name="connsiteX1" fmla="*/ 5314 w 20200"/>
                  <a:gd name="connsiteY1" fmla="*/ 1166 h 60602"/>
                  <a:gd name="connsiteX2" fmla="*/ 264 w 20200"/>
                  <a:gd name="connsiteY2" fmla="*/ 4197 h 60602"/>
                  <a:gd name="connsiteX3" fmla="*/ 16627 w 20200"/>
                  <a:gd name="connsiteY3" fmla="*/ 53285 h 60602"/>
                  <a:gd name="connsiteX4" fmla="*/ 6728 w 20200"/>
                  <a:gd name="connsiteY4" fmla="*/ 46821 h 60602"/>
                  <a:gd name="connsiteX5" fmla="*/ 2486 w 20200"/>
                  <a:gd name="connsiteY5" fmla="*/ 52679 h 60602"/>
                  <a:gd name="connsiteX6" fmla="*/ 21879 w 20200"/>
                  <a:gd name="connsiteY6" fmla="*/ 69446 h 60602"/>
                  <a:gd name="connsiteX7" fmla="*/ 30363 w 20200"/>
                  <a:gd name="connsiteY7" fmla="*/ 64395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00" h="60602">
                    <a:moveTo>
                      <a:pt x="30363" y="64395"/>
                    </a:moveTo>
                    <a:cubicBezTo>
                      <a:pt x="26525" y="41770"/>
                      <a:pt x="17637" y="20357"/>
                      <a:pt x="5314" y="1166"/>
                    </a:cubicBezTo>
                    <a:cubicBezTo>
                      <a:pt x="3496" y="-1662"/>
                      <a:pt x="-1150" y="1166"/>
                      <a:pt x="264" y="4197"/>
                    </a:cubicBezTo>
                    <a:cubicBezTo>
                      <a:pt x="7536" y="20155"/>
                      <a:pt x="12586" y="36518"/>
                      <a:pt x="16627" y="53285"/>
                    </a:cubicBezTo>
                    <a:cubicBezTo>
                      <a:pt x="13394" y="51063"/>
                      <a:pt x="9960" y="49043"/>
                      <a:pt x="6728" y="46821"/>
                    </a:cubicBezTo>
                    <a:cubicBezTo>
                      <a:pt x="2890" y="44194"/>
                      <a:pt x="-1150" y="49649"/>
                      <a:pt x="2486" y="52679"/>
                    </a:cubicBezTo>
                    <a:cubicBezTo>
                      <a:pt x="9152" y="58133"/>
                      <a:pt x="15818" y="63385"/>
                      <a:pt x="21879" y="69446"/>
                    </a:cubicBezTo>
                    <a:cubicBezTo>
                      <a:pt x="25313" y="72678"/>
                      <a:pt x="30969" y="68436"/>
                      <a:pt x="30363" y="6439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26800296-7F49-4FB7-8B9E-42084C091E55}"/>
                  </a:ext>
                </a:extLst>
              </p:cNvPr>
              <p:cNvSpPr/>
              <p:nvPr/>
            </p:nvSpPr>
            <p:spPr>
              <a:xfrm>
                <a:off x="201685" y="368276"/>
                <a:ext cx="60603" cy="181808"/>
              </a:xfrm>
              <a:custGeom>
                <a:avLst/>
                <a:gdLst>
                  <a:gd name="connsiteX0" fmla="*/ 61735 w 60602"/>
                  <a:gd name="connsiteY0" fmla="*/ 190886 h 181808"/>
                  <a:gd name="connsiteX1" fmla="*/ 64361 w 60602"/>
                  <a:gd name="connsiteY1" fmla="*/ 197754 h 181808"/>
                  <a:gd name="connsiteX2" fmla="*/ 78098 w 60602"/>
                  <a:gd name="connsiteY2" fmla="*/ 195734 h 181808"/>
                  <a:gd name="connsiteX3" fmla="*/ 71835 w 60602"/>
                  <a:gd name="connsiteY3" fmla="*/ 175129 h 181808"/>
                  <a:gd name="connsiteX4" fmla="*/ 3758 w 60602"/>
                  <a:gd name="connsiteY4" fmla="*/ 1199 h 181808"/>
                  <a:gd name="connsiteX5" fmla="*/ 122 w 60602"/>
                  <a:gd name="connsiteY5" fmla="*/ 2815 h 181808"/>
                  <a:gd name="connsiteX6" fmla="*/ 52846 w 60602"/>
                  <a:gd name="connsiteY6" fmla="*/ 167251 h 181808"/>
                  <a:gd name="connsiteX7" fmla="*/ 53452 w 60602"/>
                  <a:gd name="connsiteY7" fmla="*/ 177755 h 181808"/>
                  <a:gd name="connsiteX8" fmla="*/ 61735 w 60602"/>
                  <a:gd name="connsiteY8" fmla="*/ 190886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602" h="181808">
                    <a:moveTo>
                      <a:pt x="61735" y="190886"/>
                    </a:moveTo>
                    <a:cubicBezTo>
                      <a:pt x="62543" y="193108"/>
                      <a:pt x="63351" y="195532"/>
                      <a:pt x="64361" y="197754"/>
                    </a:cubicBezTo>
                    <a:cubicBezTo>
                      <a:pt x="66987" y="204016"/>
                      <a:pt x="78098" y="203208"/>
                      <a:pt x="78098" y="195734"/>
                    </a:cubicBezTo>
                    <a:cubicBezTo>
                      <a:pt x="78098" y="187048"/>
                      <a:pt x="76077" y="180381"/>
                      <a:pt x="71835" y="175129"/>
                    </a:cubicBezTo>
                    <a:cubicBezTo>
                      <a:pt x="52240" y="116142"/>
                      <a:pt x="27595" y="58570"/>
                      <a:pt x="3758" y="1199"/>
                    </a:cubicBezTo>
                    <a:cubicBezTo>
                      <a:pt x="2748" y="-1225"/>
                      <a:pt x="-686" y="391"/>
                      <a:pt x="122" y="2815"/>
                    </a:cubicBezTo>
                    <a:cubicBezTo>
                      <a:pt x="16687" y="57762"/>
                      <a:pt x="33049" y="113314"/>
                      <a:pt x="52846" y="167251"/>
                    </a:cubicBezTo>
                    <a:cubicBezTo>
                      <a:pt x="49008" y="169675"/>
                      <a:pt x="47998" y="175937"/>
                      <a:pt x="53452" y="177755"/>
                    </a:cubicBezTo>
                    <a:cubicBezTo>
                      <a:pt x="56281" y="182199"/>
                      <a:pt x="59109" y="186442"/>
                      <a:pt x="61735" y="19088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912C220B-330D-4057-8E87-B49DAB8072D3}"/>
                  </a:ext>
                </a:extLst>
              </p:cNvPr>
              <p:cNvSpPr/>
              <p:nvPr/>
            </p:nvSpPr>
            <p:spPr>
              <a:xfrm>
                <a:off x="260518" y="417940"/>
                <a:ext cx="40402" cy="141406"/>
              </a:xfrm>
              <a:custGeom>
                <a:avLst/>
                <a:gdLst>
                  <a:gd name="connsiteX0" fmla="*/ 36436 w 40401"/>
                  <a:gd name="connsiteY0" fmla="*/ 143242 h 141406"/>
                  <a:gd name="connsiteX1" fmla="*/ 34415 w 40401"/>
                  <a:gd name="connsiteY1" fmla="*/ 150918 h 141406"/>
                  <a:gd name="connsiteX2" fmla="*/ 44314 w 40401"/>
                  <a:gd name="connsiteY2" fmla="*/ 158595 h 141406"/>
                  <a:gd name="connsiteX3" fmla="*/ 50576 w 40401"/>
                  <a:gd name="connsiteY3" fmla="*/ 155766 h 141406"/>
                  <a:gd name="connsiteX4" fmla="*/ 40678 w 40401"/>
                  <a:gd name="connsiteY4" fmla="*/ 96376 h 141406"/>
                  <a:gd name="connsiteX5" fmla="*/ 6740 w 40401"/>
                  <a:gd name="connsiteY5" fmla="*/ 2037 h 141406"/>
                  <a:gd name="connsiteX6" fmla="*/ 74 w 40401"/>
                  <a:gd name="connsiteY6" fmla="*/ 3856 h 141406"/>
                  <a:gd name="connsiteX7" fmla="*/ 19063 w 40401"/>
                  <a:gd name="connsiteY7" fmla="*/ 77589 h 141406"/>
                  <a:gd name="connsiteX8" fmla="*/ 27749 w 40401"/>
                  <a:gd name="connsiteY8" fmla="*/ 107082 h 141406"/>
                  <a:gd name="connsiteX9" fmla="*/ 39062 w 40401"/>
                  <a:gd name="connsiteY9" fmla="*/ 141424 h 141406"/>
                  <a:gd name="connsiteX10" fmla="*/ 38456 w 40401"/>
                  <a:gd name="connsiteY10" fmla="*/ 141626 h 141406"/>
                  <a:gd name="connsiteX11" fmla="*/ 36436 w 40401"/>
                  <a:gd name="connsiteY11" fmla="*/ 143242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401" h="141406">
                    <a:moveTo>
                      <a:pt x="36436" y="143242"/>
                    </a:moveTo>
                    <a:cubicBezTo>
                      <a:pt x="34213" y="145060"/>
                      <a:pt x="33405" y="148292"/>
                      <a:pt x="34415" y="150918"/>
                    </a:cubicBezTo>
                    <a:cubicBezTo>
                      <a:pt x="36840" y="156373"/>
                      <a:pt x="38456" y="157383"/>
                      <a:pt x="44314" y="158595"/>
                    </a:cubicBezTo>
                    <a:cubicBezTo>
                      <a:pt x="46334" y="158999"/>
                      <a:pt x="49566" y="157787"/>
                      <a:pt x="50576" y="155766"/>
                    </a:cubicBezTo>
                    <a:cubicBezTo>
                      <a:pt x="60475" y="137788"/>
                      <a:pt x="46536" y="114153"/>
                      <a:pt x="40678" y="96376"/>
                    </a:cubicBezTo>
                    <a:cubicBezTo>
                      <a:pt x="30375" y="64660"/>
                      <a:pt x="19669" y="32743"/>
                      <a:pt x="6740" y="2037"/>
                    </a:cubicBezTo>
                    <a:cubicBezTo>
                      <a:pt x="5326" y="-1599"/>
                      <a:pt x="-734" y="17"/>
                      <a:pt x="74" y="3856"/>
                    </a:cubicBezTo>
                    <a:cubicBezTo>
                      <a:pt x="5326" y="28703"/>
                      <a:pt x="12194" y="53146"/>
                      <a:pt x="19063" y="77589"/>
                    </a:cubicBezTo>
                    <a:cubicBezTo>
                      <a:pt x="21891" y="87487"/>
                      <a:pt x="24719" y="97184"/>
                      <a:pt x="27749" y="107082"/>
                    </a:cubicBezTo>
                    <a:cubicBezTo>
                      <a:pt x="29971" y="114153"/>
                      <a:pt x="37446" y="130313"/>
                      <a:pt x="39062" y="141424"/>
                    </a:cubicBezTo>
                    <a:cubicBezTo>
                      <a:pt x="38860" y="141626"/>
                      <a:pt x="38658" y="141424"/>
                      <a:pt x="38456" y="141626"/>
                    </a:cubicBezTo>
                    <a:cubicBezTo>
                      <a:pt x="37648" y="142232"/>
                      <a:pt x="37042" y="142838"/>
                      <a:pt x="36436" y="14324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1DD828A9-B66D-4394-8163-FCE2127862F1}"/>
                  </a:ext>
                </a:extLst>
              </p:cNvPr>
              <p:cNvSpPr/>
              <p:nvPr/>
            </p:nvSpPr>
            <p:spPr>
              <a:xfrm>
                <a:off x="272157" y="366588"/>
                <a:ext cx="60603" cy="181808"/>
              </a:xfrm>
              <a:custGeom>
                <a:avLst/>
                <a:gdLst>
                  <a:gd name="connsiteX0" fmla="*/ 51664 w 60602"/>
                  <a:gd name="connsiteY0" fmla="*/ 168534 h 181808"/>
                  <a:gd name="connsiteX1" fmla="*/ 49240 w 60602"/>
                  <a:gd name="connsiteY1" fmla="*/ 178029 h 181808"/>
                  <a:gd name="connsiteX2" fmla="*/ 58532 w 60602"/>
                  <a:gd name="connsiteY2" fmla="*/ 187321 h 181808"/>
                  <a:gd name="connsiteX3" fmla="*/ 68027 w 60602"/>
                  <a:gd name="connsiteY3" fmla="*/ 184493 h 181808"/>
                  <a:gd name="connsiteX4" fmla="*/ 55300 w 60602"/>
                  <a:gd name="connsiteY4" fmla="*/ 103487 h 181808"/>
                  <a:gd name="connsiteX5" fmla="*/ 3182 w 60602"/>
                  <a:gd name="connsiteY5" fmla="*/ 664 h 181808"/>
                  <a:gd name="connsiteX6" fmla="*/ 152 w 60602"/>
                  <a:gd name="connsiteY6" fmla="*/ 2483 h 181808"/>
                  <a:gd name="connsiteX7" fmla="*/ 33685 w 60602"/>
                  <a:gd name="connsiteY7" fmla="*/ 84498 h 181808"/>
                  <a:gd name="connsiteX8" fmla="*/ 48028 w 60602"/>
                  <a:gd name="connsiteY8" fmla="*/ 132576 h 181808"/>
                  <a:gd name="connsiteX9" fmla="*/ 56916 w 60602"/>
                  <a:gd name="connsiteY9" fmla="*/ 165908 h 181808"/>
                  <a:gd name="connsiteX10" fmla="*/ 54088 w 60602"/>
                  <a:gd name="connsiteY10" fmla="*/ 167120 h 181808"/>
                  <a:gd name="connsiteX11" fmla="*/ 51664 w 60602"/>
                  <a:gd name="connsiteY11" fmla="*/ 168534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602" h="181808">
                    <a:moveTo>
                      <a:pt x="51664" y="168534"/>
                    </a:moveTo>
                    <a:cubicBezTo>
                      <a:pt x="48432" y="170554"/>
                      <a:pt x="48230" y="174796"/>
                      <a:pt x="49240" y="178029"/>
                    </a:cubicBezTo>
                    <a:cubicBezTo>
                      <a:pt x="51058" y="183685"/>
                      <a:pt x="52674" y="185503"/>
                      <a:pt x="58532" y="187321"/>
                    </a:cubicBezTo>
                    <a:cubicBezTo>
                      <a:pt x="61967" y="188331"/>
                      <a:pt x="65805" y="187725"/>
                      <a:pt x="68027" y="184493"/>
                    </a:cubicBezTo>
                    <a:cubicBezTo>
                      <a:pt x="82571" y="163484"/>
                      <a:pt x="62977" y="125102"/>
                      <a:pt x="55300" y="103487"/>
                    </a:cubicBezTo>
                    <a:cubicBezTo>
                      <a:pt x="42372" y="67327"/>
                      <a:pt x="24393" y="32784"/>
                      <a:pt x="3182" y="664"/>
                    </a:cubicBezTo>
                    <a:cubicBezTo>
                      <a:pt x="1970" y="-952"/>
                      <a:pt x="-656" y="664"/>
                      <a:pt x="152" y="2483"/>
                    </a:cubicBezTo>
                    <a:cubicBezTo>
                      <a:pt x="12878" y="29350"/>
                      <a:pt x="24191" y="56217"/>
                      <a:pt x="33685" y="84498"/>
                    </a:cubicBezTo>
                    <a:cubicBezTo>
                      <a:pt x="38937" y="100457"/>
                      <a:pt x="43786" y="116416"/>
                      <a:pt x="48028" y="132576"/>
                    </a:cubicBezTo>
                    <a:cubicBezTo>
                      <a:pt x="48634" y="135001"/>
                      <a:pt x="52876" y="152979"/>
                      <a:pt x="56916" y="165908"/>
                    </a:cubicBezTo>
                    <a:cubicBezTo>
                      <a:pt x="55906" y="166110"/>
                      <a:pt x="55098" y="166514"/>
                      <a:pt x="54088" y="167120"/>
                    </a:cubicBezTo>
                    <a:cubicBezTo>
                      <a:pt x="53280" y="167726"/>
                      <a:pt x="52472" y="168130"/>
                      <a:pt x="51664" y="16853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425D5D12-4F4D-43A1-A958-35703CEB22D4}"/>
                  </a:ext>
                </a:extLst>
              </p:cNvPr>
              <p:cNvSpPr/>
              <p:nvPr/>
            </p:nvSpPr>
            <p:spPr>
              <a:xfrm>
                <a:off x="385362" y="420161"/>
                <a:ext cx="40402" cy="141406"/>
              </a:xfrm>
              <a:custGeom>
                <a:avLst/>
                <a:gdLst>
                  <a:gd name="connsiteX0" fmla="*/ 72 w 40401"/>
                  <a:gd name="connsiteY0" fmla="*/ 4058 h 141406"/>
                  <a:gd name="connsiteX1" fmla="*/ 45524 w 40401"/>
                  <a:gd name="connsiteY1" fmla="*/ 148495 h 141406"/>
                  <a:gd name="connsiteX2" fmla="*/ 58452 w 40401"/>
                  <a:gd name="connsiteY2" fmla="*/ 143040 h 141406"/>
                  <a:gd name="connsiteX3" fmla="*/ 7142 w 40401"/>
                  <a:gd name="connsiteY3" fmla="*/ 2240 h 141406"/>
                  <a:gd name="connsiteX4" fmla="*/ 72 w 40401"/>
                  <a:gd name="connsiteY4" fmla="*/ 4058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1" h="141406">
                    <a:moveTo>
                      <a:pt x="72" y="4058"/>
                    </a:moveTo>
                    <a:cubicBezTo>
                      <a:pt x="10576" y="53752"/>
                      <a:pt x="27747" y="101225"/>
                      <a:pt x="45524" y="148495"/>
                    </a:cubicBezTo>
                    <a:cubicBezTo>
                      <a:pt x="48756" y="157181"/>
                      <a:pt x="60876" y="151323"/>
                      <a:pt x="58452" y="143040"/>
                    </a:cubicBezTo>
                    <a:cubicBezTo>
                      <a:pt x="43908" y="95164"/>
                      <a:pt x="28959" y="47490"/>
                      <a:pt x="7142" y="2240"/>
                    </a:cubicBezTo>
                    <a:cubicBezTo>
                      <a:pt x="5526" y="-1598"/>
                      <a:pt x="-736" y="-184"/>
                      <a:pt x="72" y="405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xmlns="" id="{FF75B37E-23A9-49D7-A20D-CD60051E2165}"/>
                  </a:ext>
                </a:extLst>
              </p:cNvPr>
              <p:cNvSpPr/>
              <p:nvPr/>
            </p:nvSpPr>
            <p:spPr>
              <a:xfrm>
                <a:off x="439665" y="445369"/>
                <a:ext cx="40402" cy="141406"/>
              </a:xfrm>
              <a:custGeom>
                <a:avLst/>
                <a:gdLst>
                  <a:gd name="connsiteX0" fmla="*/ 16270 w 40401"/>
                  <a:gd name="connsiteY0" fmla="*/ 91976 h 141406"/>
                  <a:gd name="connsiteX1" fmla="*/ 43946 w 40401"/>
                  <a:gd name="connsiteY1" fmla="*/ 142074 h 141406"/>
                  <a:gd name="connsiteX2" fmla="*/ 58894 w 40401"/>
                  <a:gd name="connsiteY2" fmla="*/ 135610 h 141406"/>
                  <a:gd name="connsiteX3" fmla="*/ 6978 w 40401"/>
                  <a:gd name="connsiteY3" fmla="*/ 2082 h 141406"/>
                  <a:gd name="connsiteX4" fmla="*/ 110 w 40401"/>
                  <a:gd name="connsiteY4" fmla="*/ 4102 h 141406"/>
                  <a:gd name="connsiteX5" fmla="*/ 29805 w 40401"/>
                  <a:gd name="connsiteY5" fmla="*/ 101470 h 141406"/>
                  <a:gd name="connsiteX6" fmla="*/ 20513 w 40401"/>
                  <a:gd name="connsiteY6" fmla="*/ 89552 h 141406"/>
                  <a:gd name="connsiteX7" fmla="*/ 16270 w 40401"/>
                  <a:gd name="connsiteY7" fmla="*/ 91976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401" h="141406">
                    <a:moveTo>
                      <a:pt x="16270" y="91976"/>
                    </a:moveTo>
                    <a:cubicBezTo>
                      <a:pt x="25563" y="108541"/>
                      <a:pt x="36673" y="124500"/>
                      <a:pt x="43946" y="142074"/>
                    </a:cubicBezTo>
                    <a:cubicBezTo>
                      <a:pt x="47986" y="151973"/>
                      <a:pt x="62126" y="145509"/>
                      <a:pt x="58894" y="135610"/>
                    </a:cubicBezTo>
                    <a:cubicBezTo>
                      <a:pt x="44148" y="90158"/>
                      <a:pt x="26371" y="45514"/>
                      <a:pt x="6978" y="2082"/>
                    </a:cubicBezTo>
                    <a:cubicBezTo>
                      <a:pt x="5362" y="-1554"/>
                      <a:pt x="-900" y="-140"/>
                      <a:pt x="110" y="4102"/>
                    </a:cubicBezTo>
                    <a:cubicBezTo>
                      <a:pt x="8796" y="36828"/>
                      <a:pt x="18896" y="69351"/>
                      <a:pt x="29805" y="101470"/>
                    </a:cubicBezTo>
                    <a:cubicBezTo>
                      <a:pt x="26775" y="97430"/>
                      <a:pt x="23543" y="93390"/>
                      <a:pt x="20513" y="89552"/>
                    </a:cubicBezTo>
                    <a:cubicBezTo>
                      <a:pt x="18896" y="87532"/>
                      <a:pt x="14856" y="89552"/>
                      <a:pt x="16270" y="9197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7458902C-0F83-4745-9D27-4427E732BBF1}"/>
                  </a:ext>
                </a:extLst>
              </p:cNvPr>
              <p:cNvSpPr/>
              <p:nvPr/>
            </p:nvSpPr>
            <p:spPr>
              <a:xfrm>
                <a:off x="514783" y="515679"/>
                <a:ext cx="40402" cy="101005"/>
              </a:xfrm>
              <a:custGeom>
                <a:avLst/>
                <a:gdLst>
                  <a:gd name="connsiteX0" fmla="*/ 44379 w 40401"/>
                  <a:gd name="connsiteY0" fmla="*/ 105701 h 101004"/>
                  <a:gd name="connsiteX1" fmla="*/ 36904 w 40401"/>
                  <a:gd name="connsiteY1" fmla="*/ 66511 h 101004"/>
                  <a:gd name="connsiteX2" fmla="*/ 8017 w 40401"/>
                  <a:gd name="connsiteY2" fmla="*/ 2272 h 101004"/>
                  <a:gd name="connsiteX3" fmla="*/ 139 w 40401"/>
                  <a:gd name="connsiteY3" fmla="*/ 4494 h 101004"/>
                  <a:gd name="connsiteX4" fmla="*/ 12663 w 40401"/>
                  <a:gd name="connsiteY4" fmla="*/ 48936 h 101004"/>
                  <a:gd name="connsiteX5" fmla="*/ 20542 w 40401"/>
                  <a:gd name="connsiteY5" fmla="*/ 73380 h 101004"/>
                  <a:gd name="connsiteX6" fmla="*/ 24784 w 40401"/>
                  <a:gd name="connsiteY6" fmla="*/ 85500 h 101004"/>
                  <a:gd name="connsiteX7" fmla="*/ 25794 w 40401"/>
                  <a:gd name="connsiteY7" fmla="*/ 87924 h 101004"/>
                  <a:gd name="connsiteX8" fmla="*/ 44379 w 40401"/>
                  <a:gd name="connsiteY8" fmla="*/ 105701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401" h="101004">
                    <a:moveTo>
                      <a:pt x="44379" y="105701"/>
                    </a:moveTo>
                    <a:cubicBezTo>
                      <a:pt x="51045" y="93580"/>
                      <a:pt x="41551" y="77420"/>
                      <a:pt x="36904" y="66511"/>
                    </a:cubicBezTo>
                    <a:cubicBezTo>
                      <a:pt x="28016" y="44896"/>
                      <a:pt x="18724" y="23079"/>
                      <a:pt x="8017" y="2272"/>
                    </a:cubicBezTo>
                    <a:cubicBezTo>
                      <a:pt x="5997" y="-1566"/>
                      <a:pt x="-1073" y="-354"/>
                      <a:pt x="139" y="4494"/>
                    </a:cubicBezTo>
                    <a:cubicBezTo>
                      <a:pt x="3775" y="19443"/>
                      <a:pt x="8219" y="34190"/>
                      <a:pt x="12663" y="48936"/>
                    </a:cubicBezTo>
                    <a:cubicBezTo>
                      <a:pt x="15087" y="57219"/>
                      <a:pt x="17714" y="65299"/>
                      <a:pt x="20542" y="73380"/>
                    </a:cubicBezTo>
                    <a:cubicBezTo>
                      <a:pt x="21956" y="77420"/>
                      <a:pt x="23370" y="81460"/>
                      <a:pt x="24784" y="85500"/>
                    </a:cubicBezTo>
                    <a:cubicBezTo>
                      <a:pt x="24986" y="86510"/>
                      <a:pt x="25592" y="87116"/>
                      <a:pt x="25794" y="87924"/>
                    </a:cubicBezTo>
                    <a:cubicBezTo>
                      <a:pt x="5391" y="98227"/>
                      <a:pt x="32864" y="126104"/>
                      <a:pt x="44379" y="10570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xmlns="" id="{65662BA0-1513-47ED-A594-CBBCF3F597C1}"/>
                  </a:ext>
                </a:extLst>
              </p:cNvPr>
              <p:cNvSpPr/>
              <p:nvPr/>
            </p:nvSpPr>
            <p:spPr>
              <a:xfrm>
                <a:off x="596206" y="636811"/>
                <a:ext cx="20201" cy="20201"/>
              </a:xfrm>
              <a:custGeom>
                <a:avLst/>
                <a:gdLst>
                  <a:gd name="connsiteX0" fmla="*/ 20529 w 20200"/>
                  <a:gd name="connsiteY0" fmla="*/ 25779 h 20200"/>
                  <a:gd name="connsiteX1" fmla="*/ 13054 w 20200"/>
                  <a:gd name="connsiteY1" fmla="*/ 3760 h 20200"/>
                  <a:gd name="connsiteX2" fmla="*/ 732 w 20200"/>
                  <a:gd name="connsiteY2" fmla="*/ 9012 h 20200"/>
                  <a:gd name="connsiteX3" fmla="*/ 14064 w 20200"/>
                  <a:gd name="connsiteY3" fmla="*/ 28607 h 20200"/>
                  <a:gd name="connsiteX4" fmla="*/ 20529 w 20200"/>
                  <a:gd name="connsiteY4" fmla="*/ 25779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20200">
                    <a:moveTo>
                      <a:pt x="20529" y="25779"/>
                    </a:moveTo>
                    <a:cubicBezTo>
                      <a:pt x="20529" y="17092"/>
                      <a:pt x="17095" y="11638"/>
                      <a:pt x="13054" y="3760"/>
                    </a:cubicBezTo>
                    <a:cubicBezTo>
                      <a:pt x="9216" y="-3916"/>
                      <a:pt x="-3106" y="1336"/>
                      <a:pt x="732" y="9012"/>
                    </a:cubicBezTo>
                    <a:cubicBezTo>
                      <a:pt x="4570" y="16688"/>
                      <a:pt x="6994" y="23557"/>
                      <a:pt x="14064" y="28607"/>
                    </a:cubicBezTo>
                    <a:cubicBezTo>
                      <a:pt x="16287" y="30425"/>
                      <a:pt x="20529" y="29011"/>
                      <a:pt x="20529" y="2577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xmlns="" id="{A0103BA9-1D4A-4EC0-BE2C-45989F0D50C9}"/>
                  </a:ext>
                </a:extLst>
              </p:cNvPr>
              <p:cNvSpPr/>
              <p:nvPr/>
            </p:nvSpPr>
            <p:spPr>
              <a:xfrm>
                <a:off x="354627" y="444485"/>
                <a:ext cx="424219" cy="282813"/>
              </a:xfrm>
              <a:custGeom>
                <a:avLst/>
                <a:gdLst>
                  <a:gd name="connsiteX0" fmla="*/ 421088 w 424219"/>
                  <a:gd name="connsiteY0" fmla="*/ 279920 h 282812"/>
                  <a:gd name="connsiteX1" fmla="*/ 258673 w 424219"/>
                  <a:gd name="connsiteY1" fmla="*/ 225984 h 282812"/>
                  <a:gd name="connsiteX2" fmla="*/ 106156 w 424219"/>
                  <a:gd name="connsiteY2" fmla="*/ 149220 h 282812"/>
                  <a:gd name="connsiteX3" fmla="*/ 97065 w 424219"/>
                  <a:gd name="connsiteY3" fmla="*/ 137908 h 282812"/>
                  <a:gd name="connsiteX4" fmla="*/ 84743 w 424219"/>
                  <a:gd name="connsiteY4" fmla="*/ 138110 h 282812"/>
                  <a:gd name="connsiteX5" fmla="*/ 80298 w 424219"/>
                  <a:gd name="connsiteY5" fmla="*/ 141140 h 282812"/>
                  <a:gd name="connsiteX6" fmla="*/ 76864 w 424219"/>
                  <a:gd name="connsiteY6" fmla="*/ 146796 h 282812"/>
                  <a:gd name="connsiteX7" fmla="*/ 65148 w 424219"/>
                  <a:gd name="connsiteY7" fmla="*/ 133463 h 282812"/>
                  <a:gd name="connsiteX8" fmla="*/ 63330 w 424219"/>
                  <a:gd name="connsiteY8" fmla="*/ 132251 h 282812"/>
                  <a:gd name="connsiteX9" fmla="*/ 43533 w 424219"/>
                  <a:gd name="connsiteY9" fmla="*/ 82759 h 282812"/>
                  <a:gd name="connsiteX10" fmla="*/ 7979 w 424219"/>
                  <a:gd name="connsiteY10" fmla="*/ 2359 h 282812"/>
                  <a:gd name="connsiteX11" fmla="*/ 101 w 424219"/>
                  <a:gd name="connsiteY11" fmla="*/ 4582 h 282812"/>
                  <a:gd name="connsiteX12" fmla="*/ 19898 w 424219"/>
                  <a:gd name="connsiteY12" fmla="*/ 64982 h 282812"/>
                  <a:gd name="connsiteX13" fmla="*/ 32624 w 424219"/>
                  <a:gd name="connsiteY13" fmla="*/ 96496 h 282812"/>
                  <a:gd name="connsiteX14" fmla="*/ 41715 w 424219"/>
                  <a:gd name="connsiteY14" fmla="*/ 114475 h 282812"/>
                  <a:gd name="connsiteX15" fmla="*/ 40705 w 424219"/>
                  <a:gd name="connsiteY15" fmla="*/ 122555 h 282812"/>
                  <a:gd name="connsiteX16" fmla="*/ 49593 w 424219"/>
                  <a:gd name="connsiteY16" fmla="*/ 141544 h 282812"/>
                  <a:gd name="connsiteX17" fmla="*/ 58279 w 424219"/>
                  <a:gd name="connsiteY17" fmla="*/ 141948 h 282812"/>
                  <a:gd name="connsiteX18" fmla="*/ 96863 w 424219"/>
                  <a:gd name="connsiteY18" fmla="*/ 177703 h 282812"/>
                  <a:gd name="connsiteX19" fmla="*/ 103530 w 424219"/>
                  <a:gd name="connsiteY19" fmla="*/ 172047 h 282812"/>
                  <a:gd name="connsiteX20" fmla="*/ 249380 w 424219"/>
                  <a:gd name="connsiteY20" fmla="*/ 249417 h 282812"/>
                  <a:gd name="connsiteX21" fmla="*/ 359677 w 424219"/>
                  <a:gd name="connsiteY21" fmla="*/ 287193 h 282812"/>
                  <a:gd name="connsiteX22" fmla="*/ 361091 w 424219"/>
                  <a:gd name="connsiteY22" fmla="*/ 288001 h 282812"/>
                  <a:gd name="connsiteX23" fmla="*/ 364728 w 424219"/>
                  <a:gd name="connsiteY23" fmla="*/ 288203 h 282812"/>
                  <a:gd name="connsiteX24" fmla="*/ 419674 w 424219"/>
                  <a:gd name="connsiteY24" fmla="*/ 293051 h 282812"/>
                  <a:gd name="connsiteX25" fmla="*/ 421088 w 424219"/>
                  <a:gd name="connsiteY25" fmla="*/ 279920 h 28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24219" h="282812">
                    <a:moveTo>
                      <a:pt x="421088" y="279920"/>
                    </a:moveTo>
                    <a:cubicBezTo>
                      <a:pt x="370384" y="255477"/>
                      <a:pt x="311397" y="246791"/>
                      <a:pt x="258673" y="225984"/>
                    </a:cubicBezTo>
                    <a:cubicBezTo>
                      <a:pt x="205342" y="204975"/>
                      <a:pt x="155042" y="179118"/>
                      <a:pt x="106156" y="149220"/>
                    </a:cubicBezTo>
                    <a:cubicBezTo>
                      <a:pt x="104338" y="144776"/>
                      <a:pt x="101307" y="140736"/>
                      <a:pt x="97065" y="137908"/>
                    </a:cubicBezTo>
                    <a:cubicBezTo>
                      <a:pt x="93025" y="135282"/>
                      <a:pt x="88783" y="135484"/>
                      <a:pt x="84743" y="138110"/>
                    </a:cubicBezTo>
                    <a:cubicBezTo>
                      <a:pt x="83329" y="139120"/>
                      <a:pt x="81713" y="140130"/>
                      <a:pt x="80298" y="141140"/>
                    </a:cubicBezTo>
                    <a:cubicBezTo>
                      <a:pt x="78278" y="142352"/>
                      <a:pt x="77470" y="144574"/>
                      <a:pt x="76864" y="146796"/>
                    </a:cubicBezTo>
                    <a:cubicBezTo>
                      <a:pt x="72420" y="142958"/>
                      <a:pt x="68380" y="138514"/>
                      <a:pt x="65148" y="133463"/>
                    </a:cubicBezTo>
                    <a:cubicBezTo>
                      <a:pt x="64744" y="132857"/>
                      <a:pt x="63936" y="132453"/>
                      <a:pt x="63330" y="132251"/>
                    </a:cubicBezTo>
                    <a:cubicBezTo>
                      <a:pt x="64138" y="115485"/>
                      <a:pt x="49997" y="96900"/>
                      <a:pt x="43533" y="82759"/>
                    </a:cubicBezTo>
                    <a:cubicBezTo>
                      <a:pt x="31614" y="56094"/>
                      <a:pt x="20706" y="28823"/>
                      <a:pt x="7979" y="2359"/>
                    </a:cubicBezTo>
                    <a:cubicBezTo>
                      <a:pt x="5959" y="-1681"/>
                      <a:pt x="-909" y="-267"/>
                      <a:pt x="101" y="4582"/>
                    </a:cubicBezTo>
                    <a:cubicBezTo>
                      <a:pt x="4949" y="25389"/>
                      <a:pt x="12423" y="45185"/>
                      <a:pt x="19898" y="64982"/>
                    </a:cubicBezTo>
                    <a:cubicBezTo>
                      <a:pt x="23938" y="75689"/>
                      <a:pt x="28180" y="86193"/>
                      <a:pt x="32624" y="96496"/>
                    </a:cubicBezTo>
                    <a:cubicBezTo>
                      <a:pt x="34038" y="100132"/>
                      <a:pt x="38281" y="107404"/>
                      <a:pt x="41715" y="114475"/>
                    </a:cubicBezTo>
                    <a:cubicBezTo>
                      <a:pt x="39897" y="116495"/>
                      <a:pt x="39089" y="119323"/>
                      <a:pt x="40705" y="122555"/>
                    </a:cubicBezTo>
                    <a:cubicBezTo>
                      <a:pt x="43937" y="128615"/>
                      <a:pt x="43735" y="137302"/>
                      <a:pt x="49593" y="141544"/>
                    </a:cubicBezTo>
                    <a:cubicBezTo>
                      <a:pt x="52017" y="143564"/>
                      <a:pt x="55451" y="143362"/>
                      <a:pt x="58279" y="141948"/>
                    </a:cubicBezTo>
                    <a:cubicBezTo>
                      <a:pt x="60098" y="161745"/>
                      <a:pt x="73834" y="188814"/>
                      <a:pt x="96863" y="177703"/>
                    </a:cubicBezTo>
                    <a:cubicBezTo>
                      <a:pt x="99691" y="176289"/>
                      <a:pt x="101711" y="174269"/>
                      <a:pt x="103530" y="172047"/>
                    </a:cubicBezTo>
                    <a:cubicBezTo>
                      <a:pt x="149790" y="201945"/>
                      <a:pt x="198474" y="228408"/>
                      <a:pt x="249380" y="249417"/>
                    </a:cubicBezTo>
                    <a:cubicBezTo>
                      <a:pt x="283722" y="263557"/>
                      <a:pt x="321498" y="278910"/>
                      <a:pt x="359677" y="287193"/>
                    </a:cubicBezTo>
                    <a:cubicBezTo>
                      <a:pt x="360283" y="287395"/>
                      <a:pt x="360485" y="287799"/>
                      <a:pt x="361091" y="288001"/>
                    </a:cubicBezTo>
                    <a:cubicBezTo>
                      <a:pt x="362303" y="288607"/>
                      <a:pt x="363515" y="288405"/>
                      <a:pt x="364728" y="288203"/>
                    </a:cubicBezTo>
                    <a:cubicBezTo>
                      <a:pt x="383110" y="291839"/>
                      <a:pt x="401493" y="294061"/>
                      <a:pt x="419674" y="293051"/>
                    </a:cubicBezTo>
                    <a:cubicBezTo>
                      <a:pt x="427350" y="293455"/>
                      <a:pt x="426744" y="282748"/>
                      <a:pt x="421088" y="27992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C4C8DA5A-ADD7-43B5-9CE3-71F20889A3B4}"/>
                  </a:ext>
                </a:extLst>
              </p:cNvPr>
              <p:cNvSpPr/>
              <p:nvPr/>
            </p:nvSpPr>
            <p:spPr>
              <a:xfrm>
                <a:off x="1360094" y="2836510"/>
                <a:ext cx="20201" cy="60603"/>
              </a:xfrm>
              <a:custGeom>
                <a:avLst/>
                <a:gdLst>
                  <a:gd name="connsiteX0" fmla="*/ 35 w 20200"/>
                  <a:gd name="connsiteY0" fmla="*/ 2125 h 60602"/>
                  <a:gd name="connsiteX1" fmla="*/ 14781 w 20200"/>
                  <a:gd name="connsiteY1" fmla="*/ 62121 h 60602"/>
                  <a:gd name="connsiteX2" fmla="*/ 24276 w 20200"/>
                  <a:gd name="connsiteY2" fmla="*/ 58081 h 60602"/>
                  <a:gd name="connsiteX3" fmla="*/ 3671 w 20200"/>
                  <a:gd name="connsiteY3" fmla="*/ 1316 h 60602"/>
                  <a:gd name="connsiteX4" fmla="*/ 35 w 20200"/>
                  <a:gd name="connsiteY4" fmla="*/ 2125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60602">
                    <a:moveTo>
                      <a:pt x="35" y="2125"/>
                    </a:moveTo>
                    <a:cubicBezTo>
                      <a:pt x="4277" y="22123"/>
                      <a:pt x="8721" y="42527"/>
                      <a:pt x="14781" y="62121"/>
                    </a:cubicBezTo>
                    <a:cubicBezTo>
                      <a:pt x="16802" y="68586"/>
                      <a:pt x="26296" y="64344"/>
                      <a:pt x="24276" y="58081"/>
                    </a:cubicBezTo>
                    <a:cubicBezTo>
                      <a:pt x="18620" y="38890"/>
                      <a:pt x="11145" y="19901"/>
                      <a:pt x="3671" y="1316"/>
                    </a:cubicBezTo>
                    <a:cubicBezTo>
                      <a:pt x="2863" y="-906"/>
                      <a:pt x="-369" y="-97"/>
                      <a:pt x="35" y="212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xmlns="" id="{972A30AD-69CC-4B02-835B-32900791A5F1}"/>
                  </a:ext>
                </a:extLst>
              </p:cNvPr>
              <p:cNvSpPr/>
              <p:nvPr/>
            </p:nvSpPr>
            <p:spPr>
              <a:xfrm>
                <a:off x="1389622" y="2850846"/>
                <a:ext cx="20201" cy="20201"/>
              </a:xfrm>
              <a:custGeom>
                <a:avLst/>
                <a:gdLst>
                  <a:gd name="connsiteX0" fmla="*/ 9494 w 0"/>
                  <a:gd name="connsiteY0" fmla="*/ 313 h 20200"/>
                  <a:gd name="connsiteX1" fmla="*/ 6262 w 0"/>
                  <a:gd name="connsiteY1" fmla="*/ 6171 h 20200"/>
                  <a:gd name="connsiteX2" fmla="*/ 4241 w 0"/>
                  <a:gd name="connsiteY2" fmla="*/ 18292 h 20200"/>
                  <a:gd name="connsiteX3" fmla="*/ 7070 w 0"/>
                  <a:gd name="connsiteY3" fmla="*/ 28190 h 20200"/>
                  <a:gd name="connsiteX4" fmla="*/ 9494 w 0"/>
                  <a:gd name="connsiteY4" fmla="*/ 313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20200">
                    <a:moveTo>
                      <a:pt x="9494" y="313"/>
                    </a:moveTo>
                    <a:cubicBezTo>
                      <a:pt x="5858" y="-1303"/>
                      <a:pt x="3838" y="3747"/>
                      <a:pt x="6262" y="6171"/>
                    </a:cubicBezTo>
                    <a:cubicBezTo>
                      <a:pt x="10100" y="10413"/>
                      <a:pt x="9494" y="14454"/>
                      <a:pt x="4241" y="18292"/>
                    </a:cubicBezTo>
                    <a:cubicBezTo>
                      <a:pt x="-3031" y="19908"/>
                      <a:pt x="-203" y="30412"/>
                      <a:pt x="7070" y="28190"/>
                    </a:cubicBezTo>
                    <a:cubicBezTo>
                      <a:pt x="20200" y="24554"/>
                      <a:pt x="22422" y="5767"/>
                      <a:pt x="9494" y="31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195B422C-B36E-42AE-80BB-2B943BBD6CB1}"/>
                  </a:ext>
                </a:extLst>
              </p:cNvPr>
              <p:cNvSpPr/>
              <p:nvPr/>
            </p:nvSpPr>
            <p:spPr>
              <a:xfrm>
                <a:off x="1418905" y="2820627"/>
                <a:ext cx="20201" cy="40402"/>
              </a:xfrm>
              <a:custGeom>
                <a:avLst/>
                <a:gdLst>
                  <a:gd name="connsiteX0" fmla="*/ 8 w 0"/>
                  <a:gd name="connsiteY0" fmla="*/ 2251 h 40401"/>
                  <a:gd name="connsiteX1" fmla="*/ 3442 w 0"/>
                  <a:gd name="connsiteY1" fmla="*/ 42450 h 40401"/>
                  <a:gd name="connsiteX2" fmla="*/ 12735 w 0"/>
                  <a:gd name="connsiteY2" fmla="*/ 41036 h 40401"/>
                  <a:gd name="connsiteX3" fmla="*/ 4250 w 0"/>
                  <a:gd name="connsiteY3" fmla="*/ 1442 h 40401"/>
                  <a:gd name="connsiteX4" fmla="*/ 8 w 0"/>
                  <a:gd name="connsiteY4" fmla="*/ 2251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40401">
                    <a:moveTo>
                      <a:pt x="8" y="2251"/>
                    </a:moveTo>
                    <a:cubicBezTo>
                      <a:pt x="816" y="15583"/>
                      <a:pt x="2432" y="29118"/>
                      <a:pt x="3442" y="42450"/>
                    </a:cubicBezTo>
                    <a:cubicBezTo>
                      <a:pt x="3846" y="48511"/>
                      <a:pt x="13947" y="46894"/>
                      <a:pt x="12735" y="41036"/>
                    </a:cubicBezTo>
                    <a:cubicBezTo>
                      <a:pt x="9705" y="27906"/>
                      <a:pt x="7280" y="14573"/>
                      <a:pt x="4250" y="1442"/>
                    </a:cubicBezTo>
                    <a:cubicBezTo>
                      <a:pt x="3442" y="-780"/>
                      <a:pt x="-194" y="-376"/>
                      <a:pt x="8" y="225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40AA783C-95F7-4775-97A5-2379791E6F73}"/>
                  </a:ext>
                </a:extLst>
              </p:cNvPr>
              <p:cNvSpPr/>
              <p:nvPr/>
            </p:nvSpPr>
            <p:spPr>
              <a:xfrm>
                <a:off x="1460119" y="2815353"/>
                <a:ext cx="20201" cy="40402"/>
              </a:xfrm>
              <a:custGeom>
                <a:avLst/>
                <a:gdLst>
                  <a:gd name="connsiteX0" fmla="*/ 408 w 0"/>
                  <a:gd name="connsiteY0" fmla="*/ 1060 h 40401"/>
                  <a:gd name="connsiteX1" fmla="*/ 4 w 0"/>
                  <a:gd name="connsiteY1" fmla="*/ 48331 h 40401"/>
                  <a:gd name="connsiteX2" fmla="*/ 6670 w 0"/>
                  <a:gd name="connsiteY2" fmla="*/ 48129 h 40401"/>
                  <a:gd name="connsiteX3" fmla="*/ 3034 w 0"/>
                  <a:gd name="connsiteY3" fmla="*/ 1060 h 40401"/>
                  <a:gd name="connsiteX4" fmla="*/ 408 w 0"/>
                  <a:gd name="connsiteY4" fmla="*/ 1060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40401">
                    <a:moveTo>
                      <a:pt x="408" y="1060"/>
                    </a:moveTo>
                    <a:cubicBezTo>
                      <a:pt x="4" y="16817"/>
                      <a:pt x="610" y="32574"/>
                      <a:pt x="4" y="48331"/>
                    </a:cubicBezTo>
                    <a:cubicBezTo>
                      <a:pt x="-198" y="53179"/>
                      <a:pt x="7276" y="53179"/>
                      <a:pt x="6670" y="48129"/>
                    </a:cubicBezTo>
                    <a:cubicBezTo>
                      <a:pt x="5054" y="32372"/>
                      <a:pt x="4448" y="16615"/>
                      <a:pt x="3034" y="1060"/>
                    </a:cubicBezTo>
                    <a:cubicBezTo>
                      <a:pt x="3034" y="-353"/>
                      <a:pt x="408" y="-353"/>
                      <a:pt x="408" y="106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D7AEB35B-D351-4B18-98DA-FC8D6E6DAC4F}"/>
                  </a:ext>
                </a:extLst>
              </p:cNvPr>
              <p:cNvSpPr/>
              <p:nvPr/>
            </p:nvSpPr>
            <p:spPr>
              <a:xfrm>
                <a:off x="1466165" y="2726405"/>
                <a:ext cx="20201" cy="60603"/>
              </a:xfrm>
              <a:custGeom>
                <a:avLst/>
                <a:gdLst>
                  <a:gd name="connsiteX0" fmla="*/ 220 w 20200"/>
                  <a:gd name="connsiteY0" fmla="*/ 1932 h 60602"/>
                  <a:gd name="connsiteX1" fmla="*/ 13553 w 20200"/>
                  <a:gd name="connsiteY1" fmla="*/ 72635 h 60602"/>
                  <a:gd name="connsiteX2" fmla="*/ 24057 w 20200"/>
                  <a:gd name="connsiteY2" fmla="*/ 73847 h 60602"/>
                  <a:gd name="connsiteX3" fmla="*/ 1836 w 20200"/>
                  <a:gd name="connsiteY3" fmla="*/ 720 h 60602"/>
                  <a:gd name="connsiteX4" fmla="*/ 220 w 20200"/>
                  <a:gd name="connsiteY4" fmla="*/ 1932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60602">
                    <a:moveTo>
                      <a:pt x="220" y="1932"/>
                    </a:moveTo>
                    <a:cubicBezTo>
                      <a:pt x="13553" y="24153"/>
                      <a:pt x="15775" y="47182"/>
                      <a:pt x="13553" y="72635"/>
                    </a:cubicBezTo>
                    <a:cubicBezTo>
                      <a:pt x="12947" y="79503"/>
                      <a:pt x="23047" y="80514"/>
                      <a:pt x="24057" y="73847"/>
                    </a:cubicBezTo>
                    <a:cubicBezTo>
                      <a:pt x="28098" y="47586"/>
                      <a:pt x="18199" y="21123"/>
                      <a:pt x="1836" y="720"/>
                    </a:cubicBezTo>
                    <a:cubicBezTo>
                      <a:pt x="1028" y="-896"/>
                      <a:pt x="-588" y="518"/>
                      <a:pt x="220" y="193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075FD769-A042-4D80-AD17-C67F500089DA}"/>
                  </a:ext>
                </a:extLst>
              </p:cNvPr>
              <p:cNvSpPr/>
              <p:nvPr/>
            </p:nvSpPr>
            <p:spPr>
              <a:xfrm>
                <a:off x="1498122" y="2679484"/>
                <a:ext cx="20201" cy="121206"/>
              </a:xfrm>
              <a:custGeom>
                <a:avLst/>
                <a:gdLst>
                  <a:gd name="connsiteX0" fmla="*/ 12503 w 20200"/>
                  <a:gd name="connsiteY0" fmla="*/ 1178 h 121205"/>
                  <a:gd name="connsiteX1" fmla="*/ 383 w 20200"/>
                  <a:gd name="connsiteY1" fmla="*/ 118546 h 121205"/>
                  <a:gd name="connsiteX2" fmla="*/ 8665 w 20200"/>
                  <a:gd name="connsiteY2" fmla="*/ 121778 h 121205"/>
                  <a:gd name="connsiteX3" fmla="*/ 14321 w 20200"/>
                  <a:gd name="connsiteY3" fmla="*/ 572 h 121205"/>
                  <a:gd name="connsiteX4" fmla="*/ 12503 w 20200"/>
                  <a:gd name="connsiteY4" fmla="*/ 1178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121205">
                    <a:moveTo>
                      <a:pt x="12503" y="1178"/>
                    </a:moveTo>
                    <a:cubicBezTo>
                      <a:pt x="20583" y="40772"/>
                      <a:pt x="16139" y="81376"/>
                      <a:pt x="383" y="118546"/>
                    </a:cubicBezTo>
                    <a:cubicBezTo>
                      <a:pt x="-1840" y="123798"/>
                      <a:pt x="6241" y="126828"/>
                      <a:pt x="8665" y="121778"/>
                    </a:cubicBezTo>
                    <a:cubicBezTo>
                      <a:pt x="27452" y="82992"/>
                      <a:pt x="29068" y="40974"/>
                      <a:pt x="14321" y="572"/>
                    </a:cubicBezTo>
                    <a:cubicBezTo>
                      <a:pt x="14119" y="-438"/>
                      <a:pt x="12301" y="-34"/>
                      <a:pt x="12503" y="117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7F2C13A9-D294-4BB1-95B4-0B1100C76B00}"/>
                  </a:ext>
                </a:extLst>
              </p:cNvPr>
              <p:cNvSpPr/>
              <p:nvPr/>
            </p:nvSpPr>
            <p:spPr>
              <a:xfrm>
                <a:off x="1560692" y="2718258"/>
                <a:ext cx="20201" cy="60603"/>
              </a:xfrm>
              <a:custGeom>
                <a:avLst/>
                <a:gdLst>
                  <a:gd name="connsiteX0" fmla="*/ 8112 w 20200"/>
                  <a:gd name="connsiteY0" fmla="*/ 65227 h 60602"/>
                  <a:gd name="connsiteX1" fmla="*/ 7506 w 20200"/>
                  <a:gd name="connsiteY1" fmla="*/ 383 h 60602"/>
                  <a:gd name="connsiteX2" fmla="*/ 5284 w 20200"/>
                  <a:gd name="connsiteY2" fmla="*/ 3615 h 60602"/>
                  <a:gd name="connsiteX3" fmla="*/ 2052 w 20200"/>
                  <a:gd name="connsiteY3" fmla="*/ 57349 h 60602"/>
                  <a:gd name="connsiteX4" fmla="*/ 8112 w 20200"/>
                  <a:gd name="connsiteY4" fmla="*/ 65227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60602">
                    <a:moveTo>
                      <a:pt x="8112" y="65227"/>
                    </a:moveTo>
                    <a:cubicBezTo>
                      <a:pt x="31747" y="50279"/>
                      <a:pt x="29121" y="15735"/>
                      <a:pt x="7506" y="383"/>
                    </a:cubicBezTo>
                    <a:cubicBezTo>
                      <a:pt x="5486" y="-1032"/>
                      <a:pt x="3466" y="1797"/>
                      <a:pt x="5284" y="3615"/>
                    </a:cubicBezTo>
                    <a:cubicBezTo>
                      <a:pt x="21041" y="18160"/>
                      <a:pt x="17607" y="44219"/>
                      <a:pt x="2052" y="57349"/>
                    </a:cubicBezTo>
                    <a:cubicBezTo>
                      <a:pt x="-3200" y="61591"/>
                      <a:pt x="2658" y="68662"/>
                      <a:pt x="8112" y="6522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7D2AFF87-F608-479F-AFDA-BA50B8C185F8}"/>
                  </a:ext>
                </a:extLst>
              </p:cNvPr>
              <p:cNvSpPr/>
              <p:nvPr/>
            </p:nvSpPr>
            <p:spPr>
              <a:xfrm>
                <a:off x="1843936" y="1670850"/>
                <a:ext cx="20201" cy="20201"/>
              </a:xfrm>
              <a:custGeom>
                <a:avLst/>
                <a:gdLst>
                  <a:gd name="connsiteX0" fmla="*/ 1621 w 20200"/>
                  <a:gd name="connsiteY0" fmla="*/ 16332 h 20200"/>
                  <a:gd name="connsiteX1" fmla="*/ 13338 w 20200"/>
                  <a:gd name="connsiteY1" fmla="*/ 25826 h 20200"/>
                  <a:gd name="connsiteX2" fmla="*/ 14954 w 20200"/>
                  <a:gd name="connsiteY2" fmla="*/ 26836 h 20200"/>
                  <a:gd name="connsiteX3" fmla="*/ 21822 w 20200"/>
                  <a:gd name="connsiteY3" fmla="*/ 25826 h 20200"/>
                  <a:gd name="connsiteX4" fmla="*/ 24650 w 20200"/>
                  <a:gd name="connsiteY4" fmla="*/ 21180 h 20200"/>
                  <a:gd name="connsiteX5" fmla="*/ 18792 w 20200"/>
                  <a:gd name="connsiteY5" fmla="*/ 11888 h 20200"/>
                  <a:gd name="connsiteX6" fmla="*/ 14550 w 20200"/>
                  <a:gd name="connsiteY6" fmla="*/ 3201 h 20200"/>
                  <a:gd name="connsiteX7" fmla="*/ 611 w 20200"/>
                  <a:gd name="connsiteY7" fmla="*/ 11484 h 20200"/>
                  <a:gd name="connsiteX8" fmla="*/ 1621 w 20200"/>
                  <a:gd name="connsiteY8" fmla="*/ 16332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00" h="20200">
                    <a:moveTo>
                      <a:pt x="1621" y="16332"/>
                    </a:moveTo>
                    <a:cubicBezTo>
                      <a:pt x="1419" y="24008"/>
                      <a:pt x="8085" y="27038"/>
                      <a:pt x="13338" y="25826"/>
                    </a:cubicBezTo>
                    <a:cubicBezTo>
                      <a:pt x="13944" y="26230"/>
                      <a:pt x="14146" y="26634"/>
                      <a:pt x="14954" y="26836"/>
                    </a:cubicBezTo>
                    <a:cubicBezTo>
                      <a:pt x="16974" y="27846"/>
                      <a:pt x="20206" y="27240"/>
                      <a:pt x="21822" y="25826"/>
                    </a:cubicBezTo>
                    <a:cubicBezTo>
                      <a:pt x="23236" y="24412"/>
                      <a:pt x="24852" y="23200"/>
                      <a:pt x="24650" y="21180"/>
                    </a:cubicBezTo>
                    <a:cubicBezTo>
                      <a:pt x="24044" y="16736"/>
                      <a:pt x="21216" y="14918"/>
                      <a:pt x="18792" y="11888"/>
                    </a:cubicBezTo>
                    <a:cubicBezTo>
                      <a:pt x="17782" y="8857"/>
                      <a:pt x="16570" y="6029"/>
                      <a:pt x="14550" y="3201"/>
                    </a:cubicBezTo>
                    <a:cubicBezTo>
                      <a:pt x="9095" y="-4475"/>
                      <a:pt x="-2823" y="2999"/>
                      <a:pt x="611" y="11484"/>
                    </a:cubicBezTo>
                    <a:cubicBezTo>
                      <a:pt x="813" y="13100"/>
                      <a:pt x="1217" y="14716"/>
                      <a:pt x="1621" y="1633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xmlns="" id="{BD378997-4936-4EEA-94DB-52E7A148EC88}"/>
                  </a:ext>
                </a:extLst>
              </p:cNvPr>
              <p:cNvSpPr/>
              <p:nvPr/>
            </p:nvSpPr>
            <p:spPr>
              <a:xfrm>
                <a:off x="1286040" y="1720711"/>
                <a:ext cx="20201" cy="40402"/>
              </a:xfrm>
              <a:custGeom>
                <a:avLst/>
                <a:gdLst>
                  <a:gd name="connsiteX0" fmla="*/ 29242 w 20200"/>
                  <a:gd name="connsiteY0" fmla="*/ 2226 h 40401"/>
                  <a:gd name="connsiteX1" fmla="*/ 2173 w 20200"/>
                  <a:gd name="connsiteY1" fmla="*/ 32932 h 40401"/>
                  <a:gd name="connsiteX2" fmla="*/ 3183 w 20200"/>
                  <a:gd name="connsiteY2" fmla="*/ 40204 h 40401"/>
                  <a:gd name="connsiteX3" fmla="*/ 35908 w 20200"/>
                  <a:gd name="connsiteY3" fmla="*/ 3034 h 40401"/>
                  <a:gd name="connsiteX4" fmla="*/ 29242 w 20200"/>
                  <a:gd name="connsiteY4" fmla="*/ 2226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40401">
                    <a:moveTo>
                      <a:pt x="29242" y="2226"/>
                    </a:moveTo>
                    <a:cubicBezTo>
                      <a:pt x="23788" y="15963"/>
                      <a:pt x="15101" y="25659"/>
                      <a:pt x="2173" y="32932"/>
                    </a:cubicBezTo>
                    <a:cubicBezTo>
                      <a:pt x="-1059" y="34750"/>
                      <a:pt x="-655" y="39598"/>
                      <a:pt x="3183" y="40204"/>
                    </a:cubicBezTo>
                    <a:cubicBezTo>
                      <a:pt x="23384" y="43234"/>
                      <a:pt x="41363" y="23033"/>
                      <a:pt x="35908" y="3034"/>
                    </a:cubicBezTo>
                    <a:cubicBezTo>
                      <a:pt x="35100" y="-198"/>
                      <a:pt x="30656" y="-1410"/>
                      <a:pt x="29242" y="222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xmlns="" id="{B57ADFBE-7C47-40E2-A3C1-ED2A631978B9}"/>
                  </a:ext>
                </a:extLst>
              </p:cNvPr>
              <p:cNvSpPr/>
              <p:nvPr/>
            </p:nvSpPr>
            <p:spPr>
              <a:xfrm>
                <a:off x="1329123" y="1591391"/>
                <a:ext cx="20201" cy="60603"/>
              </a:xfrm>
              <a:custGeom>
                <a:avLst/>
                <a:gdLst>
                  <a:gd name="connsiteX0" fmla="*/ 18885 w 20200"/>
                  <a:gd name="connsiteY0" fmla="*/ 3472 h 60602"/>
                  <a:gd name="connsiteX1" fmla="*/ 16259 w 20200"/>
                  <a:gd name="connsiteY1" fmla="*/ 28723 h 60602"/>
                  <a:gd name="connsiteX2" fmla="*/ 1108 w 20200"/>
                  <a:gd name="connsiteY2" fmla="*/ 53571 h 60602"/>
                  <a:gd name="connsiteX3" fmla="*/ 6562 w 20200"/>
                  <a:gd name="connsiteY3" fmla="*/ 62661 h 60602"/>
                  <a:gd name="connsiteX4" fmla="*/ 27167 w 20200"/>
                  <a:gd name="connsiteY4" fmla="*/ 846 h 60602"/>
                  <a:gd name="connsiteX5" fmla="*/ 18885 w 20200"/>
                  <a:gd name="connsiteY5" fmla="*/ 3472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00" h="60602">
                    <a:moveTo>
                      <a:pt x="18885" y="3472"/>
                    </a:moveTo>
                    <a:cubicBezTo>
                      <a:pt x="16663" y="11755"/>
                      <a:pt x="18279" y="20441"/>
                      <a:pt x="16259" y="28723"/>
                    </a:cubicBezTo>
                    <a:cubicBezTo>
                      <a:pt x="13835" y="38824"/>
                      <a:pt x="7572" y="45692"/>
                      <a:pt x="1108" y="53571"/>
                    </a:cubicBezTo>
                    <a:cubicBezTo>
                      <a:pt x="-1922" y="57409"/>
                      <a:pt x="1714" y="63671"/>
                      <a:pt x="6562" y="62661"/>
                    </a:cubicBezTo>
                    <a:cubicBezTo>
                      <a:pt x="28783" y="58015"/>
                      <a:pt x="49792" y="17007"/>
                      <a:pt x="27167" y="846"/>
                    </a:cubicBezTo>
                    <a:cubicBezTo>
                      <a:pt x="24541" y="-770"/>
                      <a:pt x="19895" y="-164"/>
                      <a:pt x="18885" y="347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xmlns="" id="{D6147F5B-A6D0-49D8-8B88-D4242D23B24A}"/>
                  </a:ext>
                </a:extLst>
              </p:cNvPr>
              <p:cNvSpPr/>
              <p:nvPr/>
            </p:nvSpPr>
            <p:spPr>
              <a:xfrm>
                <a:off x="1330530" y="1452244"/>
                <a:ext cx="40402" cy="40402"/>
              </a:xfrm>
              <a:custGeom>
                <a:avLst/>
                <a:gdLst>
                  <a:gd name="connsiteX0" fmla="*/ 26366 w 40401"/>
                  <a:gd name="connsiteY0" fmla="*/ 5253 h 40401"/>
                  <a:gd name="connsiteX1" fmla="*/ 21720 w 40401"/>
                  <a:gd name="connsiteY1" fmla="*/ 30100 h 40401"/>
                  <a:gd name="connsiteX2" fmla="*/ 1519 w 40401"/>
                  <a:gd name="connsiteY2" fmla="*/ 47877 h 40401"/>
                  <a:gd name="connsiteX3" fmla="*/ 1519 w 40401"/>
                  <a:gd name="connsiteY3" fmla="*/ 50705 h 40401"/>
                  <a:gd name="connsiteX4" fmla="*/ 21316 w 40401"/>
                  <a:gd name="connsiteY4" fmla="*/ 51311 h 40401"/>
                  <a:gd name="connsiteX5" fmla="*/ 35860 w 40401"/>
                  <a:gd name="connsiteY5" fmla="*/ 38787 h 40401"/>
                  <a:gd name="connsiteX6" fmla="*/ 34850 w 40401"/>
                  <a:gd name="connsiteY6" fmla="*/ 1617 h 40401"/>
                  <a:gd name="connsiteX7" fmla="*/ 26366 w 40401"/>
                  <a:gd name="connsiteY7" fmla="*/ 5253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401" h="40401">
                    <a:moveTo>
                      <a:pt x="26366" y="5253"/>
                    </a:moveTo>
                    <a:cubicBezTo>
                      <a:pt x="27174" y="14343"/>
                      <a:pt x="26366" y="22020"/>
                      <a:pt x="21720" y="30100"/>
                    </a:cubicBezTo>
                    <a:cubicBezTo>
                      <a:pt x="18690" y="35150"/>
                      <a:pt x="8589" y="49493"/>
                      <a:pt x="1519" y="47877"/>
                    </a:cubicBezTo>
                    <a:cubicBezTo>
                      <a:pt x="-299" y="47473"/>
                      <a:pt x="-703" y="50907"/>
                      <a:pt x="1519" y="50705"/>
                    </a:cubicBezTo>
                    <a:cubicBezTo>
                      <a:pt x="8791" y="49695"/>
                      <a:pt x="13639" y="54139"/>
                      <a:pt x="21316" y="51311"/>
                    </a:cubicBezTo>
                    <a:cubicBezTo>
                      <a:pt x="27376" y="49089"/>
                      <a:pt x="32426" y="44039"/>
                      <a:pt x="35860" y="38787"/>
                    </a:cubicBezTo>
                    <a:cubicBezTo>
                      <a:pt x="43133" y="27878"/>
                      <a:pt x="44547" y="11313"/>
                      <a:pt x="34850" y="1617"/>
                    </a:cubicBezTo>
                    <a:cubicBezTo>
                      <a:pt x="31618" y="-1615"/>
                      <a:pt x="25962" y="203"/>
                      <a:pt x="26366" y="525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xmlns="" id="{579651D6-5E7F-4867-B8D5-0087DC778030}"/>
                  </a:ext>
                </a:extLst>
              </p:cNvPr>
              <p:cNvSpPr/>
              <p:nvPr/>
            </p:nvSpPr>
            <p:spPr>
              <a:xfrm>
                <a:off x="1437351" y="2596017"/>
                <a:ext cx="20201" cy="20201"/>
              </a:xfrm>
              <a:custGeom>
                <a:avLst/>
                <a:gdLst>
                  <a:gd name="connsiteX0" fmla="*/ 9238 w 20200"/>
                  <a:gd name="connsiteY0" fmla="*/ 4 h 20200"/>
                  <a:gd name="connsiteX1" fmla="*/ 5400 w 20200"/>
                  <a:gd name="connsiteY1" fmla="*/ 16367 h 20200"/>
                  <a:gd name="connsiteX2" fmla="*/ 13682 w 20200"/>
                  <a:gd name="connsiteY2" fmla="*/ 31518 h 20200"/>
                  <a:gd name="connsiteX3" fmla="*/ 18732 w 20200"/>
                  <a:gd name="connsiteY3" fmla="*/ 37982 h 20200"/>
                  <a:gd name="connsiteX4" fmla="*/ 9238 w 20200"/>
                  <a:gd name="connsiteY4" fmla="*/ 4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20200">
                    <a:moveTo>
                      <a:pt x="9238" y="4"/>
                    </a:moveTo>
                    <a:cubicBezTo>
                      <a:pt x="349" y="206"/>
                      <a:pt x="-4297" y="12731"/>
                      <a:pt x="5400" y="16367"/>
                    </a:cubicBezTo>
                    <a:cubicBezTo>
                      <a:pt x="9844" y="17983"/>
                      <a:pt x="16914" y="25861"/>
                      <a:pt x="13682" y="31518"/>
                    </a:cubicBezTo>
                    <a:cubicBezTo>
                      <a:pt x="11864" y="34750"/>
                      <a:pt x="14490" y="40002"/>
                      <a:pt x="18732" y="37982"/>
                    </a:cubicBezTo>
                    <a:cubicBezTo>
                      <a:pt x="36509" y="28488"/>
                      <a:pt x="29843" y="-400"/>
                      <a:pt x="9238" y="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7AAE633D-2DF1-4E11-BB12-CBF4F6299C0A}"/>
                  </a:ext>
                </a:extLst>
              </p:cNvPr>
              <p:cNvSpPr/>
              <p:nvPr/>
            </p:nvSpPr>
            <p:spPr>
              <a:xfrm>
                <a:off x="1385106" y="2530210"/>
                <a:ext cx="20201" cy="20201"/>
              </a:xfrm>
              <a:custGeom>
                <a:avLst/>
                <a:gdLst>
                  <a:gd name="connsiteX0" fmla="*/ 16434 w 0"/>
                  <a:gd name="connsiteY0" fmla="*/ 15309 h 0"/>
                  <a:gd name="connsiteX1" fmla="*/ 18656 w 0"/>
                  <a:gd name="connsiteY1" fmla="*/ 6420 h 0"/>
                  <a:gd name="connsiteX2" fmla="*/ 16030 w 0"/>
                  <a:gd name="connsiteY2" fmla="*/ 3390 h 0"/>
                  <a:gd name="connsiteX3" fmla="*/ 1889 w 0"/>
                  <a:gd name="connsiteY3" fmla="*/ 3592 h 0"/>
                  <a:gd name="connsiteX4" fmla="*/ 71 w 0"/>
                  <a:gd name="connsiteY4" fmla="*/ 8440 h 0"/>
                  <a:gd name="connsiteX5" fmla="*/ 273 w 0"/>
                  <a:gd name="connsiteY5" fmla="*/ 10259 h 0"/>
                  <a:gd name="connsiteX6" fmla="*/ 12596 w 0"/>
                  <a:gd name="connsiteY6" fmla="*/ 17127 h 0"/>
                  <a:gd name="connsiteX7" fmla="*/ 16434 w 0"/>
                  <a:gd name="connsiteY7" fmla="*/ 15309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>
                    <a:moveTo>
                      <a:pt x="16434" y="15309"/>
                    </a:moveTo>
                    <a:cubicBezTo>
                      <a:pt x="19464" y="13693"/>
                      <a:pt x="21282" y="9451"/>
                      <a:pt x="18656" y="6420"/>
                    </a:cubicBezTo>
                    <a:cubicBezTo>
                      <a:pt x="17848" y="5410"/>
                      <a:pt x="16838" y="4400"/>
                      <a:pt x="16030" y="3390"/>
                    </a:cubicBezTo>
                    <a:cubicBezTo>
                      <a:pt x="12596" y="-650"/>
                      <a:pt x="4919" y="-1660"/>
                      <a:pt x="1889" y="3592"/>
                    </a:cubicBezTo>
                    <a:cubicBezTo>
                      <a:pt x="1081" y="5208"/>
                      <a:pt x="-333" y="6622"/>
                      <a:pt x="71" y="8440"/>
                    </a:cubicBezTo>
                    <a:cubicBezTo>
                      <a:pt x="71" y="9046"/>
                      <a:pt x="273" y="9653"/>
                      <a:pt x="273" y="10259"/>
                    </a:cubicBezTo>
                    <a:cubicBezTo>
                      <a:pt x="1081" y="15713"/>
                      <a:pt x="7545" y="19753"/>
                      <a:pt x="12596" y="17127"/>
                    </a:cubicBezTo>
                    <a:cubicBezTo>
                      <a:pt x="13808" y="16723"/>
                      <a:pt x="15222" y="15915"/>
                      <a:pt x="16434" y="1530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66E5D25A-4388-4C30-920E-C99A2ECFF008}"/>
                  </a:ext>
                </a:extLst>
              </p:cNvPr>
              <p:cNvSpPr/>
              <p:nvPr/>
            </p:nvSpPr>
            <p:spPr>
              <a:xfrm>
                <a:off x="1715041" y="1335480"/>
                <a:ext cx="20201" cy="20201"/>
              </a:xfrm>
              <a:custGeom>
                <a:avLst/>
                <a:gdLst>
                  <a:gd name="connsiteX0" fmla="*/ 2845 w 20200"/>
                  <a:gd name="connsiteY0" fmla="*/ 25052 h 20200"/>
                  <a:gd name="connsiteX1" fmla="*/ 4461 w 20200"/>
                  <a:gd name="connsiteY1" fmla="*/ 24043 h 20200"/>
                  <a:gd name="connsiteX2" fmla="*/ 19612 w 20200"/>
                  <a:gd name="connsiteY2" fmla="*/ 37173 h 20200"/>
                  <a:gd name="connsiteX3" fmla="*/ 33349 w 20200"/>
                  <a:gd name="connsiteY3" fmla="*/ 27881 h 20200"/>
                  <a:gd name="connsiteX4" fmla="*/ 36379 w 20200"/>
                  <a:gd name="connsiteY4" fmla="*/ 21820 h 20200"/>
                  <a:gd name="connsiteX5" fmla="*/ 30521 w 20200"/>
                  <a:gd name="connsiteY5" fmla="*/ 8690 h 20200"/>
                  <a:gd name="connsiteX6" fmla="*/ 20016 w 20200"/>
                  <a:gd name="connsiteY6" fmla="*/ 5660 h 20200"/>
                  <a:gd name="connsiteX7" fmla="*/ 2239 w 20200"/>
                  <a:gd name="connsiteY7" fmla="*/ 8084 h 20200"/>
                  <a:gd name="connsiteX8" fmla="*/ 17 w 20200"/>
                  <a:gd name="connsiteY8" fmla="*/ 23234 h 20200"/>
                  <a:gd name="connsiteX9" fmla="*/ 2845 w 20200"/>
                  <a:gd name="connsiteY9" fmla="*/ 25052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00" h="20200">
                    <a:moveTo>
                      <a:pt x="2845" y="25052"/>
                    </a:moveTo>
                    <a:cubicBezTo>
                      <a:pt x="3451" y="24649"/>
                      <a:pt x="3855" y="24446"/>
                      <a:pt x="4461" y="24043"/>
                    </a:cubicBezTo>
                    <a:cubicBezTo>
                      <a:pt x="7491" y="30103"/>
                      <a:pt x="12744" y="34951"/>
                      <a:pt x="19612" y="37173"/>
                    </a:cubicBezTo>
                    <a:cubicBezTo>
                      <a:pt x="27692" y="39597"/>
                      <a:pt x="33147" y="33941"/>
                      <a:pt x="33349" y="27881"/>
                    </a:cubicBezTo>
                    <a:cubicBezTo>
                      <a:pt x="34763" y="26265"/>
                      <a:pt x="35975" y="24446"/>
                      <a:pt x="36379" y="21820"/>
                    </a:cubicBezTo>
                    <a:cubicBezTo>
                      <a:pt x="37389" y="16770"/>
                      <a:pt x="34763" y="11720"/>
                      <a:pt x="30521" y="8690"/>
                    </a:cubicBezTo>
                    <a:cubicBezTo>
                      <a:pt x="28500" y="7276"/>
                      <a:pt x="23854" y="6468"/>
                      <a:pt x="20016" y="5660"/>
                    </a:cubicBezTo>
                    <a:cubicBezTo>
                      <a:pt x="16986" y="-2623"/>
                      <a:pt x="2845" y="-1815"/>
                      <a:pt x="2239" y="8084"/>
                    </a:cubicBezTo>
                    <a:cubicBezTo>
                      <a:pt x="1835" y="12932"/>
                      <a:pt x="623" y="18184"/>
                      <a:pt x="17" y="23234"/>
                    </a:cubicBezTo>
                    <a:cubicBezTo>
                      <a:pt x="-185" y="24446"/>
                      <a:pt x="1431" y="25861"/>
                      <a:pt x="2845" y="2505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xmlns="" id="{46B16899-6607-46F6-893C-0B728B8B7B34}"/>
                  </a:ext>
                </a:extLst>
              </p:cNvPr>
              <p:cNvSpPr/>
              <p:nvPr/>
            </p:nvSpPr>
            <p:spPr>
              <a:xfrm>
                <a:off x="633026" y="2831074"/>
                <a:ext cx="40402" cy="60603"/>
              </a:xfrm>
              <a:custGeom>
                <a:avLst/>
                <a:gdLst>
                  <a:gd name="connsiteX0" fmla="*/ 1283 w 40401"/>
                  <a:gd name="connsiteY0" fmla="*/ 10995 h 60602"/>
                  <a:gd name="connsiteX1" fmla="*/ 22292 w 40401"/>
                  <a:gd name="connsiteY1" fmla="*/ 47760 h 60602"/>
                  <a:gd name="connsiteX2" fmla="*/ 36029 w 40401"/>
                  <a:gd name="connsiteY2" fmla="*/ 78264 h 60602"/>
                  <a:gd name="connsiteX3" fmla="*/ 44715 w 40401"/>
                  <a:gd name="connsiteY3" fmla="*/ 77052 h 60602"/>
                  <a:gd name="connsiteX4" fmla="*/ 38251 w 40401"/>
                  <a:gd name="connsiteY4" fmla="*/ 38468 h 60602"/>
                  <a:gd name="connsiteX5" fmla="*/ 10576 w 40401"/>
                  <a:gd name="connsiteY5" fmla="*/ 1702 h 60602"/>
                  <a:gd name="connsiteX6" fmla="*/ 1283 w 40401"/>
                  <a:gd name="connsiteY6" fmla="*/ 10995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01" h="60602">
                    <a:moveTo>
                      <a:pt x="1283" y="10995"/>
                    </a:moveTo>
                    <a:cubicBezTo>
                      <a:pt x="9768" y="22105"/>
                      <a:pt x="17040" y="34832"/>
                      <a:pt x="22292" y="47760"/>
                    </a:cubicBezTo>
                    <a:cubicBezTo>
                      <a:pt x="26332" y="57861"/>
                      <a:pt x="26938" y="71395"/>
                      <a:pt x="36029" y="78264"/>
                    </a:cubicBezTo>
                    <a:cubicBezTo>
                      <a:pt x="38453" y="80082"/>
                      <a:pt x="43099" y="79880"/>
                      <a:pt x="44715" y="77052"/>
                    </a:cubicBezTo>
                    <a:cubicBezTo>
                      <a:pt x="51382" y="64931"/>
                      <a:pt x="43907" y="49982"/>
                      <a:pt x="38251" y="38468"/>
                    </a:cubicBezTo>
                    <a:cubicBezTo>
                      <a:pt x="31181" y="24125"/>
                      <a:pt x="21888" y="12611"/>
                      <a:pt x="10576" y="1702"/>
                    </a:cubicBezTo>
                    <a:cubicBezTo>
                      <a:pt x="4919" y="-3752"/>
                      <a:pt x="-3161" y="5136"/>
                      <a:pt x="1283" y="1099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xmlns="" id="{B3A1A52E-C2E3-41FE-AD3A-081A1BCFE3AC}"/>
                  </a:ext>
                </a:extLst>
              </p:cNvPr>
              <p:cNvSpPr/>
              <p:nvPr/>
            </p:nvSpPr>
            <p:spPr>
              <a:xfrm>
                <a:off x="646464" y="2809191"/>
                <a:ext cx="60603" cy="101005"/>
              </a:xfrm>
              <a:custGeom>
                <a:avLst/>
                <a:gdLst>
                  <a:gd name="connsiteX0" fmla="*/ 15520 w 60602"/>
                  <a:gd name="connsiteY0" fmla="*/ 3384 h 101004"/>
                  <a:gd name="connsiteX1" fmla="*/ 976 w 60602"/>
                  <a:gd name="connsiteY1" fmla="*/ 12071 h 101004"/>
                  <a:gd name="connsiteX2" fmla="*/ 31075 w 60602"/>
                  <a:gd name="connsiteY2" fmla="*/ 69643 h 101004"/>
                  <a:gd name="connsiteX3" fmla="*/ 58548 w 60602"/>
                  <a:gd name="connsiteY3" fmla="*/ 115095 h 101004"/>
                  <a:gd name="connsiteX4" fmla="*/ 68043 w 60602"/>
                  <a:gd name="connsiteY4" fmla="*/ 110853 h 101004"/>
                  <a:gd name="connsiteX5" fmla="*/ 47438 w 60602"/>
                  <a:gd name="connsiteY5" fmla="*/ 58331 h 101004"/>
                  <a:gd name="connsiteX6" fmla="*/ 15520 w 60602"/>
                  <a:gd name="connsiteY6" fmla="*/ 3384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101004">
                    <a:moveTo>
                      <a:pt x="15520" y="3384"/>
                    </a:moveTo>
                    <a:cubicBezTo>
                      <a:pt x="10672" y="-4898"/>
                      <a:pt x="-3872" y="3586"/>
                      <a:pt x="976" y="12071"/>
                    </a:cubicBezTo>
                    <a:cubicBezTo>
                      <a:pt x="11480" y="30858"/>
                      <a:pt x="21379" y="50251"/>
                      <a:pt x="31075" y="69643"/>
                    </a:cubicBezTo>
                    <a:cubicBezTo>
                      <a:pt x="38550" y="84794"/>
                      <a:pt x="43802" y="105803"/>
                      <a:pt x="58548" y="115095"/>
                    </a:cubicBezTo>
                    <a:cubicBezTo>
                      <a:pt x="62387" y="117520"/>
                      <a:pt x="67437" y="115701"/>
                      <a:pt x="68043" y="110853"/>
                    </a:cubicBezTo>
                    <a:cubicBezTo>
                      <a:pt x="70265" y="92672"/>
                      <a:pt x="55720" y="73886"/>
                      <a:pt x="47438" y="58331"/>
                    </a:cubicBezTo>
                    <a:cubicBezTo>
                      <a:pt x="37337" y="39746"/>
                      <a:pt x="26429" y="21565"/>
                      <a:pt x="15520" y="338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AC9B85BE-1E7C-485C-91FC-7E178D0DD550}"/>
                  </a:ext>
                </a:extLst>
              </p:cNvPr>
              <p:cNvSpPr/>
              <p:nvPr/>
            </p:nvSpPr>
            <p:spPr>
              <a:xfrm>
                <a:off x="400234" y="3055564"/>
                <a:ext cx="20201" cy="20201"/>
              </a:xfrm>
              <a:custGeom>
                <a:avLst/>
                <a:gdLst>
                  <a:gd name="connsiteX0" fmla="*/ 2573 w 0"/>
                  <a:gd name="connsiteY0" fmla="*/ 2250 h 0"/>
                  <a:gd name="connsiteX1" fmla="*/ 351 w 0"/>
                  <a:gd name="connsiteY1" fmla="*/ 634 h 0"/>
                  <a:gd name="connsiteX2" fmla="*/ 2573 w 0"/>
                  <a:gd name="connsiteY2" fmla="*/ 225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573" y="2250"/>
                    </a:moveTo>
                    <a:cubicBezTo>
                      <a:pt x="3583" y="836"/>
                      <a:pt x="1361" y="-982"/>
                      <a:pt x="351" y="634"/>
                    </a:cubicBezTo>
                    <a:cubicBezTo>
                      <a:pt x="-861" y="2048"/>
                      <a:pt x="1361" y="3866"/>
                      <a:pt x="2573" y="225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0AD8B8BB-4773-4216-B295-C6F582DCD2F5}"/>
                  </a:ext>
                </a:extLst>
              </p:cNvPr>
              <p:cNvSpPr/>
              <p:nvPr/>
            </p:nvSpPr>
            <p:spPr>
              <a:xfrm>
                <a:off x="199193" y="3290629"/>
                <a:ext cx="60603" cy="202009"/>
              </a:xfrm>
              <a:custGeom>
                <a:avLst/>
                <a:gdLst>
                  <a:gd name="connsiteX0" fmla="*/ 392 w 60602"/>
                  <a:gd name="connsiteY0" fmla="*/ 49998 h 202009"/>
                  <a:gd name="connsiteX1" fmla="*/ 29886 w 60602"/>
                  <a:gd name="connsiteY1" fmla="*/ 136054 h 202009"/>
                  <a:gd name="connsiteX2" fmla="*/ 60389 w 60602"/>
                  <a:gd name="connsiteY2" fmla="*/ 211403 h 202009"/>
                  <a:gd name="connsiteX3" fmla="*/ 68065 w 60602"/>
                  <a:gd name="connsiteY3" fmla="*/ 207969 h 202009"/>
                  <a:gd name="connsiteX4" fmla="*/ 64025 w 60602"/>
                  <a:gd name="connsiteY4" fmla="*/ 185344 h 202009"/>
                  <a:gd name="connsiteX5" fmla="*/ 67257 w 60602"/>
                  <a:gd name="connsiteY5" fmla="*/ 180496 h 202009"/>
                  <a:gd name="connsiteX6" fmla="*/ 19987 w 60602"/>
                  <a:gd name="connsiteY6" fmla="*/ 4546 h 202009"/>
                  <a:gd name="connsiteX7" fmla="*/ 8675 w 60602"/>
                  <a:gd name="connsiteY7" fmla="*/ 6364 h 202009"/>
                  <a:gd name="connsiteX8" fmla="*/ 28068 w 60602"/>
                  <a:gd name="connsiteY8" fmla="*/ 88380 h 202009"/>
                  <a:gd name="connsiteX9" fmla="*/ 11907 w 60602"/>
                  <a:gd name="connsiteY9" fmla="*/ 45150 h 202009"/>
                  <a:gd name="connsiteX10" fmla="*/ 392 w 60602"/>
                  <a:gd name="connsiteY10" fmla="*/ 49998 h 2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602" h="202009">
                    <a:moveTo>
                      <a:pt x="392" y="49998"/>
                    </a:moveTo>
                    <a:cubicBezTo>
                      <a:pt x="10089" y="78683"/>
                      <a:pt x="19987" y="107369"/>
                      <a:pt x="29886" y="136054"/>
                    </a:cubicBezTo>
                    <a:cubicBezTo>
                      <a:pt x="38572" y="160901"/>
                      <a:pt x="44632" y="189990"/>
                      <a:pt x="60389" y="211403"/>
                    </a:cubicBezTo>
                    <a:cubicBezTo>
                      <a:pt x="63217" y="215242"/>
                      <a:pt x="68469" y="212211"/>
                      <a:pt x="68065" y="207969"/>
                    </a:cubicBezTo>
                    <a:cubicBezTo>
                      <a:pt x="67661" y="200293"/>
                      <a:pt x="66045" y="192819"/>
                      <a:pt x="64025" y="185344"/>
                    </a:cubicBezTo>
                    <a:cubicBezTo>
                      <a:pt x="65843" y="184738"/>
                      <a:pt x="67459" y="182920"/>
                      <a:pt x="67257" y="180496"/>
                    </a:cubicBezTo>
                    <a:cubicBezTo>
                      <a:pt x="61601" y="121509"/>
                      <a:pt x="35744" y="61310"/>
                      <a:pt x="19987" y="4546"/>
                    </a:cubicBezTo>
                    <a:cubicBezTo>
                      <a:pt x="17967" y="-2524"/>
                      <a:pt x="6655" y="-908"/>
                      <a:pt x="8675" y="6364"/>
                    </a:cubicBezTo>
                    <a:cubicBezTo>
                      <a:pt x="15947" y="32827"/>
                      <a:pt x="21603" y="60704"/>
                      <a:pt x="28068" y="88380"/>
                    </a:cubicBezTo>
                    <a:cubicBezTo>
                      <a:pt x="22613" y="74037"/>
                      <a:pt x="17361" y="59492"/>
                      <a:pt x="11907" y="45150"/>
                    </a:cubicBezTo>
                    <a:cubicBezTo>
                      <a:pt x="9079" y="37271"/>
                      <a:pt x="-2234" y="42322"/>
                      <a:pt x="392" y="4999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BC314382-1910-470E-8B73-EF392693E46A}"/>
                  </a:ext>
                </a:extLst>
              </p:cNvPr>
              <p:cNvSpPr/>
              <p:nvPr/>
            </p:nvSpPr>
            <p:spPr>
              <a:xfrm>
                <a:off x="190994" y="3393530"/>
                <a:ext cx="40402" cy="121206"/>
              </a:xfrm>
              <a:custGeom>
                <a:avLst/>
                <a:gdLst>
                  <a:gd name="connsiteX0" fmla="*/ 106 w 40401"/>
                  <a:gd name="connsiteY0" fmla="*/ 7498 h 121205"/>
                  <a:gd name="connsiteX1" fmla="*/ 35660 w 40401"/>
                  <a:gd name="connsiteY1" fmla="*/ 120219 h 121205"/>
                  <a:gd name="connsiteX2" fmla="*/ 42528 w 40401"/>
                  <a:gd name="connsiteY2" fmla="*/ 117189 h 121205"/>
                  <a:gd name="connsiteX3" fmla="*/ 27378 w 40401"/>
                  <a:gd name="connsiteY3" fmla="*/ 66485 h 121205"/>
                  <a:gd name="connsiteX4" fmla="*/ 13035 w 40401"/>
                  <a:gd name="connsiteY4" fmla="*/ 5276 h 121205"/>
                  <a:gd name="connsiteX5" fmla="*/ 106 w 40401"/>
                  <a:gd name="connsiteY5" fmla="*/ 7498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401" h="121205">
                    <a:moveTo>
                      <a:pt x="106" y="7498"/>
                    </a:moveTo>
                    <a:cubicBezTo>
                      <a:pt x="5965" y="43456"/>
                      <a:pt x="13035" y="90726"/>
                      <a:pt x="35660" y="120219"/>
                    </a:cubicBezTo>
                    <a:cubicBezTo>
                      <a:pt x="38084" y="123250"/>
                      <a:pt x="43134" y="121027"/>
                      <a:pt x="42528" y="117189"/>
                    </a:cubicBezTo>
                    <a:cubicBezTo>
                      <a:pt x="40104" y="99614"/>
                      <a:pt x="32630" y="83252"/>
                      <a:pt x="27378" y="66485"/>
                    </a:cubicBezTo>
                    <a:cubicBezTo>
                      <a:pt x="21317" y="46486"/>
                      <a:pt x="16671" y="26083"/>
                      <a:pt x="13035" y="5276"/>
                    </a:cubicBezTo>
                    <a:cubicBezTo>
                      <a:pt x="11823" y="-3006"/>
                      <a:pt x="-1308" y="-986"/>
                      <a:pt x="106" y="749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xmlns="" id="{4562394C-384A-4E63-80DC-526F5A3FE0C6}"/>
                  </a:ext>
                </a:extLst>
              </p:cNvPr>
              <p:cNvSpPr/>
              <p:nvPr/>
            </p:nvSpPr>
            <p:spPr>
              <a:xfrm>
                <a:off x="184232" y="3415421"/>
                <a:ext cx="20201" cy="101005"/>
              </a:xfrm>
              <a:custGeom>
                <a:avLst/>
                <a:gdLst>
                  <a:gd name="connsiteX0" fmla="*/ 0 w 20200"/>
                  <a:gd name="connsiteY0" fmla="*/ 151 h 101004"/>
                  <a:gd name="connsiteX1" fmla="*/ 7070 w 20200"/>
                  <a:gd name="connsiteY1" fmla="*/ 56310 h 101004"/>
                  <a:gd name="connsiteX2" fmla="*/ 15959 w 20200"/>
                  <a:gd name="connsiteY2" fmla="*/ 107014 h 101004"/>
                  <a:gd name="connsiteX3" fmla="*/ 21615 w 20200"/>
                  <a:gd name="connsiteY3" fmla="*/ 106206 h 101004"/>
                  <a:gd name="connsiteX4" fmla="*/ 12121 w 20200"/>
                  <a:gd name="connsiteY4" fmla="*/ 52674 h 101004"/>
                  <a:gd name="connsiteX5" fmla="*/ 202 w 20200"/>
                  <a:gd name="connsiteY5" fmla="*/ 151 h 101004"/>
                  <a:gd name="connsiteX6" fmla="*/ 0 w 20200"/>
                  <a:gd name="connsiteY6" fmla="*/ 151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00" h="101004">
                    <a:moveTo>
                      <a:pt x="0" y="151"/>
                    </a:moveTo>
                    <a:cubicBezTo>
                      <a:pt x="1010" y="18938"/>
                      <a:pt x="4848" y="37725"/>
                      <a:pt x="7070" y="56310"/>
                    </a:cubicBezTo>
                    <a:cubicBezTo>
                      <a:pt x="9292" y="73279"/>
                      <a:pt x="9292" y="91056"/>
                      <a:pt x="15959" y="107014"/>
                    </a:cubicBezTo>
                    <a:cubicBezTo>
                      <a:pt x="17171" y="109640"/>
                      <a:pt x="21615" y="109236"/>
                      <a:pt x="21615" y="106206"/>
                    </a:cubicBezTo>
                    <a:cubicBezTo>
                      <a:pt x="22423" y="88025"/>
                      <a:pt x="15959" y="70249"/>
                      <a:pt x="12121" y="52674"/>
                    </a:cubicBezTo>
                    <a:cubicBezTo>
                      <a:pt x="8282" y="35099"/>
                      <a:pt x="5454" y="17322"/>
                      <a:pt x="202" y="151"/>
                    </a:cubicBezTo>
                    <a:cubicBezTo>
                      <a:pt x="404" y="-50"/>
                      <a:pt x="0" y="-50"/>
                      <a:pt x="0" y="15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xmlns="" id="{92476AE1-0B32-406B-9649-2090D54CC7E6}"/>
                  </a:ext>
                </a:extLst>
              </p:cNvPr>
              <p:cNvSpPr/>
              <p:nvPr/>
            </p:nvSpPr>
            <p:spPr>
              <a:xfrm>
                <a:off x="141153" y="3413010"/>
                <a:ext cx="40402" cy="202009"/>
              </a:xfrm>
              <a:custGeom>
                <a:avLst/>
                <a:gdLst>
                  <a:gd name="connsiteX0" fmla="*/ 4900 w 40401"/>
                  <a:gd name="connsiteY0" fmla="*/ 4785 h 202009"/>
                  <a:gd name="connsiteX1" fmla="*/ 38635 w 40401"/>
                  <a:gd name="connsiteY1" fmla="*/ 201138 h 202009"/>
                  <a:gd name="connsiteX2" fmla="*/ 44292 w 40401"/>
                  <a:gd name="connsiteY2" fmla="*/ 197906 h 202009"/>
                  <a:gd name="connsiteX3" fmla="*/ 16212 w 40401"/>
                  <a:gd name="connsiteY3" fmla="*/ 6199 h 202009"/>
                  <a:gd name="connsiteX4" fmla="*/ 4900 w 40401"/>
                  <a:gd name="connsiteY4" fmla="*/ 4785 h 2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1" h="202009">
                    <a:moveTo>
                      <a:pt x="4900" y="4785"/>
                    </a:moveTo>
                    <a:cubicBezTo>
                      <a:pt x="-7019" y="71246"/>
                      <a:pt x="2274" y="143565"/>
                      <a:pt x="38635" y="201138"/>
                    </a:cubicBezTo>
                    <a:cubicBezTo>
                      <a:pt x="40656" y="204370"/>
                      <a:pt x="45504" y="201138"/>
                      <a:pt x="44292" y="197906"/>
                    </a:cubicBezTo>
                    <a:cubicBezTo>
                      <a:pt x="20253" y="135081"/>
                      <a:pt x="7930" y="73468"/>
                      <a:pt x="16212" y="6199"/>
                    </a:cubicBezTo>
                    <a:cubicBezTo>
                      <a:pt x="16818" y="-1275"/>
                      <a:pt x="6112" y="-2285"/>
                      <a:pt x="4900" y="478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xmlns="" id="{32016CAE-6672-463C-A395-A6F0BD8FC2C1}"/>
                  </a:ext>
                </a:extLst>
              </p:cNvPr>
              <p:cNvSpPr/>
              <p:nvPr/>
            </p:nvSpPr>
            <p:spPr>
              <a:xfrm>
                <a:off x="1883113" y="1102531"/>
                <a:ext cx="202009" cy="141406"/>
              </a:xfrm>
              <a:custGeom>
                <a:avLst/>
                <a:gdLst>
                  <a:gd name="connsiteX0" fmla="*/ 19006 w 202009"/>
                  <a:gd name="connsiteY0" fmla="*/ 151341 h 141406"/>
                  <a:gd name="connsiteX1" fmla="*/ 52539 w 202009"/>
                  <a:gd name="connsiteY1" fmla="*/ 160027 h 141406"/>
                  <a:gd name="connsiteX2" fmla="*/ 167281 w 202009"/>
                  <a:gd name="connsiteY2" fmla="*/ 156189 h 141406"/>
                  <a:gd name="connsiteX3" fmla="*/ 209299 w 202009"/>
                  <a:gd name="connsiteY3" fmla="*/ 135180 h 141406"/>
                  <a:gd name="connsiteX4" fmla="*/ 213541 w 202009"/>
                  <a:gd name="connsiteY4" fmla="*/ 119423 h 141406"/>
                  <a:gd name="connsiteX5" fmla="*/ 209702 w 202009"/>
                  <a:gd name="connsiteY5" fmla="*/ 33367 h 141406"/>
                  <a:gd name="connsiteX6" fmla="*/ 194148 w 202009"/>
                  <a:gd name="connsiteY6" fmla="*/ 8722 h 141406"/>
                  <a:gd name="connsiteX7" fmla="*/ 160816 w 202009"/>
                  <a:gd name="connsiteY7" fmla="*/ 36 h 141406"/>
                  <a:gd name="connsiteX8" fmla="*/ 46479 w 202009"/>
                  <a:gd name="connsiteY8" fmla="*/ 3672 h 141406"/>
                  <a:gd name="connsiteX9" fmla="*/ 4461 w 202009"/>
                  <a:gd name="connsiteY9" fmla="*/ 24479 h 141406"/>
                  <a:gd name="connsiteX10" fmla="*/ 17 w 202009"/>
                  <a:gd name="connsiteY10" fmla="*/ 40236 h 141406"/>
                  <a:gd name="connsiteX11" fmla="*/ 3249 w 202009"/>
                  <a:gd name="connsiteY11" fmla="*/ 126493 h 141406"/>
                  <a:gd name="connsiteX12" fmla="*/ 19006 w 202009"/>
                  <a:gd name="connsiteY12" fmla="*/ 151341 h 141406"/>
                  <a:gd name="connsiteX13" fmla="*/ 27086 w 202009"/>
                  <a:gd name="connsiteY13" fmla="*/ 33569 h 141406"/>
                  <a:gd name="connsiteX14" fmla="*/ 47489 w 202009"/>
                  <a:gd name="connsiteY14" fmla="*/ 24075 h 141406"/>
                  <a:gd name="connsiteX15" fmla="*/ 161826 w 202009"/>
                  <a:gd name="connsiteY15" fmla="*/ 20439 h 141406"/>
                  <a:gd name="connsiteX16" fmla="*/ 184855 w 202009"/>
                  <a:gd name="connsiteY16" fmla="*/ 34175 h 141406"/>
                  <a:gd name="connsiteX17" fmla="*/ 188492 w 202009"/>
                  <a:gd name="connsiteY17" fmla="*/ 120231 h 141406"/>
                  <a:gd name="connsiteX18" fmla="*/ 186875 w 202009"/>
                  <a:gd name="connsiteY18" fmla="*/ 125887 h 141406"/>
                  <a:gd name="connsiteX19" fmla="*/ 166675 w 202009"/>
                  <a:gd name="connsiteY19" fmla="*/ 135382 h 141406"/>
                  <a:gd name="connsiteX20" fmla="*/ 51933 w 202009"/>
                  <a:gd name="connsiteY20" fmla="*/ 139220 h 141406"/>
                  <a:gd name="connsiteX21" fmla="*/ 28904 w 202009"/>
                  <a:gd name="connsiteY21" fmla="*/ 125483 h 141406"/>
                  <a:gd name="connsiteX22" fmla="*/ 25672 w 202009"/>
                  <a:gd name="connsiteY22" fmla="*/ 39226 h 141406"/>
                  <a:gd name="connsiteX23" fmla="*/ 27086 w 202009"/>
                  <a:gd name="connsiteY23" fmla="*/ 33569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02009" h="141406">
                    <a:moveTo>
                      <a:pt x="19006" y="151341"/>
                    </a:moveTo>
                    <a:cubicBezTo>
                      <a:pt x="28298" y="157401"/>
                      <a:pt x="40217" y="160431"/>
                      <a:pt x="52539" y="160027"/>
                    </a:cubicBezTo>
                    <a:lnTo>
                      <a:pt x="167281" y="156189"/>
                    </a:lnTo>
                    <a:cubicBezTo>
                      <a:pt x="185663" y="155583"/>
                      <a:pt x="201622" y="147502"/>
                      <a:pt x="209299" y="135180"/>
                    </a:cubicBezTo>
                    <a:cubicBezTo>
                      <a:pt x="212329" y="130130"/>
                      <a:pt x="213743" y="124877"/>
                      <a:pt x="213541" y="119423"/>
                    </a:cubicBezTo>
                    <a:lnTo>
                      <a:pt x="209702" y="33367"/>
                    </a:lnTo>
                    <a:cubicBezTo>
                      <a:pt x="209299" y="23671"/>
                      <a:pt x="203844" y="14984"/>
                      <a:pt x="194148" y="8722"/>
                    </a:cubicBezTo>
                    <a:cubicBezTo>
                      <a:pt x="185057" y="2662"/>
                      <a:pt x="173139" y="-368"/>
                      <a:pt x="160816" y="36"/>
                    </a:cubicBezTo>
                    <a:lnTo>
                      <a:pt x="46479" y="3672"/>
                    </a:lnTo>
                    <a:cubicBezTo>
                      <a:pt x="28096" y="4278"/>
                      <a:pt x="12137" y="12156"/>
                      <a:pt x="4461" y="24479"/>
                    </a:cubicBezTo>
                    <a:cubicBezTo>
                      <a:pt x="1431" y="29529"/>
                      <a:pt x="-185" y="34781"/>
                      <a:pt x="17" y="40236"/>
                    </a:cubicBezTo>
                    <a:lnTo>
                      <a:pt x="3249" y="126493"/>
                    </a:lnTo>
                    <a:cubicBezTo>
                      <a:pt x="3653" y="135988"/>
                      <a:pt x="9309" y="144876"/>
                      <a:pt x="19006" y="151341"/>
                    </a:cubicBezTo>
                    <a:close/>
                    <a:moveTo>
                      <a:pt x="27086" y="33569"/>
                    </a:moveTo>
                    <a:cubicBezTo>
                      <a:pt x="30520" y="28115"/>
                      <a:pt x="38399" y="24277"/>
                      <a:pt x="47489" y="24075"/>
                    </a:cubicBezTo>
                    <a:lnTo>
                      <a:pt x="161826" y="20439"/>
                    </a:lnTo>
                    <a:cubicBezTo>
                      <a:pt x="173947" y="20035"/>
                      <a:pt x="184451" y="26297"/>
                      <a:pt x="184855" y="34175"/>
                    </a:cubicBezTo>
                    <a:lnTo>
                      <a:pt x="188492" y="120231"/>
                    </a:lnTo>
                    <a:cubicBezTo>
                      <a:pt x="188492" y="122251"/>
                      <a:pt x="188087" y="124069"/>
                      <a:pt x="186875" y="125887"/>
                    </a:cubicBezTo>
                    <a:cubicBezTo>
                      <a:pt x="183441" y="131342"/>
                      <a:pt x="175563" y="135180"/>
                      <a:pt x="166675" y="135382"/>
                    </a:cubicBezTo>
                    <a:lnTo>
                      <a:pt x="51933" y="139220"/>
                    </a:lnTo>
                    <a:cubicBezTo>
                      <a:pt x="39813" y="139624"/>
                      <a:pt x="29106" y="133362"/>
                      <a:pt x="28904" y="125483"/>
                    </a:cubicBezTo>
                    <a:lnTo>
                      <a:pt x="25672" y="39226"/>
                    </a:lnTo>
                    <a:cubicBezTo>
                      <a:pt x="25470" y="37407"/>
                      <a:pt x="25874" y="35387"/>
                      <a:pt x="27086" y="3356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2FBBF163-6725-4456-9FEF-5E1EEDB2AA65}"/>
                  </a:ext>
                </a:extLst>
              </p:cNvPr>
              <p:cNvSpPr/>
              <p:nvPr/>
            </p:nvSpPr>
            <p:spPr>
              <a:xfrm>
                <a:off x="1951391" y="2518731"/>
                <a:ext cx="303014" cy="161607"/>
              </a:xfrm>
              <a:custGeom>
                <a:avLst/>
                <a:gdLst>
                  <a:gd name="connsiteX0" fmla="*/ 54965 w 303013"/>
                  <a:gd name="connsiteY0" fmla="*/ 176274 h 161607"/>
                  <a:gd name="connsiteX1" fmla="*/ 174353 w 303013"/>
                  <a:gd name="connsiteY1" fmla="*/ 169608 h 161607"/>
                  <a:gd name="connsiteX2" fmla="*/ 217987 w 303013"/>
                  <a:gd name="connsiteY2" fmla="*/ 145973 h 161607"/>
                  <a:gd name="connsiteX3" fmla="*/ 222431 w 303013"/>
                  <a:gd name="connsiteY3" fmla="*/ 128802 h 161607"/>
                  <a:gd name="connsiteX4" fmla="*/ 219199 w 303013"/>
                  <a:gd name="connsiteY4" fmla="*/ 53251 h 161607"/>
                  <a:gd name="connsiteX5" fmla="*/ 264449 w 303013"/>
                  <a:gd name="connsiteY5" fmla="*/ 98703 h 161607"/>
                  <a:gd name="connsiteX6" fmla="*/ 309093 w 303013"/>
                  <a:gd name="connsiteY6" fmla="*/ 136074 h 161607"/>
                  <a:gd name="connsiteX7" fmla="*/ 317174 w 303013"/>
                  <a:gd name="connsiteY7" fmla="*/ 129812 h 161607"/>
                  <a:gd name="connsiteX8" fmla="*/ 279600 w 303013"/>
                  <a:gd name="connsiteY8" fmla="*/ 89814 h 161607"/>
                  <a:gd name="connsiteX9" fmla="*/ 226673 w 303013"/>
                  <a:gd name="connsiteY9" fmla="*/ 44160 h 161607"/>
                  <a:gd name="connsiteX10" fmla="*/ 218997 w 303013"/>
                  <a:gd name="connsiteY10" fmla="*/ 44362 h 161607"/>
                  <a:gd name="connsiteX11" fmla="*/ 218593 w 303013"/>
                  <a:gd name="connsiteY11" fmla="*/ 35272 h 161607"/>
                  <a:gd name="connsiteX12" fmla="*/ 202230 w 303013"/>
                  <a:gd name="connsiteY12" fmla="*/ 8809 h 161607"/>
                  <a:gd name="connsiteX13" fmla="*/ 167485 w 303013"/>
                  <a:gd name="connsiteY13" fmla="*/ 122 h 161607"/>
                  <a:gd name="connsiteX14" fmla="*/ 48299 w 303013"/>
                  <a:gd name="connsiteY14" fmla="*/ 6384 h 161607"/>
                  <a:gd name="connsiteX15" fmla="*/ 4463 w 303013"/>
                  <a:gd name="connsiteY15" fmla="*/ 29818 h 161607"/>
                  <a:gd name="connsiteX16" fmla="*/ 19 w 303013"/>
                  <a:gd name="connsiteY16" fmla="*/ 46988 h 161607"/>
                  <a:gd name="connsiteX17" fmla="*/ 3453 w 303013"/>
                  <a:gd name="connsiteY17" fmla="*/ 140721 h 161607"/>
                  <a:gd name="connsiteX18" fmla="*/ 54965 w 303013"/>
                  <a:gd name="connsiteY18" fmla="*/ 176274 h 161607"/>
                  <a:gd name="connsiteX19" fmla="*/ 28098 w 303013"/>
                  <a:gd name="connsiteY19" fmla="*/ 39312 h 161607"/>
                  <a:gd name="connsiteX20" fmla="*/ 49309 w 303013"/>
                  <a:gd name="connsiteY20" fmla="*/ 28605 h 161607"/>
                  <a:gd name="connsiteX21" fmla="*/ 168293 w 303013"/>
                  <a:gd name="connsiteY21" fmla="*/ 22141 h 161607"/>
                  <a:gd name="connsiteX22" fmla="*/ 192332 w 303013"/>
                  <a:gd name="connsiteY22" fmla="*/ 36484 h 161607"/>
                  <a:gd name="connsiteX23" fmla="*/ 196372 w 303013"/>
                  <a:gd name="connsiteY23" fmla="*/ 129812 h 161607"/>
                  <a:gd name="connsiteX24" fmla="*/ 194756 w 303013"/>
                  <a:gd name="connsiteY24" fmla="*/ 136074 h 161607"/>
                  <a:gd name="connsiteX25" fmla="*/ 173747 w 303013"/>
                  <a:gd name="connsiteY25" fmla="*/ 146983 h 161607"/>
                  <a:gd name="connsiteX26" fmla="*/ 54359 w 303013"/>
                  <a:gd name="connsiteY26" fmla="*/ 153649 h 161607"/>
                  <a:gd name="connsiteX27" fmla="*/ 30320 w 303013"/>
                  <a:gd name="connsiteY27" fmla="*/ 139105 h 161607"/>
                  <a:gd name="connsiteX28" fmla="*/ 26684 w 303013"/>
                  <a:gd name="connsiteY28" fmla="*/ 45372 h 161607"/>
                  <a:gd name="connsiteX29" fmla="*/ 28098 w 303013"/>
                  <a:gd name="connsiteY29" fmla="*/ 39312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3013" h="161607">
                    <a:moveTo>
                      <a:pt x="54965" y="176274"/>
                    </a:moveTo>
                    <a:lnTo>
                      <a:pt x="174353" y="169608"/>
                    </a:lnTo>
                    <a:cubicBezTo>
                      <a:pt x="193342" y="168598"/>
                      <a:pt x="210109" y="159508"/>
                      <a:pt x="217987" y="145973"/>
                    </a:cubicBezTo>
                    <a:cubicBezTo>
                      <a:pt x="221219" y="140519"/>
                      <a:pt x="222633" y="134660"/>
                      <a:pt x="222431" y="128802"/>
                    </a:cubicBezTo>
                    <a:lnTo>
                      <a:pt x="219199" y="53251"/>
                    </a:lnTo>
                    <a:cubicBezTo>
                      <a:pt x="234350" y="68199"/>
                      <a:pt x="249096" y="83754"/>
                      <a:pt x="264449" y="98703"/>
                    </a:cubicBezTo>
                    <a:cubicBezTo>
                      <a:pt x="277782" y="111833"/>
                      <a:pt x="290912" y="129206"/>
                      <a:pt x="309093" y="136074"/>
                    </a:cubicBezTo>
                    <a:cubicBezTo>
                      <a:pt x="312931" y="137489"/>
                      <a:pt x="319194" y="134458"/>
                      <a:pt x="317174" y="129812"/>
                    </a:cubicBezTo>
                    <a:cubicBezTo>
                      <a:pt x="309699" y="113045"/>
                      <a:pt x="293336" y="102137"/>
                      <a:pt x="279600" y="89814"/>
                    </a:cubicBezTo>
                    <a:cubicBezTo>
                      <a:pt x="262227" y="74260"/>
                      <a:pt x="244248" y="59513"/>
                      <a:pt x="226673" y="44160"/>
                    </a:cubicBezTo>
                    <a:cubicBezTo>
                      <a:pt x="224047" y="41938"/>
                      <a:pt x="221017" y="42544"/>
                      <a:pt x="218997" y="44362"/>
                    </a:cubicBezTo>
                    <a:lnTo>
                      <a:pt x="218593" y="35272"/>
                    </a:lnTo>
                    <a:cubicBezTo>
                      <a:pt x="218189" y="24767"/>
                      <a:pt x="212331" y="15475"/>
                      <a:pt x="202230" y="8809"/>
                    </a:cubicBezTo>
                    <a:cubicBezTo>
                      <a:pt x="192736" y="2546"/>
                      <a:pt x="180413" y="-686"/>
                      <a:pt x="167485" y="122"/>
                    </a:cubicBezTo>
                    <a:lnTo>
                      <a:pt x="48299" y="6384"/>
                    </a:lnTo>
                    <a:cubicBezTo>
                      <a:pt x="29310" y="7395"/>
                      <a:pt x="12544" y="16485"/>
                      <a:pt x="4463" y="29818"/>
                    </a:cubicBezTo>
                    <a:cubicBezTo>
                      <a:pt x="1231" y="35272"/>
                      <a:pt x="-183" y="41130"/>
                      <a:pt x="19" y="46988"/>
                    </a:cubicBezTo>
                    <a:lnTo>
                      <a:pt x="3453" y="140721"/>
                    </a:lnTo>
                    <a:cubicBezTo>
                      <a:pt x="4463" y="161932"/>
                      <a:pt x="27492" y="177688"/>
                      <a:pt x="54965" y="176274"/>
                    </a:cubicBezTo>
                    <a:close/>
                    <a:moveTo>
                      <a:pt x="28098" y="39312"/>
                    </a:moveTo>
                    <a:cubicBezTo>
                      <a:pt x="31734" y="33252"/>
                      <a:pt x="40017" y="29010"/>
                      <a:pt x="49309" y="28605"/>
                    </a:cubicBezTo>
                    <a:lnTo>
                      <a:pt x="168293" y="22141"/>
                    </a:lnTo>
                    <a:cubicBezTo>
                      <a:pt x="180817" y="21535"/>
                      <a:pt x="191928" y="27999"/>
                      <a:pt x="192332" y="36484"/>
                    </a:cubicBezTo>
                    <a:lnTo>
                      <a:pt x="196372" y="129812"/>
                    </a:lnTo>
                    <a:cubicBezTo>
                      <a:pt x="196372" y="131832"/>
                      <a:pt x="195968" y="134054"/>
                      <a:pt x="194756" y="136074"/>
                    </a:cubicBezTo>
                    <a:cubicBezTo>
                      <a:pt x="191322" y="142135"/>
                      <a:pt x="183039" y="146377"/>
                      <a:pt x="173747" y="146983"/>
                    </a:cubicBezTo>
                    <a:lnTo>
                      <a:pt x="54359" y="153649"/>
                    </a:lnTo>
                    <a:cubicBezTo>
                      <a:pt x="41633" y="154457"/>
                      <a:pt x="30522" y="147791"/>
                      <a:pt x="30320" y="139105"/>
                    </a:cubicBezTo>
                    <a:lnTo>
                      <a:pt x="26684" y="45372"/>
                    </a:lnTo>
                    <a:cubicBezTo>
                      <a:pt x="26482" y="43554"/>
                      <a:pt x="26886" y="41332"/>
                      <a:pt x="28098" y="3931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43ED1BFF-71FC-4BAF-8BC6-58E55BFB1B3E}"/>
                  </a:ext>
                </a:extLst>
              </p:cNvPr>
              <p:cNvSpPr/>
              <p:nvPr/>
            </p:nvSpPr>
            <p:spPr>
              <a:xfrm>
                <a:off x="1960279" y="2703974"/>
                <a:ext cx="222210" cy="161607"/>
              </a:xfrm>
              <a:custGeom>
                <a:avLst/>
                <a:gdLst>
                  <a:gd name="connsiteX0" fmla="*/ 203038 w 222210"/>
                  <a:gd name="connsiteY0" fmla="*/ 8808 h 161607"/>
                  <a:gd name="connsiteX1" fmla="*/ 168091 w 222210"/>
                  <a:gd name="connsiteY1" fmla="*/ 122 h 161607"/>
                  <a:gd name="connsiteX2" fmla="*/ 48501 w 222210"/>
                  <a:gd name="connsiteY2" fmla="*/ 6789 h 161607"/>
                  <a:gd name="connsiteX3" fmla="*/ 4463 w 222210"/>
                  <a:gd name="connsiteY3" fmla="*/ 30625 h 161607"/>
                  <a:gd name="connsiteX4" fmla="*/ 19 w 222210"/>
                  <a:gd name="connsiteY4" fmla="*/ 47998 h 161607"/>
                  <a:gd name="connsiteX5" fmla="*/ 3655 w 222210"/>
                  <a:gd name="connsiteY5" fmla="*/ 142741 h 161607"/>
                  <a:gd name="connsiteX6" fmla="*/ 55369 w 222210"/>
                  <a:gd name="connsiteY6" fmla="*/ 178496 h 161607"/>
                  <a:gd name="connsiteX7" fmla="*/ 175363 w 222210"/>
                  <a:gd name="connsiteY7" fmla="*/ 171426 h 161607"/>
                  <a:gd name="connsiteX8" fmla="*/ 219199 w 222210"/>
                  <a:gd name="connsiteY8" fmla="*/ 147387 h 161607"/>
                  <a:gd name="connsiteX9" fmla="*/ 223643 w 222210"/>
                  <a:gd name="connsiteY9" fmla="*/ 130014 h 161607"/>
                  <a:gd name="connsiteX10" fmla="*/ 219603 w 222210"/>
                  <a:gd name="connsiteY10" fmla="*/ 35676 h 161607"/>
                  <a:gd name="connsiteX11" fmla="*/ 203038 w 222210"/>
                  <a:gd name="connsiteY11" fmla="*/ 8808 h 161607"/>
                  <a:gd name="connsiteX12" fmla="*/ 195564 w 222210"/>
                  <a:gd name="connsiteY12" fmla="*/ 137690 h 161607"/>
                  <a:gd name="connsiteX13" fmla="*/ 174353 w 222210"/>
                  <a:gd name="connsiteY13" fmla="*/ 148801 h 161607"/>
                  <a:gd name="connsiteX14" fmla="*/ 54359 w 222210"/>
                  <a:gd name="connsiteY14" fmla="*/ 155871 h 161607"/>
                  <a:gd name="connsiteX15" fmla="*/ 36785 w 222210"/>
                  <a:gd name="connsiteY15" fmla="*/ 151629 h 161607"/>
                  <a:gd name="connsiteX16" fmla="*/ 30118 w 222210"/>
                  <a:gd name="connsiteY16" fmla="*/ 141327 h 161607"/>
                  <a:gd name="connsiteX17" fmla="*/ 26482 w 222210"/>
                  <a:gd name="connsiteY17" fmla="*/ 46786 h 161607"/>
                  <a:gd name="connsiteX18" fmla="*/ 28098 w 222210"/>
                  <a:gd name="connsiteY18" fmla="*/ 40524 h 161607"/>
                  <a:gd name="connsiteX19" fmla="*/ 49309 w 222210"/>
                  <a:gd name="connsiteY19" fmla="*/ 29616 h 161607"/>
                  <a:gd name="connsiteX20" fmla="*/ 168899 w 222210"/>
                  <a:gd name="connsiteY20" fmla="*/ 22747 h 161607"/>
                  <a:gd name="connsiteX21" fmla="*/ 186271 w 222210"/>
                  <a:gd name="connsiteY21" fmla="*/ 26989 h 161607"/>
                  <a:gd name="connsiteX22" fmla="*/ 192938 w 222210"/>
                  <a:gd name="connsiteY22" fmla="*/ 37292 h 161607"/>
                  <a:gd name="connsiteX23" fmla="*/ 196978 w 222210"/>
                  <a:gd name="connsiteY23" fmla="*/ 131630 h 161607"/>
                  <a:gd name="connsiteX24" fmla="*/ 195564 w 222210"/>
                  <a:gd name="connsiteY24" fmla="*/ 137690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2210" h="161607">
                    <a:moveTo>
                      <a:pt x="203038" y="8808"/>
                    </a:moveTo>
                    <a:cubicBezTo>
                      <a:pt x="193342" y="2546"/>
                      <a:pt x="181019" y="-686"/>
                      <a:pt x="168091" y="122"/>
                    </a:cubicBezTo>
                    <a:lnTo>
                      <a:pt x="48501" y="6789"/>
                    </a:lnTo>
                    <a:cubicBezTo>
                      <a:pt x="29310" y="7799"/>
                      <a:pt x="12544" y="17091"/>
                      <a:pt x="4463" y="30625"/>
                    </a:cubicBezTo>
                    <a:cubicBezTo>
                      <a:pt x="1231" y="36080"/>
                      <a:pt x="-183" y="41938"/>
                      <a:pt x="19" y="47998"/>
                    </a:cubicBezTo>
                    <a:lnTo>
                      <a:pt x="3655" y="142741"/>
                    </a:lnTo>
                    <a:cubicBezTo>
                      <a:pt x="4463" y="164154"/>
                      <a:pt x="27694" y="180113"/>
                      <a:pt x="55369" y="178496"/>
                    </a:cubicBezTo>
                    <a:lnTo>
                      <a:pt x="175363" y="171426"/>
                    </a:lnTo>
                    <a:cubicBezTo>
                      <a:pt x="194554" y="170214"/>
                      <a:pt x="211321" y="161124"/>
                      <a:pt x="219199" y="147387"/>
                    </a:cubicBezTo>
                    <a:cubicBezTo>
                      <a:pt x="222431" y="141933"/>
                      <a:pt x="223845" y="135872"/>
                      <a:pt x="223643" y="130014"/>
                    </a:cubicBezTo>
                    <a:lnTo>
                      <a:pt x="219603" y="35676"/>
                    </a:lnTo>
                    <a:cubicBezTo>
                      <a:pt x="218997" y="24969"/>
                      <a:pt x="213139" y="15475"/>
                      <a:pt x="203038" y="8808"/>
                    </a:cubicBezTo>
                    <a:close/>
                    <a:moveTo>
                      <a:pt x="195564" y="137690"/>
                    </a:moveTo>
                    <a:cubicBezTo>
                      <a:pt x="192130" y="143751"/>
                      <a:pt x="183645" y="148195"/>
                      <a:pt x="174353" y="148801"/>
                    </a:cubicBezTo>
                    <a:lnTo>
                      <a:pt x="54359" y="155871"/>
                    </a:lnTo>
                    <a:cubicBezTo>
                      <a:pt x="47693" y="156275"/>
                      <a:pt x="41431" y="154861"/>
                      <a:pt x="36785" y="151629"/>
                    </a:cubicBezTo>
                    <a:cubicBezTo>
                      <a:pt x="32542" y="148801"/>
                      <a:pt x="30320" y="145165"/>
                      <a:pt x="30118" y="141327"/>
                    </a:cubicBezTo>
                    <a:lnTo>
                      <a:pt x="26482" y="46786"/>
                    </a:lnTo>
                    <a:cubicBezTo>
                      <a:pt x="26482" y="44564"/>
                      <a:pt x="26886" y="42544"/>
                      <a:pt x="28098" y="40524"/>
                    </a:cubicBezTo>
                    <a:cubicBezTo>
                      <a:pt x="31734" y="34464"/>
                      <a:pt x="40017" y="30019"/>
                      <a:pt x="49309" y="29616"/>
                    </a:cubicBezTo>
                    <a:lnTo>
                      <a:pt x="168899" y="22747"/>
                    </a:lnTo>
                    <a:cubicBezTo>
                      <a:pt x="175363" y="22343"/>
                      <a:pt x="181625" y="23757"/>
                      <a:pt x="186271" y="26989"/>
                    </a:cubicBezTo>
                    <a:cubicBezTo>
                      <a:pt x="190312" y="29818"/>
                      <a:pt x="192736" y="33454"/>
                      <a:pt x="192938" y="37292"/>
                    </a:cubicBezTo>
                    <a:lnTo>
                      <a:pt x="196978" y="131630"/>
                    </a:lnTo>
                    <a:cubicBezTo>
                      <a:pt x="197382" y="133650"/>
                      <a:pt x="196776" y="135671"/>
                      <a:pt x="195564" y="13769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346FE502-7B42-4841-8902-F488EB6937C2}"/>
                  </a:ext>
                </a:extLst>
              </p:cNvPr>
              <p:cNvSpPr/>
              <p:nvPr/>
            </p:nvSpPr>
            <p:spPr>
              <a:xfrm>
                <a:off x="1659696" y="895885"/>
                <a:ext cx="202009" cy="181808"/>
              </a:xfrm>
              <a:custGeom>
                <a:avLst/>
                <a:gdLst>
                  <a:gd name="connsiteX0" fmla="*/ 160812 w 202009"/>
                  <a:gd name="connsiteY0" fmla="*/ 26 h 181808"/>
                  <a:gd name="connsiteX1" fmla="*/ 46475 w 202009"/>
                  <a:gd name="connsiteY1" fmla="*/ 3258 h 181808"/>
                  <a:gd name="connsiteX2" fmla="*/ 6275 w 202009"/>
                  <a:gd name="connsiteY2" fmla="*/ 24873 h 181808"/>
                  <a:gd name="connsiteX3" fmla="*/ 13 w 202009"/>
                  <a:gd name="connsiteY3" fmla="*/ 47094 h 181808"/>
                  <a:gd name="connsiteX4" fmla="*/ 3447 w 202009"/>
                  <a:gd name="connsiteY4" fmla="*/ 155977 h 181808"/>
                  <a:gd name="connsiteX5" fmla="*/ 52737 w 202009"/>
                  <a:gd name="connsiteY5" fmla="*/ 197389 h 181808"/>
                  <a:gd name="connsiteX6" fmla="*/ 167680 w 202009"/>
                  <a:gd name="connsiteY6" fmla="*/ 193753 h 181808"/>
                  <a:gd name="connsiteX7" fmla="*/ 207880 w 202009"/>
                  <a:gd name="connsiteY7" fmla="*/ 171734 h 181808"/>
                  <a:gd name="connsiteX8" fmla="*/ 213940 w 202009"/>
                  <a:gd name="connsiteY8" fmla="*/ 149513 h 181808"/>
                  <a:gd name="connsiteX9" fmla="*/ 209900 w 202009"/>
                  <a:gd name="connsiteY9" fmla="*/ 41034 h 181808"/>
                  <a:gd name="connsiteX10" fmla="*/ 160812 w 202009"/>
                  <a:gd name="connsiteY10" fmla="*/ 26 h 181808"/>
                  <a:gd name="connsiteX11" fmla="*/ 185659 w 202009"/>
                  <a:gd name="connsiteY11" fmla="*/ 160623 h 181808"/>
                  <a:gd name="connsiteX12" fmla="*/ 166670 w 202009"/>
                  <a:gd name="connsiteY12" fmla="*/ 170926 h 181808"/>
                  <a:gd name="connsiteX13" fmla="*/ 51727 w 202009"/>
                  <a:gd name="connsiteY13" fmla="*/ 174360 h 181808"/>
                  <a:gd name="connsiteX14" fmla="*/ 35566 w 202009"/>
                  <a:gd name="connsiteY14" fmla="*/ 168905 h 181808"/>
                  <a:gd name="connsiteX15" fmla="*/ 28496 w 202009"/>
                  <a:gd name="connsiteY15" fmla="*/ 154765 h 181808"/>
                  <a:gd name="connsiteX16" fmla="*/ 25062 w 202009"/>
                  <a:gd name="connsiteY16" fmla="*/ 45882 h 181808"/>
                  <a:gd name="connsiteX17" fmla="*/ 27890 w 202009"/>
                  <a:gd name="connsiteY17" fmla="*/ 35377 h 181808"/>
                  <a:gd name="connsiteX18" fmla="*/ 46879 w 202009"/>
                  <a:gd name="connsiteY18" fmla="*/ 25075 h 181808"/>
                  <a:gd name="connsiteX19" fmla="*/ 161216 w 202009"/>
                  <a:gd name="connsiteY19" fmla="*/ 21843 h 181808"/>
                  <a:gd name="connsiteX20" fmla="*/ 177175 w 202009"/>
                  <a:gd name="connsiteY20" fmla="*/ 27297 h 181808"/>
                  <a:gd name="connsiteX21" fmla="*/ 184245 w 202009"/>
                  <a:gd name="connsiteY21" fmla="*/ 41236 h 181808"/>
                  <a:gd name="connsiteX22" fmla="*/ 188083 w 202009"/>
                  <a:gd name="connsiteY22" fmla="*/ 149917 h 181808"/>
                  <a:gd name="connsiteX23" fmla="*/ 185659 w 202009"/>
                  <a:gd name="connsiteY23" fmla="*/ 160623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02009" h="181808">
                    <a:moveTo>
                      <a:pt x="160812" y="26"/>
                    </a:moveTo>
                    <a:lnTo>
                      <a:pt x="46475" y="3258"/>
                    </a:lnTo>
                    <a:cubicBezTo>
                      <a:pt x="29910" y="3662"/>
                      <a:pt x="14557" y="11944"/>
                      <a:pt x="6275" y="24873"/>
                    </a:cubicBezTo>
                    <a:cubicBezTo>
                      <a:pt x="2033" y="31539"/>
                      <a:pt x="-189" y="39215"/>
                      <a:pt x="13" y="47094"/>
                    </a:cubicBezTo>
                    <a:lnTo>
                      <a:pt x="3447" y="155977"/>
                    </a:lnTo>
                    <a:cubicBezTo>
                      <a:pt x="4255" y="179612"/>
                      <a:pt x="26274" y="198197"/>
                      <a:pt x="52737" y="197389"/>
                    </a:cubicBezTo>
                    <a:lnTo>
                      <a:pt x="167680" y="193753"/>
                    </a:lnTo>
                    <a:cubicBezTo>
                      <a:pt x="184245" y="193147"/>
                      <a:pt x="199598" y="184864"/>
                      <a:pt x="207880" y="171734"/>
                    </a:cubicBezTo>
                    <a:cubicBezTo>
                      <a:pt x="212122" y="164865"/>
                      <a:pt x="214142" y="157189"/>
                      <a:pt x="213940" y="149513"/>
                    </a:cubicBezTo>
                    <a:lnTo>
                      <a:pt x="209900" y="41034"/>
                    </a:lnTo>
                    <a:cubicBezTo>
                      <a:pt x="208890" y="17601"/>
                      <a:pt x="186871" y="-782"/>
                      <a:pt x="160812" y="26"/>
                    </a:cubicBezTo>
                    <a:close/>
                    <a:moveTo>
                      <a:pt x="185659" y="160623"/>
                    </a:moveTo>
                    <a:cubicBezTo>
                      <a:pt x="181821" y="166885"/>
                      <a:pt x="174751" y="170723"/>
                      <a:pt x="166670" y="170926"/>
                    </a:cubicBezTo>
                    <a:lnTo>
                      <a:pt x="51727" y="174360"/>
                    </a:lnTo>
                    <a:cubicBezTo>
                      <a:pt x="45667" y="174562"/>
                      <a:pt x="40010" y="172542"/>
                      <a:pt x="35566" y="168905"/>
                    </a:cubicBezTo>
                    <a:cubicBezTo>
                      <a:pt x="31122" y="165269"/>
                      <a:pt x="28698" y="160219"/>
                      <a:pt x="28496" y="154765"/>
                    </a:cubicBezTo>
                    <a:lnTo>
                      <a:pt x="25062" y="45882"/>
                    </a:lnTo>
                    <a:cubicBezTo>
                      <a:pt x="24860" y="42246"/>
                      <a:pt x="25870" y="38609"/>
                      <a:pt x="27890" y="35377"/>
                    </a:cubicBezTo>
                    <a:cubicBezTo>
                      <a:pt x="31728" y="29115"/>
                      <a:pt x="39000" y="25479"/>
                      <a:pt x="46879" y="25075"/>
                    </a:cubicBezTo>
                    <a:lnTo>
                      <a:pt x="161216" y="21843"/>
                    </a:lnTo>
                    <a:cubicBezTo>
                      <a:pt x="167074" y="21641"/>
                      <a:pt x="172933" y="23661"/>
                      <a:pt x="177175" y="27297"/>
                    </a:cubicBezTo>
                    <a:cubicBezTo>
                      <a:pt x="181619" y="30933"/>
                      <a:pt x="184043" y="35983"/>
                      <a:pt x="184245" y="41236"/>
                    </a:cubicBezTo>
                    <a:lnTo>
                      <a:pt x="188083" y="149917"/>
                    </a:lnTo>
                    <a:cubicBezTo>
                      <a:pt x="188689" y="153957"/>
                      <a:pt x="187679" y="157593"/>
                      <a:pt x="185659" y="16062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xmlns="" id="{5E1B003E-4963-47EE-AEC5-AED68D3448EC}"/>
                  </a:ext>
                </a:extLst>
              </p:cNvPr>
              <p:cNvSpPr/>
              <p:nvPr/>
            </p:nvSpPr>
            <p:spPr>
              <a:xfrm>
                <a:off x="1965937" y="2902964"/>
                <a:ext cx="404019" cy="343416"/>
              </a:xfrm>
              <a:custGeom>
                <a:avLst/>
                <a:gdLst>
                  <a:gd name="connsiteX0" fmla="*/ 169099 w 404018"/>
                  <a:gd name="connsiteY0" fmla="*/ 111 h 343415"/>
                  <a:gd name="connsiteX1" fmla="*/ 48903 w 404018"/>
                  <a:gd name="connsiteY1" fmla="*/ 7384 h 343415"/>
                  <a:gd name="connsiteX2" fmla="*/ 4663 w 404018"/>
                  <a:gd name="connsiteY2" fmla="*/ 31625 h 343415"/>
                  <a:gd name="connsiteX3" fmla="*/ 17 w 404018"/>
                  <a:gd name="connsiteY3" fmla="*/ 49200 h 343415"/>
                  <a:gd name="connsiteX4" fmla="*/ 3653 w 404018"/>
                  <a:gd name="connsiteY4" fmla="*/ 144952 h 343415"/>
                  <a:gd name="connsiteX5" fmla="*/ 20218 w 404018"/>
                  <a:gd name="connsiteY5" fmla="*/ 172223 h 343415"/>
                  <a:gd name="connsiteX6" fmla="*/ 55569 w 404018"/>
                  <a:gd name="connsiteY6" fmla="*/ 180910 h 343415"/>
                  <a:gd name="connsiteX7" fmla="*/ 176371 w 404018"/>
                  <a:gd name="connsiteY7" fmla="*/ 173435 h 343415"/>
                  <a:gd name="connsiteX8" fmla="*/ 220409 w 404018"/>
                  <a:gd name="connsiteY8" fmla="*/ 148992 h 343415"/>
                  <a:gd name="connsiteX9" fmla="*/ 224045 w 404018"/>
                  <a:gd name="connsiteY9" fmla="*/ 138690 h 343415"/>
                  <a:gd name="connsiteX10" fmla="*/ 240812 w 404018"/>
                  <a:gd name="connsiteY10" fmla="*/ 157678 h 343415"/>
                  <a:gd name="connsiteX11" fmla="*/ 232934 w 404018"/>
                  <a:gd name="connsiteY11" fmla="*/ 168183 h 343415"/>
                  <a:gd name="connsiteX12" fmla="*/ 309091 w 404018"/>
                  <a:gd name="connsiteY12" fmla="*/ 261511 h 343415"/>
                  <a:gd name="connsiteX13" fmla="*/ 383026 w 404018"/>
                  <a:gd name="connsiteY13" fmla="*/ 344739 h 343415"/>
                  <a:gd name="connsiteX14" fmla="*/ 391107 w 404018"/>
                  <a:gd name="connsiteY14" fmla="*/ 339689 h 343415"/>
                  <a:gd name="connsiteX15" fmla="*/ 362017 w 404018"/>
                  <a:gd name="connsiteY15" fmla="*/ 295853 h 343415"/>
                  <a:gd name="connsiteX16" fmla="*/ 395753 w 404018"/>
                  <a:gd name="connsiteY16" fmla="*/ 327366 h 343415"/>
                  <a:gd name="connsiteX17" fmla="*/ 404843 w 404018"/>
                  <a:gd name="connsiteY17" fmla="*/ 320296 h 343415"/>
                  <a:gd name="connsiteX18" fmla="*/ 317979 w 404018"/>
                  <a:gd name="connsiteY18" fmla="*/ 219897 h 343415"/>
                  <a:gd name="connsiteX19" fmla="*/ 224045 w 404018"/>
                  <a:gd name="connsiteY19" fmla="*/ 117681 h 343415"/>
                  <a:gd name="connsiteX20" fmla="*/ 223237 w 404018"/>
                  <a:gd name="connsiteY20" fmla="*/ 100106 h 343415"/>
                  <a:gd name="connsiteX21" fmla="*/ 306667 w 404018"/>
                  <a:gd name="connsiteY21" fmla="*/ 187778 h 343415"/>
                  <a:gd name="connsiteX22" fmla="*/ 396965 w 404018"/>
                  <a:gd name="connsiteY22" fmla="*/ 276864 h 343415"/>
                  <a:gd name="connsiteX23" fmla="*/ 405046 w 404018"/>
                  <a:gd name="connsiteY23" fmla="*/ 270602 h 343415"/>
                  <a:gd name="connsiteX24" fmla="*/ 322222 w 404018"/>
                  <a:gd name="connsiteY24" fmla="*/ 180304 h 343415"/>
                  <a:gd name="connsiteX25" fmla="*/ 229701 w 404018"/>
                  <a:gd name="connsiteY25" fmla="*/ 85965 h 343415"/>
                  <a:gd name="connsiteX26" fmla="*/ 222631 w 404018"/>
                  <a:gd name="connsiteY26" fmla="*/ 84349 h 343415"/>
                  <a:gd name="connsiteX27" fmla="*/ 220409 w 404018"/>
                  <a:gd name="connsiteY27" fmla="*/ 35463 h 343415"/>
                  <a:gd name="connsiteX28" fmla="*/ 169099 w 404018"/>
                  <a:gd name="connsiteY28" fmla="*/ 111 h 343415"/>
                  <a:gd name="connsiteX29" fmla="*/ 196774 w 404018"/>
                  <a:gd name="connsiteY29" fmla="*/ 139296 h 343415"/>
                  <a:gd name="connsiteX30" fmla="*/ 175563 w 404018"/>
                  <a:gd name="connsiteY30" fmla="*/ 150406 h 343415"/>
                  <a:gd name="connsiteX31" fmla="*/ 54963 w 404018"/>
                  <a:gd name="connsiteY31" fmla="*/ 157881 h 343415"/>
                  <a:gd name="connsiteX32" fmla="*/ 30520 w 404018"/>
                  <a:gd name="connsiteY32" fmla="*/ 143134 h 343415"/>
                  <a:gd name="connsiteX33" fmla="*/ 26884 w 404018"/>
                  <a:gd name="connsiteY33" fmla="*/ 47382 h 343415"/>
                  <a:gd name="connsiteX34" fmla="*/ 28500 w 404018"/>
                  <a:gd name="connsiteY34" fmla="*/ 40917 h 343415"/>
                  <a:gd name="connsiteX35" fmla="*/ 49913 w 404018"/>
                  <a:gd name="connsiteY35" fmla="*/ 29807 h 343415"/>
                  <a:gd name="connsiteX36" fmla="*/ 170109 w 404018"/>
                  <a:gd name="connsiteY36" fmla="*/ 22534 h 343415"/>
                  <a:gd name="connsiteX37" fmla="*/ 187684 w 404018"/>
                  <a:gd name="connsiteY37" fmla="*/ 26777 h 343415"/>
                  <a:gd name="connsiteX38" fmla="*/ 194350 w 404018"/>
                  <a:gd name="connsiteY38" fmla="*/ 37079 h 343415"/>
                  <a:gd name="connsiteX39" fmla="*/ 198390 w 404018"/>
                  <a:gd name="connsiteY39" fmla="*/ 132427 h 343415"/>
                  <a:gd name="connsiteX40" fmla="*/ 196774 w 404018"/>
                  <a:gd name="connsiteY40" fmla="*/ 139296 h 343415"/>
                  <a:gd name="connsiteX41" fmla="*/ 302425 w 404018"/>
                  <a:gd name="connsiteY41" fmla="*/ 227776 h 343415"/>
                  <a:gd name="connsiteX42" fmla="*/ 325050 w 404018"/>
                  <a:gd name="connsiteY42" fmla="*/ 254239 h 343415"/>
                  <a:gd name="connsiteX43" fmla="*/ 320000 w 404018"/>
                  <a:gd name="connsiteY43" fmla="*/ 248583 h 343415"/>
                  <a:gd name="connsiteX44" fmla="*/ 301011 w 404018"/>
                  <a:gd name="connsiteY44" fmla="*/ 226160 h 343415"/>
                  <a:gd name="connsiteX45" fmla="*/ 302425 w 404018"/>
                  <a:gd name="connsiteY45" fmla="*/ 227776 h 34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04018" h="343415">
                    <a:moveTo>
                      <a:pt x="169099" y="111"/>
                    </a:moveTo>
                    <a:lnTo>
                      <a:pt x="48903" y="7384"/>
                    </a:lnTo>
                    <a:cubicBezTo>
                      <a:pt x="29712" y="8596"/>
                      <a:pt x="12743" y="17888"/>
                      <a:pt x="4663" y="31625"/>
                    </a:cubicBezTo>
                    <a:cubicBezTo>
                      <a:pt x="1431" y="37079"/>
                      <a:pt x="-185" y="43139"/>
                      <a:pt x="17" y="49200"/>
                    </a:cubicBezTo>
                    <a:lnTo>
                      <a:pt x="3653" y="144952"/>
                    </a:lnTo>
                    <a:cubicBezTo>
                      <a:pt x="4057" y="155659"/>
                      <a:pt x="9915" y="165355"/>
                      <a:pt x="20218" y="172223"/>
                    </a:cubicBezTo>
                    <a:cubicBezTo>
                      <a:pt x="29914" y="178688"/>
                      <a:pt x="42439" y="181718"/>
                      <a:pt x="55569" y="180910"/>
                    </a:cubicBezTo>
                    <a:lnTo>
                      <a:pt x="176371" y="173435"/>
                    </a:lnTo>
                    <a:cubicBezTo>
                      <a:pt x="195562" y="172223"/>
                      <a:pt x="212531" y="162931"/>
                      <a:pt x="220409" y="148992"/>
                    </a:cubicBezTo>
                    <a:cubicBezTo>
                      <a:pt x="222227" y="145558"/>
                      <a:pt x="223439" y="142124"/>
                      <a:pt x="224045" y="138690"/>
                    </a:cubicBezTo>
                    <a:cubicBezTo>
                      <a:pt x="229701" y="144952"/>
                      <a:pt x="235156" y="151416"/>
                      <a:pt x="240812" y="157678"/>
                    </a:cubicBezTo>
                    <a:cubicBezTo>
                      <a:pt x="235560" y="156871"/>
                      <a:pt x="229095" y="163335"/>
                      <a:pt x="232934" y="168183"/>
                    </a:cubicBezTo>
                    <a:cubicBezTo>
                      <a:pt x="258185" y="199293"/>
                      <a:pt x="283436" y="230604"/>
                      <a:pt x="309091" y="261511"/>
                    </a:cubicBezTo>
                    <a:cubicBezTo>
                      <a:pt x="331716" y="288783"/>
                      <a:pt x="353129" y="324134"/>
                      <a:pt x="383026" y="344739"/>
                    </a:cubicBezTo>
                    <a:cubicBezTo>
                      <a:pt x="386461" y="347163"/>
                      <a:pt x="393329" y="344739"/>
                      <a:pt x="391107" y="339689"/>
                    </a:cubicBezTo>
                    <a:cubicBezTo>
                      <a:pt x="384238" y="324134"/>
                      <a:pt x="373734" y="309791"/>
                      <a:pt x="362017" y="295853"/>
                    </a:cubicBezTo>
                    <a:cubicBezTo>
                      <a:pt x="372724" y="307165"/>
                      <a:pt x="383834" y="318074"/>
                      <a:pt x="395753" y="327366"/>
                    </a:cubicBezTo>
                    <a:cubicBezTo>
                      <a:pt x="400803" y="331205"/>
                      <a:pt x="408278" y="325750"/>
                      <a:pt x="404843" y="320296"/>
                    </a:cubicBezTo>
                    <a:cubicBezTo>
                      <a:pt x="382016" y="283530"/>
                      <a:pt x="347271" y="252017"/>
                      <a:pt x="317979" y="219897"/>
                    </a:cubicBezTo>
                    <a:cubicBezTo>
                      <a:pt x="286870" y="185556"/>
                      <a:pt x="255155" y="151820"/>
                      <a:pt x="224045" y="117681"/>
                    </a:cubicBezTo>
                    <a:lnTo>
                      <a:pt x="223237" y="100106"/>
                    </a:lnTo>
                    <a:cubicBezTo>
                      <a:pt x="250912" y="129397"/>
                      <a:pt x="278588" y="158689"/>
                      <a:pt x="306667" y="187778"/>
                    </a:cubicBezTo>
                    <a:cubicBezTo>
                      <a:pt x="335352" y="217675"/>
                      <a:pt x="362826" y="252623"/>
                      <a:pt x="396965" y="276864"/>
                    </a:cubicBezTo>
                    <a:cubicBezTo>
                      <a:pt x="401409" y="280096"/>
                      <a:pt x="408480" y="275652"/>
                      <a:pt x="405046" y="270602"/>
                    </a:cubicBezTo>
                    <a:cubicBezTo>
                      <a:pt x="383228" y="237068"/>
                      <a:pt x="350099" y="209191"/>
                      <a:pt x="322222" y="180304"/>
                    </a:cubicBezTo>
                    <a:cubicBezTo>
                      <a:pt x="291516" y="148588"/>
                      <a:pt x="260609" y="117277"/>
                      <a:pt x="229701" y="85965"/>
                    </a:cubicBezTo>
                    <a:cubicBezTo>
                      <a:pt x="227479" y="83743"/>
                      <a:pt x="224853" y="83541"/>
                      <a:pt x="222631" y="84349"/>
                    </a:cubicBezTo>
                    <a:lnTo>
                      <a:pt x="220409" y="35463"/>
                    </a:lnTo>
                    <a:cubicBezTo>
                      <a:pt x="219803" y="14656"/>
                      <a:pt x="196572" y="-1505"/>
                      <a:pt x="169099" y="111"/>
                    </a:cubicBezTo>
                    <a:close/>
                    <a:moveTo>
                      <a:pt x="196774" y="139296"/>
                    </a:moveTo>
                    <a:cubicBezTo>
                      <a:pt x="193138" y="145558"/>
                      <a:pt x="184855" y="150002"/>
                      <a:pt x="175563" y="150406"/>
                    </a:cubicBezTo>
                    <a:lnTo>
                      <a:pt x="54963" y="157881"/>
                    </a:lnTo>
                    <a:cubicBezTo>
                      <a:pt x="42035" y="158689"/>
                      <a:pt x="30924" y="152022"/>
                      <a:pt x="30520" y="143134"/>
                    </a:cubicBezTo>
                    <a:lnTo>
                      <a:pt x="26884" y="47382"/>
                    </a:lnTo>
                    <a:cubicBezTo>
                      <a:pt x="26884" y="45159"/>
                      <a:pt x="27288" y="43139"/>
                      <a:pt x="28500" y="40917"/>
                    </a:cubicBezTo>
                    <a:cubicBezTo>
                      <a:pt x="32136" y="34655"/>
                      <a:pt x="40419" y="30413"/>
                      <a:pt x="49913" y="29807"/>
                    </a:cubicBezTo>
                    <a:lnTo>
                      <a:pt x="170109" y="22534"/>
                    </a:lnTo>
                    <a:cubicBezTo>
                      <a:pt x="176775" y="22130"/>
                      <a:pt x="182835" y="23544"/>
                      <a:pt x="187684" y="26777"/>
                    </a:cubicBezTo>
                    <a:cubicBezTo>
                      <a:pt x="191926" y="29605"/>
                      <a:pt x="194148" y="33241"/>
                      <a:pt x="194350" y="37079"/>
                    </a:cubicBezTo>
                    <a:lnTo>
                      <a:pt x="198390" y="132427"/>
                    </a:lnTo>
                    <a:cubicBezTo>
                      <a:pt x="198390" y="135054"/>
                      <a:pt x="197784" y="137276"/>
                      <a:pt x="196774" y="139296"/>
                    </a:cubicBezTo>
                    <a:close/>
                    <a:moveTo>
                      <a:pt x="302425" y="227776"/>
                    </a:moveTo>
                    <a:cubicBezTo>
                      <a:pt x="310101" y="236260"/>
                      <a:pt x="317575" y="245148"/>
                      <a:pt x="325050" y="254239"/>
                    </a:cubicBezTo>
                    <a:cubicBezTo>
                      <a:pt x="323434" y="252421"/>
                      <a:pt x="321616" y="250401"/>
                      <a:pt x="320000" y="248583"/>
                    </a:cubicBezTo>
                    <a:cubicBezTo>
                      <a:pt x="313737" y="241108"/>
                      <a:pt x="307273" y="233634"/>
                      <a:pt x="301011" y="226160"/>
                    </a:cubicBezTo>
                    <a:cubicBezTo>
                      <a:pt x="301617" y="226564"/>
                      <a:pt x="302021" y="227170"/>
                      <a:pt x="302425" y="22777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xmlns="" id="{0E415156-61AB-4D09-9A32-65A928DDC690}"/>
                  </a:ext>
                </a:extLst>
              </p:cNvPr>
              <p:cNvSpPr/>
              <p:nvPr/>
            </p:nvSpPr>
            <p:spPr>
              <a:xfrm>
                <a:off x="1731809" y="2922744"/>
                <a:ext cx="222210" cy="181808"/>
              </a:xfrm>
              <a:custGeom>
                <a:avLst/>
                <a:gdLst>
                  <a:gd name="connsiteX0" fmla="*/ 54963 w 222210"/>
                  <a:gd name="connsiteY0" fmla="*/ 181734 h 181808"/>
                  <a:gd name="connsiteX1" fmla="*/ 176573 w 222210"/>
                  <a:gd name="connsiteY1" fmla="*/ 174058 h 181808"/>
                  <a:gd name="connsiteX2" fmla="*/ 221015 w 222210"/>
                  <a:gd name="connsiteY2" fmla="*/ 149413 h 181808"/>
                  <a:gd name="connsiteX3" fmla="*/ 225661 w 222210"/>
                  <a:gd name="connsiteY3" fmla="*/ 131636 h 181808"/>
                  <a:gd name="connsiteX4" fmla="*/ 222025 w 222210"/>
                  <a:gd name="connsiteY4" fmla="*/ 35884 h 181808"/>
                  <a:gd name="connsiteX5" fmla="*/ 205662 w 222210"/>
                  <a:gd name="connsiteY5" fmla="*/ 8814 h 181808"/>
                  <a:gd name="connsiteX6" fmla="*/ 170311 w 222210"/>
                  <a:gd name="connsiteY6" fmla="*/ 128 h 181808"/>
                  <a:gd name="connsiteX7" fmla="*/ 49307 w 222210"/>
                  <a:gd name="connsiteY7" fmla="*/ 7400 h 181808"/>
                  <a:gd name="connsiteX8" fmla="*/ 4663 w 222210"/>
                  <a:gd name="connsiteY8" fmla="*/ 31843 h 181808"/>
                  <a:gd name="connsiteX9" fmla="*/ 17 w 222210"/>
                  <a:gd name="connsiteY9" fmla="*/ 49418 h 181808"/>
                  <a:gd name="connsiteX10" fmla="*/ 3047 w 222210"/>
                  <a:gd name="connsiteY10" fmla="*/ 145575 h 181808"/>
                  <a:gd name="connsiteX11" fmla="*/ 54963 w 222210"/>
                  <a:gd name="connsiteY11" fmla="*/ 181734 h 181808"/>
                  <a:gd name="connsiteX12" fmla="*/ 28500 w 222210"/>
                  <a:gd name="connsiteY12" fmla="*/ 41540 h 181808"/>
                  <a:gd name="connsiteX13" fmla="*/ 50115 w 222210"/>
                  <a:gd name="connsiteY13" fmla="*/ 30429 h 181808"/>
                  <a:gd name="connsiteX14" fmla="*/ 171321 w 222210"/>
                  <a:gd name="connsiteY14" fmla="*/ 23157 h 181808"/>
                  <a:gd name="connsiteX15" fmla="*/ 195562 w 222210"/>
                  <a:gd name="connsiteY15" fmla="*/ 37904 h 181808"/>
                  <a:gd name="connsiteX16" fmla="*/ 198996 w 222210"/>
                  <a:gd name="connsiteY16" fmla="*/ 133858 h 181808"/>
                  <a:gd name="connsiteX17" fmla="*/ 197380 w 222210"/>
                  <a:gd name="connsiteY17" fmla="*/ 140323 h 181808"/>
                  <a:gd name="connsiteX18" fmla="*/ 175967 w 222210"/>
                  <a:gd name="connsiteY18" fmla="*/ 151635 h 181808"/>
                  <a:gd name="connsiteX19" fmla="*/ 54357 w 222210"/>
                  <a:gd name="connsiteY19" fmla="*/ 159312 h 181808"/>
                  <a:gd name="connsiteX20" fmla="*/ 29914 w 222210"/>
                  <a:gd name="connsiteY20" fmla="*/ 144565 h 181808"/>
                  <a:gd name="connsiteX21" fmla="*/ 26884 w 222210"/>
                  <a:gd name="connsiteY21" fmla="*/ 48408 h 181808"/>
                  <a:gd name="connsiteX22" fmla="*/ 28500 w 222210"/>
                  <a:gd name="connsiteY22" fmla="*/ 41540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2210" h="181808">
                    <a:moveTo>
                      <a:pt x="54963" y="181734"/>
                    </a:moveTo>
                    <a:lnTo>
                      <a:pt x="176573" y="174058"/>
                    </a:lnTo>
                    <a:cubicBezTo>
                      <a:pt x="195966" y="172846"/>
                      <a:pt x="212935" y="163352"/>
                      <a:pt x="221015" y="149413"/>
                    </a:cubicBezTo>
                    <a:cubicBezTo>
                      <a:pt x="224247" y="143757"/>
                      <a:pt x="225863" y="137696"/>
                      <a:pt x="225661" y="131636"/>
                    </a:cubicBezTo>
                    <a:lnTo>
                      <a:pt x="222025" y="35884"/>
                    </a:lnTo>
                    <a:cubicBezTo>
                      <a:pt x="221621" y="25177"/>
                      <a:pt x="215763" y="15481"/>
                      <a:pt x="205662" y="8814"/>
                    </a:cubicBezTo>
                    <a:cubicBezTo>
                      <a:pt x="195966" y="2350"/>
                      <a:pt x="183441" y="-680"/>
                      <a:pt x="170311" y="128"/>
                    </a:cubicBezTo>
                    <a:lnTo>
                      <a:pt x="49307" y="7400"/>
                    </a:lnTo>
                    <a:cubicBezTo>
                      <a:pt x="29914" y="8612"/>
                      <a:pt x="12743" y="17905"/>
                      <a:pt x="4663" y="31843"/>
                    </a:cubicBezTo>
                    <a:cubicBezTo>
                      <a:pt x="1431" y="37500"/>
                      <a:pt x="-185" y="43358"/>
                      <a:pt x="17" y="49418"/>
                    </a:cubicBezTo>
                    <a:lnTo>
                      <a:pt x="3047" y="145575"/>
                    </a:lnTo>
                    <a:cubicBezTo>
                      <a:pt x="3451" y="167392"/>
                      <a:pt x="26884" y="183553"/>
                      <a:pt x="54963" y="181734"/>
                    </a:cubicBezTo>
                    <a:close/>
                    <a:moveTo>
                      <a:pt x="28500" y="41540"/>
                    </a:moveTo>
                    <a:cubicBezTo>
                      <a:pt x="32136" y="35278"/>
                      <a:pt x="40621" y="30834"/>
                      <a:pt x="50115" y="30429"/>
                    </a:cubicBezTo>
                    <a:lnTo>
                      <a:pt x="171321" y="23157"/>
                    </a:lnTo>
                    <a:cubicBezTo>
                      <a:pt x="184249" y="22349"/>
                      <a:pt x="195360" y="29015"/>
                      <a:pt x="195562" y="37904"/>
                    </a:cubicBezTo>
                    <a:lnTo>
                      <a:pt x="198996" y="133858"/>
                    </a:lnTo>
                    <a:cubicBezTo>
                      <a:pt x="198996" y="136080"/>
                      <a:pt x="198592" y="138100"/>
                      <a:pt x="197380" y="140323"/>
                    </a:cubicBezTo>
                    <a:cubicBezTo>
                      <a:pt x="193744" y="146585"/>
                      <a:pt x="185259" y="151029"/>
                      <a:pt x="175967" y="151635"/>
                    </a:cubicBezTo>
                    <a:lnTo>
                      <a:pt x="54357" y="159312"/>
                    </a:lnTo>
                    <a:cubicBezTo>
                      <a:pt x="41429" y="160119"/>
                      <a:pt x="30318" y="153453"/>
                      <a:pt x="29914" y="144565"/>
                    </a:cubicBezTo>
                    <a:lnTo>
                      <a:pt x="26884" y="48408"/>
                    </a:lnTo>
                    <a:cubicBezTo>
                      <a:pt x="26682" y="45782"/>
                      <a:pt x="27288" y="43560"/>
                      <a:pt x="28500" y="4154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xmlns="" id="{1D9D23AA-9828-4989-A645-78718B004DFC}"/>
                  </a:ext>
                </a:extLst>
              </p:cNvPr>
              <p:cNvSpPr/>
              <p:nvPr/>
            </p:nvSpPr>
            <p:spPr>
              <a:xfrm>
                <a:off x="1381377" y="3345436"/>
                <a:ext cx="20201" cy="20201"/>
              </a:xfrm>
              <a:custGeom>
                <a:avLst/>
                <a:gdLst>
                  <a:gd name="connsiteX0" fmla="*/ 25011 w 20200"/>
                  <a:gd name="connsiteY0" fmla="*/ 8928 h 0"/>
                  <a:gd name="connsiteX1" fmla="*/ 25415 w 20200"/>
                  <a:gd name="connsiteY1" fmla="*/ 8726 h 0"/>
                  <a:gd name="connsiteX2" fmla="*/ 366 w 20200"/>
                  <a:gd name="connsiteY2" fmla="*/ 1656 h 0"/>
                  <a:gd name="connsiteX3" fmla="*/ 568 w 20200"/>
                  <a:gd name="connsiteY3" fmla="*/ 2464 h 0"/>
                  <a:gd name="connsiteX4" fmla="*/ 25011 w 20200"/>
                  <a:gd name="connsiteY4" fmla="*/ 892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>
                    <a:moveTo>
                      <a:pt x="25011" y="8928"/>
                    </a:moveTo>
                    <a:cubicBezTo>
                      <a:pt x="25213" y="9130"/>
                      <a:pt x="25617" y="8928"/>
                      <a:pt x="25415" y="8726"/>
                    </a:cubicBezTo>
                    <a:cubicBezTo>
                      <a:pt x="19557" y="848"/>
                      <a:pt x="10466" y="-2182"/>
                      <a:pt x="366" y="1656"/>
                    </a:cubicBezTo>
                    <a:cubicBezTo>
                      <a:pt x="-240" y="1858"/>
                      <a:pt x="-38" y="2666"/>
                      <a:pt x="568" y="2464"/>
                    </a:cubicBezTo>
                    <a:cubicBezTo>
                      <a:pt x="10062" y="-364"/>
                      <a:pt x="18951" y="1454"/>
                      <a:pt x="25011" y="892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xmlns="" id="{C09AB8D1-C299-44AD-9D1B-0681E3B2568D}"/>
                  </a:ext>
                </a:extLst>
              </p:cNvPr>
              <p:cNvSpPr/>
              <p:nvPr/>
            </p:nvSpPr>
            <p:spPr>
              <a:xfrm>
                <a:off x="1359465" y="3332937"/>
                <a:ext cx="60603" cy="80804"/>
              </a:xfrm>
              <a:custGeom>
                <a:avLst/>
                <a:gdLst>
                  <a:gd name="connsiteX0" fmla="*/ 63690 w 60602"/>
                  <a:gd name="connsiteY0" fmla="*/ 90514 h 80803"/>
                  <a:gd name="connsiteX1" fmla="*/ 70154 w 60602"/>
                  <a:gd name="connsiteY1" fmla="*/ 85464 h 80803"/>
                  <a:gd name="connsiteX2" fmla="*/ 38439 w 60602"/>
                  <a:gd name="connsiteY2" fmla="*/ 37184 h 80803"/>
                  <a:gd name="connsiteX3" fmla="*/ 2885 w 60602"/>
                  <a:gd name="connsiteY3" fmla="*/ 216 h 80803"/>
                  <a:gd name="connsiteX4" fmla="*/ 57 w 60602"/>
                  <a:gd name="connsiteY4" fmla="*/ 2438 h 80803"/>
                  <a:gd name="connsiteX5" fmla="*/ 29349 w 60602"/>
                  <a:gd name="connsiteY5" fmla="*/ 51324 h 80803"/>
                  <a:gd name="connsiteX6" fmla="*/ 63690 w 60602"/>
                  <a:gd name="connsiteY6" fmla="*/ 90514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80803">
                    <a:moveTo>
                      <a:pt x="63690" y="90514"/>
                    </a:moveTo>
                    <a:cubicBezTo>
                      <a:pt x="67124" y="92332"/>
                      <a:pt x="70761" y="88898"/>
                      <a:pt x="70154" y="85464"/>
                    </a:cubicBezTo>
                    <a:cubicBezTo>
                      <a:pt x="66720" y="67283"/>
                      <a:pt x="49549" y="51526"/>
                      <a:pt x="38439" y="37184"/>
                    </a:cubicBezTo>
                    <a:cubicBezTo>
                      <a:pt x="27732" y="23649"/>
                      <a:pt x="18238" y="9105"/>
                      <a:pt x="2885" y="216"/>
                    </a:cubicBezTo>
                    <a:cubicBezTo>
                      <a:pt x="1471" y="-592"/>
                      <a:pt x="-347" y="1024"/>
                      <a:pt x="57" y="2438"/>
                    </a:cubicBezTo>
                    <a:cubicBezTo>
                      <a:pt x="4703" y="21023"/>
                      <a:pt x="18238" y="36174"/>
                      <a:pt x="29349" y="51324"/>
                    </a:cubicBezTo>
                    <a:cubicBezTo>
                      <a:pt x="39247" y="64859"/>
                      <a:pt x="48135" y="82434"/>
                      <a:pt x="63690" y="9051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xmlns="" id="{2EBB06EA-4CCB-4A21-B4B9-A3CD7BAE49C5}"/>
                  </a:ext>
                </a:extLst>
              </p:cNvPr>
              <p:cNvSpPr/>
              <p:nvPr/>
            </p:nvSpPr>
            <p:spPr>
              <a:xfrm>
                <a:off x="1449327" y="2943306"/>
                <a:ext cx="242411" cy="181808"/>
              </a:xfrm>
              <a:custGeom>
                <a:avLst/>
                <a:gdLst>
                  <a:gd name="connsiteX0" fmla="*/ 31401 w 242411"/>
                  <a:gd name="connsiteY0" fmla="*/ 91277 h 181808"/>
                  <a:gd name="connsiteX1" fmla="*/ 31602 w 242411"/>
                  <a:gd name="connsiteY1" fmla="*/ 104003 h 181808"/>
                  <a:gd name="connsiteX2" fmla="*/ 10190 w 242411"/>
                  <a:gd name="connsiteY2" fmla="*/ 75318 h 181808"/>
                  <a:gd name="connsiteX3" fmla="*/ 1099 w 242411"/>
                  <a:gd name="connsiteY3" fmla="*/ 80570 h 181808"/>
                  <a:gd name="connsiteX4" fmla="*/ 22714 w 242411"/>
                  <a:gd name="connsiteY4" fmla="*/ 115720 h 181808"/>
                  <a:gd name="connsiteX5" fmla="*/ 32208 w 242411"/>
                  <a:gd name="connsiteY5" fmla="*/ 130870 h 181808"/>
                  <a:gd name="connsiteX6" fmla="*/ 32613 w 242411"/>
                  <a:gd name="connsiteY6" fmla="*/ 146829 h 181808"/>
                  <a:gd name="connsiteX7" fmla="*/ 33623 w 242411"/>
                  <a:gd name="connsiteY7" fmla="*/ 153293 h 181808"/>
                  <a:gd name="connsiteX8" fmla="*/ 11604 w 242411"/>
                  <a:gd name="connsiteY8" fmla="*/ 123598 h 181808"/>
                  <a:gd name="connsiteX9" fmla="*/ 1503 w 242411"/>
                  <a:gd name="connsiteY9" fmla="*/ 129456 h 181808"/>
                  <a:gd name="connsiteX10" fmla="*/ 21906 w 242411"/>
                  <a:gd name="connsiteY10" fmla="*/ 161778 h 181808"/>
                  <a:gd name="connsiteX11" fmla="*/ 42309 w 242411"/>
                  <a:gd name="connsiteY11" fmla="*/ 186221 h 181808"/>
                  <a:gd name="connsiteX12" fmla="*/ 49379 w 242411"/>
                  <a:gd name="connsiteY12" fmla="*/ 181979 h 181808"/>
                  <a:gd name="connsiteX13" fmla="*/ 46955 w 242411"/>
                  <a:gd name="connsiteY13" fmla="*/ 172686 h 181808"/>
                  <a:gd name="connsiteX14" fmla="*/ 84731 w 242411"/>
                  <a:gd name="connsiteY14" fmla="*/ 183191 h 181808"/>
                  <a:gd name="connsiteX15" fmla="*/ 207351 w 242411"/>
                  <a:gd name="connsiteY15" fmla="*/ 175514 h 181808"/>
                  <a:gd name="connsiteX16" fmla="*/ 252399 w 242411"/>
                  <a:gd name="connsiteY16" fmla="*/ 150667 h 181808"/>
                  <a:gd name="connsiteX17" fmla="*/ 257045 w 242411"/>
                  <a:gd name="connsiteY17" fmla="*/ 132891 h 181808"/>
                  <a:gd name="connsiteX18" fmla="*/ 254217 w 242411"/>
                  <a:gd name="connsiteY18" fmla="*/ 36734 h 181808"/>
                  <a:gd name="connsiteX19" fmla="*/ 237854 w 242411"/>
                  <a:gd name="connsiteY19" fmla="*/ 9463 h 181808"/>
                  <a:gd name="connsiteX20" fmla="*/ 202300 w 242411"/>
                  <a:gd name="connsiteY20" fmla="*/ 777 h 181808"/>
                  <a:gd name="connsiteX21" fmla="*/ 80287 w 242411"/>
                  <a:gd name="connsiteY21" fmla="*/ 8049 h 181808"/>
                  <a:gd name="connsiteX22" fmla="*/ 41703 w 242411"/>
                  <a:gd name="connsiteY22" fmla="*/ 24614 h 181808"/>
                  <a:gd name="connsiteX23" fmla="*/ 16856 w 242411"/>
                  <a:gd name="connsiteY23" fmla="*/ 1383 h 181808"/>
                  <a:gd name="connsiteX24" fmla="*/ 8978 w 242411"/>
                  <a:gd name="connsiteY24" fmla="*/ 9059 h 181808"/>
                  <a:gd name="connsiteX25" fmla="*/ 35037 w 242411"/>
                  <a:gd name="connsiteY25" fmla="*/ 33098 h 181808"/>
                  <a:gd name="connsiteX26" fmla="*/ 30188 w 242411"/>
                  <a:gd name="connsiteY26" fmla="*/ 50673 h 181808"/>
                  <a:gd name="connsiteX27" fmla="*/ 30593 w 242411"/>
                  <a:gd name="connsiteY27" fmla="*/ 71278 h 181808"/>
                  <a:gd name="connsiteX28" fmla="*/ 24936 w 242411"/>
                  <a:gd name="connsiteY28" fmla="*/ 65015 h 181808"/>
                  <a:gd name="connsiteX29" fmla="*/ 3725 w 242411"/>
                  <a:gd name="connsiteY29" fmla="*/ 44208 h 181808"/>
                  <a:gd name="connsiteX30" fmla="*/ 89 w 242411"/>
                  <a:gd name="connsiteY30" fmla="*/ 47037 h 181808"/>
                  <a:gd name="connsiteX31" fmla="*/ 16048 w 242411"/>
                  <a:gd name="connsiteY31" fmla="*/ 73702 h 181808"/>
                  <a:gd name="connsiteX32" fmla="*/ 31401 w 242411"/>
                  <a:gd name="connsiteY32" fmla="*/ 91277 h 181808"/>
                  <a:gd name="connsiteX33" fmla="*/ 58268 w 242411"/>
                  <a:gd name="connsiteY33" fmla="*/ 45623 h 181808"/>
                  <a:gd name="connsiteX34" fmla="*/ 58672 w 242411"/>
                  <a:gd name="connsiteY34" fmla="*/ 44410 h 181808"/>
                  <a:gd name="connsiteX35" fmla="*/ 59278 w 242411"/>
                  <a:gd name="connsiteY35" fmla="*/ 41986 h 181808"/>
                  <a:gd name="connsiteX36" fmla="*/ 81095 w 242411"/>
                  <a:gd name="connsiteY36" fmla="*/ 30674 h 181808"/>
                  <a:gd name="connsiteX37" fmla="*/ 203310 w 242411"/>
                  <a:gd name="connsiteY37" fmla="*/ 23200 h 181808"/>
                  <a:gd name="connsiteX38" fmla="*/ 227753 w 242411"/>
                  <a:gd name="connsiteY38" fmla="*/ 37946 h 181808"/>
                  <a:gd name="connsiteX39" fmla="*/ 230582 w 242411"/>
                  <a:gd name="connsiteY39" fmla="*/ 134305 h 181808"/>
                  <a:gd name="connsiteX40" fmla="*/ 228764 w 242411"/>
                  <a:gd name="connsiteY40" fmla="*/ 140769 h 181808"/>
                  <a:gd name="connsiteX41" fmla="*/ 206947 w 242411"/>
                  <a:gd name="connsiteY41" fmla="*/ 152081 h 181808"/>
                  <a:gd name="connsiteX42" fmla="*/ 84327 w 242411"/>
                  <a:gd name="connsiteY42" fmla="*/ 159758 h 181808"/>
                  <a:gd name="connsiteX43" fmla="*/ 59884 w 242411"/>
                  <a:gd name="connsiteY43" fmla="*/ 145011 h 181808"/>
                  <a:gd name="connsiteX44" fmla="*/ 57460 w 242411"/>
                  <a:gd name="connsiteY44" fmla="*/ 48451 h 181808"/>
                  <a:gd name="connsiteX45" fmla="*/ 58268 w 242411"/>
                  <a:gd name="connsiteY45" fmla="*/ 45623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42411" h="181808">
                    <a:moveTo>
                      <a:pt x="31401" y="91277"/>
                    </a:moveTo>
                    <a:lnTo>
                      <a:pt x="31602" y="104003"/>
                    </a:lnTo>
                    <a:cubicBezTo>
                      <a:pt x="24532" y="94307"/>
                      <a:pt x="17462" y="84610"/>
                      <a:pt x="10190" y="75318"/>
                    </a:cubicBezTo>
                    <a:cubicBezTo>
                      <a:pt x="6351" y="70470"/>
                      <a:pt x="-2133" y="75116"/>
                      <a:pt x="1099" y="80570"/>
                    </a:cubicBezTo>
                    <a:cubicBezTo>
                      <a:pt x="7967" y="92489"/>
                      <a:pt x="15240" y="104003"/>
                      <a:pt x="22714" y="115720"/>
                    </a:cubicBezTo>
                    <a:cubicBezTo>
                      <a:pt x="25744" y="120366"/>
                      <a:pt x="28774" y="126022"/>
                      <a:pt x="32208" y="130870"/>
                    </a:cubicBezTo>
                    <a:lnTo>
                      <a:pt x="32613" y="146829"/>
                    </a:lnTo>
                    <a:cubicBezTo>
                      <a:pt x="32613" y="149051"/>
                      <a:pt x="33017" y="151071"/>
                      <a:pt x="33623" y="153293"/>
                    </a:cubicBezTo>
                    <a:cubicBezTo>
                      <a:pt x="26552" y="143193"/>
                      <a:pt x="19078" y="133295"/>
                      <a:pt x="11604" y="123598"/>
                    </a:cubicBezTo>
                    <a:cubicBezTo>
                      <a:pt x="7361" y="118144"/>
                      <a:pt x="-2133" y="123396"/>
                      <a:pt x="1503" y="129456"/>
                    </a:cubicBezTo>
                    <a:cubicBezTo>
                      <a:pt x="8169" y="140365"/>
                      <a:pt x="14836" y="151071"/>
                      <a:pt x="21906" y="161778"/>
                    </a:cubicBezTo>
                    <a:cubicBezTo>
                      <a:pt x="27562" y="170262"/>
                      <a:pt x="32411" y="181979"/>
                      <a:pt x="42309" y="186221"/>
                    </a:cubicBezTo>
                    <a:cubicBezTo>
                      <a:pt x="45541" y="187635"/>
                      <a:pt x="49379" y="185615"/>
                      <a:pt x="49379" y="181979"/>
                    </a:cubicBezTo>
                    <a:cubicBezTo>
                      <a:pt x="49379" y="178747"/>
                      <a:pt x="48369" y="175716"/>
                      <a:pt x="46955" y="172686"/>
                    </a:cubicBezTo>
                    <a:cubicBezTo>
                      <a:pt x="56450" y="179959"/>
                      <a:pt x="69984" y="183999"/>
                      <a:pt x="84731" y="183191"/>
                    </a:cubicBezTo>
                    <a:lnTo>
                      <a:pt x="207351" y="175514"/>
                    </a:lnTo>
                    <a:cubicBezTo>
                      <a:pt x="226946" y="174302"/>
                      <a:pt x="244116" y="164808"/>
                      <a:pt x="252399" y="150667"/>
                    </a:cubicBezTo>
                    <a:cubicBezTo>
                      <a:pt x="255833" y="145011"/>
                      <a:pt x="257247" y="138951"/>
                      <a:pt x="257045" y="132891"/>
                    </a:cubicBezTo>
                    <a:lnTo>
                      <a:pt x="254217" y="36734"/>
                    </a:lnTo>
                    <a:cubicBezTo>
                      <a:pt x="253813" y="26028"/>
                      <a:pt x="248156" y="16331"/>
                      <a:pt x="237854" y="9463"/>
                    </a:cubicBezTo>
                    <a:cubicBezTo>
                      <a:pt x="228158" y="2999"/>
                      <a:pt x="215633" y="-32"/>
                      <a:pt x="202300" y="777"/>
                    </a:cubicBezTo>
                    <a:lnTo>
                      <a:pt x="80287" y="8049"/>
                    </a:lnTo>
                    <a:cubicBezTo>
                      <a:pt x="64934" y="9059"/>
                      <a:pt x="50995" y="15119"/>
                      <a:pt x="41703" y="24614"/>
                    </a:cubicBezTo>
                    <a:cubicBezTo>
                      <a:pt x="33825" y="16533"/>
                      <a:pt x="25340" y="9059"/>
                      <a:pt x="16856" y="1383"/>
                    </a:cubicBezTo>
                    <a:cubicBezTo>
                      <a:pt x="11806" y="-3062"/>
                      <a:pt x="4129" y="4211"/>
                      <a:pt x="8978" y="9059"/>
                    </a:cubicBezTo>
                    <a:cubicBezTo>
                      <a:pt x="17462" y="17341"/>
                      <a:pt x="26148" y="25422"/>
                      <a:pt x="35037" y="33098"/>
                    </a:cubicBezTo>
                    <a:cubicBezTo>
                      <a:pt x="31805" y="38754"/>
                      <a:pt x="30188" y="44613"/>
                      <a:pt x="30188" y="50673"/>
                    </a:cubicBezTo>
                    <a:lnTo>
                      <a:pt x="30593" y="71278"/>
                    </a:lnTo>
                    <a:cubicBezTo>
                      <a:pt x="28774" y="69258"/>
                      <a:pt x="26754" y="67036"/>
                      <a:pt x="24936" y="65015"/>
                    </a:cubicBezTo>
                    <a:cubicBezTo>
                      <a:pt x="18472" y="57541"/>
                      <a:pt x="12210" y="49865"/>
                      <a:pt x="3725" y="44208"/>
                    </a:cubicBezTo>
                    <a:cubicBezTo>
                      <a:pt x="2109" y="42996"/>
                      <a:pt x="-517" y="45219"/>
                      <a:pt x="89" y="47037"/>
                    </a:cubicBezTo>
                    <a:cubicBezTo>
                      <a:pt x="3523" y="56733"/>
                      <a:pt x="9987" y="65419"/>
                      <a:pt x="16048" y="73702"/>
                    </a:cubicBezTo>
                    <a:cubicBezTo>
                      <a:pt x="21098" y="79358"/>
                      <a:pt x="25138" y="86428"/>
                      <a:pt x="31401" y="91277"/>
                    </a:cubicBezTo>
                    <a:close/>
                    <a:moveTo>
                      <a:pt x="58268" y="45623"/>
                    </a:moveTo>
                    <a:cubicBezTo>
                      <a:pt x="58470" y="45219"/>
                      <a:pt x="58672" y="44814"/>
                      <a:pt x="58672" y="44410"/>
                    </a:cubicBezTo>
                    <a:cubicBezTo>
                      <a:pt x="58874" y="43602"/>
                      <a:pt x="58874" y="42795"/>
                      <a:pt x="59278" y="41986"/>
                    </a:cubicBezTo>
                    <a:cubicBezTo>
                      <a:pt x="62914" y="35724"/>
                      <a:pt x="71600" y="31280"/>
                      <a:pt x="81095" y="30674"/>
                    </a:cubicBezTo>
                    <a:lnTo>
                      <a:pt x="203310" y="23200"/>
                    </a:lnTo>
                    <a:cubicBezTo>
                      <a:pt x="216239" y="22391"/>
                      <a:pt x="227350" y="29260"/>
                      <a:pt x="227753" y="37946"/>
                    </a:cubicBezTo>
                    <a:lnTo>
                      <a:pt x="230582" y="134305"/>
                    </a:lnTo>
                    <a:cubicBezTo>
                      <a:pt x="230582" y="136527"/>
                      <a:pt x="229976" y="138749"/>
                      <a:pt x="228764" y="140769"/>
                    </a:cubicBezTo>
                    <a:cubicBezTo>
                      <a:pt x="225127" y="147031"/>
                      <a:pt x="216441" y="151475"/>
                      <a:pt x="206947" y="152081"/>
                    </a:cubicBezTo>
                    <a:lnTo>
                      <a:pt x="84327" y="159758"/>
                    </a:lnTo>
                    <a:cubicBezTo>
                      <a:pt x="71196" y="160566"/>
                      <a:pt x="60086" y="153697"/>
                      <a:pt x="59884" y="145011"/>
                    </a:cubicBezTo>
                    <a:lnTo>
                      <a:pt x="57460" y="48451"/>
                    </a:lnTo>
                    <a:cubicBezTo>
                      <a:pt x="57460" y="47441"/>
                      <a:pt x="57864" y="46431"/>
                      <a:pt x="58268" y="4562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CAA11D4B-E698-4AA6-9D25-6F126397F6CA}"/>
                  </a:ext>
                </a:extLst>
              </p:cNvPr>
              <p:cNvSpPr/>
              <p:nvPr/>
            </p:nvSpPr>
            <p:spPr>
              <a:xfrm>
                <a:off x="1449349" y="3109900"/>
                <a:ext cx="343416" cy="282813"/>
              </a:xfrm>
              <a:custGeom>
                <a:avLst/>
                <a:gdLst>
                  <a:gd name="connsiteX0" fmla="*/ 304496 w 343415"/>
                  <a:gd name="connsiteY0" fmla="*/ 215172 h 282812"/>
                  <a:gd name="connsiteX1" fmla="*/ 300658 w 343415"/>
                  <a:gd name="connsiteY1" fmla="*/ 211536 h 282812"/>
                  <a:gd name="connsiteX2" fmla="*/ 263488 w 343415"/>
                  <a:gd name="connsiteY2" fmla="*/ 169316 h 282812"/>
                  <a:gd name="connsiteX3" fmla="*/ 265306 w 343415"/>
                  <a:gd name="connsiteY3" fmla="*/ 158610 h 282812"/>
                  <a:gd name="connsiteX4" fmla="*/ 262276 w 343415"/>
                  <a:gd name="connsiteY4" fmla="*/ 61241 h 282812"/>
                  <a:gd name="connsiteX5" fmla="*/ 210158 w 343415"/>
                  <a:gd name="connsiteY5" fmla="*/ 25082 h 282812"/>
                  <a:gd name="connsiteX6" fmla="*/ 87538 w 343415"/>
                  <a:gd name="connsiteY6" fmla="*/ 32758 h 282812"/>
                  <a:gd name="connsiteX7" fmla="*/ 45520 w 343415"/>
                  <a:gd name="connsiteY7" fmla="*/ 53565 h 282812"/>
                  <a:gd name="connsiteX8" fmla="*/ 31581 w 343415"/>
                  <a:gd name="connsiteY8" fmla="*/ 33162 h 282812"/>
                  <a:gd name="connsiteX9" fmla="*/ 7340 w 343415"/>
                  <a:gd name="connsiteY9" fmla="*/ 1043 h 282812"/>
                  <a:gd name="connsiteX10" fmla="*/ 270 w 343415"/>
                  <a:gd name="connsiteY10" fmla="*/ 5285 h 282812"/>
                  <a:gd name="connsiteX11" fmla="*/ 19461 w 343415"/>
                  <a:gd name="connsiteY11" fmla="*/ 40232 h 282812"/>
                  <a:gd name="connsiteX12" fmla="*/ 38450 w 343415"/>
                  <a:gd name="connsiteY12" fmla="*/ 66696 h 282812"/>
                  <a:gd name="connsiteX13" fmla="*/ 37440 w 343415"/>
                  <a:gd name="connsiteY13" fmla="*/ 75584 h 282812"/>
                  <a:gd name="connsiteX14" fmla="*/ 39864 w 343415"/>
                  <a:gd name="connsiteY14" fmla="*/ 173154 h 282812"/>
                  <a:gd name="connsiteX15" fmla="*/ 58045 w 343415"/>
                  <a:gd name="connsiteY15" fmla="*/ 201638 h 282812"/>
                  <a:gd name="connsiteX16" fmla="*/ 57034 w 343415"/>
                  <a:gd name="connsiteY16" fmla="*/ 203254 h 282812"/>
                  <a:gd name="connsiteX17" fmla="*/ 90164 w 343415"/>
                  <a:gd name="connsiteY17" fmla="*/ 246282 h 282812"/>
                  <a:gd name="connsiteX18" fmla="*/ 129758 w 343415"/>
                  <a:gd name="connsiteY18" fmla="*/ 283855 h 282812"/>
                  <a:gd name="connsiteX19" fmla="*/ 135010 w 343415"/>
                  <a:gd name="connsiteY19" fmla="*/ 279815 h 282812"/>
                  <a:gd name="connsiteX20" fmla="*/ 102284 w 343415"/>
                  <a:gd name="connsiteY20" fmla="*/ 239818 h 282812"/>
                  <a:gd name="connsiteX21" fmla="*/ 63499 w 343415"/>
                  <a:gd name="connsiteY21" fmla="*/ 204668 h 282812"/>
                  <a:gd name="connsiteX22" fmla="*/ 92386 w 343415"/>
                  <a:gd name="connsiteY22" fmla="*/ 209718 h 282812"/>
                  <a:gd name="connsiteX23" fmla="*/ 99052 w 343415"/>
                  <a:gd name="connsiteY23" fmla="*/ 209314 h 282812"/>
                  <a:gd name="connsiteX24" fmla="*/ 121677 w 343415"/>
                  <a:gd name="connsiteY24" fmla="*/ 235777 h 282812"/>
                  <a:gd name="connsiteX25" fmla="*/ 159655 w 343415"/>
                  <a:gd name="connsiteY25" fmla="*/ 273149 h 282812"/>
                  <a:gd name="connsiteX26" fmla="*/ 166119 w 343415"/>
                  <a:gd name="connsiteY26" fmla="*/ 268099 h 282812"/>
                  <a:gd name="connsiteX27" fmla="*/ 134808 w 343415"/>
                  <a:gd name="connsiteY27" fmla="*/ 228303 h 282812"/>
                  <a:gd name="connsiteX28" fmla="*/ 115819 w 343415"/>
                  <a:gd name="connsiteY28" fmla="*/ 208304 h 282812"/>
                  <a:gd name="connsiteX29" fmla="*/ 133798 w 343415"/>
                  <a:gd name="connsiteY29" fmla="*/ 207092 h 282812"/>
                  <a:gd name="connsiteX30" fmla="*/ 151979 w 343415"/>
                  <a:gd name="connsiteY30" fmla="*/ 229717 h 282812"/>
                  <a:gd name="connsiteX31" fmla="*/ 190765 w 343415"/>
                  <a:gd name="connsiteY31" fmla="*/ 269109 h 282812"/>
                  <a:gd name="connsiteX32" fmla="*/ 197229 w 343415"/>
                  <a:gd name="connsiteY32" fmla="*/ 264059 h 282812"/>
                  <a:gd name="connsiteX33" fmla="*/ 167736 w 343415"/>
                  <a:gd name="connsiteY33" fmla="*/ 224869 h 282812"/>
                  <a:gd name="connsiteX34" fmla="*/ 149959 w 343415"/>
                  <a:gd name="connsiteY34" fmla="*/ 205880 h 282812"/>
                  <a:gd name="connsiteX35" fmla="*/ 176624 w 343415"/>
                  <a:gd name="connsiteY35" fmla="*/ 204062 h 282812"/>
                  <a:gd name="connsiteX36" fmla="*/ 190765 w 343415"/>
                  <a:gd name="connsiteY36" fmla="*/ 227091 h 282812"/>
                  <a:gd name="connsiteX37" fmla="*/ 218440 w 343415"/>
                  <a:gd name="connsiteY37" fmla="*/ 261028 h 282812"/>
                  <a:gd name="connsiteX38" fmla="*/ 225106 w 343415"/>
                  <a:gd name="connsiteY38" fmla="*/ 256988 h 282812"/>
                  <a:gd name="connsiteX39" fmla="*/ 201067 w 343415"/>
                  <a:gd name="connsiteY39" fmla="*/ 217192 h 282812"/>
                  <a:gd name="connsiteX40" fmla="*/ 189755 w 343415"/>
                  <a:gd name="connsiteY40" fmla="*/ 203254 h 282812"/>
                  <a:gd name="connsiteX41" fmla="*/ 215208 w 343415"/>
                  <a:gd name="connsiteY41" fmla="*/ 201638 h 282812"/>
                  <a:gd name="connsiteX42" fmla="*/ 219046 w 343415"/>
                  <a:gd name="connsiteY42" fmla="*/ 201032 h 282812"/>
                  <a:gd name="connsiteX43" fmla="*/ 233793 w 343415"/>
                  <a:gd name="connsiteY43" fmla="*/ 222445 h 282812"/>
                  <a:gd name="connsiteX44" fmla="*/ 260660 w 343415"/>
                  <a:gd name="connsiteY44" fmla="*/ 254362 h 282812"/>
                  <a:gd name="connsiteX45" fmla="*/ 267730 w 343415"/>
                  <a:gd name="connsiteY45" fmla="*/ 250120 h 282812"/>
                  <a:gd name="connsiteX46" fmla="*/ 246721 w 343415"/>
                  <a:gd name="connsiteY46" fmla="*/ 214970 h 282812"/>
                  <a:gd name="connsiteX47" fmla="*/ 233793 w 343415"/>
                  <a:gd name="connsiteY47" fmla="*/ 197597 h 282812"/>
                  <a:gd name="connsiteX48" fmla="*/ 241873 w 343415"/>
                  <a:gd name="connsiteY48" fmla="*/ 194163 h 282812"/>
                  <a:gd name="connsiteX49" fmla="*/ 256216 w 343415"/>
                  <a:gd name="connsiteY49" fmla="*/ 215172 h 282812"/>
                  <a:gd name="connsiteX50" fmla="*/ 283891 w 343415"/>
                  <a:gd name="connsiteY50" fmla="*/ 244666 h 282812"/>
                  <a:gd name="connsiteX51" fmla="*/ 289951 w 343415"/>
                  <a:gd name="connsiteY51" fmla="*/ 240020 h 282812"/>
                  <a:gd name="connsiteX52" fmla="*/ 266316 w 343415"/>
                  <a:gd name="connsiteY52" fmla="*/ 201840 h 282812"/>
                  <a:gd name="connsiteX53" fmla="*/ 252983 w 343415"/>
                  <a:gd name="connsiteY53" fmla="*/ 185881 h 282812"/>
                  <a:gd name="connsiteX54" fmla="*/ 256216 w 343415"/>
                  <a:gd name="connsiteY54" fmla="*/ 181841 h 282812"/>
                  <a:gd name="connsiteX55" fmla="*/ 286719 w 343415"/>
                  <a:gd name="connsiteY55" fmla="*/ 216182 h 282812"/>
                  <a:gd name="connsiteX56" fmla="*/ 301668 w 343415"/>
                  <a:gd name="connsiteY56" fmla="*/ 231333 h 282812"/>
                  <a:gd name="connsiteX57" fmla="*/ 302274 w 343415"/>
                  <a:gd name="connsiteY57" fmla="*/ 231535 h 282812"/>
                  <a:gd name="connsiteX58" fmla="*/ 343686 w 343415"/>
                  <a:gd name="connsiteY58" fmla="*/ 266887 h 282812"/>
                  <a:gd name="connsiteX59" fmla="*/ 349342 w 343415"/>
                  <a:gd name="connsiteY59" fmla="*/ 261231 h 282812"/>
                  <a:gd name="connsiteX60" fmla="*/ 304496 w 343415"/>
                  <a:gd name="connsiteY60" fmla="*/ 215172 h 282812"/>
                  <a:gd name="connsiteX61" fmla="*/ 236217 w 343415"/>
                  <a:gd name="connsiteY61" fmla="*/ 166690 h 282812"/>
                  <a:gd name="connsiteX62" fmla="*/ 227934 w 343415"/>
                  <a:gd name="connsiteY62" fmla="*/ 173761 h 282812"/>
                  <a:gd name="connsiteX63" fmla="*/ 228338 w 343415"/>
                  <a:gd name="connsiteY63" fmla="*/ 174367 h 282812"/>
                  <a:gd name="connsiteX64" fmla="*/ 218844 w 343415"/>
                  <a:gd name="connsiteY64" fmla="*/ 177801 h 282812"/>
                  <a:gd name="connsiteX65" fmla="*/ 216016 w 343415"/>
                  <a:gd name="connsiteY65" fmla="*/ 174165 h 282812"/>
                  <a:gd name="connsiteX66" fmla="*/ 204501 w 343415"/>
                  <a:gd name="connsiteY66" fmla="*/ 179215 h 282812"/>
                  <a:gd name="connsiteX67" fmla="*/ 169756 w 343415"/>
                  <a:gd name="connsiteY67" fmla="*/ 181437 h 282812"/>
                  <a:gd name="connsiteX68" fmla="*/ 166725 w 343415"/>
                  <a:gd name="connsiteY68" fmla="*/ 178205 h 282812"/>
                  <a:gd name="connsiteX69" fmla="*/ 163493 w 343415"/>
                  <a:gd name="connsiteY69" fmla="*/ 180629 h 282812"/>
                  <a:gd name="connsiteX70" fmla="*/ 164099 w 343415"/>
                  <a:gd name="connsiteY70" fmla="*/ 181639 h 282812"/>
                  <a:gd name="connsiteX71" fmla="*/ 128748 w 343415"/>
                  <a:gd name="connsiteY71" fmla="*/ 184063 h 282812"/>
                  <a:gd name="connsiteX72" fmla="*/ 124910 w 343415"/>
                  <a:gd name="connsiteY72" fmla="*/ 180023 h 282812"/>
                  <a:gd name="connsiteX73" fmla="*/ 116223 w 343415"/>
                  <a:gd name="connsiteY73" fmla="*/ 184871 h 282812"/>
                  <a:gd name="connsiteX74" fmla="*/ 94406 w 343415"/>
                  <a:gd name="connsiteY74" fmla="*/ 186285 h 282812"/>
                  <a:gd name="connsiteX75" fmla="*/ 90164 w 343415"/>
                  <a:gd name="connsiteY75" fmla="*/ 181841 h 282812"/>
                  <a:gd name="connsiteX76" fmla="*/ 80669 w 343415"/>
                  <a:gd name="connsiteY76" fmla="*/ 185477 h 282812"/>
                  <a:gd name="connsiteX77" fmla="*/ 73195 w 343415"/>
                  <a:gd name="connsiteY77" fmla="*/ 182245 h 282812"/>
                  <a:gd name="connsiteX78" fmla="*/ 66529 w 343415"/>
                  <a:gd name="connsiteY78" fmla="*/ 171538 h 282812"/>
                  <a:gd name="connsiteX79" fmla="*/ 64105 w 343415"/>
                  <a:gd name="connsiteY79" fmla="*/ 73968 h 282812"/>
                  <a:gd name="connsiteX80" fmla="*/ 65923 w 343415"/>
                  <a:gd name="connsiteY80" fmla="*/ 67503 h 282812"/>
                  <a:gd name="connsiteX81" fmla="*/ 87942 w 343415"/>
                  <a:gd name="connsiteY81" fmla="*/ 55989 h 282812"/>
                  <a:gd name="connsiteX82" fmla="*/ 210764 w 343415"/>
                  <a:gd name="connsiteY82" fmla="*/ 48111 h 282812"/>
                  <a:gd name="connsiteX83" fmla="*/ 228540 w 343415"/>
                  <a:gd name="connsiteY83" fmla="*/ 52353 h 282812"/>
                  <a:gd name="connsiteX84" fmla="*/ 235207 w 343415"/>
                  <a:gd name="connsiteY84" fmla="*/ 62857 h 282812"/>
                  <a:gd name="connsiteX85" fmla="*/ 238035 w 343415"/>
                  <a:gd name="connsiteY85" fmla="*/ 160226 h 282812"/>
                  <a:gd name="connsiteX86" fmla="*/ 236217 w 343415"/>
                  <a:gd name="connsiteY86" fmla="*/ 166690 h 282812"/>
                  <a:gd name="connsiteX87" fmla="*/ 259448 w 343415"/>
                  <a:gd name="connsiteY87" fmla="*/ 177599 h 282812"/>
                  <a:gd name="connsiteX88" fmla="*/ 260256 w 343415"/>
                  <a:gd name="connsiteY88" fmla="*/ 176589 h 282812"/>
                  <a:gd name="connsiteX89" fmla="*/ 260458 w 343415"/>
                  <a:gd name="connsiteY89" fmla="*/ 176386 h 282812"/>
                  <a:gd name="connsiteX90" fmla="*/ 261872 w 343415"/>
                  <a:gd name="connsiteY90" fmla="*/ 179013 h 282812"/>
                  <a:gd name="connsiteX91" fmla="*/ 259448 w 343415"/>
                  <a:gd name="connsiteY91" fmla="*/ 177599 h 282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343415" h="282812">
                    <a:moveTo>
                      <a:pt x="304496" y="215172"/>
                    </a:moveTo>
                    <a:cubicBezTo>
                      <a:pt x="303284" y="213960"/>
                      <a:pt x="301870" y="212748"/>
                      <a:pt x="300658" y="211536"/>
                    </a:cubicBezTo>
                    <a:cubicBezTo>
                      <a:pt x="290557" y="195981"/>
                      <a:pt x="276820" y="180831"/>
                      <a:pt x="263488" y="169316"/>
                    </a:cubicBezTo>
                    <a:cubicBezTo>
                      <a:pt x="264700" y="165882"/>
                      <a:pt x="265306" y="162246"/>
                      <a:pt x="265306" y="158610"/>
                    </a:cubicBezTo>
                    <a:lnTo>
                      <a:pt x="262276" y="61241"/>
                    </a:lnTo>
                    <a:cubicBezTo>
                      <a:pt x="261670" y="39424"/>
                      <a:pt x="238237" y="23264"/>
                      <a:pt x="210158" y="25082"/>
                    </a:cubicBezTo>
                    <a:lnTo>
                      <a:pt x="87538" y="32758"/>
                    </a:lnTo>
                    <a:cubicBezTo>
                      <a:pt x="69963" y="33768"/>
                      <a:pt x="54610" y="41848"/>
                      <a:pt x="45520" y="53565"/>
                    </a:cubicBezTo>
                    <a:cubicBezTo>
                      <a:pt x="41884" y="46090"/>
                      <a:pt x="35823" y="39222"/>
                      <a:pt x="31581" y="33162"/>
                    </a:cubicBezTo>
                    <a:cubicBezTo>
                      <a:pt x="23905" y="22051"/>
                      <a:pt x="16431" y="10941"/>
                      <a:pt x="7340" y="1043"/>
                    </a:cubicBezTo>
                    <a:cubicBezTo>
                      <a:pt x="4714" y="-1786"/>
                      <a:pt x="-1346" y="1649"/>
                      <a:pt x="270" y="5285"/>
                    </a:cubicBezTo>
                    <a:cubicBezTo>
                      <a:pt x="5522" y="17607"/>
                      <a:pt x="12592" y="28920"/>
                      <a:pt x="19461" y="40232"/>
                    </a:cubicBezTo>
                    <a:cubicBezTo>
                      <a:pt x="24511" y="48717"/>
                      <a:pt x="29561" y="61039"/>
                      <a:pt x="38450" y="66696"/>
                    </a:cubicBezTo>
                    <a:cubicBezTo>
                      <a:pt x="37642" y="69524"/>
                      <a:pt x="37237" y="72554"/>
                      <a:pt x="37440" y="75584"/>
                    </a:cubicBezTo>
                    <a:lnTo>
                      <a:pt x="39864" y="173154"/>
                    </a:lnTo>
                    <a:cubicBezTo>
                      <a:pt x="40066" y="185073"/>
                      <a:pt x="47338" y="195173"/>
                      <a:pt x="58045" y="201638"/>
                    </a:cubicBezTo>
                    <a:cubicBezTo>
                      <a:pt x="57237" y="201840"/>
                      <a:pt x="56630" y="202446"/>
                      <a:pt x="57034" y="203254"/>
                    </a:cubicBezTo>
                    <a:cubicBezTo>
                      <a:pt x="64913" y="219414"/>
                      <a:pt x="78043" y="232949"/>
                      <a:pt x="90164" y="246282"/>
                    </a:cubicBezTo>
                    <a:cubicBezTo>
                      <a:pt x="101881" y="259614"/>
                      <a:pt x="113193" y="275775"/>
                      <a:pt x="129758" y="283855"/>
                    </a:cubicBezTo>
                    <a:cubicBezTo>
                      <a:pt x="132182" y="285067"/>
                      <a:pt x="136020" y="282643"/>
                      <a:pt x="135010" y="279815"/>
                    </a:cubicBezTo>
                    <a:cubicBezTo>
                      <a:pt x="128748" y="263856"/>
                      <a:pt x="114203" y="251938"/>
                      <a:pt x="102284" y="239818"/>
                    </a:cubicBezTo>
                    <a:cubicBezTo>
                      <a:pt x="90164" y="227495"/>
                      <a:pt x="78043" y="214364"/>
                      <a:pt x="63499" y="204668"/>
                    </a:cubicBezTo>
                    <a:cubicBezTo>
                      <a:pt x="71781" y="208506"/>
                      <a:pt x="81882" y="210324"/>
                      <a:pt x="92386" y="209718"/>
                    </a:cubicBezTo>
                    <a:lnTo>
                      <a:pt x="99052" y="209314"/>
                    </a:lnTo>
                    <a:cubicBezTo>
                      <a:pt x="106527" y="218202"/>
                      <a:pt x="114001" y="227091"/>
                      <a:pt x="121677" y="235777"/>
                    </a:cubicBezTo>
                    <a:cubicBezTo>
                      <a:pt x="133192" y="248908"/>
                      <a:pt x="143494" y="265271"/>
                      <a:pt x="159655" y="273149"/>
                    </a:cubicBezTo>
                    <a:cubicBezTo>
                      <a:pt x="162887" y="274765"/>
                      <a:pt x="167534" y="271533"/>
                      <a:pt x="166119" y="268099"/>
                    </a:cubicBezTo>
                    <a:cubicBezTo>
                      <a:pt x="160463" y="252140"/>
                      <a:pt x="146323" y="240626"/>
                      <a:pt x="134808" y="228303"/>
                    </a:cubicBezTo>
                    <a:cubicBezTo>
                      <a:pt x="128546" y="221637"/>
                      <a:pt x="122284" y="214970"/>
                      <a:pt x="115819" y="208304"/>
                    </a:cubicBezTo>
                    <a:lnTo>
                      <a:pt x="133798" y="207092"/>
                    </a:lnTo>
                    <a:cubicBezTo>
                      <a:pt x="139858" y="214768"/>
                      <a:pt x="145919" y="222243"/>
                      <a:pt x="151979" y="229717"/>
                    </a:cubicBezTo>
                    <a:cubicBezTo>
                      <a:pt x="163291" y="243454"/>
                      <a:pt x="174200" y="261028"/>
                      <a:pt x="190765" y="269109"/>
                    </a:cubicBezTo>
                    <a:cubicBezTo>
                      <a:pt x="193997" y="270725"/>
                      <a:pt x="198239" y="267493"/>
                      <a:pt x="197229" y="264059"/>
                    </a:cubicBezTo>
                    <a:cubicBezTo>
                      <a:pt x="192381" y="248504"/>
                      <a:pt x="178644" y="236989"/>
                      <a:pt x="167736" y="224869"/>
                    </a:cubicBezTo>
                    <a:cubicBezTo>
                      <a:pt x="161877" y="218404"/>
                      <a:pt x="155817" y="212142"/>
                      <a:pt x="149959" y="205880"/>
                    </a:cubicBezTo>
                    <a:lnTo>
                      <a:pt x="176624" y="204062"/>
                    </a:lnTo>
                    <a:cubicBezTo>
                      <a:pt x="181068" y="211940"/>
                      <a:pt x="185916" y="219414"/>
                      <a:pt x="190765" y="227091"/>
                    </a:cubicBezTo>
                    <a:cubicBezTo>
                      <a:pt x="198441" y="238808"/>
                      <a:pt x="205107" y="254968"/>
                      <a:pt x="218440" y="261028"/>
                    </a:cubicBezTo>
                    <a:cubicBezTo>
                      <a:pt x="221268" y="262443"/>
                      <a:pt x="225510" y="260422"/>
                      <a:pt x="225106" y="256988"/>
                    </a:cubicBezTo>
                    <a:cubicBezTo>
                      <a:pt x="224096" y="241838"/>
                      <a:pt x="209955" y="228909"/>
                      <a:pt x="201067" y="217192"/>
                    </a:cubicBezTo>
                    <a:cubicBezTo>
                      <a:pt x="197431" y="212344"/>
                      <a:pt x="193593" y="207900"/>
                      <a:pt x="189755" y="203254"/>
                    </a:cubicBezTo>
                    <a:lnTo>
                      <a:pt x="215208" y="201638"/>
                    </a:lnTo>
                    <a:cubicBezTo>
                      <a:pt x="216622" y="201638"/>
                      <a:pt x="217834" y="201032"/>
                      <a:pt x="219046" y="201032"/>
                    </a:cubicBezTo>
                    <a:cubicBezTo>
                      <a:pt x="223894" y="208102"/>
                      <a:pt x="228742" y="215374"/>
                      <a:pt x="233793" y="222445"/>
                    </a:cubicBezTo>
                    <a:cubicBezTo>
                      <a:pt x="241469" y="233555"/>
                      <a:pt x="248135" y="247696"/>
                      <a:pt x="260660" y="254362"/>
                    </a:cubicBezTo>
                    <a:cubicBezTo>
                      <a:pt x="263488" y="255776"/>
                      <a:pt x="268336" y="253554"/>
                      <a:pt x="267730" y="250120"/>
                    </a:cubicBezTo>
                    <a:cubicBezTo>
                      <a:pt x="265710" y="236383"/>
                      <a:pt x="254802" y="225879"/>
                      <a:pt x="246721" y="214970"/>
                    </a:cubicBezTo>
                    <a:cubicBezTo>
                      <a:pt x="242479" y="209112"/>
                      <a:pt x="238237" y="203456"/>
                      <a:pt x="233793" y="197597"/>
                    </a:cubicBezTo>
                    <a:cubicBezTo>
                      <a:pt x="236621" y="196587"/>
                      <a:pt x="239449" y="195578"/>
                      <a:pt x="241873" y="194163"/>
                    </a:cubicBezTo>
                    <a:cubicBezTo>
                      <a:pt x="246519" y="201234"/>
                      <a:pt x="251165" y="208304"/>
                      <a:pt x="256216" y="215172"/>
                    </a:cubicBezTo>
                    <a:cubicBezTo>
                      <a:pt x="264094" y="226081"/>
                      <a:pt x="271164" y="238403"/>
                      <a:pt x="283891" y="244666"/>
                    </a:cubicBezTo>
                    <a:cubicBezTo>
                      <a:pt x="287325" y="246282"/>
                      <a:pt x="290557" y="243050"/>
                      <a:pt x="289951" y="240020"/>
                    </a:cubicBezTo>
                    <a:cubicBezTo>
                      <a:pt x="287527" y="225273"/>
                      <a:pt x="275406" y="213556"/>
                      <a:pt x="266316" y="201840"/>
                    </a:cubicBezTo>
                    <a:cubicBezTo>
                      <a:pt x="262074" y="196385"/>
                      <a:pt x="257428" y="191133"/>
                      <a:pt x="252983" y="185881"/>
                    </a:cubicBezTo>
                    <a:cubicBezTo>
                      <a:pt x="254196" y="184669"/>
                      <a:pt x="255205" y="183255"/>
                      <a:pt x="256216" y="181841"/>
                    </a:cubicBezTo>
                    <a:cubicBezTo>
                      <a:pt x="264296" y="194567"/>
                      <a:pt x="275406" y="205476"/>
                      <a:pt x="286719" y="216182"/>
                    </a:cubicBezTo>
                    <a:cubicBezTo>
                      <a:pt x="291567" y="221838"/>
                      <a:pt x="296415" y="226889"/>
                      <a:pt x="301668" y="231333"/>
                    </a:cubicBezTo>
                    <a:cubicBezTo>
                      <a:pt x="301870" y="231535"/>
                      <a:pt x="302072" y="231535"/>
                      <a:pt x="302274" y="231535"/>
                    </a:cubicBezTo>
                    <a:cubicBezTo>
                      <a:pt x="315000" y="244464"/>
                      <a:pt x="327525" y="258200"/>
                      <a:pt x="343686" y="266887"/>
                    </a:cubicBezTo>
                    <a:cubicBezTo>
                      <a:pt x="347322" y="268907"/>
                      <a:pt x="351160" y="264462"/>
                      <a:pt x="349342" y="261231"/>
                    </a:cubicBezTo>
                    <a:cubicBezTo>
                      <a:pt x="338231" y="243252"/>
                      <a:pt x="320050" y="229515"/>
                      <a:pt x="304496" y="215172"/>
                    </a:cubicBezTo>
                    <a:close/>
                    <a:moveTo>
                      <a:pt x="236217" y="166690"/>
                    </a:moveTo>
                    <a:cubicBezTo>
                      <a:pt x="231975" y="163054"/>
                      <a:pt x="224904" y="168912"/>
                      <a:pt x="227934" y="173761"/>
                    </a:cubicBezTo>
                    <a:cubicBezTo>
                      <a:pt x="228136" y="173962"/>
                      <a:pt x="228136" y="174165"/>
                      <a:pt x="228338" y="174367"/>
                    </a:cubicBezTo>
                    <a:cubicBezTo>
                      <a:pt x="225510" y="175983"/>
                      <a:pt x="222480" y="177195"/>
                      <a:pt x="218844" y="177801"/>
                    </a:cubicBezTo>
                    <a:cubicBezTo>
                      <a:pt x="217834" y="176589"/>
                      <a:pt x="217026" y="175377"/>
                      <a:pt x="216016" y="174165"/>
                    </a:cubicBezTo>
                    <a:cubicBezTo>
                      <a:pt x="211774" y="168306"/>
                      <a:pt x="202481" y="173356"/>
                      <a:pt x="204501" y="179215"/>
                    </a:cubicBezTo>
                    <a:lnTo>
                      <a:pt x="169756" y="181437"/>
                    </a:lnTo>
                    <a:cubicBezTo>
                      <a:pt x="168746" y="180427"/>
                      <a:pt x="167937" y="179215"/>
                      <a:pt x="166725" y="178205"/>
                    </a:cubicBezTo>
                    <a:cubicBezTo>
                      <a:pt x="165109" y="176589"/>
                      <a:pt x="162483" y="178811"/>
                      <a:pt x="163493" y="180629"/>
                    </a:cubicBezTo>
                    <a:cubicBezTo>
                      <a:pt x="163695" y="181033"/>
                      <a:pt x="163897" y="181235"/>
                      <a:pt x="164099" y="181639"/>
                    </a:cubicBezTo>
                    <a:lnTo>
                      <a:pt x="128748" y="184063"/>
                    </a:lnTo>
                    <a:cubicBezTo>
                      <a:pt x="127536" y="182649"/>
                      <a:pt x="126122" y="181437"/>
                      <a:pt x="124910" y="180023"/>
                    </a:cubicBezTo>
                    <a:cubicBezTo>
                      <a:pt x="121475" y="176386"/>
                      <a:pt x="115213" y="180831"/>
                      <a:pt x="116223" y="184871"/>
                    </a:cubicBezTo>
                    <a:lnTo>
                      <a:pt x="94406" y="186285"/>
                    </a:lnTo>
                    <a:cubicBezTo>
                      <a:pt x="92992" y="184871"/>
                      <a:pt x="91578" y="183255"/>
                      <a:pt x="90164" y="181841"/>
                    </a:cubicBezTo>
                    <a:cubicBezTo>
                      <a:pt x="86528" y="178003"/>
                      <a:pt x="81478" y="181235"/>
                      <a:pt x="80669" y="185477"/>
                    </a:cubicBezTo>
                    <a:cubicBezTo>
                      <a:pt x="78043" y="184669"/>
                      <a:pt x="75417" y="183659"/>
                      <a:pt x="73195" y="182245"/>
                    </a:cubicBezTo>
                    <a:cubicBezTo>
                      <a:pt x="68953" y="179417"/>
                      <a:pt x="66529" y="175579"/>
                      <a:pt x="66529" y="171538"/>
                    </a:cubicBezTo>
                    <a:lnTo>
                      <a:pt x="64105" y="73968"/>
                    </a:lnTo>
                    <a:cubicBezTo>
                      <a:pt x="64105" y="71746"/>
                      <a:pt x="64711" y="69524"/>
                      <a:pt x="65923" y="67503"/>
                    </a:cubicBezTo>
                    <a:cubicBezTo>
                      <a:pt x="69761" y="61241"/>
                      <a:pt x="78245" y="56595"/>
                      <a:pt x="87942" y="55989"/>
                    </a:cubicBezTo>
                    <a:lnTo>
                      <a:pt x="210764" y="48111"/>
                    </a:lnTo>
                    <a:cubicBezTo>
                      <a:pt x="217430" y="47707"/>
                      <a:pt x="223894" y="49121"/>
                      <a:pt x="228540" y="52353"/>
                    </a:cubicBezTo>
                    <a:cubicBezTo>
                      <a:pt x="232782" y="55181"/>
                      <a:pt x="235207" y="58817"/>
                      <a:pt x="235207" y="62857"/>
                    </a:cubicBezTo>
                    <a:lnTo>
                      <a:pt x="238035" y="160226"/>
                    </a:lnTo>
                    <a:cubicBezTo>
                      <a:pt x="238035" y="162448"/>
                      <a:pt x="237429" y="164468"/>
                      <a:pt x="236217" y="166690"/>
                    </a:cubicBezTo>
                    <a:close/>
                    <a:moveTo>
                      <a:pt x="259448" y="177599"/>
                    </a:moveTo>
                    <a:cubicBezTo>
                      <a:pt x="259650" y="177195"/>
                      <a:pt x="260054" y="176993"/>
                      <a:pt x="260256" y="176589"/>
                    </a:cubicBezTo>
                    <a:cubicBezTo>
                      <a:pt x="260256" y="176589"/>
                      <a:pt x="260256" y="176386"/>
                      <a:pt x="260458" y="176386"/>
                    </a:cubicBezTo>
                    <a:cubicBezTo>
                      <a:pt x="260862" y="177195"/>
                      <a:pt x="261266" y="178205"/>
                      <a:pt x="261872" y="179013"/>
                    </a:cubicBezTo>
                    <a:cubicBezTo>
                      <a:pt x="261064" y="178609"/>
                      <a:pt x="260256" y="178003"/>
                      <a:pt x="259448" y="17759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xmlns="" id="{047C0428-9888-44FF-A345-AF2A1933C460}"/>
                  </a:ext>
                </a:extLst>
              </p:cNvPr>
              <p:cNvSpPr/>
              <p:nvPr/>
            </p:nvSpPr>
            <p:spPr>
              <a:xfrm>
                <a:off x="1714008" y="3113239"/>
                <a:ext cx="303014" cy="262612"/>
              </a:xfrm>
              <a:custGeom>
                <a:avLst/>
                <a:gdLst>
                  <a:gd name="connsiteX0" fmla="*/ 251340 w 303013"/>
                  <a:gd name="connsiteY0" fmla="*/ 148201 h 262612"/>
                  <a:gd name="connsiteX1" fmla="*/ 249522 w 303013"/>
                  <a:gd name="connsiteY1" fmla="*/ 146989 h 262612"/>
                  <a:gd name="connsiteX2" fmla="*/ 252552 w 303013"/>
                  <a:gd name="connsiteY2" fmla="*/ 132848 h 262612"/>
                  <a:gd name="connsiteX3" fmla="*/ 248916 w 303013"/>
                  <a:gd name="connsiteY3" fmla="*/ 36086 h 262612"/>
                  <a:gd name="connsiteX4" fmla="*/ 232351 w 303013"/>
                  <a:gd name="connsiteY4" fmla="*/ 8815 h 262612"/>
                  <a:gd name="connsiteX5" fmla="*/ 196797 w 303013"/>
                  <a:gd name="connsiteY5" fmla="*/ 128 h 262612"/>
                  <a:gd name="connsiteX6" fmla="*/ 74986 w 303013"/>
                  <a:gd name="connsiteY6" fmla="*/ 7804 h 262612"/>
                  <a:gd name="connsiteX7" fmla="*/ 30139 w 303013"/>
                  <a:gd name="connsiteY7" fmla="*/ 32652 h 262612"/>
                  <a:gd name="connsiteX8" fmla="*/ 25493 w 303013"/>
                  <a:gd name="connsiteY8" fmla="*/ 50428 h 262612"/>
                  <a:gd name="connsiteX9" fmla="*/ 27715 w 303013"/>
                  <a:gd name="connsiteY9" fmla="*/ 119314 h 262612"/>
                  <a:gd name="connsiteX10" fmla="*/ 848 w 303013"/>
                  <a:gd name="connsiteY10" fmla="*/ 80730 h 262612"/>
                  <a:gd name="connsiteX11" fmla="*/ 40 w 303013"/>
                  <a:gd name="connsiteY11" fmla="*/ 81134 h 262612"/>
                  <a:gd name="connsiteX12" fmla="*/ 27918 w 303013"/>
                  <a:gd name="connsiteY12" fmla="*/ 123354 h 262612"/>
                  <a:gd name="connsiteX13" fmla="*/ 28725 w 303013"/>
                  <a:gd name="connsiteY13" fmla="*/ 147393 h 262612"/>
                  <a:gd name="connsiteX14" fmla="*/ 4686 w 303013"/>
                  <a:gd name="connsiteY14" fmla="*/ 121132 h 262612"/>
                  <a:gd name="connsiteX15" fmla="*/ 3878 w 303013"/>
                  <a:gd name="connsiteY15" fmla="*/ 121536 h 262612"/>
                  <a:gd name="connsiteX16" fmla="*/ 34786 w 303013"/>
                  <a:gd name="connsiteY16" fmla="*/ 173856 h 262612"/>
                  <a:gd name="connsiteX17" fmla="*/ 72965 w 303013"/>
                  <a:gd name="connsiteY17" fmla="*/ 222742 h 262612"/>
                  <a:gd name="connsiteX18" fmla="*/ 78218 w 303013"/>
                  <a:gd name="connsiteY18" fmla="*/ 219510 h 262612"/>
                  <a:gd name="connsiteX19" fmla="*/ 53573 w 303013"/>
                  <a:gd name="connsiteY19" fmla="*/ 179310 h 262612"/>
                  <a:gd name="connsiteX20" fmla="*/ 59633 w 303013"/>
                  <a:gd name="connsiteY20" fmla="*/ 181330 h 262612"/>
                  <a:gd name="connsiteX21" fmla="*/ 99631 w 303013"/>
                  <a:gd name="connsiteY21" fmla="*/ 229813 h 262612"/>
                  <a:gd name="connsiteX22" fmla="*/ 147709 w 303013"/>
                  <a:gd name="connsiteY22" fmla="*/ 276679 h 262612"/>
                  <a:gd name="connsiteX23" fmla="*/ 151951 w 303013"/>
                  <a:gd name="connsiteY23" fmla="*/ 272235 h 262612"/>
                  <a:gd name="connsiteX24" fmla="*/ 107711 w 303013"/>
                  <a:gd name="connsiteY24" fmla="*/ 221530 h 262612"/>
                  <a:gd name="connsiteX25" fmla="*/ 66703 w 303013"/>
                  <a:gd name="connsiteY25" fmla="*/ 182745 h 262612"/>
                  <a:gd name="connsiteX26" fmla="*/ 80844 w 303013"/>
                  <a:gd name="connsiteY26" fmla="*/ 183552 h 262612"/>
                  <a:gd name="connsiteX27" fmla="*/ 100439 w 303013"/>
                  <a:gd name="connsiteY27" fmla="*/ 182340 h 262612"/>
                  <a:gd name="connsiteX28" fmla="*/ 133770 w 303013"/>
                  <a:gd name="connsiteY28" fmla="*/ 223348 h 262612"/>
                  <a:gd name="connsiteX29" fmla="*/ 173364 w 303013"/>
                  <a:gd name="connsiteY29" fmla="*/ 263750 h 262612"/>
                  <a:gd name="connsiteX30" fmla="*/ 178212 w 303013"/>
                  <a:gd name="connsiteY30" fmla="*/ 259912 h 262612"/>
                  <a:gd name="connsiteX31" fmla="*/ 144679 w 303013"/>
                  <a:gd name="connsiteY31" fmla="*/ 214864 h 262612"/>
                  <a:gd name="connsiteX32" fmla="*/ 114377 w 303013"/>
                  <a:gd name="connsiteY32" fmla="*/ 181330 h 262612"/>
                  <a:gd name="connsiteX33" fmla="*/ 145487 w 303013"/>
                  <a:gd name="connsiteY33" fmla="*/ 179310 h 262612"/>
                  <a:gd name="connsiteX34" fmla="*/ 166698 w 303013"/>
                  <a:gd name="connsiteY34" fmla="*/ 209612 h 262612"/>
                  <a:gd name="connsiteX35" fmla="*/ 199019 w 303013"/>
                  <a:gd name="connsiteY35" fmla="*/ 249408 h 262612"/>
                  <a:gd name="connsiteX36" fmla="*/ 206292 w 303013"/>
                  <a:gd name="connsiteY36" fmla="*/ 245165 h 262612"/>
                  <a:gd name="connsiteX37" fmla="*/ 178616 w 303013"/>
                  <a:gd name="connsiteY37" fmla="*/ 202541 h 262612"/>
                  <a:gd name="connsiteX38" fmla="*/ 160233 w 303013"/>
                  <a:gd name="connsiteY38" fmla="*/ 178300 h 262612"/>
                  <a:gd name="connsiteX39" fmla="*/ 180839 w 303013"/>
                  <a:gd name="connsiteY39" fmla="*/ 176886 h 262612"/>
                  <a:gd name="connsiteX40" fmla="*/ 201241 w 303013"/>
                  <a:gd name="connsiteY40" fmla="*/ 203147 h 262612"/>
                  <a:gd name="connsiteX41" fmla="*/ 229119 w 303013"/>
                  <a:gd name="connsiteY41" fmla="*/ 232237 h 262612"/>
                  <a:gd name="connsiteX42" fmla="*/ 234977 w 303013"/>
                  <a:gd name="connsiteY42" fmla="*/ 227591 h 262612"/>
                  <a:gd name="connsiteX43" fmla="*/ 211746 w 303013"/>
                  <a:gd name="connsiteY43" fmla="*/ 193249 h 262612"/>
                  <a:gd name="connsiteX44" fmla="*/ 197201 w 303013"/>
                  <a:gd name="connsiteY44" fmla="*/ 175876 h 262612"/>
                  <a:gd name="connsiteX45" fmla="*/ 203262 w 303013"/>
                  <a:gd name="connsiteY45" fmla="*/ 175472 h 262612"/>
                  <a:gd name="connsiteX46" fmla="*/ 221644 w 303013"/>
                  <a:gd name="connsiteY46" fmla="*/ 171230 h 262612"/>
                  <a:gd name="connsiteX47" fmla="*/ 234371 w 303013"/>
                  <a:gd name="connsiteY47" fmla="*/ 191633 h 262612"/>
                  <a:gd name="connsiteX48" fmla="*/ 262248 w 303013"/>
                  <a:gd name="connsiteY48" fmla="*/ 227591 h 262612"/>
                  <a:gd name="connsiteX49" fmla="*/ 268915 w 303013"/>
                  <a:gd name="connsiteY49" fmla="*/ 223550 h 262612"/>
                  <a:gd name="connsiteX50" fmla="*/ 246693 w 303013"/>
                  <a:gd name="connsiteY50" fmla="*/ 184158 h 262612"/>
                  <a:gd name="connsiteX51" fmla="*/ 233159 w 303013"/>
                  <a:gd name="connsiteY51" fmla="*/ 165170 h 262612"/>
                  <a:gd name="connsiteX52" fmla="*/ 243865 w 303013"/>
                  <a:gd name="connsiteY52" fmla="*/ 155271 h 262612"/>
                  <a:gd name="connsiteX53" fmla="*/ 269925 w 303013"/>
                  <a:gd name="connsiteY53" fmla="*/ 199915 h 262612"/>
                  <a:gd name="connsiteX54" fmla="*/ 298004 w 303013"/>
                  <a:gd name="connsiteY54" fmla="*/ 239913 h 262612"/>
                  <a:gd name="connsiteX55" fmla="*/ 305478 w 303013"/>
                  <a:gd name="connsiteY55" fmla="*/ 235469 h 262612"/>
                  <a:gd name="connsiteX56" fmla="*/ 281843 w 303013"/>
                  <a:gd name="connsiteY56" fmla="*/ 192845 h 262612"/>
                  <a:gd name="connsiteX57" fmla="*/ 251340 w 303013"/>
                  <a:gd name="connsiteY57" fmla="*/ 148201 h 262612"/>
                  <a:gd name="connsiteX58" fmla="*/ 224068 w 303013"/>
                  <a:gd name="connsiteY58" fmla="*/ 141131 h 262612"/>
                  <a:gd name="connsiteX59" fmla="*/ 219220 w 303013"/>
                  <a:gd name="connsiteY59" fmla="*/ 146383 h 262612"/>
                  <a:gd name="connsiteX60" fmla="*/ 217200 w 303013"/>
                  <a:gd name="connsiteY60" fmla="*/ 143555 h 262612"/>
                  <a:gd name="connsiteX61" fmla="*/ 207706 w 303013"/>
                  <a:gd name="connsiteY61" fmla="*/ 149211 h 262612"/>
                  <a:gd name="connsiteX62" fmla="*/ 209120 w 303013"/>
                  <a:gd name="connsiteY62" fmla="*/ 151433 h 262612"/>
                  <a:gd name="connsiteX63" fmla="*/ 202454 w 303013"/>
                  <a:gd name="connsiteY63" fmla="*/ 152645 h 262612"/>
                  <a:gd name="connsiteX64" fmla="*/ 142861 w 303013"/>
                  <a:gd name="connsiteY64" fmla="*/ 156483 h 262612"/>
                  <a:gd name="connsiteX65" fmla="*/ 134376 w 303013"/>
                  <a:gd name="connsiteY65" fmla="*/ 157089 h 262612"/>
                  <a:gd name="connsiteX66" fmla="*/ 80238 w 303013"/>
                  <a:gd name="connsiteY66" fmla="*/ 160523 h 262612"/>
                  <a:gd name="connsiteX67" fmla="*/ 62461 w 303013"/>
                  <a:gd name="connsiteY67" fmla="*/ 156281 h 262612"/>
                  <a:gd name="connsiteX68" fmla="*/ 55795 w 303013"/>
                  <a:gd name="connsiteY68" fmla="*/ 145575 h 262612"/>
                  <a:gd name="connsiteX69" fmla="*/ 52765 w 303013"/>
                  <a:gd name="connsiteY69" fmla="*/ 48408 h 262612"/>
                  <a:gd name="connsiteX70" fmla="*/ 54583 w 303013"/>
                  <a:gd name="connsiteY70" fmla="*/ 41944 h 262612"/>
                  <a:gd name="connsiteX71" fmla="*/ 76198 w 303013"/>
                  <a:gd name="connsiteY71" fmla="*/ 30632 h 262612"/>
                  <a:gd name="connsiteX72" fmla="*/ 198009 w 303013"/>
                  <a:gd name="connsiteY72" fmla="*/ 22955 h 262612"/>
                  <a:gd name="connsiteX73" fmla="*/ 215786 w 303013"/>
                  <a:gd name="connsiteY73" fmla="*/ 27198 h 262612"/>
                  <a:gd name="connsiteX74" fmla="*/ 222452 w 303013"/>
                  <a:gd name="connsiteY74" fmla="*/ 37702 h 262612"/>
                  <a:gd name="connsiteX75" fmla="*/ 225887 w 303013"/>
                  <a:gd name="connsiteY75" fmla="*/ 134666 h 262612"/>
                  <a:gd name="connsiteX76" fmla="*/ 224068 w 303013"/>
                  <a:gd name="connsiteY76" fmla="*/ 141131 h 262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303013" h="262612">
                    <a:moveTo>
                      <a:pt x="251340" y="148201"/>
                    </a:moveTo>
                    <a:cubicBezTo>
                      <a:pt x="250936" y="147393"/>
                      <a:pt x="250128" y="147393"/>
                      <a:pt x="249522" y="146989"/>
                    </a:cubicBezTo>
                    <a:cubicBezTo>
                      <a:pt x="251542" y="142343"/>
                      <a:pt x="252754" y="137696"/>
                      <a:pt x="252552" y="132848"/>
                    </a:cubicBezTo>
                    <a:lnTo>
                      <a:pt x="248916" y="36086"/>
                    </a:lnTo>
                    <a:cubicBezTo>
                      <a:pt x="248512" y="25177"/>
                      <a:pt x="242653" y="15481"/>
                      <a:pt x="232351" y="8815"/>
                    </a:cubicBezTo>
                    <a:cubicBezTo>
                      <a:pt x="222654" y="2350"/>
                      <a:pt x="209928" y="-680"/>
                      <a:pt x="196797" y="128"/>
                    </a:cubicBezTo>
                    <a:lnTo>
                      <a:pt x="74986" y="7804"/>
                    </a:lnTo>
                    <a:cubicBezTo>
                      <a:pt x="55593" y="9016"/>
                      <a:pt x="38220" y="18511"/>
                      <a:pt x="30139" y="32652"/>
                    </a:cubicBezTo>
                    <a:cubicBezTo>
                      <a:pt x="26907" y="38308"/>
                      <a:pt x="25291" y="44368"/>
                      <a:pt x="25493" y="50428"/>
                    </a:cubicBezTo>
                    <a:lnTo>
                      <a:pt x="27715" y="119314"/>
                    </a:lnTo>
                    <a:cubicBezTo>
                      <a:pt x="19231" y="106183"/>
                      <a:pt x="10141" y="93457"/>
                      <a:pt x="848" y="80730"/>
                    </a:cubicBezTo>
                    <a:cubicBezTo>
                      <a:pt x="444" y="80326"/>
                      <a:pt x="-162" y="80730"/>
                      <a:pt x="40" y="81134"/>
                    </a:cubicBezTo>
                    <a:cubicBezTo>
                      <a:pt x="8727" y="95476"/>
                      <a:pt x="18019" y="109617"/>
                      <a:pt x="27918" y="123354"/>
                    </a:cubicBezTo>
                    <a:lnTo>
                      <a:pt x="28725" y="147393"/>
                    </a:lnTo>
                    <a:cubicBezTo>
                      <a:pt x="21251" y="138100"/>
                      <a:pt x="13575" y="129212"/>
                      <a:pt x="4686" y="121132"/>
                    </a:cubicBezTo>
                    <a:cubicBezTo>
                      <a:pt x="4282" y="120930"/>
                      <a:pt x="3676" y="121132"/>
                      <a:pt x="3878" y="121536"/>
                    </a:cubicBezTo>
                    <a:cubicBezTo>
                      <a:pt x="11757" y="140323"/>
                      <a:pt x="23473" y="156887"/>
                      <a:pt x="34786" y="173856"/>
                    </a:cubicBezTo>
                    <a:cubicBezTo>
                      <a:pt x="46098" y="190623"/>
                      <a:pt x="56603" y="210016"/>
                      <a:pt x="72965" y="222742"/>
                    </a:cubicBezTo>
                    <a:cubicBezTo>
                      <a:pt x="75188" y="224560"/>
                      <a:pt x="79228" y="222540"/>
                      <a:pt x="78218" y="219510"/>
                    </a:cubicBezTo>
                    <a:cubicBezTo>
                      <a:pt x="73168" y="204764"/>
                      <a:pt x="63269" y="191835"/>
                      <a:pt x="53573" y="179310"/>
                    </a:cubicBezTo>
                    <a:cubicBezTo>
                      <a:pt x="55593" y="180118"/>
                      <a:pt x="57613" y="180724"/>
                      <a:pt x="59633" y="181330"/>
                    </a:cubicBezTo>
                    <a:cubicBezTo>
                      <a:pt x="69935" y="199309"/>
                      <a:pt x="85490" y="214460"/>
                      <a:pt x="99631" y="229813"/>
                    </a:cubicBezTo>
                    <a:cubicBezTo>
                      <a:pt x="114579" y="246175"/>
                      <a:pt x="128922" y="264154"/>
                      <a:pt x="147709" y="276679"/>
                    </a:cubicBezTo>
                    <a:cubicBezTo>
                      <a:pt x="150537" y="278497"/>
                      <a:pt x="153365" y="274659"/>
                      <a:pt x="151951" y="272235"/>
                    </a:cubicBezTo>
                    <a:cubicBezTo>
                      <a:pt x="140841" y="252842"/>
                      <a:pt x="123266" y="237489"/>
                      <a:pt x="107711" y="221530"/>
                    </a:cubicBezTo>
                    <a:cubicBezTo>
                      <a:pt x="94580" y="208198"/>
                      <a:pt x="82056" y="193855"/>
                      <a:pt x="66703" y="182745"/>
                    </a:cubicBezTo>
                    <a:cubicBezTo>
                      <a:pt x="71349" y="183552"/>
                      <a:pt x="75996" y="183755"/>
                      <a:pt x="80844" y="183552"/>
                    </a:cubicBezTo>
                    <a:lnTo>
                      <a:pt x="100439" y="182340"/>
                    </a:lnTo>
                    <a:cubicBezTo>
                      <a:pt x="111549" y="196077"/>
                      <a:pt x="122458" y="209814"/>
                      <a:pt x="133770" y="223348"/>
                    </a:cubicBezTo>
                    <a:cubicBezTo>
                      <a:pt x="145689" y="237691"/>
                      <a:pt x="156597" y="254054"/>
                      <a:pt x="173364" y="263750"/>
                    </a:cubicBezTo>
                    <a:cubicBezTo>
                      <a:pt x="175788" y="265164"/>
                      <a:pt x="179020" y="262538"/>
                      <a:pt x="178212" y="259912"/>
                    </a:cubicBezTo>
                    <a:cubicBezTo>
                      <a:pt x="171546" y="242337"/>
                      <a:pt x="157001" y="228803"/>
                      <a:pt x="144679" y="214864"/>
                    </a:cubicBezTo>
                    <a:cubicBezTo>
                      <a:pt x="134780" y="203552"/>
                      <a:pt x="124680" y="192441"/>
                      <a:pt x="114377" y="181330"/>
                    </a:cubicBezTo>
                    <a:lnTo>
                      <a:pt x="145487" y="179310"/>
                    </a:lnTo>
                    <a:cubicBezTo>
                      <a:pt x="152557" y="189411"/>
                      <a:pt x="159627" y="199511"/>
                      <a:pt x="166698" y="209612"/>
                    </a:cubicBezTo>
                    <a:cubicBezTo>
                      <a:pt x="176394" y="223348"/>
                      <a:pt x="185283" y="239105"/>
                      <a:pt x="199019" y="249408"/>
                    </a:cubicBezTo>
                    <a:cubicBezTo>
                      <a:pt x="202049" y="251832"/>
                      <a:pt x="207706" y="249205"/>
                      <a:pt x="206292" y="245165"/>
                    </a:cubicBezTo>
                    <a:cubicBezTo>
                      <a:pt x="200635" y="229207"/>
                      <a:pt x="188717" y="216076"/>
                      <a:pt x="178616" y="202541"/>
                    </a:cubicBezTo>
                    <a:cubicBezTo>
                      <a:pt x="172556" y="194461"/>
                      <a:pt x="166294" y="186381"/>
                      <a:pt x="160233" y="178300"/>
                    </a:cubicBezTo>
                    <a:lnTo>
                      <a:pt x="180839" y="176886"/>
                    </a:lnTo>
                    <a:cubicBezTo>
                      <a:pt x="187505" y="185573"/>
                      <a:pt x="194373" y="194461"/>
                      <a:pt x="201241" y="203147"/>
                    </a:cubicBezTo>
                    <a:cubicBezTo>
                      <a:pt x="209524" y="213854"/>
                      <a:pt x="217200" y="225166"/>
                      <a:pt x="229119" y="232237"/>
                    </a:cubicBezTo>
                    <a:cubicBezTo>
                      <a:pt x="232149" y="234055"/>
                      <a:pt x="235987" y="230621"/>
                      <a:pt x="234977" y="227591"/>
                    </a:cubicBezTo>
                    <a:cubicBezTo>
                      <a:pt x="230735" y="214258"/>
                      <a:pt x="220634" y="203956"/>
                      <a:pt x="211746" y="193249"/>
                    </a:cubicBezTo>
                    <a:cubicBezTo>
                      <a:pt x="206898" y="187391"/>
                      <a:pt x="202049" y="181734"/>
                      <a:pt x="197201" y="175876"/>
                    </a:cubicBezTo>
                    <a:lnTo>
                      <a:pt x="203262" y="175472"/>
                    </a:lnTo>
                    <a:cubicBezTo>
                      <a:pt x="209726" y="175068"/>
                      <a:pt x="215786" y="173452"/>
                      <a:pt x="221644" y="171230"/>
                    </a:cubicBezTo>
                    <a:cubicBezTo>
                      <a:pt x="225887" y="178098"/>
                      <a:pt x="230129" y="184967"/>
                      <a:pt x="234371" y="191633"/>
                    </a:cubicBezTo>
                    <a:cubicBezTo>
                      <a:pt x="242451" y="204359"/>
                      <a:pt x="249724" y="218500"/>
                      <a:pt x="262248" y="227591"/>
                    </a:cubicBezTo>
                    <a:cubicBezTo>
                      <a:pt x="265278" y="229813"/>
                      <a:pt x="269722" y="227591"/>
                      <a:pt x="268915" y="223550"/>
                    </a:cubicBezTo>
                    <a:cubicBezTo>
                      <a:pt x="265480" y="208804"/>
                      <a:pt x="255380" y="196481"/>
                      <a:pt x="246693" y="184158"/>
                    </a:cubicBezTo>
                    <a:cubicBezTo>
                      <a:pt x="242249" y="177694"/>
                      <a:pt x="237603" y="171432"/>
                      <a:pt x="233159" y="165170"/>
                    </a:cubicBezTo>
                    <a:cubicBezTo>
                      <a:pt x="237401" y="162341"/>
                      <a:pt x="241037" y="159110"/>
                      <a:pt x="243865" y="155271"/>
                    </a:cubicBezTo>
                    <a:cubicBezTo>
                      <a:pt x="252552" y="170220"/>
                      <a:pt x="261036" y="185169"/>
                      <a:pt x="269925" y="199915"/>
                    </a:cubicBezTo>
                    <a:cubicBezTo>
                      <a:pt x="278207" y="213450"/>
                      <a:pt x="285075" y="230015"/>
                      <a:pt x="298004" y="239913"/>
                    </a:cubicBezTo>
                    <a:cubicBezTo>
                      <a:pt x="301640" y="242741"/>
                      <a:pt x="306488" y="239711"/>
                      <a:pt x="305478" y="235469"/>
                    </a:cubicBezTo>
                    <a:cubicBezTo>
                      <a:pt x="302246" y="219712"/>
                      <a:pt x="290530" y="206178"/>
                      <a:pt x="281843" y="192845"/>
                    </a:cubicBezTo>
                    <a:cubicBezTo>
                      <a:pt x="271945" y="178098"/>
                      <a:pt x="261642" y="163352"/>
                      <a:pt x="251340" y="148201"/>
                    </a:cubicBezTo>
                    <a:close/>
                    <a:moveTo>
                      <a:pt x="224068" y="141131"/>
                    </a:moveTo>
                    <a:cubicBezTo>
                      <a:pt x="222856" y="143151"/>
                      <a:pt x="221240" y="144767"/>
                      <a:pt x="219220" y="146383"/>
                    </a:cubicBezTo>
                    <a:cubicBezTo>
                      <a:pt x="218614" y="145373"/>
                      <a:pt x="217806" y="144565"/>
                      <a:pt x="217200" y="143555"/>
                    </a:cubicBezTo>
                    <a:cubicBezTo>
                      <a:pt x="213160" y="138100"/>
                      <a:pt x="204069" y="143353"/>
                      <a:pt x="207706" y="149211"/>
                    </a:cubicBezTo>
                    <a:cubicBezTo>
                      <a:pt x="208110" y="150019"/>
                      <a:pt x="208716" y="150625"/>
                      <a:pt x="209120" y="151433"/>
                    </a:cubicBezTo>
                    <a:cubicBezTo>
                      <a:pt x="206898" y="152039"/>
                      <a:pt x="204676" y="152443"/>
                      <a:pt x="202454" y="152645"/>
                    </a:cubicBezTo>
                    <a:lnTo>
                      <a:pt x="142861" y="156483"/>
                    </a:lnTo>
                    <a:cubicBezTo>
                      <a:pt x="140235" y="154059"/>
                      <a:pt x="136598" y="154867"/>
                      <a:pt x="134376" y="157089"/>
                    </a:cubicBezTo>
                    <a:lnTo>
                      <a:pt x="80238" y="160523"/>
                    </a:lnTo>
                    <a:cubicBezTo>
                      <a:pt x="73571" y="160928"/>
                      <a:pt x="67107" y="159513"/>
                      <a:pt x="62461" y="156281"/>
                    </a:cubicBezTo>
                    <a:cubicBezTo>
                      <a:pt x="58219" y="153453"/>
                      <a:pt x="55795" y="149615"/>
                      <a:pt x="55795" y="145575"/>
                    </a:cubicBezTo>
                    <a:lnTo>
                      <a:pt x="52765" y="48408"/>
                    </a:lnTo>
                    <a:cubicBezTo>
                      <a:pt x="52765" y="46186"/>
                      <a:pt x="53371" y="43964"/>
                      <a:pt x="54583" y="41944"/>
                    </a:cubicBezTo>
                    <a:cubicBezTo>
                      <a:pt x="58219" y="35682"/>
                      <a:pt x="66703" y="31238"/>
                      <a:pt x="76198" y="30632"/>
                    </a:cubicBezTo>
                    <a:lnTo>
                      <a:pt x="198009" y="22955"/>
                    </a:lnTo>
                    <a:cubicBezTo>
                      <a:pt x="204676" y="22551"/>
                      <a:pt x="210938" y="23965"/>
                      <a:pt x="215786" y="27198"/>
                    </a:cubicBezTo>
                    <a:cubicBezTo>
                      <a:pt x="220028" y="30026"/>
                      <a:pt x="222452" y="33662"/>
                      <a:pt x="222452" y="37702"/>
                    </a:cubicBezTo>
                    <a:lnTo>
                      <a:pt x="225887" y="134666"/>
                    </a:lnTo>
                    <a:cubicBezTo>
                      <a:pt x="225887" y="136888"/>
                      <a:pt x="225281" y="139111"/>
                      <a:pt x="224068" y="14113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xmlns="" id="{083A300F-EED4-42FD-8AAC-75CF056C3635}"/>
                  </a:ext>
                </a:extLst>
              </p:cNvPr>
              <p:cNvSpPr/>
              <p:nvPr/>
            </p:nvSpPr>
            <p:spPr>
              <a:xfrm>
                <a:off x="2039194" y="3278935"/>
                <a:ext cx="40402" cy="60603"/>
              </a:xfrm>
              <a:custGeom>
                <a:avLst/>
                <a:gdLst>
                  <a:gd name="connsiteX0" fmla="*/ 3524 w 40401"/>
                  <a:gd name="connsiteY0" fmla="*/ 484 h 60602"/>
                  <a:gd name="connsiteX1" fmla="*/ 89 w 40401"/>
                  <a:gd name="connsiteY1" fmla="*/ 2504 h 60602"/>
                  <a:gd name="connsiteX2" fmla="*/ 24330 w 40401"/>
                  <a:gd name="connsiteY2" fmla="*/ 44118 h 60602"/>
                  <a:gd name="connsiteX3" fmla="*/ 52612 w 40401"/>
                  <a:gd name="connsiteY3" fmla="*/ 78257 h 60602"/>
                  <a:gd name="connsiteX4" fmla="*/ 59682 w 40401"/>
                  <a:gd name="connsiteY4" fmla="*/ 72601 h 60602"/>
                  <a:gd name="connsiteX5" fmla="*/ 34431 w 40401"/>
                  <a:gd name="connsiteY5" fmla="*/ 34421 h 60602"/>
                  <a:gd name="connsiteX6" fmla="*/ 3524 w 40401"/>
                  <a:gd name="connsiteY6" fmla="*/ 484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01" h="60602">
                    <a:moveTo>
                      <a:pt x="3524" y="484"/>
                    </a:moveTo>
                    <a:cubicBezTo>
                      <a:pt x="2109" y="-728"/>
                      <a:pt x="-517" y="484"/>
                      <a:pt x="89" y="2504"/>
                    </a:cubicBezTo>
                    <a:cubicBezTo>
                      <a:pt x="5948" y="17452"/>
                      <a:pt x="15240" y="30785"/>
                      <a:pt x="24330" y="44118"/>
                    </a:cubicBezTo>
                    <a:cubicBezTo>
                      <a:pt x="32411" y="56036"/>
                      <a:pt x="39683" y="70581"/>
                      <a:pt x="52612" y="78257"/>
                    </a:cubicBezTo>
                    <a:cubicBezTo>
                      <a:pt x="56450" y="80479"/>
                      <a:pt x="60490" y="76237"/>
                      <a:pt x="59682" y="72601"/>
                    </a:cubicBezTo>
                    <a:cubicBezTo>
                      <a:pt x="56450" y="58056"/>
                      <a:pt x="43521" y="45936"/>
                      <a:pt x="34431" y="34421"/>
                    </a:cubicBezTo>
                    <a:cubicBezTo>
                      <a:pt x="25139" y="22301"/>
                      <a:pt x="15442" y="10180"/>
                      <a:pt x="3524" y="484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xmlns="" id="{F15C783B-1E21-40D1-B1DF-47E3647A7959}"/>
                  </a:ext>
                </a:extLst>
              </p:cNvPr>
              <p:cNvSpPr/>
              <p:nvPr/>
            </p:nvSpPr>
            <p:spPr>
              <a:xfrm>
                <a:off x="2131362" y="3269025"/>
                <a:ext cx="60603" cy="40402"/>
              </a:xfrm>
              <a:custGeom>
                <a:avLst/>
                <a:gdLst>
                  <a:gd name="connsiteX0" fmla="*/ 40237 w 60602"/>
                  <a:gd name="connsiteY0" fmla="*/ 22715 h 40401"/>
                  <a:gd name="connsiteX1" fmla="*/ 1855 w 60602"/>
                  <a:gd name="connsiteY1" fmla="*/ 91 h 40401"/>
                  <a:gd name="connsiteX2" fmla="*/ 239 w 60602"/>
                  <a:gd name="connsiteY2" fmla="*/ 1909 h 40401"/>
                  <a:gd name="connsiteX3" fmla="*/ 33571 w 60602"/>
                  <a:gd name="connsiteY3" fmla="*/ 34230 h 40401"/>
                  <a:gd name="connsiteX4" fmla="*/ 69125 w 60602"/>
                  <a:gd name="connsiteY4" fmla="*/ 57663 h 40401"/>
                  <a:gd name="connsiteX5" fmla="*/ 73569 w 60602"/>
                  <a:gd name="connsiteY5" fmla="*/ 51603 h 40401"/>
                  <a:gd name="connsiteX6" fmla="*/ 40237 w 60602"/>
                  <a:gd name="connsiteY6" fmla="*/ 22715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40401">
                    <a:moveTo>
                      <a:pt x="40237" y="22715"/>
                    </a:moveTo>
                    <a:cubicBezTo>
                      <a:pt x="28117" y="14029"/>
                      <a:pt x="16400" y="5141"/>
                      <a:pt x="1855" y="91"/>
                    </a:cubicBezTo>
                    <a:cubicBezTo>
                      <a:pt x="846" y="-314"/>
                      <a:pt x="-569" y="697"/>
                      <a:pt x="239" y="1909"/>
                    </a:cubicBezTo>
                    <a:cubicBezTo>
                      <a:pt x="8926" y="14837"/>
                      <a:pt x="21450" y="24332"/>
                      <a:pt x="33571" y="34230"/>
                    </a:cubicBezTo>
                    <a:cubicBezTo>
                      <a:pt x="44479" y="43119"/>
                      <a:pt x="54782" y="54431"/>
                      <a:pt x="69125" y="57663"/>
                    </a:cubicBezTo>
                    <a:cubicBezTo>
                      <a:pt x="72761" y="58471"/>
                      <a:pt x="75185" y="54431"/>
                      <a:pt x="73569" y="51603"/>
                    </a:cubicBezTo>
                    <a:cubicBezTo>
                      <a:pt x="66902" y="38876"/>
                      <a:pt x="51752" y="30998"/>
                      <a:pt x="40237" y="2271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xmlns="" id="{818A6E00-CC7B-46F2-B429-76F5CDA943B4}"/>
                  </a:ext>
                </a:extLst>
              </p:cNvPr>
              <p:cNvSpPr/>
              <p:nvPr/>
            </p:nvSpPr>
            <p:spPr>
              <a:xfrm>
                <a:off x="1975028" y="3092622"/>
                <a:ext cx="303014" cy="262612"/>
              </a:xfrm>
              <a:custGeom>
                <a:avLst/>
                <a:gdLst>
                  <a:gd name="connsiteX0" fmla="*/ 226469 w 303013"/>
                  <a:gd name="connsiteY0" fmla="*/ 73267 h 262612"/>
                  <a:gd name="connsiteX1" fmla="*/ 223439 w 303013"/>
                  <a:gd name="connsiteY1" fmla="*/ 72257 h 262612"/>
                  <a:gd name="connsiteX2" fmla="*/ 221823 w 303013"/>
                  <a:gd name="connsiteY2" fmla="*/ 36097 h 262612"/>
                  <a:gd name="connsiteX3" fmla="*/ 169907 w 303013"/>
                  <a:gd name="connsiteY3" fmla="*/ 140 h 262612"/>
                  <a:gd name="connsiteX4" fmla="*/ 49105 w 303013"/>
                  <a:gd name="connsiteY4" fmla="*/ 7816 h 262612"/>
                  <a:gd name="connsiteX5" fmla="*/ 4663 w 303013"/>
                  <a:gd name="connsiteY5" fmla="*/ 32461 h 262612"/>
                  <a:gd name="connsiteX6" fmla="*/ 17 w 303013"/>
                  <a:gd name="connsiteY6" fmla="*/ 50238 h 262612"/>
                  <a:gd name="connsiteX7" fmla="*/ 3653 w 303013"/>
                  <a:gd name="connsiteY7" fmla="*/ 147000 h 262612"/>
                  <a:gd name="connsiteX8" fmla="*/ 16784 w 303013"/>
                  <a:gd name="connsiteY8" fmla="*/ 171645 h 262612"/>
                  <a:gd name="connsiteX9" fmla="*/ 16178 w 303013"/>
                  <a:gd name="connsiteY9" fmla="*/ 178513 h 262612"/>
                  <a:gd name="connsiteX10" fmla="*/ 45469 w 303013"/>
                  <a:gd name="connsiteY10" fmla="*/ 228410 h 262612"/>
                  <a:gd name="connsiteX11" fmla="*/ 73548 w 303013"/>
                  <a:gd name="connsiteY11" fmla="*/ 265580 h 262612"/>
                  <a:gd name="connsiteX12" fmla="*/ 79811 w 303013"/>
                  <a:gd name="connsiteY12" fmla="*/ 261742 h 262612"/>
                  <a:gd name="connsiteX13" fmla="*/ 59004 w 303013"/>
                  <a:gd name="connsiteY13" fmla="*/ 220330 h 262612"/>
                  <a:gd name="connsiteX14" fmla="*/ 32944 w 303013"/>
                  <a:gd name="connsiteY14" fmla="*/ 180332 h 262612"/>
                  <a:gd name="connsiteX15" fmla="*/ 55974 w 303013"/>
                  <a:gd name="connsiteY15" fmla="*/ 183160 h 262612"/>
                  <a:gd name="connsiteX16" fmla="*/ 82235 w 303013"/>
                  <a:gd name="connsiteY16" fmla="*/ 181342 h 262612"/>
                  <a:gd name="connsiteX17" fmla="*/ 141423 w 303013"/>
                  <a:gd name="connsiteY17" fmla="*/ 247601 h 262612"/>
                  <a:gd name="connsiteX18" fmla="*/ 148898 w 303013"/>
                  <a:gd name="connsiteY18" fmla="*/ 241541 h 262612"/>
                  <a:gd name="connsiteX19" fmla="*/ 97789 w 303013"/>
                  <a:gd name="connsiteY19" fmla="*/ 180130 h 262612"/>
                  <a:gd name="connsiteX20" fmla="*/ 177381 w 303013"/>
                  <a:gd name="connsiteY20" fmla="*/ 174877 h 262612"/>
                  <a:gd name="connsiteX21" fmla="*/ 200612 w 303013"/>
                  <a:gd name="connsiteY21" fmla="*/ 168615 h 262612"/>
                  <a:gd name="connsiteX22" fmla="*/ 216369 w 303013"/>
                  <a:gd name="connsiteY22" fmla="*/ 187402 h 262612"/>
                  <a:gd name="connsiteX23" fmla="*/ 242630 w 303013"/>
                  <a:gd name="connsiteY23" fmla="*/ 211037 h 262612"/>
                  <a:gd name="connsiteX24" fmla="*/ 247478 w 303013"/>
                  <a:gd name="connsiteY24" fmla="*/ 205987 h 262612"/>
                  <a:gd name="connsiteX25" fmla="*/ 226267 w 303013"/>
                  <a:gd name="connsiteY25" fmla="*/ 177504 h 262612"/>
                  <a:gd name="connsiteX26" fmla="*/ 211117 w 303013"/>
                  <a:gd name="connsiteY26" fmla="*/ 161747 h 262612"/>
                  <a:gd name="connsiteX27" fmla="*/ 221621 w 303013"/>
                  <a:gd name="connsiteY27" fmla="*/ 150030 h 262612"/>
                  <a:gd name="connsiteX28" fmla="*/ 223641 w 303013"/>
                  <a:gd name="connsiteY28" fmla="*/ 144778 h 262612"/>
                  <a:gd name="connsiteX29" fmla="*/ 248892 w 303013"/>
                  <a:gd name="connsiteY29" fmla="*/ 174473 h 262612"/>
                  <a:gd name="connsiteX30" fmla="*/ 281214 w 303013"/>
                  <a:gd name="connsiteY30" fmla="*/ 205583 h 262612"/>
                  <a:gd name="connsiteX31" fmla="*/ 288688 w 303013"/>
                  <a:gd name="connsiteY31" fmla="*/ 199725 h 262612"/>
                  <a:gd name="connsiteX32" fmla="*/ 262023 w 303013"/>
                  <a:gd name="connsiteY32" fmla="*/ 165989 h 262612"/>
                  <a:gd name="connsiteX33" fmla="*/ 225661 w 303013"/>
                  <a:gd name="connsiteY33" fmla="*/ 128819 h 262612"/>
                  <a:gd name="connsiteX34" fmla="*/ 223641 w 303013"/>
                  <a:gd name="connsiteY34" fmla="*/ 83569 h 262612"/>
                  <a:gd name="connsiteX35" fmla="*/ 260205 w 303013"/>
                  <a:gd name="connsiteY35" fmla="*/ 135284 h 262612"/>
                  <a:gd name="connsiteX36" fmla="*/ 296971 w 303013"/>
                  <a:gd name="connsiteY36" fmla="*/ 177100 h 262612"/>
                  <a:gd name="connsiteX37" fmla="*/ 304243 w 303013"/>
                  <a:gd name="connsiteY37" fmla="*/ 171241 h 262612"/>
                  <a:gd name="connsiteX38" fmla="*/ 267679 w 303013"/>
                  <a:gd name="connsiteY38" fmla="*/ 120335 h 262612"/>
                  <a:gd name="connsiteX39" fmla="*/ 226469 w 303013"/>
                  <a:gd name="connsiteY39" fmla="*/ 73267 h 262612"/>
                  <a:gd name="connsiteX40" fmla="*/ 197784 w 303013"/>
                  <a:gd name="connsiteY40" fmla="*/ 140536 h 262612"/>
                  <a:gd name="connsiteX41" fmla="*/ 193946 w 303013"/>
                  <a:gd name="connsiteY41" fmla="*/ 145182 h 262612"/>
                  <a:gd name="connsiteX42" fmla="*/ 186674 w 303013"/>
                  <a:gd name="connsiteY42" fmla="*/ 149424 h 262612"/>
                  <a:gd name="connsiteX43" fmla="*/ 176371 w 303013"/>
                  <a:gd name="connsiteY43" fmla="*/ 152050 h 262612"/>
                  <a:gd name="connsiteX44" fmla="*/ 55165 w 303013"/>
                  <a:gd name="connsiteY44" fmla="*/ 159929 h 262612"/>
                  <a:gd name="connsiteX45" fmla="*/ 30722 w 303013"/>
                  <a:gd name="connsiteY45" fmla="*/ 145182 h 262612"/>
                  <a:gd name="connsiteX46" fmla="*/ 27086 w 303013"/>
                  <a:gd name="connsiteY46" fmla="*/ 48420 h 262612"/>
                  <a:gd name="connsiteX47" fmla="*/ 28702 w 303013"/>
                  <a:gd name="connsiteY47" fmla="*/ 41955 h 262612"/>
                  <a:gd name="connsiteX48" fmla="*/ 50115 w 303013"/>
                  <a:gd name="connsiteY48" fmla="*/ 30643 h 262612"/>
                  <a:gd name="connsiteX49" fmla="*/ 170917 w 303013"/>
                  <a:gd name="connsiteY49" fmla="*/ 22966 h 262612"/>
                  <a:gd name="connsiteX50" fmla="*/ 195360 w 303013"/>
                  <a:gd name="connsiteY50" fmla="*/ 37713 h 262612"/>
                  <a:gd name="connsiteX51" fmla="*/ 199602 w 303013"/>
                  <a:gd name="connsiteY51" fmla="*/ 134072 h 262612"/>
                  <a:gd name="connsiteX52" fmla="*/ 197784 w 303013"/>
                  <a:gd name="connsiteY52" fmla="*/ 140536 h 262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3013" h="262612">
                    <a:moveTo>
                      <a:pt x="226469" y="73267"/>
                    </a:moveTo>
                    <a:cubicBezTo>
                      <a:pt x="225661" y="72257"/>
                      <a:pt x="224449" y="72055"/>
                      <a:pt x="223439" y="72257"/>
                    </a:cubicBezTo>
                    <a:lnTo>
                      <a:pt x="221823" y="36097"/>
                    </a:lnTo>
                    <a:cubicBezTo>
                      <a:pt x="220813" y="14482"/>
                      <a:pt x="197582" y="-1679"/>
                      <a:pt x="169907" y="140"/>
                    </a:cubicBezTo>
                    <a:lnTo>
                      <a:pt x="49105" y="7816"/>
                    </a:lnTo>
                    <a:cubicBezTo>
                      <a:pt x="29712" y="9028"/>
                      <a:pt x="12744" y="18522"/>
                      <a:pt x="4663" y="32461"/>
                    </a:cubicBezTo>
                    <a:cubicBezTo>
                      <a:pt x="1431" y="38117"/>
                      <a:pt x="-185" y="44177"/>
                      <a:pt x="17" y="50238"/>
                    </a:cubicBezTo>
                    <a:lnTo>
                      <a:pt x="3653" y="147000"/>
                    </a:lnTo>
                    <a:cubicBezTo>
                      <a:pt x="4057" y="156697"/>
                      <a:pt x="9107" y="165181"/>
                      <a:pt x="16784" y="171645"/>
                    </a:cubicBezTo>
                    <a:cubicBezTo>
                      <a:pt x="15168" y="173463"/>
                      <a:pt x="14562" y="176089"/>
                      <a:pt x="16178" y="178513"/>
                    </a:cubicBezTo>
                    <a:cubicBezTo>
                      <a:pt x="26076" y="195078"/>
                      <a:pt x="35571" y="211845"/>
                      <a:pt x="45469" y="228410"/>
                    </a:cubicBezTo>
                    <a:cubicBezTo>
                      <a:pt x="53549" y="241742"/>
                      <a:pt x="60216" y="256489"/>
                      <a:pt x="73548" y="265580"/>
                    </a:cubicBezTo>
                    <a:cubicBezTo>
                      <a:pt x="75972" y="267196"/>
                      <a:pt x="80215" y="264570"/>
                      <a:pt x="79811" y="261742"/>
                    </a:cubicBezTo>
                    <a:cubicBezTo>
                      <a:pt x="77992" y="245985"/>
                      <a:pt x="67488" y="233258"/>
                      <a:pt x="59004" y="220330"/>
                    </a:cubicBezTo>
                    <a:cubicBezTo>
                      <a:pt x="50317" y="206997"/>
                      <a:pt x="41631" y="193664"/>
                      <a:pt x="32944" y="180332"/>
                    </a:cubicBezTo>
                    <a:cubicBezTo>
                      <a:pt x="40015" y="182554"/>
                      <a:pt x="47691" y="183766"/>
                      <a:pt x="55974" y="183160"/>
                    </a:cubicBezTo>
                    <a:lnTo>
                      <a:pt x="82235" y="181342"/>
                    </a:lnTo>
                    <a:cubicBezTo>
                      <a:pt x="99809" y="203159"/>
                      <a:pt x="117182" y="232248"/>
                      <a:pt x="141423" y="247601"/>
                    </a:cubicBezTo>
                    <a:cubicBezTo>
                      <a:pt x="145060" y="249823"/>
                      <a:pt x="150716" y="245379"/>
                      <a:pt x="148898" y="241541"/>
                    </a:cubicBezTo>
                    <a:cubicBezTo>
                      <a:pt x="138393" y="218309"/>
                      <a:pt x="116172" y="198917"/>
                      <a:pt x="97789" y="180130"/>
                    </a:cubicBezTo>
                    <a:lnTo>
                      <a:pt x="177381" y="174877"/>
                    </a:lnTo>
                    <a:cubicBezTo>
                      <a:pt x="185865" y="174271"/>
                      <a:pt x="193542" y="172049"/>
                      <a:pt x="200612" y="168615"/>
                    </a:cubicBezTo>
                    <a:cubicBezTo>
                      <a:pt x="205864" y="174877"/>
                      <a:pt x="211117" y="181342"/>
                      <a:pt x="216369" y="187402"/>
                    </a:cubicBezTo>
                    <a:cubicBezTo>
                      <a:pt x="224045" y="196493"/>
                      <a:pt x="230712" y="206997"/>
                      <a:pt x="242630" y="211037"/>
                    </a:cubicBezTo>
                    <a:cubicBezTo>
                      <a:pt x="245862" y="212047"/>
                      <a:pt x="248084" y="208411"/>
                      <a:pt x="247478" y="205987"/>
                    </a:cubicBezTo>
                    <a:cubicBezTo>
                      <a:pt x="245256" y="194472"/>
                      <a:pt x="234146" y="185786"/>
                      <a:pt x="226267" y="177504"/>
                    </a:cubicBezTo>
                    <a:cubicBezTo>
                      <a:pt x="221217" y="172251"/>
                      <a:pt x="216167" y="166999"/>
                      <a:pt x="211117" y="161747"/>
                    </a:cubicBezTo>
                    <a:cubicBezTo>
                      <a:pt x="215359" y="158313"/>
                      <a:pt x="218995" y="154475"/>
                      <a:pt x="221621" y="150030"/>
                    </a:cubicBezTo>
                    <a:cubicBezTo>
                      <a:pt x="222631" y="148414"/>
                      <a:pt x="223035" y="146596"/>
                      <a:pt x="223641" y="144778"/>
                    </a:cubicBezTo>
                    <a:cubicBezTo>
                      <a:pt x="232126" y="154677"/>
                      <a:pt x="240408" y="164777"/>
                      <a:pt x="248892" y="174473"/>
                    </a:cubicBezTo>
                    <a:cubicBezTo>
                      <a:pt x="258589" y="185382"/>
                      <a:pt x="267275" y="199523"/>
                      <a:pt x="281214" y="205583"/>
                    </a:cubicBezTo>
                    <a:cubicBezTo>
                      <a:pt x="285052" y="207199"/>
                      <a:pt x="289900" y="203967"/>
                      <a:pt x="288688" y="199725"/>
                    </a:cubicBezTo>
                    <a:cubicBezTo>
                      <a:pt x="284446" y="185988"/>
                      <a:pt x="271921" y="176292"/>
                      <a:pt x="262023" y="165989"/>
                    </a:cubicBezTo>
                    <a:cubicBezTo>
                      <a:pt x="250104" y="153465"/>
                      <a:pt x="237782" y="141344"/>
                      <a:pt x="225661" y="128819"/>
                    </a:cubicBezTo>
                    <a:lnTo>
                      <a:pt x="223641" y="83569"/>
                    </a:lnTo>
                    <a:cubicBezTo>
                      <a:pt x="235560" y="100942"/>
                      <a:pt x="247478" y="118315"/>
                      <a:pt x="260205" y="135284"/>
                    </a:cubicBezTo>
                    <a:cubicBezTo>
                      <a:pt x="271315" y="150030"/>
                      <a:pt x="281012" y="166999"/>
                      <a:pt x="296971" y="177100"/>
                    </a:cubicBezTo>
                    <a:cubicBezTo>
                      <a:pt x="300607" y="179524"/>
                      <a:pt x="305657" y="175079"/>
                      <a:pt x="304243" y="171241"/>
                    </a:cubicBezTo>
                    <a:cubicBezTo>
                      <a:pt x="297779" y="151848"/>
                      <a:pt x="280608" y="136092"/>
                      <a:pt x="267679" y="120335"/>
                    </a:cubicBezTo>
                    <a:cubicBezTo>
                      <a:pt x="254751" y="104376"/>
                      <a:pt x="240610" y="88822"/>
                      <a:pt x="226469" y="73267"/>
                    </a:cubicBezTo>
                    <a:close/>
                    <a:moveTo>
                      <a:pt x="197784" y="140536"/>
                    </a:moveTo>
                    <a:cubicBezTo>
                      <a:pt x="196774" y="142152"/>
                      <a:pt x="195562" y="143768"/>
                      <a:pt x="193946" y="145182"/>
                    </a:cubicBezTo>
                    <a:cubicBezTo>
                      <a:pt x="190714" y="143566"/>
                      <a:pt x="187077" y="145990"/>
                      <a:pt x="186674" y="149424"/>
                    </a:cubicBezTo>
                    <a:cubicBezTo>
                      <a:pt x="183441" y="150838"/>
                      <a:pt x="180007" y="151647"/>
                      <a:pt x="176371" y="152050"/>
                    </a:cubicBezTo>
                    <a:lnTo>
                      <a:pt x="55165" y="159929"/>
                    </a:lnTo>
                    <a:cubicBezTo>
                      <a:pt x="42237" y="160737"/>
                      <a:pt x="31126" y="154071"/>
                      <a:pt x="30722" y="145182"/>
                    </a:cubicBezTo>
                    <a:lnTo>
                      <a:pt x="27086" y="48420"/>
                    </a:lnTo>
                    <a:cubicBezTo>
                      <a:pt x="27086" y="46198"/>
                      <a:pt x="27490" y="44177"/>
                      <a:pt x="28702" y="41955"/>
                    </a:cubicBezTo>
                    <a:cubicBezTo>
                      <a:pt x="32338" y="35693"/>
                      <a:pt x="40823" y="31249"/>
                      <a:pt x="50115" y="30643"/>
                    </a:cubicBezTo>
                    <a:lnTo>
                      <a:pt x="170917" y="22966"/>
                    </a:lnTo>
                    <a:cubicBezTo>
                      <a:pt x="183643" y="22159"/>
                      <a:pt x="194956" y="28825"/>
                      <a:pt x="195360" y="37713"/>
                    </a:cubicBezTo>
                    <a:lnTo>
                      <a:pt x="199602" y="134072"/>
                    </a:lnTo>
                    <a:cubicBezTo>
                      <a:pt x="199400" y="136294"/>
                      <a:pt x="198996" y="138516"/>
                      <a:pt x="197784" y="14053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xmlns="" id="{E6984961-1032-48EC-8F23-F61A6A780FFA}"/>
                  </a:ext>
                </a:extLst>
              </p:cNvPr>
              <p:cNvSpPr/>
              <p:nvPr/>
            </p:nvSpPr>
            <p:spPr>
              <a:xfrm>
                <a:off x="2198007" y="3128196"/>
                <a:ext cx="80804" cy="121206"/>
              </a:xfrm>
              <a:custGeom>
                <a:avLst/>
                <a:gdLst>
                  <a:gd name="connsiteX0" fmla="*/ 12783 w 80803"/>
                  <a:gd name="connsiteY0" fmla="*/ 2543 h 121205"/>
                  <a:gd name="connsiteX1" fmla="*/ 1268 w 80803"/>
                  <a:gd name="connsiteY1" fmla="*/ 9412 h 121205"/>
                  <a:gd name="connsiteX2" fmla="*/ 49346 w 80803"/>
                  <a:gd name="connsiteY2" fmla="*/ 73650 h 121205"/>
                  <a:gd name="connsiteX3" fmla="*/ 91364 w 80803"/>
                  <a:gd name="connsiteY3" fmla="*/ 121123 h 121205"/>
                  <a:gd name="connsiteX4" fmla="*/ 98435 w 80803"/>
                  <a:gd name="connsiteY4" fmla="*/ 115466 h 121205"/>
                  <a:gd name="connsiteX5" fmla="*/ 60457 w 80803"/>
                  <a:gd name="connsiteY5" fmla="*/ 61126 h 121205"/>
                  <a:gd name="connsiteX6" fmla="*/ 12783 w 80803"/>
                  <a:gd name="connsiteY6" fmla="*/ 2543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121205">
                    <a:moveTo>
                      <a:pt x="12783" y="2543"/>
                    </a:moveTo>
                    <a:cubicBezTo>
                      <a:pt x="7530" y="-3719"/>
                      <a:pt x="-3782" y="2745"/>
                      <a:pt x="1268" y="9412"/>
                    </a:cubicBezTo>
                    <a:cubicBezTo>
                      <a:pt x="17227" y="30825"/>
                      <a:pt x="32984" y="52439"/>
                      <a:pt x="49346" y="73650"/>
                    </a:cubicBezTo>
                    <a:cubicBezTo>
                      <a:pt x="62073" y="90417"/>
                      <a:pt x="73386" y="109204"/>
                      <a:pt x="91364" y="121123"/>
                    </a:cubicBezTo>
                    <a:cubicBezTo>
                      <a:pt x="95001" y="123547"/>
                      <a:pt x="99849" y="119102"/>
                      <a:pt x="98435" y="115466"/>
                    </a:cubicBezTo>
                    <a:cubicBezTo>
                      <a:pt x="91364" y="94861"/>
                      <a:pt x="73992" y="78095"/>
                      <a:pt x="60457" y="61126"/>
                    </a:cubicBezTo>
                    <a:cubicBezTo>
                      <a:pt x="44700" y="41531"/>
                      <a:pt x="28539" y="22138"/>
                      <a:pt x="12783" y="254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06F73DBF-60D8-43DF-B72B-B0E8259FB0FD}"/>
                  </a:ext>
                </a:extLst>
              </p:cNvPr>
              <p:cNvSpPr/>
              <p:nvPr/>
            </p:nvSpPr>
            <p:spPr>
              <a:xfrm>
                <a:off x="2187923" y="3083646"/>
                <a:ext cx="121206" cy="161607"/>
              </a:xfrm>
              <a:custGeom>
                <a:avLst/>
                <a:gdLst>
                  <a:gd name="connsiteX0" fmla="*/ 74783 w 121205"/>
                  <a:gd name="connsiteY0" fmla="*/ 79616 h 161607"/>
                  <a:gd name="connsiteX1" fmla="*/ 8928 w 121205"/>
                  <a:gd name="connsiteY1" fmla="*/ 1439 h 161607"/>
                  <a:gd name="connsiteX2" fmla="*/ 847 w 121205"/>
                  <a:gd name="connsiteY2" fmla="*/ 7701 h 161607"/>
                  <a:gd name="connsiteX3" fmla="*/ 64076 w 121205"/>
                  <a:gd name="connsiteY3" fmla="*/ 92747 h 161607"/>
                  <a:gd name="connsiteX4" fmla="*/ 126295 w 121205"/>
                  <a:gd name="connsiteY4" fmla="*/ 166682 h 161607"/>
                  <a:gd name="connsiteX5" fmla="*/ 135183 w 121205"/>
                  <a:gd name="connsiteY5" fmla="*/ 161228 h 161607"/>
                  <a:gd name="connsiteX6" fmla="*/ 74783 w 121205"/>
                  <a:gd name="connsiteY6" fmla="*/ 79616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05" h="161607">
                    <a:moveTo>
                      <a:pt x="74783" y="79616"/>
                    </a:moveTo>
                    <a:cubicBezTo>
                      <a:pt x="53168" y="53153"/>
                      <a:pt x="31149" y="27296"/>
                      <a:pt x="8928" y="1439"/>
                    </a:cubicBezTo>
                    <a:cubicBezTo>
                      <a:pt x="5291" y="-2803"/>
                      <a:pt x="-2587" y="3257"/>
                      <a:pt x="847" y="7701"/>
                    </a:cubicBezTo>
                    <a:cubicBezTo>
                      <a:pt x="21654" y="36185"/>
                      <a:pt x="42461" y="64668"/>
                      <a:pt x="64076" y="92747"/>
                    </a:cubicBezTo>
                    <a:cubicBezTo>
                      <a:pt x="83065" y="117392"/>
                      <a:pt x="100842" y="147896"/>
                      <a:pt x="126295" y="166682"/>
                    </a:cubicBezTo>
                    <a:cubicBezTo>
                      <a:pt x="130133" y="169511"/>
                      <a:pt x="137405" y="166481"/>
                      <a:pt x="135183" y="161228"/>
                    </a:cubicBezTo>
                    <a:cubicBezTo>
                      <a:pt x="122659" y="130927"/>
                      <a:pt x="95387" y="105070"/>
                      <a:pt x="74783" y="7961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xmlns="" id="{E9AB6CDD-EE76-45A6-85F1-4A275379DBDE}"/>
                  </a:ext>
                </a:extLst>
              </p:cNvPr>
              <p:cNvSpPr/>
              <p:nvPr/>
            </p:nvSpPr>
            <p:spPr>
              <a:xfrm>
                <a:off x="2195689" y="2957682"/>
                <a:ext cx="161607" cy="181808"/>
              </a:xfrm>
              <a:custGeom>
                <a:avLst/>
                <a:gdLst>
                  <a:gd name="connsiteX0" fmla="*/ 88228 w 161607"/>
                  <a:gd name="connsiteY0" fmla="*/ 103768 h 181808"/>
                  <a:gd name="connsiteX1" fmla="*/ 170850 w 161607"/>
                  <a:gd name="connsiteY1" fmla="*/ 185178 h 181808"/>
                  <a:gd name="connsiteX2" fmla="*/ 177920 w 161607"/>
                  <a:gd name="connsiteY2" fmla="*/ 177906 h 181808"/>
                  <a:gd name="connsiteX3" fmla="*/ 99945 w 161607"/>
                  <a:gd name="connsiteY3" fmla="*/ 92052 h 181808"/>
                  <a:gd name="connsiteX4" fmla="*/ 12273 w 161607"/>
                  <a:gd name="connsiteY4" fmla="*/ 2158 h 181808"/>
                  <a:gd name="connsiteX5" fmla="*/ 1970 w 161607"/>
                  <a:gd name="connsiteY5" fmla="*/ 12460 h 181808"/>
                  <a:gd name="connsiteX6" fmla="*/ 88228 w 161607"/>
                  <a:gd name="connsiteY6" fmla="*/ 103768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607" h="181808">
                    <a:moveTo>
                      <a:pt x="88228" y="103768"/>
                    </a:moveTo>
                    <a:cubicBezTo>
                      <a:pt x="113883" y="130837"/>
                      <a:pt x="138932" y="164573"/>
                      <a:pt x="170850" y="185178"/>
                    </a:cubicBezTo>
                    <a:cubicBezTo>
                      <a:pt x="175496" y="188208"/>
                      <a:pt x="180142" y="181946"/>
                      <a:pt x="177920" y="177906"/>
                    </a:cubicBezTo>
                    <a:cubicBezTo>
                      <a:pt x="159335" y="145584"/>
                      <a:pt x="126004" y="118919"/>
                      <a:pt x="99945" y="92052"/>
                    </a:cubicBezTo>
                    <a:cubicBezTo>
                      <a:pt x="70855" y="61952"/>
                      <a:pt x="41564" y="32055"/>
                      <a:pt x="12273" y="2158"/>
                    </a:cubicBezTo>
                    <a:cubicBezTo>
                      <a:pt x="5808" y="-4509"/>
                      <a:pt x="-4292" y="5794"/>
                      <a:pt x="1970" y="12460"/>
                    </a:cubicBezTo>
                    <a:cubicBezTo>
                      <a:pt x="30655" y="42761"/>
                      <a:pt x="59341" y="73265"/>
                      <a:pt x="88228" y="10376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xmlns="" id="{E8093AED-DD4B-4D38-B886-1E79E4AF6B5A}"/>
                  </a:ext>
                </a:extLst>
              </p:cNvPr>
              <p:cNvSpPr/>
              <p:nvPr/>
            </p:nvSpPr>
            <p:spPr>
              <a:xfrm>
                <a:off x="2204326" y="2848851"/>
                <a:ext cx="40402" cy="40402"/>
              </a:xfrm>
              <a:custGeom>
                <a:avLst/>
                <a:gdLst>
                  <a:gd name="connsiteX0" fmla="*/ 4241 w 40401"/>
                  <a:gd name="connsiteY0" fmla="*/ 692 h 40401"/>
                  <a:gd name="connsiteX1" fmla="*/ 201 w 40401"/>
                  <a:gd name="connsiteY1" fmla="*/ 3722 h 40401"/>
                  <a:gd name="connsiteX2" fmla="*/ 19190 w 40401"/>
                  <a:gd name="connsiteY2" fmla="*/ 36246 h 40401"/>
                  <a:gd name="connsiteX3" fmla="*/ 39592 w 40401"/>
                  <a:gd name="connsiteY3" fmla="*/ 60083 h 40401"/>
                  <a:gd name="connsiteX4" fmla="*/ 46057 w 40401"/>
                  <a:gd name="connsiteY4" fmla="*/ 56245 h 40401"/>
                  <a:gd name="connsiteX5" fmla="*/ 28684 w 40401"/>
                  <a:gd name="connsiteY5" fmla="*/ 28165 h 40401"/>
                  <a:gd name="connsiteX6" fmla="*/ 4241 w 40401"/>
                  <a:gd name="connsiteY6" fmla="*/ 692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01" h="40401">
                    <a:moveTo>
                      <a:pt x="4241" y="692"/>
                    </a:moveTo>
                    <a:cubicBezTo>
                      <a:pt x="2221" y="-1328"/>
                      <a:pt x="-809" y="1500"/>
                      <a:pt x="201" y="3722"/>
                    </a:cubicBezTo>
                    <a:cubicBezTo>
                      <a:pt x="5857" y="14833"/>
                      <a:pt x="12321" y="25741"/>
                      <a:pt x="19190" y="36246"/>
                    </a:cubicBezTo>
                    <a:cubicBezTo>
                      <a:pt x="24644" y="44528"/>
                      <a:pt x="29694" y="56245"/>
                      <a:pt x="39592" y="60083"/>
                    </a:cubicBezTo>
                    <a:cubicBezTo>
                      <a:pt x="42421" y="61295"/>
                      <a:pt x="46057" y="59477"/>
                      <a:pt x="46057" y="56245"/>
                    </a:cubicBezTo>
                    <a:cubicBezTo>
                      <a:pt x="45653" y="45538"/>
                      <a:pt x="35350" y="36246"/>
                      <a:pt x="28684" y="28165"/>
                    </a:cubicBezTo>
                    <a:cubicBezTo>
                      <a:pt x="21008" y="18671"/>
                      <a:pt x="12927" y="9580"/>
                      <a:pt x="4241" y="69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xmlns="" id="{9EC195DA-6D62-44D5-A2E4-8C9C714F59B4}"/>
                  </a:ext>
                </a:extLst>
              </p:cNvPr>
              <p:cNvSpPr/>
              <p:nvPr/>
            </p:nvSpPr>
            <p:spPr>
              <a:xfrm>
                <a:off x="2201701" y="2808710"/>
                <a:ext cx="60603" cy="60603"/>
              </a:xfrm>
              <a:custGeom>
                <a:avLst/>
                <a:gdLst>
                  <a:gd name="connsiteX0" fmla="*/ 6664 w 60602"/>
                  <a:gd name="connsiteY0" fmla="*/ 1037 h 60602"/>
                  <a:gd name="connsiteX1" fmla="*/ 604 w 60602"/>
                  <a:gd name="connsiteY1" fmla="*/ 5683 h 60602"/>
                  <a:gd name="connsiteX2" fmla="*/ 31512 w 60602"/>
                  <a:gd name="connsiteY2" fmla="*/ 46085 h 60602"/>
                  <a:gd name="connsiteX3" fmla="*/ 60399 w 60602"/>
                  <a:gd name="connsiteY3" fmla="*/ 75578 h 60602"/>
                  <a:gd name="connsiteX4" fmla="*/ 67065 w 60602"/>
                  <a:gd name="connsiteY4" fmla="*/ 70326 h 60602"/>
                  <a:gd name="connsiteX5" fmla="*/ 42218 w 60602"/>
                  <a:gd name="connsiteY5" fmla="*/ 37600 h 60602"/>
                  <a:gd name="connsiteX6" fmla="*/ 6664 w 60602"/>
                  <a:gd name="connsiteY6" fmla="*/ 1037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60602">
                    <a:moveTo>
                      <a:pt x="6664" y="1037"/>
                    </a:moveTo>
                    <a:cubicBezTo>
                      <a:pt x="3634" y="-1993"/>
                      <a:pt x="-1820" y="2249"/>
                      <a:pt x="604" y="5683"/>
                    </a:cubicBezTo>
                    <a:cubicBezTo>
                      <a:pt x="10301" y="19622"/>
                      <a:pt x="20805" y="32954"/>
                      <a:pt x="31512" y="46085"/>
                    </a:cubicBezTo>
                    <a:cubicBezTo>
                      <a:pt x="39996" y="56589"/>
                      <a:pt x="47672" y="69720"/>
                      <a:pt x="60399" y="75578"/>
                    </a:cubicBezTo>
                    <a:cubicBezTo>
                      <a:pt x="64035" y="77396"/>
                      <a:pt x="68075" y="73962"/>
                      <a:pt x="67065" y="70326"/>
                    </a:cubicBezTo>
                    <a:cubicBezTo>
                      <a:pt x="63227" y="57195"/>
                      <a:pt x="51308" y="47499"/>
                      <a:pt x="42218" y="37600"/>
                    </a:cubicBezTo>
                    <a:cubicBezTo>
                      <a:pt x="30905" y="25076"/>
                      <a:pt x="19189" y="12753"/>
                      <a:pt x="6664" y="103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xmlns="" id="{CF066CE4-546B-4FFF-AC1E-0E0E6ABB0F13}"/>
                  </a:ext>
                </a:extLst>
              </p:cNvPr>
              <p:cNvSpPr/>
              <p:nvPr/>
            </p:nvSpPr>
            <p:spPr>
              <a:xfrm>
                <a:off x="2196509" y="2746002"/>
                <a:ext cx="60603" cy="60603"/>
              </a:xfrm>
              <a:custGeom>
                <a:avLst/>
                <a:gdLst>
                  <a:gd name="connsiteX0" fmla="*/ 67611 w 60602"/>
                  <a:gd name="connsiteY0" fmla="*/ 78492 h 60602"/>
                  <a:gd name="connsiteX1" fmla="*/ 71854 w 60602"/>
                  <a:gd name="connsiteY1" fmla="*/ 75057 h 60602"/>
                  <a:gd name="connsiteX2" fmla="*/ 50036 w 60602"/>
                  <a:gd name="connsiteY2" fmla="*/ 42534 h 60602"/>
                  <a:gd name="connsiteX3" fmla="*/ 11453 w 60602"/>
                  <a:gd name="connsiteY3" fmla="*/ 2132 h 60602"/>
                  <a:gd name="connsiteX4" fmla="*/ 1756 w 60602"/>
                  <a:gd name="connsiteY4" fmla="*/ 11828 h 60602"/>
                  <a:gd name="connsiteX5" fmla="*/ 36098 w 60602"/>
                  <a:gd name="connsiteY5" fmla="*/ 51826 h 60602"/>
                  <a:gd name="connsiteX6" fmla="*/ 67611 w 60602"/>
                  <a:gd name="connsiteY6" fmla="*/ 78492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602" h="60602">
                    <a:moveTo>
                      <a:pt x="67611" y="78492"/>
                    </a:moveTo>
                    <a:cubicBezTo>
                      <a:pt x="70035" y="78693"/>
                      <a:pt x="71854" y="77481"/>
                      <a:pt x="71854" y="75057"/>
                    </a:cubicBezTo>
                    <a:cubicBezTo>
                      <a:pt x="72257" y="61725"/>
                      <a:pt x="58521" y="51826"/>
                      <a:pt x="50036" y="42534"/>
                    </a:cubicBezTo>
                    <a:cubicBezTo>
                      <a:pt x="37310" y="28797"/>
                      <a:pt x="24381" y="15667"/>
                      <a:pt x="11453" y="2132"/>
                    </a:cubicBezTo>
                    <a:cubicBezTo>
                      <a:pt x="5392" y="-4332"/>
                      <a:pt x="-3900" y="5364"/>
                      <a:pt x="1756" y="11828"/>
                    </a:cubicBezTo>
                    <a:cubicBezTo>
                      <a:pt x="13271" y="25161"/>
                      <a:pt x="24381" y="38696"/>
                      <a:pt x="36098" y="51826"/>
                    </a:cubicBezTo>
                    <a:cubicBezTo>
                      <a:pt x="44784" y="61725"/>
                      <a:pt x="53067" y="76875"/>
                      <a:pt x="67611" y="7849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xmlns="" id="{2F56F470-A650-468B-BE36-A25197653237}"/>
                  </a:ext>
                </a:extLst>
              </p:cNvPr>
              <p:cNvSpPr/>
              <p:nvPr/>
            </p:nvSpPr>
            <p:spPr>
              <a:xfrm>
                <a:off x="2187553" y="2691700"/>
                <a:ext cx="80804" cy="80804"/>
              </a:xfrm>
              <a:custGeom>
                <a:avLst/>
                <a:gdLst>
                  <a:gd name="connsiteX0" fmla="*/ 52932 w 80803"/>
                  <a:gd name="connsiteY0" fmla="*/ 44111 h 80803"/>
                  <a:gd name="connsiteX1" fmla="*/ 10914 w 80803"/>
                  <a:gd name="connsiteY1" fmla="*/ 1891 h 80803"/>
                  <a:gd name="connsiteX2" fmla="*/ 1621 w 80803"/>
                  <a:gd name="connsiteY2" fmla="*/ 10982 h 80803"/>
                  <a:gd name="connsiteX3" fmla="*/ 38791 w 80803"/>
                  <a:gd name="connsiteY3" fmla="*/ 52798 h 80803"/>
                  <a:gd name="connsiteX4" fmla="*/ 74951 w 80803"/>
                  <a:gd name="connsiteY4" fmla="*/ 87341 h 80803"/>
                  <a:gd name="connsiteX5" fmla="*/ 83435 w 80803"/>
                  <a:gd name="connsiteY5" fmla="*/ 80877 h 80803"/>
                  <a:gd name="connsiteX6" fmla="*/ 52932 w 80803"/>
                  <a:gd name="connsiteY6" fmla="*/ 44111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80803">
                    <a:moveTo>
                      <a:pt x="52932" y="44111"/>
                    </a:moveTo>
                    <a:cubicBezTo>
                      <a:pt x="39195" y="29769"/>
                      <a:pt x="24852" y="16032"/>
                      <a:pt x="10914" y="1891"/>
                    </a:cubicBezTo>
                    <a:cubicBezTo>
                      <a:pt x="5056" y="-3967"/>
                      <a:pt x="-3631" y="5123"/>
                      <a:pt x="1621" y="10982"/>
                    </a:cubicBezTo>
                    <a:cubicBezTo>
                      <a:pt x="14146" y="24920"/>
                      <a:pt x="26266" y="39061"/>
                      <a:pt x="38791" y="52798"/>
                    </a:cubicBezTo>
                    <a:cubicBezTo>
                      <a:pt x="49902" y="64918"/>
                      <a:pt x="59800" y="79665"/>
                      <a:pt x="74951" y="87341"/>
                    </a:cubicBezTo>
                    <a:cubicBezTo>
                      <a:pt x="79193" y="89361"/>
                      <a:pt x="85253" y="85321"/>
                      <a:pt x="83435" y="80877"/>
                    </a:cubicBezTo>
                    <a:cubicBezTo>
                      <a:pt x="77375" y="66130"/>
                      <a:pt x="64244" y="55626"/>
                      <a:pt x="52932" y="4411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xmlns="" id="{F90944D2-50DB-4F01-932A-04D3EA3BB586}"/>
                  </a:ext>
                </a:extLst>
              </p:cNvPr>
              <p:cNvSpPr/>
              <p:nvPr/>
            </p:nvSpPr>
            <p:spPr>
              <a:xfrm>
                <a:off x="2187502" y="2647384"/>
                <a:ext cx="80804" cy="80804"/>
              </a:xfrm>
              <a:custGeom>
                <a:avLst/>
                <a:gdLst>
                  <a:gd name="connsiteX0" fmla="*/ 55002 w 80803"/>
                  <a:gd name="connsiteY0" fmla="*/ 44995 h 80803"/>
                  <a:gd name="connsiteX1" fmla="*/ 13388 w 80803"/>
                  <a:gd name="connsiteY1" fmla="*/ 2371 h 80803"/>
                  <a:gd name="connsiteX2" fmla="*/ 2076 w 80803"/>
                  <a:gd name="connsiteY2" fmla="*/ 13481 h 80803"/>
                  <a:gd name="connsiteX3" fmla="*/ 40054 w 80803"/>
                  <a:gd name="connsiteY3" fmla="*/ 54489 h 80803"/>
                  <a:gd name="connsiteX4" fmla="*/ 76617 w 80803"/>
                  <a:gd name="connsiteY4" fmla="*/ 88629 h 80803"/>
                  <a:gd name="connsiteX5" fmla="*/ 85102 w 80803"/>
                  <a:gd name="connsiteY5" fmla="*/ 81963 h 80803"/>
                  <a:gd name="connsiteX6" fmla="*/ 55002 w 80803"/>
                  <a:gd name="connsiteY6" fmla="*/ 44995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80803">
                    <a:moveTo>
                      <a:pt x="55002" y="44995"/>
                    </a:moveTo>
                    <a:cubicBezTo>
                      <a:pt x="41266" y="30652"/>
                      <a:pt x="27327" y="16512"/>
                      <a:pt x="13388" y="2371"/>
                    </a:cubicBezTo>
                    <a:cubicBezTo>
                      <a:pt x="6318" y="-4901"/>
                      <a:pt x="-4590" y="6209"/>
                      <a:pt x="2076" y="13481"/>
                    </a:cubicBezTo>
                    <a:cubicBezTo>
                      <a:pt x="14803" y="27218"/>
                      <a:pt x="27327" y="40753"/>
                      <a:pt x="40054" y="54489"/>
                    </a:cubicBezTo>
                    <a:cubicBezTo>
                      <a:pt x="51164" y="66408"/>
                      <a:pt x="61467" y="81357"/>
                      <a:pt x="76617" y="88629"/>
                    </a:cubicBezTo>
                    <a:cubicBezTo>
                      <a:pt x="80860" y="90649"/>
                      <a:pt x="86920" y="86811"/>
                      <a:pt x="85102" y="81963"/>
                    </a:cubicBezTo>
                    <a:cubicBezTo>
                      <a:pt x="79648" y="67014"/>
                      <a:pt x="66113" y="56307"/>
                      <a:pt x="55002" y="4499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xmlns="" id="{4FCDCD9C-7D2A-4448-A654-24A030311C22}"/>
                  </a:ext>
                </a:extLst>
              </p:cNvPr>
              <p:cNvSpPr/>
              <p:nvPr/>
            </p:nvSpPr>
            <p:spPr>
              <a:xfrm>
                <a:off x="2180351" y="2607194"/>
                <a:ext cx="80804" cy="80804"/>
              </a:xfrm>
              <a:custGeom>
                <a:avLst/>
                <a:gdLst>
                  <a:gd name="connsiteX0" fmla="*/ 55690 w 80803"/>
                  <a:gd name="connsiteY0" fmla="*/ 43976 h 80803"/>
                  <a:gd name="connsiteX1" fmla="*/ 10642 w 80803"/>
                  <a:gd name="connsiteY1" fmla="*/ 1756 h 80803"/>
                  <a:gd name="connsiteX2" fmla="*/ 1753 w 80803"/>
                  <a:gd name="connsiteY2" fmla="*/ 10442 h 80803"/>
                  <a:gd name="connsiteX3" fmla="*/ 41145 w 80803"/>
                  <a:gd name="connsiteY3" fmla="*/ 52662 h 80803"/>
                  <a:gd name="connsiteX4" fmla="*/ 79527 w 80803"/>
                  <a:gd name="connsiteY4" fmla="*/ 87408 h 80803"/>
                  <a:gd name="connsiteX5" fmla="*/ 88011 w 80803"/>
                  <a:gd name="connsiteY5" fmla="*/ 80741 h 80803"/>
                  <a:gd name="connsiteX6" fmla="*/ 55690 w 80803"/>
                  <a:gd name="connsiteY6" fmla="*/ 43976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80803">
                    <a:moveTo>
                      <a:pt x="55690" y="43976"/>
                    </a:moveTo>
                    <a:cubicBezTo>
                      <a:pt x="40943" y="29633"/>
                      <a:pt x="25590" y="15897"/>
                      <a:pt x="10642" y="1756"/>
                    </a:cubicBezTo>
                    <a:cubicBezTo>
                      <a:pt x="4784" y="-3698"/>
                      <a:pt x="-3701" y="4786"/>
                      <a:pt x="1753" y="10442"/>
                    </a:cubicBezTo>
                    <a:cubicBezTo>
                      <a:pt x="15086" y="24381"/>
                      <a:pt x="27813" y="38926"/>
                      <a:pt x="41145" y="52662"/>
                    </a:cubicBezTo>
                    <a:cubicBezTo>
                      <a:pt x="52660" y="64783"/>
                      <a:pt x="63568" y="80539"/>
                      <a:pt x="79527" y="87408"/>
                    </a:cubicBezTo>
                    <a:cubicBezTo>
                      <a:pt x="83769" y="89226"/>
                      <a:pt x="89829" y="85590"/>
                      <a:pt x="88011" y="80741"/>
                    </a:cubicBezTo>
                    <a:cubicBezTo>
                      <a:pt x="82153" y="65793"/>
                      <a:pt x="67608" y="55490"/>
                      <a:pt x="55690" y="4397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xmlns="" id="{5171AFC8-5E88-4748-AFD4-E72080CD6B5F}"/>
                  </a:ext>
                </a:extLst>
              </p:cNvPr>
              <p:cNvSpPr/>
              <p:nvPr/>
            </p:nvSpPr>
            <p:spPr>
              <a:xfrm>
                <a:off x="1672435" y="2919741"/>
                <a:ext cx="40402" cy="20201"/>
              </a:xfrm>
              <a:custGeom>
                <a:avLst/>
                <a:gdLst>
                  <a:gd name="connsiteX0" fmla="*/ 16767 w 40401"/>
                  <a:gd name="connsiteY0" fmla="*/ 15252 h 20200"/>
                  <a:gd name="connsiteX1" fmla="*/ 43836 w 40401"/>
                  <a:gd name="connsiteY1" fmla="*/ 25756 h 20200"/>
                  <a:gd name="connsiteX2" fmla="*/ 46866 w 40401"/>
                  <a:gd name="connsiteY2" fmla="*/ 20504 h 20200"/>
                  <a:gd name="connsiteX3" fmla="*/ 22625 w 40401"/>
                  <a:gd name="connsiteY3" fmla="*/ 5353 h 20200"/>
                  <a:gd name="connsiteX4" fmla="*/ 0 w 40401"/>
                  <a:gd name="connsiteY4" fmla="*/ 505 h 20200"/>
                  <a:gd name="connsiteX5" fmla="*/ 0 w 40401"/>
                  <a:gd name="connsiteY5" fmla="*/ 707 h 20200"/>
                  <a:gd name="connsiteX6" fmla="*/ 16767 w 40401"/>
                  <a:gd name="connsiteY6" fmla="*/ 15252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01" h="20200">
                    <a:moveTo>
                      <a:pt x="16767" y="15252"/>
                    </a:moveTo>
                    <a:cubicBezTo>
                      <a:pt x="25049" y="20100"/>
                      <a:pt x="33533" y="27170"/>
                      <a:pt x="43836" y="25756"/>
                    </a:cubicBezTo>
                    <a:cubicBezTo>
                      <a:pt x="46664" y="25352"/>
                      <a:pt x="48078" y="22928"/>
                      <a:pt x="46866" y="20504"/>
                    </a:cubicBezTo>
                    <a:cubicBezTo>
                      <a:pt x="42624" y="12020"/>
                      <a:pt x="31311" y="9191"/>
                      <a:pt x="22625" y="5353"/>
                    </a:cubicBezTo>
                    <a:cubicBezTo>
                      <a:pt x="15151" y="2121"/>
                      <a:pt x="8282" y="-1313"/>
                      <a:pt x="0" y="505"/>
                    </a:cubicBezTo>
                    <a:cubicBezTo>
                      <a:pt x="0" y="505"/>
                      <a:pt x="0" y="505"/>
                      <a:pt x="0" y="707"/>
                    </a:cubicBezTo>
                    <a:cubicBezTo>
                      <a:pt x="2828" y="7979"/>
                      <a:pt x="9696" y="11211"/>
                      <a:pt x="16767" y="15252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xmlns="" id="{1FCDDCCA-4CC1-4B9B-A9BC-C8230D347DAD}"/>
                  </a:ext>
                </a:extLst>
              </p:cNvPr>
              <p:cNvSpPr/>
              <p:nvPr/>
            </p:nvSpPr>
            <p:spPr>
              <a:xfrm>
                <a:off x="2155989" y="2332337"/>
                <a:ext cx="80804" cy="101005"/>
              </a:xfrm>
              <a:custGeom>
                <a:avLst/>
                <a:gdLst>
                  <a:gd name="connsiteX0" fmla="*/ 55204 w 80803"/>
                  <a:gd name="connsiteY0" fmla="*/ 53998 h 101004"/>
                  <a:gd name="connsiteX1" fmla="*/ 10762 w 80803"/>
                  <a:gd name="connsiteY1" fmla="*/ 2082 h 101004"/>
                  <a:gd name="connsiteX2" fmla="*/ 1066 w 80803"/>
                  <a:gd name="connsiteY2" fmla="*/ 7536 h 101004"/>
                  <a:gd name="connsiteX3" fmla="*/ 42882 w 80803"/>
                  <a:gd name="connsiteY3" fmla="*/ 60867 h 101004"/>
                  <a:gd name="connsiteX4" fmla="*/ 82678 w 80803"/>
                  <a:gd name="connsiteY4" fmla="*/ 106723 h 101004"/>
                  <a:gd name="connsiteX5" fmla="*/ 91364 w 80803"/>
                  <a:gd name="connsiteY5" fmla="*/ 101672 h 101004"/>
                  <a:gd name="connsiteX6" fmla="*/ 55204 w 80803"/>
                  <a:gd name="connsiteY6" fmla="*/ 53998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101004">
                    <a:moveTo>
                      <a:pt x="55204" y="53998"/>
                    </a:moveTo>
                    <a:cubicBezTo>
                      <a:pt x="40458" y="36625"/>
                      <a:pt x="25509" y="19455"/>
                      <a:pt x="10762" y="2082"/>
                    </a:cubicBezTo>
                    <a:cubicBezTo>
                      <a:pt x="6318" y="-2968"/>
                      <a:pt x="-3176" y="2082"/>
                      <a:pt x="1066" y="7536"/>
                    </a:cubicBezTo>
                    <a:cubicBezTo>
                      <a:pt x="15004" y="25313"/>
                      <a:pt x="28741" y="43292"/>
                      <a:pt x="42882" y="60867"/>
                    </a:cubicBezTo>
                    <a:cubicBezTo>
                      <a:pt x="55204" y="76421"/>
                      <a:pt x="66315" y="94804"/>
                      <a:pt x="82678" y="106723"/>
                    </a:cubicBezTo>
                    <a:cubicBezTo>
                      <a:pt x="86314" y="109349"/>
                      <a:pt x="93586" y="106723"/>
                      <a:pt x="91364" y="101672"/>
                    </a:cubicBezTo>
                    <a:cubicBezTo>
                      <a:pt x="83486" y="83896"/>
                      <a:pt x="67931" y="69351"/>
                      <a:pt x="55204" y="5399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E15D53E9-93DE-4394-A210-2F998C4D0F7D}"/>
                  </a:ext>
                </a:extLst>
              </p:cNvPr>
              <p:cNvSpPr/>
              <p:nvPr/>
            </p:nvSpPr>
            <p:spPr>
              <a:xfrm>
                <a:off x="2135830" y="2122783"/>
                <a:ext cx="101005" cy="121206"/>
              </a:xfrm>
              <a:custGeom>
                <a:avLst/>
                <a:gdLst>
                  <a:gd name="connsiteX0" fmla="*/ 65465 w 101004"/>
                  <a:gd name="connsiteY0" fmla="*/ 61947 h 121205"/>
                  <a:gd name="connsiteX1" fmla="*/ 8498 w 101004"/>
                  <a:gd name="connsiteY1" fmla="*/ 1546 h 121205"/>
                  <a:gd name="connsiteX2" fmla="*/ 1226 w 101004"/>
                  <a:gd name="connsiteY2" fmla="*/ 8414 h 121205"/>
                  <a:gd name="connsiteX3" fmla="*/ 104655 w 101004"/>
                  <a:gd name="connsiteY3" fmla="*/ 124166 h 121205"/>
                  <a:gd name="connsiteX4" fmla="*/ 113139 w 101004"/>
                  <a:gd name="connsiteY4" fmla="*/ 117702 h 121205"/>
                  <a:gd name="connsiteX5" fmla="*/ 65465 w 101004"/>
                  <a:gd name="connsiteY5" fmla="*/ 61947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004" h="121205">
                    <a:moveTo>
                      <a:pt x="65465" y="61947"/>
                    </a:moveTo>
                    <a:cubicBezTo>
                      <a:pt x="46678" y="41746"/>
                      <a:pt x="27285" y="21949"/>
                      <a:pt x="8498" y="1546"/>
                    </a:cubicBezTo>
                    <a:cubicBezTo>
                      <a:pt x="4054" y="-3100"/>
                      <a:pt x="-2814" y="3768"/>
                      <a:pt x="1226" y="8414"/>
                    </a:cubicBezTo>
                    <a:cubicBezTo>
                      <a:pt x="33143" y="45180"/>
                      <a:pt x="64253" y="95279"/>
                      <a:pt x="104655" y="124166"/>
                    </a:cubicBezTo>
                    <a:cubicBezTo>
                      <a:pt x="109503" y="127600"/>
                      <a:pt x="116169" y="123156"/>
                      <a:pt x="113139" y="117702"/>
                    </a:cubicBezTo>
                    <a:cubicBezTo>
                      <a:pt x="101624" y="96894"/>
                      <a:pt x="82030" y="79724"/>
                      <a:pt x="65465" y="6194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22C4F3BB-1533-4EA8-A228-0523CD7EDE8C}"/>
                  </a:ext>
                </a:extLst>
              </p:cNvPr>
              <p:cNvSpPr/>
              <p:nvPr/>
            </p:nvSpPr>
            <p:spPr>
              <a:xfrm>
                <a:off x="2160362" y="2053020"/>
                <a:ext cx="80804" cy="80804"/>
              </a:xfrm>
              <a:custGeom>
                <a:avLst/>
                <a:gdLst>
                  <a:gd name="connsiteX0" fmla="*/ 52043 w 80803"/>
                  <a:gd name="connsiteY0" fmla="*/ 42018 h 80803"/>
                  <a:gd name="connsiteX1" fmla="*/ 4975 w 80803"/>
                  <a:gd name="connsiteY1" fmla="*/ 606 h 80803"/>
                  <a:gd name="connsiteX2" fmla="*/ 531 w 80803"/>
                  <a:gd name="connsiteY2" fmla="*/ 3838 h 80803"/>
                  <a:gd name="connsiteX3" fmla="*/ 37498 w 80803"/>
                  <a:gd name="connsiteY3" fmla="*/ 45250 h 80803"/>
                  <a:gd name="connsiteX4" fmla="*/ 78910 w 80803"/>
                  <a:gd name="connsiteY4" fmla="*/ 82824 h 80803"/>
                  <a:gd name="connsiteX5" fmla="*/ 84768 w 80803"/>
                  <a:gd name="connsiteY5" fmla="*/ 78379 h 80803"/>
                  <a:gd name="connsiteX6" fmla="*/ 52043 w 80803"/>
                  <a:gd name="connsiteY6" fmla="*/ 42018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80803">
                    <a:moveTo>
                      <a:pt x="52043" y="42018"/>
                    </a:moveTo>
                    <a:cubicBezTo>
                      <a:pt x="36892" y="27675"/>
                      <a:pt x="21540" y="13534"/>
                      <a:pt x="4975" y="606"/>
                    </a:cubicBezTo>
                    <a:cubicBezTo>
                      <a:pt x="2753" y="-1212"/>
                      <a:pt x="-1489" y="1414"/>
                      <a:pt x="531" y="3838"/>
                    </a:cubicBezTo>
                    <a:cubicBezTo>
                      <a:pt x="12045" y="18181"/>
                      <a:pt x="24570" y="31917"/>
                      <a:pt x="37498" y="45250"/>
                    </a:cubicBezTo>
                    <a:cubicBezTo>
                      <a:pt x="49821" y="58178"/>
                      <a:pt x="61739" y="75551"/>
                      <a:pt x="78910" y="82824"/>
                    </a:cubicBezTo>
                    <a:cubicBezTo>
                      <a:pt x="81940" y="84036"/>
                      <a:pt x="86183" y="81611"/>
                      <a:pt x="84768" y="78379"/>
                    </a:cubicBezTo>
                    <a:cubicBezTo>
                      <a:pt x="78708" y="63431"/>
                      <a:pt x="63962" y="53330"/>
                      <a:pt x="52043" y="4201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E23ADA93-9F2A-4BD2-A658-4D4A48F09992}"/>
                  </a:ext>
                </a:extLst>
              </p:cNvPr>
              <p:cNvSpPr/>
              <p:nvPr/>
            </p:nvSpPr>
            <p:spPr>
              <a:xfrm>
                <a:off x="2148131" y="1990884"/>
                <a:ext cx="80804" cy="80804"/>
              </a:xfrm>
              <a:custGeom>
                <a:avLst/>
                <a:gdLst>
                  <a:gd name="connsiteX0" fmla="*/ 54578 w 80803"/>
                  <a:gd name="connsiteY0" fmla="*/ 43148 h 80803"/>
                  <a:gd name="connsiteX1" fmla="*/ 5691 w 80803"/>
                  <a:gd name="connsiteY1" fmla="*/ 928 h 80803"/>
                  <a:gd name="connsiteX2" fmla="*/ 843 w 80803"/>
                  <a:gd name="connsiteY2" fmla="*/ 5574 h 80803"/>
                  <a:gd name="connsiteX3" fmla="*/ 45083 w 80803"/>
                  <a:gd name="connsiteY3" fmla="*/ 52440 h 80803"/>
                  <a:gd name="connsiteX4" fmla="*/ 87707 w 80803"/>
                  <a:gd name="connsiteY4" fmla="*/ 90822 h 80803"/>
                  <a:gd name="connsiteX5" fmla="*/ 94777 w 80803"/>
                  <a:gd name="connsiteY5" fmla="*/ 83953 h 80803"/>
                  <a:gd name="connsiteX6" fmla="*/ 54578 w 80803"/>
                  <a:gd name="connsiteY6" fmla="*/ 43148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80803">
                    <a:moveTo>
                      <a:pt x="54578" y="43148"/>
                    </a:moveTo>
                    <a:cubicBezTo>
                      <a:pt x="38619" y="28805"/>
                      <a:pt x="22458" y="14462"/>
                      <a:pt x="5691" y="928"/>
                    </a:cubicBezTo>
                    <a:cubicBezTo>
                      <a:pt x="2257" y="-1900"/>
                      <a:pt x="-1783" y="2342"/>
                      <a:pt x="843" y="5574"/>
                    </a:cubicBezTo>
                    <a:cubicBezTo>
                      <a:pt x="14984" y="21533"/>
                      <a:pt x="29932" y="37087"/>
                      <a:pt x="45083" y="52440"/>
                    </a:cubicBezTo>
                    <a:cubicBezTo>
                      <a:pt x="58214" y="65773"/>
                      <a:pt x="70738" y="81327"/>
                      <a:pt x="87707" y="90822"/>
                    </a:cubicBezTo>
                    <a:cubicBezTo>
                      <a:pt x="92353" y="93448"/>
                      <a:pt x="97202" y="87994"/>
                      <a:pt x="94777" y="83953"/>
                    </a:cubicBezTo>
                    <a:cubicBezTo>
                      <a:pt x="85081" y="67793"/>
                      <a:pt x="68516" y="55672"/>
                      <a:pt x="54578" y="4314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C4C4D015-F9E0-4CBF-A51D-16AD8257CBFE}"/>
                  </a:ext>
                </a:extLst>
              </p:cNvPr>
              <p:cNvSpPr/>
              <p:nvPr/>
            </p:nvSpPr>
            <p:spPr>
              <a:xfrm>
                <a:off x="2146045" y="1942488"/>
                <a:ext cx="60603" cy="60603"/>
              </a:xfrm>
              <a:custGeom>
                <a:avLst/>
                <a:gdLst>
                  <a:gd name="connsiteX0" fmla="*/ 67370 w 60602"/>
                  <a:gd name="connsiteY0" fmla="*/ 72353 h 60602"/>
                  <a:gd name="connsiteX1" fmla="*/ 73835 w 60602"/>
                  <a:gd name="connsiteY1" fmla="*/ 67504 h 60602"/>
                  <a:gd name="connsiteX2" fmla="*/ 9798 w 60602"/>
                  <a:gd name="connsiteY2" fmla="*/ 1649 h 60602"/>
                  <a:gd name="connsiteX3" fmla="*/ 1515 w 60602"/>
                  <a:gd name="connsiteY3" fmla="*/ 9528 h 60602"/>
                  <a:gd name="connsiteX4" fmla="*/ 67370 w 60602"/>
                  <a:gd name="connsiteY4" fmla="*/ 72353 h 6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602" h="60602">
                    <a:moveTo>
                      <a:pt x="67370" y="72353"/>
                    </a:moveTo>
                    <a:cubicBezTo>
                      <a:pt x="70805" y="74777"/>
                      <a:pt x="76663" y="71544"/>
                      <a:pt x="73835" y="67504"/>
                    </a:cubicBezTo>
                    <a:cubicBezTo>
                      <a:pt x="56260" y="43061"/>
                      <a:pt x="31817" y="22658"/>
                      <a:pt x="9798" y="1649"/>
                    </a:cubicBezTo>
                    <a:cubicBezTo>
                      <a:pt x="4546" y="-3401"/>
                      <a:pt x="-3333" y="4275"/>
                      <a:pt x="1515" y="9528"/>
                    </a:cubicBezTo>
                    <a:cubicBezTo>
                      <a:pt x="22524" y="31143"/>
                      <a:pt x="42523" y="54778"/>
                      <a:pt x="67370" y="7235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88730DE8-0FAD-4B64-A471-8318700DE2C1}"/>
                  </a:ext>
                </a:extLst>
              </p:cNvPr>
              <p:cNvSpPr/>
              <p:nvPr/>
            </p:nvSpPr>
            <p:spPr>
              <a:xfrm>
                <a:off x="2141702" y="1899493"/>
                <a:ext cx="80804" cy="80804"/>
              </a:xfrm>
              <a:custGeom>
                <a:avLst/>
                <a:gdLst>
                  <a:gd name="connsiteX0" fmla="*/ 85248 w 80803"/>
                  <a:gd name="connsiteY0" fmla="*/ 95550 h 80803"/>
                  <a:gd name="connsiteX1" fmla="*/ 90702 w 80803"/>
                  <a:gd name="connsiteY1" fmla="*/ 90298 h 80803"/>
                  <a:gd name="connsiteX2" fmla="*/ 47674 w 80803"/>
                  <a:gd name="connsiteY2" fmla="*/ 42220 h 80803"/>
                  <a:gd name="connsiteX3" fmla="*/ 202 w 80803"/>
                  <a:gd name="connsiteY3" fmla="*/ 0 h 80803"/>
                  <a:gd name="connsiteX4" fmla="*/ 0 w 80803"/>
                  <a:gd name="connsiteY4" fmla="*/ 202 h 80803"/>
                  <a:gd name="connsiteX5" fmla="*/ 39392 w 80803"/>
                  <a:gd name="connsiteY5" fmla="*/ 50098 h 80803"/>
                  <a:gd name="connsiteX6" fmla="*/ 85248 w 80803"/>
                  <a:gd name="connsiteY6" fmla="*/ 95550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80803">
                    <a:moveTo>
                      <a:pt x="85248" y="95550"/>
                    </a:moveTo>
                    <a:cubicBezTo>
                      <a:pt x="89086" y="97773"/>
                      <a:pt x="92318" y="93328"/>
                      <a:pt x="90702" y="90298"/>
                    </a:cubicBezTo>
                    <a:cubicBezTo>
                      <a:pt x="81814" y="71915"/>
                      <a:pt x="62421" y="56967"/>
                      <a:pt x="47674" y="42220"/>
                    </a:cubicBezTo>
                    <a:cubicBezTo>
                      <a:pt x="32928" y="27473"/>
                      <a:pt x="18585" y="10909"/>
                      <a:pt x="202" y="0"/>
                    </a:cubicBezTo>
                    <a:cubicBezTo>
                      <a:pt x="0" y="0"/>
                      <a:pt x="0" y="0"/>
                      <a:pt x="0" y="202"/>
                    </a:cubicBezTo>
                    <a:cubicBezTo>
                      <a:pt x="9293" y="18585"/>
                      <a:pt x="25453" y="34342"/>
                      <a:pt x="39392" y="50098"/>
                    </a:cubicBezTo>
                    <a:cubicBezTo>
                      <a:pt x="53331" y="65653"/>
                      <a:pt x="66461" y="85046"/>
                      <a:pt x="85248" y="9555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9CA78963-9C7C-4BB6-B5A4-4904E6B39ADF}"/>
                  </a:ext>
                </a:extLst>
              </p:cNvPr>
              <p:cNvSpPr/>
              <p:nvPr/>
            </p:nvSpPr>
            <p:spPr>
              <a:xfrm>
                <a:off x="2134099" y="1825639"/>
                <a:ext cx="101005" cy="101005"/>
              </a:xfrm>
              <a:custGeom>
                <a:avLst/>
                <a:gdLst>
                  <a:gd name="connsiteX0" fmla="*/ 47197 w 101004"/>
                  <a:gd name="connsiteY0" fmla="*/ 66986 h 101004"/>
                  <a:gd name="connsiteX1" fmla="*/ 92851 w 101004"/>
                  <a:gd name="connsiteY1" fmla="*/ 117690 h 101004"/>
                  <a:gd name="connsiteX2" fmla="*/ 102548 w 101004"/>
                  <a:gd name="connsiteY2" fmla="*/ 112236 h 101004"/>
                  <a:gd name="connsiteX3" fmla="*/ 63358 w 101004"/>
                  <a:gd name="connsiteY3" fmla="*/ 61329 h 101004"/>
                  <a:gd name="connsiteX4" fmla="*/ 8614 w 101004"/>
                  <a:gd name="connsiteY4" fmla="*/ 1333 h 101004"/>
                  <a:gd name="connsiteX5" fmla="*/ 735 w 101004"/>
                  <a:gd name="connsiteY5" fmla="*/ 6989 h 101004"/>
                  <a:gd name="connsiteX6" fmla="*/ 47197 w 101004"/>
                  <a:gd name="connsiteY6" fmla="*/ 66986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04" h="101004">
                    <a:moveTo>
                      <a:pt x="47197" y="66986"/>
                    </a:moveTo>
                    <a:cubicBezTo>
                      <a:pt x="61136" y="84156"/>
                      <a:pt x="74065" y="104761"/>
                      <a:pt x="92851" y="117690"/>
                    </a:cubicBezTo>
                    <a:cubicBezTo>
                      <a:pt x="96892" y="120518"/>
                      <a:pt x="105174" y="117892"/>
                      <a:pt x="102548" y="112236"/>
                    </a:cubicBezTo>
                    <a:cubicBezTo>
                      <a:pt x="94064" y="93045"/>
                      <a:pt x="77297" y="77490"/>
                      <a:pt x="63358" y="61329"/>
                    </a:cubicBezTo>
                    <a:cubicBezTo>
                      <a:pt x="45581" y="40926"/>
                      <a:pt x="27602" y="20726"/>
                      <a:pt x="8614" y="1333"/>
                    </a:cubicBezTo>
                    <a:cubicBezTo>
                      <a:pt x="4775" y="-2506"/>
                      <a:pt x="-2295" y="2747"/>
                      <a:pt x="735" y="6989"/>
                    </a:cubicBezTo>
                    <a:cubicBezTo>
                      <a:pt x="15684" y="27392"/>
                      <a:pt x="31239" y="47391"/>
                      <a:pt x="47197" y="6698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5DB7CC6E-3AEC-46D9-8B0F-E43DE7EAAC09}"/>
                  </a:ext>
                </a:extLst>
              </p:cNvPr>
              <p:cNvSpPr/>
              <p:nvPr/>
            </p:nvSpPr>
            <p:spPr>
              <a:xfrm>
                <a:off x="2131291" y="1761469"/>
                <a:ext cx="80804" cy="101005"/>
              </a:xfrm>
              <a:custGeom>
                <a:avLst/>
                <a:gdLst>
                  <a:gd name="connsiteX0" fmla="*/ 92427 w 80803"/>
                  <a:gd name="connsiteY0" fmla="*/ 109743 h 101004"/>
                  <a:gd name="connsiteX1" fmla="*/ 98083 w 80803"/>
                  <a:gd name="connsiteY1" fmla="*/ 105500 h 101004"/>
                  <a:gd name="connsiteX2" fmla="*/ 62126 w 80803"/>
                  <a:gd name="connsiteY2" fmla="*/ 57422 h 101004"/>
                  <a:gd name="connsiteX3" fmla="*/ 9401 w 80803"/>
                  <a:gd name="connsiteY3" fmla="*/ 1466 h 101004"/>
                  <a:gd name="connsiteX4" fmla="*/ 917 w 80803"/>
                  <a:gd name="connsiteY4" fmla="*/ 7728 h 101004"/>
                  <a:gd name="connsiteX5" fmla="*/ 49197 w 80803"/>
                  <a:gd name="connsiteY5" fmla="*/ 67119 h 101004"/>
                  <a:gd name="connsiteX6" fmla="*/ 92427 w 80803"/>
                  <a:gd name="connsiteY6" fmla="*/ 109743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101004">
                    <a:moveTo>
                      <a:pt x="92427" y="109743"/>
                    </a:moveTo>
                    <a:cubicBezTo>
                      <a:pt x="95659" y="111157"/>
                      <a:pt x="98891" y="108733"/>
                      <a:pt x="98083" y="105500"/>
                    </a:cubicBezTo>
                    <a:cubicBezTo>
                      <a:pt x="93639" y="86512"/>
                      <a:pt x="75256" y="71765"/>
                      <a:pt x="62126" y="57422"/>
                    </a:cubicBezTo>
                    <a:cubicBezTo>
                      <a:pt x="44955" y="38433"/>
                      <a:pt x="27380" y="19646"/>
                      <a:pt x="9401" y="1466"/>
                    </a:cubicBezTo>
                    <a:cubicBezTo>
                      <a:pt x="5361" y="-2777"/>
                      <a:pt x="-2719" y="3082"/>
                      <a:pt x="917" y="7728"/>
                    </a:cubicBezTo>
                    <a:cubicBezTo>
                      <a:pt x="16472" y="27929"/>
                      <a:pt x="32632" y="47524"/>
                      <a:pt x="49197" y="67119"/>
                    </a:cubicBezTo>
                    <a:cubicBezTo>
                      <a:pt x="61520" y="81663"/>
                      <a:pt x="73438" y="101662"/>
                      <a:pt x="92427" y="10974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9D840B96-4372-4C6D-B7C9-384716D7F32F}"/>
                  </a:ext>
                </a:extLst>
              </p:cNvPr>
              <p:cNvSpPr/>
              <p:nvPr/>
            </p:nvSpPr>
            <p:spPr>
              <a:xfrm>
                <a:off x="2126756" y="1706864"/>
                <a:ext cx="101005" cy="101005"/>
              </a:xfrm>
              <a:custGeom>
                <a:avLst/>
                <a:gdLst>
                  <a:gd name="connsiteX0" fmla="*/ 92921 w 101004"/>
                  <a:gd name="connsiteY0" fmla="*/ 104755 h 101004"/>
                  <a:gd name="connsiteX1" fmla="*/ 100598 w 101004"/>
                  <a:gd name="connsiteY1" fmla="*/ 97280 h 101004"/>
                  <a:gd name="connsiteX2" fmla="*/ 58580 w 101004"/>
                  <a:gd name="connsiteY2" fmla="*/ 50010 h 101004"/>
                  <a:gd name="connsiteX3" fmla="*/ 6865 w 101004"/>
                  <a:gd name="connsiteY3" fmla="*/ 922 h 101004"/>
                  <a:gd name="connsiteX4" fmla="*/ 603 w 101004"/>
                  <a:gd name="connsiteY4" fmla="*/ 5568 h 101004"/>
                  <a:gd name="connsiteX5" fmla="*/ 44237 w 101004"/>
                  <a:gd name="connsiteY5" fmla="*/ 57081 h 101004"/>
                  <a:gd name="connsiteX6" fmla="*/ 92921 w 101004"/>
                  <a:gd name="connsiteY6" fmla="*/ 104755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04" h="101004">
                    <a:moveTo>
                      <a:pt x="92921" y="104755"/>
                    </a:moveTo>
                    <a:cubicBezTo>
                      <a:pt x="98174" y="107987"/>
                      <a:pt x="102820" y="101523"/>
                      <a:pt x="100598" y="97280"/>
                    </a:cubicBezTo>
                    <a:cubicBezTo>
                      <a:pt x="91305" y="79100"/>
                      <a:pt x="73326" y="64757"/>
                      <a:pt x="58580" y="50010"/>
                    </a:cubicBezTo>
                    <a:cubicBezTo>
                      <a:pt x="42015" y="33244"/>
                      <a:pt x="25854" y="15467"/>
                      <a:pt x="6865" y="922"/>
                    </a:cubicBezTo>
                    <a:cubicBezTo>
                      <a:pt x="3633" y="-1704"/>
                      <a:pt x="-1821" y="1730"/>
                      <a:pt x="603" y="5568"/>
                    </a:cubicBezTo>
                    <a:cubicBezTo>
                      <a:pt x="13128" y="23951"/>
                      <a:pt x="29288" y="40314"/>
                      <a:pt x="44237" y="57081"/>
                    </a:cubicBezTo>
                    <a:cubicBezTo>
                      <a:pt x="59388" y="73241"/>
                      <a:pt x="73124" y="92836"/>
                      <a:pt x="92921" y="10475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AE5F1435-F84A-4D79-969E-9A169F488A25}"/>
                  </a:ext>
                </a:extLst>
              </p:cNvPr>
              <p:cNvSpPr/>
              <p:nvPr/>
            </p:nvSpPr>
            <p:spPr>
              <a:xfrm>
                <a:off x="2127323" y="1646789"/>
                <a:ext cx="80804" cy="101005"/>
              </a:xfrm>
              <a:custGeom>
                <a:avLst/>
                <a:gdLst>
                  <a:gd name="connsiteX0" fmla="*/ 7309 w 80803"/>
                  <a:gd name="connsiteY0" fmla="*/ 1203 h 101004"/>
                  <a:gd name="connsiteX1" fmla="*/ 643 w 80803"/>
                  <a:gd name="connsiteY1" fmla="*/ 6051 h 101004"/>
                  <a:gd name="connsiteX2" fmla="*/ 43873 w 80803"/>
                  <a:gd name="connsiteY2" fmla="*/ 64028 h 101004"/>
                  <a:gd name="connsiteX3" fmla="*/ 86497 w 80803"/>
                  <a:gd name="connsiteY3" fmla="*/ 113318 h 101004"/>
                  <a:gd name="connsiteX4" fmla="*/ 95789 w 80803"/>
                  <a:gd name="connsiteY4" fmla="*/ 106652 h 101004"/>
                  <a:gd name="connsiteX5" fmla="*/ 50943 w 80803"/>
                  <a:gd name="connsiteY5" fmla="*/ 49483 h 101004"/>
                  <a:gd name="connsiteX6" fmla="*/ 7309 w 80803"/>
                  <a:gd name="connsiteY6" fmla="*/ 1203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803" h="101004">
                    <a:moveTo>
                      <a:pt x="7309" y="1203"/>
                    </a:moveTo>
                    <a:cubicBezTo>
                      <a:pt x="4077" y="-2231"/>
                      <a:pt x="-1983" y="2415"/>
                      <a:pt x="643" y="6051"/>
                    </a:cubicBezTo>
                    <a:cubicBezTo>
                      <a:pt x="14581" y="25646"/>
                      <a:pt x="28924" y="45039"/>
                      <a:pt x="43873" y="64028"/>
                    </a:cubicBezTo>
                    <a:cubicBezTo>
                      <a:pt x="57003" y="80794"/>
                      <a:pt x="69124" y="99985"/>
                      <a:pt x="86497" y="113318"/>
                    </a:cubicBezTo>
                    <a:cubicBezTo>
                      <a:pt x="91951" y="117560"/>
                      <a:pt x="98415" y="112106"/>
                      <a:pt x="95789" y="106652"/>
                    </a:cubicBezTo>
                    <a:cubicBezTo>
                      <a:pt x="85689" y="85643"/>
                      <a:pt x="66296" y="67260"/>
                      <a:pt x="50943" y="49483"/>
                    </a:cubicBezTo>
                    <a:cubicBezTo>
                      <a:pt x="36601" y="33120"/>
                      <a:pt x="22056" y="17162"/>
                      <a:pt x="7309" y="120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2BE51119-7362-4952-862D-2EA6A1E36C56}"/>
                  </a:ext>
                </a:extLst>
              </p:cNvPr>
              <p:cNvSpPr/>
              <p:nvPr/>
            </p:nvSpPr>
            <p:spPr>
              <a:xfrm>
                <a:off x="2123104" y="1609276"/>
                <a:ext cx="80804" cy="101005"/>
              </a:xfrm>
              <a:custGeom>
                <a:avLst/>
                <a:gdLst>
                  <a:gd name="connsiteX0" fmla="*/ 87888 w 80803"/>
                  <a:gd name="connsiteY0" fmla="*/ 101541 h 101004"/>
                  <a:gd name="connsiteX1" fmla="*/ 95564 w 80803"/>
                  <a:gd name="connsiteY1" fmla="*/ 95885 h 101004"/>
                  <a:gd name="connsiteX2" fmla="*/ 8498 w 80803"/>
                  <a:gd name="connsiteY2" fmla="*/ 1546 h 101004"/>
                  <a:gd name="connsiteX3" fmla="*/ 1226 w 80803"/>
                  <a:gd name="connsiteY3" fmla="*/ 8415 h 101004"/>
                  <a:gd name="connsiteX4" fmla="*/ 87888 w 80803"/>
                  <a:gd name="connsiteY4" fmla="*/ 101541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803" h="101004">
                    <a:moveTo>
                      <a:pt x="87888" y="101541"/>
                    </a:moveTo>
                    <a:cubicBezTo>
                      <a:pt x="92130" y="104571"/>
                      <a:pt x="98392" y="100733"/>
                      <a:pt x="95564" y="95885"/>
                    </a:cubicBezTo>
                    <a:cubicBezTo>
                      <a:pt x="74959" y="60331"/>
                      <a:pt x="37183" y="31242"/>
                      <a:pt x="8498" y="1546"/>
                    </a:cubicBezTo>
                    <a:cubicBezTo>
                      <a:pt x="4054" y="-3100"/>
                      <a:pt x="-2814" y="3768"/>
                      <a:pt x="1226" y="8415"/>
                    </a:cubicBezTo>
                    <a:cubicBezTo>
                      <a:pt x="28497" y="39120"/>
                      <a:pt x="53344" y="77502"/>
                      <a:pt x="87888" y="10154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0386CA27-615B-442D-8CB9-429CE421D6B4}"/>
                  </a:ext>
                </a:extLst>
              </p:cNvPr>
              <p:cNvSpPr/>
              <p:nvPr/>
            </p:nvSpPr>
            <p:spPr>
              <a:xfrm>
                <a:off x="2081493" y="1250469"/>
                <a:ext cx="161607" cy="121206"/>
              </a:xfrm>
              <a:custGeom>
                <a:avLst/>
                <a:gdLst>
                  <a:gd name="connsiteX0" fmla="*/ 2031 w 161607"/>
                  <a:gd name="connsiteY0" fmla="*/ 8857 h 121205"/>
                  <a:gd name="connsiteX1" fmla="*/ 84450 w 161607"/>
                  <a:gd name="connsiteY1" fmla="*/ 71076 h 121205"/>
                  <a:gd name="connsiteX2" fmla="*/ 162628 w 161607"/>
                  <a:gd name="connsiteY2" fmla="*/ 124608 h 121205"/>
                  <a:gd name="connsiteX3" fmla="*/ 169900 w 161607"/>
                  <a:gd name="connsiteY3" fmla="*/ 117740 h 121205"/>
                  <a:gd name="connsiteX4" fmla="*/ 95763 w 161607"/>
                  <a:gd name="connsiteY4" fmla="*/ 60571 h 121205"/>
                  <a:gd name="connsiteX5" fmla="*/ 10313 w 161607"/>
                  <a:gd name="connsiteY5" fmla="*/ 1180 h 121205"/>
                  <a:gd name="connsiteX6" fmla="*/ 2031 w 161607"/>
                  <a:gd name="connsiteY6" fmla="*/ 8857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607" h="121205">
                    <a:moveTo>
                      <a:pt x="2031" y="8857"/>
                    </a:moveTo>
                    <a:cubicBezTo>
                      <a:pt x="29504" y="29462"/>
                      <a:pt x="56775" y="50471"/>
                      <a:pt x="84450" y="71076"/>
                    </a:cubicBezTo>
                    <a:cubicBezTo>
                      <a:pt x="108287" y="88852"/>
                      <a:pt x="133741" y="114305"/>
                      <a:pt x="162628" y="124608"/>
                    </a:cubicBezTo>
                    <a:cubicBezTo>
                      <a:pt x="167072" y="126224"/>
                      <a:pt x="173132" y="122386"/>
                      <a:pt x="169900" y="117740"/>
                    </a:cubicBezTo>
                    <a:cubicBezTo>
                      <a:pt x="152527" y="94509"/>
                      <a:pt x="120004" y="77742"/>
                      <a:pt x="95763" y="60571"/>
                    </a:cubicBezTo>
                    <a:cubicBezTo>
                      <a:pt x="67481" y="40572"/>
                      <a:pt x="38594" y="21179"/>
                      <a:pt x="10313" y="1180"/>
                    </a:cubicBezTo>
                    <a:cubicBezTo>
                      <a:pt x="4253" y="-2860"/>
                      <a:pt x="-3828" y="4412"/>
                      <a:pt x="2031" y="885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F587EDD4-E7E8-40F4-B4C4-1161EBDB4493}"/>
                  </a:ext>
                </a:extLst>
              </p:cNvPr>
              <p:cNvSpPr/>
              <p:nvPr/>
            </p:nvSpPr>
            <p:spPr>
              <a:xfrm>
                <a:off x="2104382" y="1222073"/>
                <a:ext cx="141406" cy="121206"/>
              </a:xfrm>
              <a:custGeom>
                <a:avLst/>
                <a:gdLst>
                  <a:gd name="connsiteX0" fmla="*/ 154081 w 141406"/>
                  <a:gd name="connsiteY0" fmla="*/ 130783 h 121205"/>
                  <a:gd name="connsiteX1" fmla="*/ 158930 w 141406"/>
                  <a:gd name="connsiteY1" fmla="*/ 124723 h 121205"/>
                  <a:gd name="connsiteX2" fmla="*/ 5201 w 141406"/>
                  <a:gd name="connsiteY2" fmla="*/ 689 h 121205"/>
                  <a:gd name="connsiteX3" fmla="*/ 958 w 141406"/>
                  <a:gd name="connsiteY3" fmla="*/ 4729 h 121205"/>
                  <a:gd name="connsiteX4" fmla="*/ 154081 w 141406"/>
                  <a:gd name="connsiteY4" fmla="*/ 130783 h 12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06" h="121205">
                    <a:moveTo>
                      <a:pt x="154081" y="130783"/>
                    </a:moveTo>
                    <a:cubicBezTo>
                      <a:pt x="158122" y="133409"/>
                      <a:pt x="161960" y="127753"/>
                      <a:pt x="158930" y="124723"/>
                    </a:cubicBezTo>
                    <a:cubicBezTo>
                      <a:pt x="113275" y="78463"/>
                      <a:pt x="58127" y="39677"/>
                      <a:pt x="5201" y="689"/>
                    </a:cubicBezTo>
                    <a:cubicBezTo>
                      <a:pt x="2170" y="-1533"/>
                      <a:pt x="-1870" y="2103"/>
                      <a:pt x="958" y="4729"/>
                    </a:cubicBezTo>
                    <a:cubicBezTo>
                      <a:pt x="49441" y="48565"/>
                      <a:pt x="97923" y="94220"/>
                      <a:pt x="154081" y="13078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D251AD82-5862-46C7-9B2D-0034185882C6}"/>
                  </a:ext>
                </a:extLst>
              </p:cNvPr>
              <p:cNvSpPr/>
              <p:nvPr/>
            </p:nvSpPr>
            <p:spPr>
              <a:xfrm>
                <a:off x="2111401" y="1184582"/>
                <a:ext cx="181808" cy="161607"/>
              </a:xfrm>
              <a:custGeom>
                <a:avLst/>
                <a:gdLst>
                  <a:gd name="connsiteX0" fmla="*/ 99793 w 181808"/>
                  <a:gd name="connsiteY0" fmla="*/ 82016 h 161607"/>
                  <a:gd name="connsiteX1" fmla="*/ 404 w 181808"/>
                  <a:gd name="connsiteY1" fmla="*/ 0 h 161607"/>
                  <a:gd name="connsiteX2" fmla="*/ 0 w 181808"/>
                  <a:gd name="connsiteY2" fmla="*/ 202 h 161607"/>
                  <a:gd name="connsiteX3" fmla="*/ 84642 w 181808"/>
                  <a:gd name="connsiteY3" fmla="*/ 88278 h 161607"/>
                  <a:gd name="connsiteX4" fmla="*/ 133326 w 181808"/>
                  <a:gd name="connsiteY4" fmla="*/ 134134 h 161607"/>
                  <a:gd name="connsiteX5" fmla="*/ 178576 w 181808"/>
                  <a:gd name="connsiteY5" fmla="*/ 169284 h 161607"/>
                  <a:gd name="connsiteX6" fmla="*/ 183627 w 181808"/>
                  <a:gd name="connsiteY6" fmla="*/ 165648 h 161607"/>
                  <a:gd name="connsiteX7" fmla="*/ 99793 w 181808"/>
                  <a:gd name="connsiteY7" fmla="*/ 82016 h 16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1808" h="161607">
                    <a:moveTo>
                      <a:pt x="99793" y="82016"/>
                    </a:moveTo>
                    <a:cubicBezTo>
                      <a:pt x="69289" y="54543"/>
                      <a:pt x="38382" y="18989"/>
                      <a:pt x="404" y="0"/>
                    </a:cubicBezTo>
                    <a:cubicBezTo>
                      <a:pt x="202" y="0"/>
                      <a:pt x="0" y="202"/>
                      <a:pt x="0" y="202"/>
                    </a:cubicBezTo>
                    <a:cubicBezTo>
                      <a:pt x="19393" y="33534"/>
                      <a:pt x="55957" y="61007"/>
                      <a:pt x="84642" y="88278"/>
                    </a:cubicBezTo>
                    <a:cubicBezTo>
                      <a:pt x="100803" y="103631"/>
                      <a:pt x="116963" y="118781"/>
                      <a:pt x="133326" y="134134"/>
                    </a:cubicBezTo>
                    <a:cubicBezTo>
                      <a:pt x="147265" y="147265"/>
                      <a:pt x="159991" y="161809"/>
                      <a:pt x="178576" y="169284"/>
                    </a:cubicBezTo>
                    <a:cubicBezTo>
                      <a:pt x="181000" y="170294"/>
                      <a:pt x="184839" y="168476"/>
                      <a:pt x="183627" y="165648"/>
                    </a:cubicBezTo>
                    <a:cubicBezTo>
                      <a:pt x="168274" y="133326"/>
                      <a:pt x="126862" y="106459"/>
                      <a:pt x="99793" y="8201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7DA8FDD5-0128-428E-890E-B0226A1446F2}"/>
                  </a:ext>
                </a:extLst>
              </p:cNvPr>
              <p:cNvSpPr/>
              <p:nvPr/>
            </p:nvSpPr>
            <p:spPr>
              <a:xfrm>
                <a:off x="2106259" y="1142092"/>
                <a:ext cx="222210" cy="202009"/>
              </a:xfrm>
              <a:custGeom>
                <a:avLst/>
                <a:gdLst>
                  <a:gd name="connsiteX0" fmla="*/ 104934 w 222210"/>
                  <a:gd name="connsiteY0" fmla="*/ 110366 h 202009"/>
                  <a:gd name="connsiteX1" fmla="*/ 160891 w 222210"/>
                  <a:gd name="connsiteY1" fmla="*/ 164302 h 202009"/>
                  <a:gd name="connsiteX2" fmla="*/ 216847 w 222210"/>
                  <a:gd name="connsiteY2" fmla="*/ 212582 h 202009"/>
                  <a:gd name="connsiteX3" fmla="*/ 224120 w 222210"/>
                  <a:gd name="connsiteY3" fmla="*/ 205714 h 202009"/>
                  <a:gd name="connsiteX4" fmla="*/ 177254 w 222210"/>
                  <a:gd name="connsiteY4" fmla="*/ 156626 h 202009"/>
                  <a:gd name="connsiteX5" fmla="*/ 120489 w 222210"/>
                  <a:gd name="connsiteY5" fmla="*/ 103497 h 202009"/>
                  <a:gd name="connsiteX6" fmla="*/ 4132 w 222210"/>
                  <a:gd name="connsiteY6" fmla="*/ 473 h 202009"/>
                  <a:gd name="connsiteX7" fmla="*/ 496 w 222210"/>
                  <a:gd name="connsiteY7" fmla="*/ 3099 h 202009"/>
                  <a:gd name="connsiteX8" fmla="*/ 104934 w 222210"/>
                  <a:gd name="connsiteY8" fmla="*/ 110366 h 2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210" h="202009">
                    <a:moveTo>
                      <a:pt x="104934" y="110366"/>
                    </a:moveTo>
                    <a:cubicBezTo>
                      <a:pt x="123519" y="128344"/>
                      <a:pt x="142104" y="146323"/>
                      <a:pt x="160891" y="164302"/>
                    </a:cubicBezTo>
                    <a:cubicBezTo>
                      <a:pt x="178466" y="181069"/>
                      <a:pt x="194829" y="200462"/>
                      <a:pt x="216847" y="212582"/>
                    </a:cubicBezTo>
                    <a:cubicBezTo>
                      <a:pt x="221696" y="215208"/>
                      <a:pt x="226544" y="209754"/>
                      <a:pt x="224120" y="205714"/>
                    </a:cubicBezTo>
                    <a:cubicBezTo>
                      <a:pt x="212605" y="186725"/>
                      <a:pt x="193616" y="172180"/>
                      <a:pt x="177254" y="156626"/>
                    </a:cubicBezTo>
                    <a:cubicBezTo>
                      <a:pt x="158467" y="138849"/>
                      <a:pt x="139478" y="121274"/>
                      <a:pt x="120489" y="103497"/>
                    </a:cubicBezTo>
                    <a:cubicBezTo>
                      <a:pt x="82713" y="68348"/>
                      <a:pt x="45342" y="32390"/>
                      <a:pt x="4132" y="473"/>
                    </a:cubicBezTo>
                    <a:cubicBezTo>
                      <a:pt x="2314" y="-941"/>
                      <a:pt x="-1323" y="1079"/>
                      <a:pt x="496" y="3099"/>
                    </a:cubicBezTo>
                    <a:cubicBezTo>
                      <a:pt x="32413" y="40874"/>
                      <a:pt x="68977" y="75620"/>
                      <a:pt x="104934" y="110366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93A5B610-9548-430C-A8DC-02B433297295}"/>
                  </a:ext>
                </a:extLst>
              </p:cNvPr>
              <p:cNvSpPr/>
              <p:nvPr/>
            </p:nvSpPr>
            <p:spPr>
              <a:xfrm>
                <a:off x="1881085" y="877603"/>
                <a:ext cx="20201" cy="20201"/>
              </a:xfrm>
              <a:custGeom>
                <a:avLst/>
                <a:gdLst>
                  <a:gd name="connsiteX0" fmla="*/ 429 w 0"/>
                  <a:gd name="connsiteY0" fmla="*/ 3359 h 0"/>
                  <a:gd name="connsiteX1" fmla="*/ 8712 w 0"/>
                  <a:gd name="connsiteY1" fmla="*/ 13055 h 0"/>
                  <a:gd name="connsiteX2" fmla="*/ 11338 w 0"/>
                  <a:gd name="connsiteY2" fmla="*/ 11237 h 0"/>
                  <a:gd name="connsiteX3" fmla="*/ 4671 w 0"/>
                  <a:gd name="connsiteY3" fmla="*/ 1137 h 0"/>
                  <a:gd name="connsiteX4" fmla="*/ 429 w 0"/>
                  <a:gd name="connsiteY4" fmla="*/ 3359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>
                    <a:moveTo>
                      <a:pt x="429" y="3359"/>
                    </a:moveTo>
                    <a:cubicBezTo>
                      <a:pt x="3055" y="6793"/>
                      <a:pt x="5682" y="10025"/>
                      <a:pt x="8712" y="13055"/>
                    </a:cubicBezTo>
                    <a:cubicBezTo>
                      <a:pt x="10126" y="14469"/>
                      <a:pt x="12146" y="12651"/>
                      <a:pt x="11338" y="11237"/>
                    </a:cubicBezTo>
                    <a:cubicBezTo>
                      <a:pt x="9520" y="7601"/>
                      <a:pt x="7298" y="4571"/>
                      <a:pt x="4671" y="1137"/>
                    </a:cubicBezTo>
                    <a:cubicBezTo>
                      <a:pt x="3055" y="-1489"/>
                      <a:pt x="-1389" y="935"/>
                      <a:pt x="429" y="335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57A247C9-93B4-4E0F-A532-0A112B6BDD3C}"/>
                  </a:ext>
                </a:extLst>
              </p:cNvPr>
              <p:cNvSpPr/>
              <p:nvPr/>
            </p:nvSpPr>
            <p:spPr>
              <a:xfrm>
                <a:off x="1464648" y="3448198"/>
                <a:ext cx="222210" cy="20201"/>
              </a:xfrm>
              <a:custGeom>
                <a:avLst/>
                <a:gdLst>
                  <a:gd name="connsiteX0" fmla="*/ 217080 w 222210"/>
                  <a:gd name="connsiteY0" fmla="*/ 908 h 20200"/>
                  <a:gd name="connsiteX1" fmla="*/ 109207 w 222210"/>
                  <a:gd name="connsiteY1" fmla="*/ 10807 h 20200"/>
                  <a:gd name="connsiteX2" fmla="*/ 2142 w 222210"/>
                  <a:gd name="connsiteY2" fmla="*/ 28179 h 20200"/>
                  <a:gd name="connsiteX3" fmla="*/ 2950 w 222210"/>
                  <a:gd name="connsiteY3" fmla="*/ 33634 h 20200"/>
                  <a:gd name="connsiteX4" fmla="*/ 115671 w 222210"/>
                  <a:gd name="connsiteY4" fmla="*/ 27169 h 20200"/>
                  <a:gd name="connsiteX5" fmla="*/ 217282 w 222210"/>
                  <a:gd name="connsiteY5" fmla="*/ 14241 h 20200"/>
                  <a:gd name="connsiteX6" fmla="*/ 217080 w 222210"/>
                  <a:gd name="connsiteY6" fmla="*/ 908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210" h="20200">
                    <a:moveTo>
                      <a:pt x="217080" y="908"/>
                    </a:moveTo>
                    <a:cubicBezTo>
                      <a:pt x="182334" y="-2930"/>
                      <a:pt x="144356" y="6362"/>
                      <a:pt x="109207" y="10807"/>
                    </a:cubicBezTo>
                    <a:cubicBezTo>
                      <a:pt x="72845" y="15453"/>
                      <a:pt x="37897" y="19695"/>
                      <a:pt x="2142" y="28179"/>
                    </a:cubicBezTo>
                    <a:cubicBezTo>
                      <a:pt x="-1292" y="28988"/>
                      <a:pt x="-283" y="33634"/>
                      <a:pt x="2950" y="33634"/>
                    </a:cubicBezTo>
                    <a:cubicBezTo>
                      <a:pt x="40927" y="34240"/>
                      <a:pt x="77491" y="30604"/>
                      <a:pt x="115671" y="27169"/>
                    </a:cubicBezTo>
                    <a:cubicBezTo>
                      <a:pt x="148800" y="24139"/>
                      <a:pt x="185364" y="24947"/>
                      <a:pt x="217282" y="14241"/>
                    </a:cubicBezTo>
                    <a:cubicBezTo>
                      <a:pt x="223544" y="12019"/>
                      <a:pt x="224554" y="1716"/>
                      <a:pt x="217080" y="908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04934D71-EEDC-48BE-A666-2493CB4F6547}"/>
                  </a:ext>
                </a:extLst>
              </p:cNvPr>
              <p:cNvSpPr/>
              <p:nvPr/>
            </p:nvSpPr>
            <p:spPr>
              <a:xfrm>
                <a:off x="1235472" y="2068082"/>
                <a:ext cx="101005" cy="80804"/>
              </a:xfrm>
              <a:custGeom>
                <a:avLst/>
                <a:gdLst>
                  <a:gd name="connsiteX0" fmla="*/ 107688 w 101004"/>
                  <a:gd name="connsiteY0" fmla="*/ 90993 h 80803"/>
                  <a:gd name="connsiteX1" fmla="*/ 61024 w 101004"/>
                  <a:gd name="connsiteY1" fmla="*/ 46147 h 80803"/>
                  <a:gd name="connsiteX2" fmla="*/ 2037 w 101004"/>
                  <a:gd name="connsiteY2" fmla="*/ 290 h 80803"/>
                  <a:gd name="connsiteX3" fmla="*/ 219 w 101004"/>
                  <a:gd name="connsiteY3" fmla="*/ 1704 h 80803"/>
                  <a:gd name="connsiteX4" fmla="*/ 48903 w 101004"/>
                  <a:gd name="connsiteY4" fmla="*/ 51399 h 80803"/>
                  <a:gd name="connsiteX5" fmla="*/ 103042 w 101004"/>
                  <a:gd name="connsiteY5" fmla="*/ 95841 h 80803"/>
                  <a:gd name="connsiteX6" fmla="*/ 107688 w 101004"/>
                  <a:gd name="connsiteY6" fmla="*/ 90993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004" h="80803">
                    <a:moveTo>
                      <a:pt x="107688" y="90993"/>
                    </a:moveTo>
                    <a:cubicBezTo>
                      <a:pt x="95567" y="73620"/>
                      <a:pt x="77588" y="60085"/>
                      <a:pt x="61024" y="46147"/>
                    </a:cubicBezTo>
                    <a:cubicBezTo>
                      <a:pt x="42237" y="29986"/>
                      <a:pt x="23046" y="14027"/>
                      <a:pt x="2037" y="290"/>
                    </a:cubicBezTo>
                    <a:cubicBezTo>
                      <a:pt x="1027" y="-518"/>
                      <a:pt x="-589" y="492"/>
                      <a:pt x="219" y="1704"/>
                    </a:cubicBezTo>
                    <a:cubicBezTo>
                      <a:pt x="14966" y="19481"/>
                      <a:pt x="31934" y="35642"/>
                      <a:pt x="48903" y="51399"/>
                    </a:cubicBezTo>
                    <a:cubicBezTo>
                      <a:pt x="65872" y="67155"/>
                      <a:pt x="82235" y="84730"/>
                      <a:pt x="103042" y="95841"/>
                    </a:cubicBezTo>
                    <a:cubicBezTo>
                      <a:pt x="106880" y="97861"/>
                      <a:pt x="109708" y="93821"/>
                      <a:pt x="107688" y="9099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F7D8BBC5-AEAF-4454-A860-451C458DCC00}"/>
                  </a:ext>
                </a:extLst>
              </p:cNvPr>
              <p:cNvSpPr/>
              <p:nvPr/>
            </p:nvSpPr>
            <p:spPr>
              <a:xfrm>
                <a:off x="1230179" y="2035890"/>
                <a:ext cx="121206" cy="101005"/>
              </a:xfrm>
              <a:custGeom>
                <a:avLst/>
                <a:gdLst>
                  <a:gd name="connsiteX0" fmla="*/ 117223 w 121205"/>
                  <a:gd name="connsiteY0" fmla="*/ 118943 h 101004"/>
                  <a:gd name="connsiteX1" fmla="*/ 122879 w 121205"/>
                  <a:gd name="connsiteY1" fmla="*/ 112681 h 101004"/>
                  <a:gd name="connsiteX2" fmla="*/ 70357 w 121205"/>
                  <a:gd name="connsiteY2" fmla="*/ 58138 h 101004"/>
                  <a:gd name="connsiteX3" fmla="*/ 5108 w 121205"/>
                  <a:gd name="connsiteY3" fmla="*/ 768 h 101004"/>
                  <a:gd name="connsiteX4" fmla="*/ 664 w 121205"/>
                  <a:gd name="connsiteY4" fmla="*/ 4404 h 101004"/>
                  <a:gd name="connsiteX5" fmla="*/ 56620 w 121205"/>
                  <a:gd name="connsiteY5" fmla="*/ 64199 h 101004"/>
                  <a:gd name="connsiteX6" fmla="*/ 117223 w 121205"/>
                  <a:gd name="connsiteY6" fmla="*/ 118943 h 101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205" h="101004">
                    <a:moveTo>
                      <a:pt x="117223" y="118943"/>
                    </a:moveTo>
                    <a:cubicBezTo>
                      <a:pt x="121869" y="121771"/>
                      <a:pt x="125101" y="116115"/>
                      <a:pt x="122879" y="112681"/>
                    </a:cubicBezTo>
                    <a:cubicBezTo>
                      <a:pt x="109749" y="92076"/>
                      <a:pt x="88538" y="75309"/>
                      <a:pt x="70357" y="58138"/>
                    </a:cubicBezTo>
                    <a:cubicBezTo>
                      <a:pt x="49348" y="38342"/>
                      <a:pt x="28137" y="18747"/>
                      <a:pt x="5108" y="768"/>
                    </a:cubicBezTo>
                    <a:cubicBezTo>
                      <a:pt x="2280" y="-1454"/>
                      <a:pt x="-1558" y="1576"/>
                      <a:pt x="664" y="4404"/>
                    </a:cubicBezTo>
                    <a:cubicBezTo>
                      <a:pt x="18238" y="25211"/>
                      <a:pt x="37227" y="44806"/>
                      <a:pt x="56620" y="64199"/>
                    </a:cubicBezTo>
                    <a:cubicBezTo>
                      <a:pt x="75609" y="82986"/>
                      <a:pt x="93790" y="104803"/>
                      <a:pt x="117223" y="11894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FB216924-9C76-490F-A57D-ACC8F1183DB6}"/>
                  </a:ext>
                </a:extLst>
              </p:cNvPr>
              <p:cNvSpPr/>
              <p:nvPr/>
            </p:nvSpPr>
            <p:spPr>
              <a:xfrm>
                <a:off x="1217828" y="1870033"/>
                <a:ext cx="141406" cy="141406"/>
              </a:xfrm>
              <a:custGeom>
                <a:avLst/>
                <a:gdLst>
                  <a:gd name="connsiteX0" fmla="*/ 160279 w 141406"/>
                  <a:gd name="connsiteY0" fmla="*/ 135717 h 141406"/>
                  <a:gd name="connsiteX1" fmla="*/ 9782 w 141406"/>
                  <a:gd name="connsiteY1" fmla="*/ 1785 h 141406"/>
                  <a:gd name="connsiteX2" fmla="*/ 2308 w 141406"/>
                  <a:gd name="connsiteY2" fmla="*/ 10067 h 141406"/>
                  <a:gd name="connsiteX3" fmla="*/ 154825 w 141406"/>
                  <a:gd name="connsiteY3" fmla="*/ 141777 h 141406"/>
                  <a:gd name="connsiteX4" fmla="*/ 160279 w 141406"/>
                  <a:gd name="connsiteY4" fmla="*/ 135717 h 1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06" h="141406">
                    <a:moveTo>
                      <a:pt x="160279" y="135717"/>
                    </a:moveTo>
                    <a:cubicBezTo>
                      <a:pt x="123917" y="85013"/>
                      <a:pt x="58466" y="42793"/>
                      <a:pt x="9782" y="1785"/>
                    </a:cubicBezTo>
                    <a:cubicBezTo>
                      <a:pt x="3318" y="-3669"/>
                      <a:pt x="-3753" y="4613"/>
                      <a:pt x="2308" y="10067"/>
                    </a:cubicBezTo>
                    <a:cubicBezTo>
                      <a:pt x="49376" y="53095"/>
                      <a:pt x="98464" y="111274"/>
                      <a:pt x="154825" y="141777"/>
                    </a:cubicBezTo>
                    <a:cubicBezTo>
                      <a:pt x="159067" y="144201"/>
                      <a:pt x="162905" y="139353"/>
                      <a:pt x="160279" y="13571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8E08CEDE-EF83-4D6D-8AE3-5570609EC12D}"/>
                  </a:ext>
                </a:extLst>
              </p:cNvPr>
              <p:cNvSpPr/>
              <p:nvPr/>
            </p:nvSpPr>
            <p:spPr>
              <a:xfrm>
                <a:off x="879938" y="1620851"/>
                <a:ext cx="141406" cy="181808"/>
              </a:xfrm>
              <a:custGeom>
                <a:avLst/>
                <a:gdLst>
                  <a:gd name="connsiteX0" fmla="*/ 59405 w 141406"/>
                  <a:gd name="connsiteY0" fmla="*/ 71785 h 181808"/>
                  <a:gd name="connsiteX1" fmla="*/ 59405 w 141406"/>
                  <a:gd name="connsiteY1" fmla="*/ 71785 h 181808"/>
                  <a:gd name="connsiteX2" fmla="*/ 35972 w 141406"/>
                  <a:gd name="connsiteY2" fmla="*/ 37443 h 181808"/>
                  <a:gd name="connsiteX3" fmla="*/ 4458 w 141406"/>
                  <a:gd name="connsiteY3" fmla="*/ 1082 h 181808"/>
                  <a:gd name="connsiteX4" fmla="*/ 418 w 141406"/>
                  <a:gd name="connsiteY4" fmla="*/ 3506 h 181808"/>
                  <a:gd name="connsiteX5" fmla="*/ 24659 w 141406"/>
                  <a:gd name="connsiteY5" fmla="*/ 39665 h 181808"/>
                  <a:gd name="connsiteX6" fmla="*/ 22437 w 141406"/>
                  <a:gd name="connsiteY6" fmla="*/ 47140 h 181808"/>
                  <a:gd name="connsiteX7" fmla="*/ 141421 w 141406"/>
                  <a:gd name="connsiteY7" fmla="*/ 187536 h 181808"/>
                  <a:gd name="connsiteX8" fmla="*/ 149097 w 141406"/>
                  <a:gd name="connsiteY8" fmla="*/ 182890 h 181808"/>
                  <a:gd name="connsiteX9" fmla="*/ 59405 w 141406"/>
                  <a:gd name="connsiteY9" fmla="*/ 71785 h 181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406" h="181808">
                    <a:moveTo>
                      <a:pt x="59405" y="71785"/>
                    </a:moveTo>
                    <a:cubicBezTo>
                      <a:pt x="59405" y="71785"/>
                      <a:pt x="59405" y="71785"/>
                      <a:pt x="59405" y="71785"/>
                    </a:cubicBezTo>
                    <a:cubicBezTo>
                      <a:pt x="54759" y="59260"/>
                      <a:pt x="44456" y="48150"/>
                      <a:pt x="35972" y="37443"/>
                    </a:cubicBezTo>
                    <a:cubicBezTo>
                      <a:pt x="26073" y="24919"/>
                      <a:pt x="15569" y="13000"/>
                      <a:pt x="4458" y="1082"/>
                    </a:cubicBezTo>
                    <a:cubicBezTo>
                      <a:pt x="2236" y="-1343"/>
                      <a:pt x="-1198" y="677"/>
                      <a:pt x="418" y="3506"/>
                    </a:cubicBezTo>
                    <a:cubicBezTo>
                      <a:pt x="8095" y="15828"/>
                      <a:pt x="15973" y="27747"/>
                      <a:pt x="24659" y="39665"/>
                    </a:cubicBezTo>
                    <a:cubicBezTo>
                      <a:pt x="21629" y="40675"/>
                      <a:pt x="19609" y="43706"/>
                      <a:pt x="22437" y="47140"/>
                    </a:cubicBezTo>
                    <a:cubicBezTo>
                      <a:pt x="59203" y="92390"/>
                      <a:pt x="95161" y="150770"/>
                      <a:pt x="141421" y="187536"/>
                    </a:cubicBezTo>
                    <a:cubicBezTo>
                      <a:pt x="145259" y="190566"/>
                      <a:pt x="151521" y="187536"/>
                      <a:pt x="149097" y="182890"/>
                    </a:cubicBezTo>
                    <a:cubicBezTo>
                      <a:pt x="128492" y="144104"/>
                      <a:pt x="92333" y="107136"/>
                      <a:pt x="59405" y="71785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F0FA9B60-8EFA-4F09-A2A3-C46CEC471C32}"/>
                  </a:ext>
                </a:extLst>
              </p:cNvPr>
              <p:cNvSpPr/>
              <p:nvPr/>
            </p:nvSpPr>
            <p:spPr>
              <a:xfrm>
                <a:off x="878599" y="1572754"/>
                <a:ext cx="202009" cy="242411"/>
              </a:xfrm>
              <a:custGeom>
                <a:avLst/>
                <a:gdLst>
                  <a:gd name="connsiteX0" fmla="*/ 122154 w 202009"/>
                  <a:gd name="connsiteY0" fmla="*/ 145940 h 242411"/>
                  <a:gd name="connsiteX1" fmla="*/ 91853 w 202009"/>
                  <a:gd name="connsiteY1" fmla="*/ 114225 h 242411"/>
                  <a:gd name="connsiteX2" fmla="*/ 93671 w 202009"/>
                  <a:gd name="connsiteY2" fmla="*/ 108569 h 242411"/>
                  <a:gd name="connsiteX3" fmla="*/ 7413 w 202009"/>
                  <a:gd name="connsiteY3" fmla="*/ 1706 h 242411"/>
                  <a:gd name="connsiteX4" fmla="*/ 747 w 202009"/>
                  <a:gd name="connsiteY4" fmla="*/ 5544 h 242411"/>
                  <a:gd name="connsiteX5" fmla="*/ 31452 w 202009"/>
                  <a:gd name="connsiteY5" fmla="*/ 51198 h 242411"/>
                  <a:gd name="connsiteX6" fmla="*/ 17716 w 202009"/>
                  <a:gd name="connsiteY6" fmla="*/ 36855 h 242411"/>
                  <a:gd name="connsiteX7" fmla="*/ 10645 w 202009"/>
                  <a:gd name="connsiteY7" fmla="*/ 41097 h 242411"/>
                  <a:gd name="connsiteX8" fmla="*/ 108216 w 202009"/>
                  <a:gd name="connsiteY8" fmla="*/ 154021 h 242411"/>
                  <a:gd name="connsiteX9" fmla="*/ 201948 w 202009"/>
                  <a:gd name="connsiteY9" fmla="*/ 252803 h 242411"/>
                  <a:gd name="connsiteX10" fmla="*/ 210432 w 202009"/>
                  <a:gd name="connsiteY10" fmla="*/ 247753 h 242411"/>
                  <a:gd name="connsiteX11" fmla="*/ 122154 w 202009"/>
                  <a:gd name="connsiteY11" fmla="*/ 145940 h 24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2009" h="242411">
                    <a:moveTo>
                      <a:pt x="122154" y="145940"/>
                    </a:moveTo>
                    <a:cubicBezTo>
                      <a:pt x="112256" y="135234"/>
                      <a:pt x="101954" y="124729"/>
                      <a:pt x="91853" y="114225"/>
                    </a:cubicBezTo>
                    <a:cubicBezTo>
                      <a:pt x="93873" y="113215"/>
                      <a:pt x="94883" y="110993"/>
                      <a:pt x="93671" y="108569"/>
                    </a:cubicBezTo>
                    <a:cubicBezTo>
                      <a:pt x="74884" y="71399"/>
                      <a:pt x="37109" y="33017"/>
                      <a:pt x="7413" y="1706"/>
                    </a:cubicBezTo>
                    <a:cubicBezTo>
                      <a:pt x="3777" y="-2133"/>
                      <a:pt x="-2081" y="1100"/>
                      <a:pt x="747" y="5544"/>
                    </a:cubicBezTo>
                    <a:cubicBezTo>
                      <a:pt x="10039" y="19886"/>
                      <a:pt x="20544" y="35643"/>
                      <a:pt x="31452" y="51198"/>
                    </a:cubicBezTo>
                    <a:cubicBezTo>
                      <a:pt x="26806" y="46350"/>
                      <a:pt x="22362" y="41703"/>
                      <a:pt x="17716" y="36855"/>
                    </a:cubicBezTo>
                    <a:cubicBezTo>
                      <a:pt x="13877" y="32815"/>
                      <a:pt x="6807" y="36451"/>
                      <a:pt x="10645" y="41097"/>
                    </a:cubicBezTo>
                    <a:cubicBezTo>
                      <a:pt x="43169" y="78873"/>
                      <a:pt x="75490" y="116851"/>
                      <a:pt x="108216" y="154021"/>
                    </a:cubicBezTo>
                    <a:cubicBezTo>
                      <a:pt x="137305" y="186948"/>
                      <a:pt x="165586" y="226946"/>
                      <a:pt x="201948" y="252803"/>
                    </a:cubicBezTo>
                    <a:cubicBezTo>
                      <a:pt x="205988" y="255833"/>
                      <a:pt x="213261" y="252803"/>
                      <a:pt x="210432" y="247753"/>
                    </a:cubicBezTo>
                    <a:cubicBezTo>
                      <a:pt x="189423" y="210583"/>
                      <a:pt x="152456" y="178262"/>
                      <a:pt x="122154" y="145940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CCAB2F89-8E8F-4005-BC24-8F533A17C1AB}"/>
                  </a:ext>
                </a:extLst>
              </p:cNvPr>
              <p:cNvSpPr/>
              <p:nvPr/>
            </p:nvSpPr>
            <p:spPr>
              <a:xfrm>
                <a:off x="0" y="0"/>
                <a:ext cx="848439" cy="747434"/>
              </a:xfrm>
              <a:custGeom>
                <a:avLst/>
                <a:gdLst>
                  <a:gd name="connsiteX0" fmla="*/ 138780 w 848438"/>
                  <a:gd name="connsiteY0" fmla="*/ 142215 h 747434"/>
                  <a:gd name="connsiteX1" fmla="*/ 144437 w 848438"/>
                  <a:gd name="connsiteY1" fmla="*/ 141609 h 747434"/>
                  <a:gd name="connsiteX2" fmla="*/ 405029 w 848438"/>
                  <a:gd name="connsiteY2" fmla="*/ 343214 h 747434"/>
                  <a:gd name="connsiteX3" fmla="*/ 836116 w 848438"/>
                  <a:gd name="connsiteY3" fmla="*/ 750868 h 747434"/>
                  <a:gd name="connsiteX4" fmla="*/ 847631 w 848438"/>
                  <a:gd name="connsiteY4" fmla="*/ 741778 h 747434"/>
                  <a:gd name="connsiteX5" fmla="*/ 0 w 848438"/>
                  <a:gd name="connsiteY5" fmla="*/ 0 h 747434"/>
                  <a:gd name="connsiteX6" fmla="*/ 0 w 848438"/>
                  <a:gd name="connsiteY6" fmla="*/ 41816 h 747434"/>
                  <a:gd name="connsiteX7" fmla="*/ 9494 w 848438"/>
                  <a:gd name="connsiteY7" fmla="*/ 48280 h 747434"/>
                  <a:gd name="connsiteX8" fmla="*/ 4040 w 848438"/>
                  <a:gd name="connsiteY8" fmla="*/ 88076 h 747434"/>
                  <a:gd name="connsiteX9" fmla="*/ 0 w 848438"/>
                  <a:gd name="connsiteY9" fmla="*/ 83834 h 747434"/>
                  <a:gd name="connsiteX10" fmla="*/ 0 w 848438"/>
                  <a:gd name="connsiteY10" fmla="*/ 141609 h 747434"/>
                  <a:gd name="connsiteX11" fmla="*/ 31513 w 848438"/>
                  <a:gd name="connsiteY11" fmla="*/ 117165 h 747434"/>
                  <a:gd name="connsiteX12" fmla="*/ 138780 w 848438"/>
                  <a:gd name="connsiteY12" fmla="*/ 142215 h 747434"/>
                  <a:gd name="connsiteX13" fmla="*/ 20807 w 848438"/>
                  <a:gd name="connsiteY13" fmla="*/ 59593 h 747434"/>
                  <a:gd name="connsiteX14" fmla="*/ 22019 w 848438"/>
                  <a:gd name="connsiteY14" fmla="*/ 60603 h 747434"/>
                  <a:gd name="connsiteX15" fmla="*/ 26665 w 848438"/>
                  <a:gd name="connsiteY15" fmla="*/ 59795 h 747434"/>
                  <a:gd name="connsiteX16" fmla="*/ 61411 w 848438"/>
                  <a:gd name="connsiteY16" fmla="*/ 83430 h 747434"/>
                  <a:gd name="connsiteX17" fmla="*/ 39190 w 848438"/>
                  <a:gd name="connsiteY17" fmla="*/ 85248 h 747434"/>
                  <a:gd name="connsiteX18" fmla="*/ 19595 w 848438"/>
                  <a:gd name="connsiteY18" fmla="*/ 97772 h 747434"/>
                  <a:gd name="connsiteX19" fmla="*/ 20807 w 848438"/>
                  <a:gd name="connsiteY19" fmla="*/ 59593 h 747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8438" h="747434">
                    <a:moveTo>
                      <a:pt x="138780" y="142215"/>
                    </a:moveTo>
                    <a:cubicBezTo>
                      <a:pt x="141002" y="143023"/>
                      <a:pt x="142821" y="142619"/>
                      <a:pt x="144437" y="141609"/>
                    </a:cubicBezTo>
                    <a:cubicBezTo>
                      <a:pt x="233725" y="205645"/>
                      <a:pt x="320791" y="272511"/>
                      <a:pt x="405029" y="343214"/>
                    </a:cubicBezTo>
                    <a:cubicBezTo>
                      <a:pt x="556738" y="470480"/>
                      <a:pt x="697740" y="609260"/>
                      <a:pt x="836116" y="750868"/>
                    </a:cubicBezTo>
                    <a:cubicBezTo>
                      <a:pt x="842581" y="757333"/>
                      <a:pt x="853691" y="749252"/>
                      <a:pt x="847631" y="741778"/>
                    </a:cubicBezTo>
                    <a:cubicBezTo>
                      <a:pt x="609866" y="451693"/>
                      <a:pt x="314326" y="204231"/>
                      <a:pt x="0" y="0"/>
                    </a:cubicBezTo>
                    <a:lnTo>
                      <a:pt x="0" y="41816"/>
                    </a:lnTo>
                    <a:cubicBezTo>
                      <a:pt x="3232" y="44038"/>
                      <a:pt x="6262" y="46260"/>
                      <a:pt x="9494" y="48280"/>
                    </a:cubicBezTo>
                    <a:cubicBezTo>
                      <a:pt x="8282" y="61613"/>
                      <a:pt x="6464" y="74945"/>
                      <a:pt x="4040" y="88076"/>
                    </a:cubicBezTo>
                    <a:cubicBezTo>
                      <a:pt x="2424" y="86662"/>
                      <a:pt x="1414" y="85248"/>
                      <a:pt x="0" y="83834"/>
                    </a:cubicBezTo>
                    <a:lnTo>
                      <a:pt x="0" y="141609"/>
                    </a:lnTo>
                    <a:cubicBezTo>
                      <a:pt x="11111" y="136356"/>
                      <a:pt x="20403" y="124842"/>
                      <a:pt x="31513" y="117165"/>
                    </a:cubicBezTo>
                    <a:cubicBezTo>
                      <a:pt x="69087" y="91106"/>
                      <a:pt x="104641" y="130296"/>
                      <a:pt x="138780" y="142215"/>
                    </a:cubicBezTo>
                    <a:close/>
                    <a:moveTo>
                      <a:pt x="20807" y="59593"/>
                    </a:moveTo>
                    <a:cubicBezTo>
                      <a:pt x="21211" y="59997"/>
                      <a:pt x="21615" y="60401"/>
                      <a:pt x="22019" y="60603"/>
                    </a:cubicBezTo>
                    <a:cubicBezTo>
                      <a:pt x="23837" y="61613"/>
                      <a:pt x="25453" y="61007"/>
                      <a:pt x="26665" y="59795"/>
                    </a:cubicBezTo>
                    <a:cubicBezTo>
                      <a:pt x="38382" y="67673"/>
                      <a:pt x="49896" y="75551"/>
                      <a:pt x="61411" y="83430"/>
                    </a:cubicBezTo>
                    <a:cubicBezTo>
                      <a:pt x="53936" y="83026"/>
                      <a:pt x="46664" y="83228"/>
                      <a:pt x="39190" y="85248"/>
                    </a:cubicBezTo>
                    <a:cubicBezTo>
                      <a:pt x="31109" y="87470"/>
                      <a:pt x="25251" y="92520"/>
                      <a:pt x="19595" y="97772"/>
                    </a:cubicBezTo>
                    <a:cubicBezTo>
                      <a:pt x="19595" y="85046"/>
                      <a:pt x="19999" y="72319"/>
                      <a:pt x="20807" y="59593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8E82CF97-A7C6-4041-A1D7-6A9783A9CCAE}"/>
                  </a:ext>
                </a:extLst>
              </p:cNvPr>
              <p:cNvSpPr/>
              <p:nvPr/>
            </p:nvSpPr>
            <p:spPr>
              <a:xfrm>
                <a:off x="-202" y="605422"/>
                <a:ext cx="2747326" cy="3676568"/>
              </a:xfrm>
              <a:custGeom>
                <a:avLst/>
                <a:gdLst>
                  <a:gd name="connsiteX0" fmla="*/ 2713187 w 2747325"/>
                  <a:gd name="connsiteY0" fmla="*/ 1717079 h 3676568"/>
                  <a:gd name="connsiteX1" fmla="*/ 2705106 w 2747325"/>
                  <a:gd name="connsiteY1" fmla="*/ 1574864 h 3676568"/>
                  <a:gd name="connsiteX2" fmla="*/ 2729953 w 2747325"/>
                  <a:gd name="connsiteY2" fmla="*/ 1576884 h 3676568"/>
                  <a:gd name="connsiteX3" fmla="*/ 2741872 w 2747325"/>
                  <a:gd name="connsiteY3" fmla="*/ 1566784 h 3676568"/>
                  <a:gd name="connsiteX4" fmla="*/ 2741266 w 2747325"/>
                  <a:gd name="connsiteY4" fmla="*/ 1458709 h 3676568"/>
                  <a:gd name="connsiteX5" fmla="*/ 2737024 w 2747325"/>
                  <a:gd name="connsiteY5" fmla="*/ 1323767 h 3676568"/>
                  <a:gd name="connsiteX6" fmla="*/ 2728337 w 2747325"/>
                  <a:gd name="connsiteY6" fmla="*/ 1053882 h 3676568"/>
                  <a:gd name="connsiteX7" fmla="*/ 2714803 w 2747325"/>
                  <a:gd name="connsiteY7" fmla="*/ 1041560 h 3676568"/>
                  <a:gd name="connsiteX8" fmla="*/ 2675007 w 2747325"/>
                  <a:gd name="connsiteY8" fmla="*/ 1039540 h 3676568"/>
                  <a:gd name="connsiteX9" fmla="*/ 2652382 w 2747325"/>
                  <a:gd name="connsiteY9" fmla="*/ 637339 h 3676568"/>
                  <a:gd name="connsiteX10" fmla="*/ 2613192 w 2747325"/>
                  <a:gd name="connsiteY10" fmla="*/ 28281 h 3676568"/>
                  <a:gd name="connsiteX11" fmla="*/ 2619656 w 2747325"/>
                  <a:gd name="connsiteY11" fmla="*/ 23837 h 3676568"/>
                  <a:gd name="connsiteX12" fmla="*/ 2620262 w 2747325"/>
                  <a:gd name="connsiteY12" fmla="*/ 16767 h 3676568"/>
                  <a:gd name="connsiteX13" fmla="*/ 2576830 w 2747325"/>
                  <a:gd name="connsiteY13" fmla="*/ 7878 h 3676568"/>
                  <a:gd name="connsiteX14" fmla="*/ 2523904 w 2747325"/>
                  <a:gd name="connsiteY14" fmla="*/ 26059 h 3676568"/>
                  <a:gd name="connsiteX15" fmla="*/ 2527338 w 2747325"/>
                  <a:gd name="connsiteY15" fmla="*/ 36564 h 3676568"/>
                  <a:gd name="connsiteX16" fmla="*/ 2581679 w 2747325"/>
                  <a:gd name="connsiteY16" fmla="*/ 30907 h 3676568"/>
                  <a:gd name="connsiteX17" fmla="*/ 2599051 w 2747325"/>
                  <a:gd name="connsiteY17" fmla="*/ 31311 h 3676568"/>
                  <a:gd name="connsiteX18" fmla="*/ 2599657 w 2747325"/>
                  <a:gd name="connsiteY18" fmla="*/ 82824 h 3676568"/>
                  <a:gd name="connsiteX19" fmla="*/ 2589557 w 2747325"/>
                  <a:gd name="connsiteY19" fmla="*/ 89490 h 3676568"/>
                  <a:gd name="connsiteX20" fmla="*/ 2599051 w 2747325"/>
                  <a:gd name="connsiteY20" fmla="*/ 418967 h 3676568"/>
                  <a:gd name="connsiteX21" fmla="*/ 2581073 w 2747325"/>
                  <a:gd name="connsiteY21" fmla="*/ 100601 h 3676568"/>
                  <a:gd name="connsiteX22" fmla="*/ 2575012 w 2747325"/>
                  <a:gd name="connsiteY22" fmla="*/ 92722 h 3676568"/>
                  <a:gd name="connsiteX23" fmla="*/ 2597233 w 2747325"/>
                  <a:gd name="connsiteY23" fmla="*/ 446643 h 3676568"/>
                  <a:gd name="connsiteX24" fmla="*/ 2606324 w 2747325"/>
                  <a:gd name="connsiteY24" fmla="*/ 584615 h 3676568"/>
                  <a:gd name="connsiteX25" fmla="*/ 2631575 w 2747325"/>
                  <a:gd name="connsiteY25" fmla="*/ 1090244 h 3676568"/>
                  <a:gd name="connsiteX26" fmla="*/ 2659250 w 2747325"/>
                  <a:gd name="connsiteY26" fmla="*/ 2078675 h 3676568"/>
                  <a:gd name="connsiteX27" fmla="*/ 2659250 w 2747325"/>
                  <a:gd name="connsiteY27" fmla="*/ 2128370 h 3676568"/>
                  <a:gd name="connsiteX28" fmla="*/ 2659048 w 2747325"/>
                  <a:gd name="connsiteY28" fmla="*/ 2125744 h 3676568"/>
                  <a:gd name="connsiteX29" fmla="*/ 2649352 w 2747325"/>
                  <a:gd name="connsiteY29" fmla="*/ 1879090 h 3676568"/>
                  <a:gd name="connsiteX30" fmla="*/ 2630969 w 2747325"/>
                  <a:gd name="connsiteY30" fmla="*/ 1493657 h 3676568"/>
                  <a:gd name="connsiteX31" fmla="*/ 2630565 w 2747325"/>
                  <a:gd name="connsiteY31" fmla="*/ 1486384 h 3676568"/>
                  <a:gd name="connsiteX32" fmla="*/ 2622687 w 2747325"/>
                  <a:gd name="connsiteY32" fmla="*/ 1313060 h 3676568"/>
                  <a:gd name="connsiteX33" fmla="*/ 2622484 w 2747325"/>
                  <a:gd name="connsiteY33" fmla="*/ 1306798 h 3676568"/>
                  <a:gd name="connsiteX34" fmla="*/ 2603495 w 2747325"/>
                  <a:gd name="connsiteY34" fmla="*/ 891871 h 3676568"/>
                  <a:gd name="connsiteX35" fmla="*/ 2598445 w 2747325"/>
                  <a:gd name="connsiteY35" fmla="*/ 770665 h 3676568"/>
                  <a:gd name="connsiteX36" fmla="*/ 2595819 w 2747325"/>
                  <a:gd name="connsiteY36" fmla="*/ 708244 h 3676568"/>
                  <a:gd name="connsiteX37" fmla="*/ 2596627 w 2747325"/>
                  <a:gd name="connsiteY37" fmla="*/ 702790 h 3676568"/>
                  <a:gd name="connsiteX38" fmla="*/ 2595415 w 2747325"/>
                  <a:gd name="connsiteY38" fmla="*/ 700568 h 3676568"/>
                  <a:gd name="connsiteX39" fmla="*/ 2585719 w 2747325"/>
                  <a:gd name="connsiteY39" fmla="*/ 471086 h 3676568"/>
                  <a:gd name="connsiteX40" fmla="*/ 2569760 w 2747325"/>
                  <a:gd name="connsiteY40" fmla="*/ 174132 h 3676568"/>
                  <a:gd name="connsiteX41" fmla="*/ 2564104 w 2747325"/>
                  <a:gd name="connsiteY41" fmla="*/ 161405 h 3676568"/>
                  <a:gd name="connsiteX42" fmla="*/ 2550771 w 2747325"/>
                  <a:gd name="connsiteY42" fmla="*/ 84440 h 3676568"/>
                  <a:gd name="connsiteX43" fmla="*/ 2554407 w 2747325"/>
                  <a:gd name="connsiteY43" fmla="*/ 82420 h 3676568"/>
                  <a:gd name="connsiteX44" fmla="*/ 2545115 w 2747325"/>
                  <a:gd name="connsiteY44" fmla="*/ 61613 h 3676568"/>
                  <a:gd name="connsiteX45" fmla="*/ 2542489 w 2747325"/>
                  <a:gd name="connsiteY45" fmla="*/ 52118 h 3676568"/>
                  <a:gd name="connsiteX46" fmla="*/ 2535822 w 2747325"/>
                  <a:gd name="connsiteY46" fmla="*/ 43836 h 3676568"/>
                  <a:gd name="connsiteX47" fmla="*/ 2533802 w 2747325"/>
                  <a:gd name="connsiteY47" fmla="*/ 41614 h 3676568"/>
                  <a:gd name="connsiteX48" fmla="*/ 2532792 w 2747325"/>
                  <a:gd name="connsiteY48" fmla="*/ 46260 h 3676568"/>
                  <a:gd name="connsiteX49" fmla="*/ 2533196 w 2747325"/>
                  <a:gd name="connsiteY49" fmla="*/ 47876 h 3676568"/>
                  <a:gd name="connsiteX50" fmla="*/ 2520268 w 2747325"/>
                  <a:gd name="connsiteY50" fmla="*/ 39998 h 3676568"/>
                  <a:gd name="connsiteX51" fmla="*/ 2501885 w 2747325"/>
                  <a:gd name="connsiteY51" fmla="*/ 53735 h 3676568"/>
                  <a:gd name="connsiteX52" fmla="*/ 2500875 w 2747325"/>
                  <a:gd name="connsiteY52" fmla="*/ 52118 h 3676568"/>
                  <a:gd name="connsiteX53" fmla="*/ 2481482 w 2747325"/>
                  <a:gd name="connsiteY53" fmla="*/ 66057 h 3676568"/>
                  <a:gd name="connsiteX54" fmla="*/ 2464109 w 2747325"/>
                  <a:gd name="connsiteY54" fmla="*/ 85652 h 3676568"/>
                  <a:gd name="connsiteX55" fmla="*/ 2459463 w 2747325"/>
                  <a:gd name="connsiteY55" fmla="*/ 91712 h 3676568"/>
                  <a:gd name="connsiteX56" fmla="*/ 2458049 w 2747325"/>
                  <a:gd name="connsiteY56" fmla="*/ 89490 h 3676568"/>
                  <a:gd name="connsiteX57" fmla="*/ 2452999 w 2747325"/>
                  <a:gd name="connsiteY57" fmla="*/ 92924 h 3676568"/>
                  <a:gd name="connsiteX58" fmla="*/ 2455019 w 2747325"/>
                  <a:gd name="connsiteY58" fmla="*/ 96358 h 3676568"/>
                  <a:gd name="connsiteX59" fmla="*/ 2413809 w 2747325"/>
                  <a:gd name="connsiteY59" fmla="*/ 134538 h 3676568"/>
                  <a:gd name="connsiteX60" fmla="*/ 2384922 w 2747325"/>
                  <a:gd name="connsiteY60" fmla="*/ 154133 h 3676568"/>
                  <a:gd name="connsiteX61" fmla="*/ 2379265 w 2747325"/>
                  <a:gd name="connsiteY61" fmla="*/ 158173 h 3676568"/>
                  <a:gd name="connsiteX62" fmla="*/ 2365529 w 2747325"/>
                  <a:gd name="connsiteY62" fmla="*/ 173122 h 3676568"/>
                  <a:gd name="connsiteX63" fmla="*/ 2352196 w 2747325"/>
                  <a:gd name="connsiteY63" fmla="*/ 183828 h 3676568"/>
                  <a:gd name="connsiteX64" fmla="*/ 2346944 w 2747325"/>
                  <a:gd name="connsiteY64" fmla="*/ 192717 h 3676568"/>
                  <a:gd name="connsiteX65" fmla="*/ 2341692 w 2747325"/>
                  <a:gd name="connsiteY65" fmla="*/ 188879 h 3676568"/>
                  <a:gd name="connsiteX66" fmla="*/ 2339065 w 2747325"/>
                  <a:gd name="connsiteY66" fmla="*/ 193727 h 3676568"/>
                  <a:gd name="connsiteX67" fmla="*/ 2339469 w 2747325"/>
                  <a:gd name="connsiteY67" fmla="*/ 206049 h 3676568"/>
                  <a:gd name="connsiteX68" fmla="*/ 2338257 w 2747325"/>
                  <a:gd name="connsiteY68" fmla="*/ 207262 h 3676568"/>
                  <a:gd name="connsiteX69" fmla="*/ 2339873 w 2747325"/>
                  <a:gd name="connsiteY69" fmla="*/ 216150 h 3676568"/>
                  <a:gd name="connsiteX70" fmla="*/ 2340075 w 2747325"/>
                  <a:gd name="connsiteY70" fmla="*/ 222210 h 3676568"/>
                  <a:gd name="connsiteX71" fmla="*/ 2357852 w 2747325"/>
                  <a:gd name="connsiteY71" fmla="*/ 221200 h 3676568"/>
                  <a:gd name="connsiteX72" fmla="*/ 2369165 w 2747325"/>
                  <a:gd name="connsiteY72" fmla="*/ 486236 h 3676568"/>
                  <a:gd name="connsiteX73" fmla="*/ 2385931 w 2747325"/>
                  <a:gd name="connsiteY73" fmla="*/ 780564 h 3676568"/>
                  <a:gd name="connsiteX74" fmla="*/ 2421485 w 2747325"/>
                  <a:gd name="connsiteY74" fmla="*/ 1369219 h 3676568"/>
                  <a:gd name="connsiteX75" fmla="*/ 2455019 w 2747325"/>
                  <a:gd name="connsiteY75" fmla="*/ 1958076 h 3676568"/>
                  <a:gd name="connsiteX76" fmla="*/ 2471583 w 2747325"/>
                  <a:gd name="connsiteY76" fmla="*/ 2252403 h 3676568"/>
                  <a:gd name="connsiteX77" fmla="*/ 2491986 w 2747325"/>
                  <a:gd name="connsiteY77" fmla="*/ 2547943 h 3676568"/>
                  <a:gd name="connsiteX78" fmla="*/ 2485522 w 2747325"/>
                  <a:gd name="connsiteY78" fmla="*/ 2547135 h 3676568"/>
                  <a:gd name="connsiteX79" fmla="*/ 2485522 w 2747325"/>
                  <a:gd name="connsiteY79" fmla="*/ 2545519 h 3676568"/>
                  <a:gd name="connsiteX80" fmla="*/ 2486330 w 2747325"/>
                  <a:gd name="connsiteY80" fmla="*/ 2522288 h 3676568"/>
                  <a:gd name="connsiteX81" fmla="*/ 2467543 w 2747325"/>
                  <a:gd name="connsiteY81" fmla="*/ 2523298 h 3676568"/>
                  <a:gd name="connsiteX82" fmla="*/ 2346742 w 2747325"/>
                  <a:gd name="connsiteY82" fmla="*/ 385838 h 3676568"/>
                  <a:gd name="connsiteX83" fmla="*/ 2361286 w 2747325"/>
                  <a:gd name="connsiteY83" fmla="*/ 688650 h 3676568"/>
                  <a:gd name="connsiteX84" fmla="*/ 2309370 w 2747325"/>
                  <a:gd name="connsiteY84" fmla="*/ 241603 h 3676568"/>
                  <a:gd name="connsiteX85" fmla="*/ 2290987 w 2747325"/>
                  <a:gd name="connsiteY85" fmla="*/ 226654 h 3676568"/>
                  <a:gd name="connsiteX86" fmla="*/ 2283311 w 2747325"/>
                  <a:gd name="connsiteY86" fmla="*/ 170294 h 3676568"/>
                  <a:gd name="connsiteX87" fmla="*/ 2321491 w 2747325"/>
                  <a:gd name="connsiteY87" fmla="*/ 138982 h 3676568"/>
                  <a:gd name="connsiteX88" fmla="*/ 2321087 w 2747325"/>
                  <a:gd name="connsiteY88" fmla="*/ 132720 h 3676568"/>
                  <a:gd name="connsiteX89" fmla="*/ 2348156 w 2747325"/>
                  <a:gd name="connsiteY89" fmla="*/ 115751 h 3676568"/>
                  <a:gd name="connsiteX90" fmla="*/ 2367145 w 2747325"/>
                  <a:gd name="connsiteY90" fmla="*/ 103833 h 3676568"/>
                  <a:gd name="connsiteX91" fmla="*/ 2398658 w 2747325"/>
                  <a:gd name="connsiteY91" fmla="*/ 84036 h 3676568"/>
                  <a:gd name="connsiteX92" fmla="*/ 2406537 w 2747325"/>
                  <a:gd name="connsiteY92" fmla="*/ 78986 h 3676568"/>
                  <a:gd name="connsiteX93" fmla="*/ 2417647 w 2747325"/>
                  <a:gd name="connsiteY93" fmla="*/ 65047 h 3676568"/>
                  <a:gd name="connsiteX94" fmla="*/ 2424313 w 2747325"/>
                  <a:gd name="connsiteY94" fmla="*/ 58179 h 3676568"/>
                  <a:gd name="connsiteX95" fmla="*/ 2441484 w 2747325"/>
                  <a:gd name="connsiteY95" fmla="*/ 41614 h 3676568"/>
                  <a:gd name="connsiteX96" fmla="*/ 2498653 w 2747325"/>
                  <a:gd name="connsiteY96" fmla="*/ 20201 h 3676568"/>
                  <a:gd name="connsiteX97" fmla="*/ 2508551 w 2747325"/>
                  <a:gd name="connsiteY97" fmla="*/ 13939 h 3676568"/>
                  <a:gd name="connsiteX98" fmla="*/ 2495420 w 2747325"/>
                  <a:gd name="connsiteY98" fmla="*/ 0 h 3676568"/>
                  <a:gd name="connsiteX99" fmla="*/ 2431384 w 2747325"/>
                  <a:gd name="connsiteY99" fmla="*/ 41816 h 3676568"/>
                  <a:gd name="connsiteX100" fmla="*/ 2354216 w 2747325"/>
                  <a:gd name="connsiteY100" fmla="*/ 92924 h 3676568"/>
                  <a:gd name="connsiteX101" fmla="*/ 2318258 w 2747325"/>
                  <a:gd name="connsiteY101" fmla="*/ 115751 h 3676568"/>
                  <a:gd name="connsiteX102" fmla="*/ 2318460 w 2747325"/>
                  <a:gd name="connsiteY102" fmla="*/ 120195 h 3676568"/>
                  <a:gd name="connsiteX103" fmla="*/ 2281493 w 2747325"/>
                  <a:gd name="connsiteY103" fmla="*/ 157769 h 3676568"/>
                  <a:gd name="connsiteX104" fmla="*/ 2281291 w 2747325"/>
                  <a:gd name="connsiteY104" fmla="*/ 155951 h 3676568"/>
                  <a:gd name="connsiteX105" fmla="*/ 2261696 w 2747325"/>
                  <a:gd name="connsiteY105" fmla="*/ 156153 h 3676568"/>
                  <a:gd name="connsiteX106" fmla="*/ 2262908 w 2747325"/>
                  <a:gd name="connsiteY106" fmla="*/ 165446 h 3676568"/>
                  <a:gd name="connsiteX107" fmla="*/ 2241293 w 2747325"/>
                  <a:gd name="connsiteY107" fmla="*/ 168476 h 3676568"/>
                  <a:gd name="connsiteX108" fmla="*/ 2221900 w 2747325"/>
                  <a:gd name="connsiteY108" fmla="*/ 171708 h 3676568"/>
                  <a:gd name="connsiteX109" fmla="*/ 2213618 w 2747325"/>
                  <a:gd name="connsiteY109" fmla="*/ 173526 h 3676568"/>
                  <a:gd name="connsiteX110" fmla="*/ 2203719 w 2747325"/>
                  <a:gd name="connsiteY110" fmla="*/ 178980 h 3676568"/>
                  <a:gd name="connsiteX111" fmla="*/ 2202911 w 2747325"/>
                  <a:gd name="connsiteY111" fmla="*/ 183424 h 3676568"/>
                  <a:gd name="connsiteX112" fmla="*/ 2193821 w 2747325"/>
                  <a:gd name="connsiteY112" fmla="*/ 184434 h 3676568"/>
                  <a:gd name="connsiteX113" fmla="*/ 2186750 w 2747325"/>
                  <a:gd name="connsiteY113" fmla="*/ 179384 h 3676568"/>
                  <a:gd name="connsiteX114" fmla="*/ 2178266 w 2747325"/>
                  <a:gd name="connsiteY114" fmla="*/ 186253 h 3676568"/>
                  <a:gd name="connsiteX115" fmla="*/ 2113421 w 2747325"/>
                  <a:gd name="connsiteY115" fmla="*/ 193929 h 3676568"/>
                  <a:gd name="connsiteX116" fmla="*/ 1886161 w 2747325"/>
                  <a:gd name="connsiteY116" fmla="*/ 196353 h 3676568"/>
                  <a:gd name="connsiteX117" fmla="*/ 1614862 w 2747325"/>
                  <a:gd name="connsiteY117" fmla="*/ 223220 h 3676568"/>
                  <a:gd name="connsiteX118" fmla="*/ 1338715 w 2747325"/>
                  <a:gd name="connsiteY118" fmla="*/ 261602 h 3676568"/>
                  <a:gd name="connsiteX119" fmla="*/ 1094284 w 2747325"/>
                  <a:gd name="connsiteY119" fmla="*/ 299580 h 3676568"/>
                  <a:gd name="connsiteX120" fmla="*/ 999744 w 2747325"/>
                  <a:gd name="connsiteY120" fmla="*/ 317357 h 3676568"/>
                  <a:gd name="connsiteX121" fmla="*/ 949444 w 2747325"/>
                  <a:gd name="connsiteY121" fmla="*/ 323619 h 3676568"/>
                  <a:gd name="connsiteX122" fmla="*/ 944595 w 2747325"/>
                  <a:gd name="connsiteY122" fmla="*/ 258774 h 3676568"/>
                  <a:gd name="connsiteX123" fmla="*/ 942979 w 2747325"/>
                  <a:gd name="connsiteY123" fmla="*/ 253724 h 3676568"/>
                  <a:gd name="connsiteX124" fmla="*/ 934697 w 2747325"/>
                  <a:gd name="connsiteY124" fmla="*/ 229483 h 3676568"/>
                  <a:gd name="connsiteX125" fmla="*/ 926213 w 2747325"/>
                  <a:gd name="connsiteY125" fmla="*/ 223018 h 3676568"/>
                  <a:gd name="connsiteX126" fmla="*/ 880558 w 2747325"/>
                  <a:gd name="connsiteY126" fmla="*/ 207262 h 3676568"/>
                  <a:gd name="connsiteX127" fmla="*/ 835510 w 2747325"/>
                  <a:gd name="connsiteY127" fmla="*/ 174940 h 3676568"/>
                  <a:gd name="connsiteX128" fmla="*/ 812683 w 2747325"/>
                  <a:gd name="connsiteY128" fmla="*/ 158375 h 3676568"/>
                  <a:gd name="connsiteX129" fmla="*/ 801573 w 2747325"/>
                  <a:gd name="connsiteY129" fmla="*/ 161001 h 3676568"/>
                  <a:gd name="connsiteX130" fmla="*/ 787634 w 2747325"/>
                  <a:gd name="connsiteY130" fmla="*/ 157163 h 3676568"/>
                  <a:gd name="connsiteX131" fmla="*/ 784806 w 2747325"/>
                  <a:gd name="connsiteY131" fmla="*/ 164436 h 3676568"/>
                  <a:gd name="connsiteX132" fmla="*/ 809855 w 2747325"/>
                  <a:gd name="connsiteY132" fmla="*/ 180192 h 3676568"/>
                  <a:gd name="connsiteX133" fmla="*/ 821976 w 2747325"/>
                  <a:gd name="connsiteY133" fmla="*/ 188879 h 3676568"/>
                  <a:gd name="connsiteX134" fmla="*/ 823390 w 2747325"/>
                  <a:gd name="connsiteY134" fmla="*/ 188677 h 3676568"/>
                  <a:gd name="connsiteX135" fmla="*/ 824602 w 2747325"/>
                  <a:gd name="connsiteY135" fmla="*/ 189485 h 3676568"/>
                  <a:gd name="connsiteX136" fmla="*/ 846621 w 2747325"/>
                  <a:gd name="connsiteY136" fmla="*/ 231705 h 3676568"/>
                  <a:gd name="connsiteX137" fmla="*/ 853085 w 2747325"/>
                  <a:gd name="connsiteY137" fmla="*/ 231503 h 3676568"/>
                  <a:gd name="connsiteX138" fmla="*/ 850661 w 2747325"/>
                  <a:gd name="connsiteY138" fmla="*/ 208878 h 3676568"/>
                  <a:gd name="connsiteX139" fmla="*/ 873892 w 2747325"/>
                  <a:gd name="connsiteY139" fmla="*/ 227058 h 3676568"/>
                  <a:gd name="connsiteX140" fmla="*/ 875306 w 2747325"/>
                  <a:gd name="connsiteY140" fmla="*/ 227664 h 3676568"/>
                  <a:gd name="connsiteX141" fmla="*/ 907022 w 2747325"/>
                  <a:gd name="connsiteY141" fmla="*/ 252714 h 3676568"/>
                  <a:gd name="connsiteX142" fmla="*/ 900153 w 2747325"/>
                  <a:gd name="connsiteY142" fmla="*/ 256754 h 3676568"/>
                  <a:gd name="connsiteX143" fmla="*/ 857125 w 2747325"/>
                  <a:gd name="connsiteY143" fmla="*/ 348870 h 3676568"/>
                  <a:gd name="connsiteX144" fmla="*/ 844197 w 2747325"/>
                  <a:gd name="connsiteY144" fmla="*/ 368869 h 3676568"/>
                  <a:gd name="connsiteX145" fmla="*/ 845409 w 2747325"/>
                  <a:gd name="connsiteY145" fmla="*/ 378969 h 3676568"/>
                  <a:gd name="connsiteX146" fmla="*/ 844803 w 2747325"/>
                  <a:gd name="connsiteY146" fmla="*/ 380585 h 3676568"/>
                  <a:gd name="connsiteX147" fmla="*/ 799553 w 2747325"/>
                  <a:gd name="connsiteY147" fmla="*/ 476136 h 3676568"/>
                  <a:gd name="connsiteX148" fmla="*/ 797331 w 2747325"/>
                  <a:gd name="connsiteY148" fmla="*/ 477146 h 3676568"/>
                  <a:gd name="connsiteX149" fmla="*/ 798139 w 2747325"/>
                  <a:gd name="connsiteY149" fmla="*/ 479570 h 3676568"/>
                  <a:gd name="connsiteX150" fmla="*/ 779150 w 2747325"/>
                  <a:gd name="connsiteY150" fmla="*/ 517144 h 3676568"/>
                  <a:gd name="connsiteX151" fmla="*/ 768241 w 2747325"/>
                  <a:gd name="connsiteY151" fmla="*/ 534921 h 3676568"/>
                  <a:gd name="connsiteX152" fmla="*/ 763797 w 2747325"/>
                  <a:gd name="connsiteY152" fmla="*/ 540981 h 3676568"/>
                  <a:gd name="connsiteX153" fmla="*/ 765009 w 2747325"/>
                  <a:gd name="connsiteY153" fmla="*/ 542193 h 3676568"/>
                  <a:gd name="connsiteX154" fmla="*/ 760565 w 2747325"/>
                  <a:gd name="connsiteY154" fmla="*/ 548859 h 3676568"/>
                  <a:gd name="connsiteX155" fmla="*/ 750464 w 2747325"/>
                  <a:gd name="connsiteY155" fmla="*/ 553303 h 3676568"/>
                  <a:gd name="connsiteX156" fmla="*/ 753697 w 2747325"/>
                  <a:gd name="connsiteY156" fmla="*/ 562394 h 3676568"/>
                  <a:gd name="connsiteX157" fmla="*/ 675115 w 2747325"/>
                  <a:gd name="connsiteY157" fmla="*/ 689862 h 3676568"/>
                  <a:gd name="connsiteX158" fmla="*/ 672287 w 2747325"/>
                  <a:gd name="connsiteY158" fmla="*/ 694306 h 3676568"/>
                  <a:gd name="connsiteX159" fmla="*/ 653904 w 2747325"/>
                  <a:gd name="connsiteY159" fmla="*/ 722385 h 3676568"/>
                  <a:gd name="connsiteX160" fmla="*/ 647036 w 2747325"/>
                  <a:gd name="connsiteY160" fmla="*/ 726627 h 3676568"/>
                  <a:gd name="connsiteX161" fmla="*/ 635723 w 2747325"/>
                  <a:gd name="connsiteY161" fmla="*/ 721981 h 3676568"/>
                  <a:gd name="connsiteX162" fmla="*/ 620168 w 2747325"/>
                  <a:gd name="connsiteY162" fmla="*/ 744202 h 3676568"/>
                  <a:gd name="connsiteX163" fmla="*/ 618956 w 2747325"/>
                  <a:gd name="connsiteY163" fmla="*/ 741778 h 3676568"/>
                  <a:gd name="connsiteX164" fmla="*/ 592291 w 2747325"/>
                  <a:gd name="connsiteY164" fmla="*/ 689458 h 3676568"/>
                  <a:gd name="connsiteX165" fmla="*/ 589665 w 2747325"/>
                  <a:gd name="connsiteY165" fmla="*/ 683599 h 3676568"/>
                  <a:gd name="connsiteX166" fmla="*/ 592897 w 2747325"/>
                  <a:gd name="connsiteY166" fmla="*/ 677539 h 3676568"/>
                  <a:gd name="connsiteX167" fmla="*/ 549061 w 2747325"/>
                  <a:gd name="connsiteY167" fmla="*/ 596129 h 3676568"/>
                  <a:gd name="connsiteX168" fmla="*/ 543001 w 2747325"/>
                  <a:gd name="connsiteY168" fmla="*/ 582999 h 3676568"/>
                  <a:gd name="connsiteX169" fmla="*/ 539769 w 2747325"/>
                  <a:gd name="connsiteY169" fmla="*/ 581181 h 3676568"/>
                  <a:gd name="connsiteX170" fmla="*/ 538759 w 2747325"/>
                  <a:gd name="connsiteY170" fmla="*/ 579565 h 3676568"/>
                  <a:gd name="connsiteX171" fmla="*/ 470278 w 2747325"/>
                  <a:gd name="connsiteY171" fmla="*/ 477146 h 3676568"/>
                  <a:gd name="connsiteX172" fmla="*/ 526436 w 2747325"/>
                  <a:gd name="connsiteY172" fmla="*/ 587039 h 3676568"/>
                  <a:gd name="connsiteX173" fmla="*/ 547849 w 2747325"/>
                  <a:gd name="connsiteY173" fmla="*/ 626027 h 3676568"/>
                  <a:gd name="connsiteX174" fmla="*/ 594715 w 2747325"/>
                  <a:gd name="connsiteY174" fmla="*/ 731072 h 3676568"/>
                  <a:gd name="connsiteX175" fmla="*/ 602796 w 2747325"/>
                  <a:gd name="connsiteY175" fmla="*/ 747434 h 3676568"/>
                  <a:gd name="connsiteX176" fmla="*/ 587039 w 2747325"/>
                  <a:gd name="connsiteY176" fmla="*/ 744404 h 3676568"/>
                  <a:gd name="connsiteX177" fmla="*/ 584009 w 2747325"/>
                  <a:gd name="connsiteY177" fmla="*/ 752080 h 3676568"/>
                  <a:gd name="connsiteX178" fmla="*/ 604008 w 2747325"/>
                  <a:gd name="connsiteY178" fmla="*/ 769857 h 3676568"/>
                  <a:gd name="connsiteX179" fmla="*/ 589059 w 2747325"/>
                  <a:gd name="connsiteY179" fmla="*/ 796523 h 3676568"/>
                  <a:gd name="connsiteX180" fmla="*/ 559364 w 2747325"/>
                  <a:gd name="connsiteY180" fmla="*/ 737536 h 3676568"/>
                  <a:gd name="connsiteX181" fmla="*/ 499771 w 2747325"/>
                  <a:gd name="connsiteY181" fmla="*/ 623603 h 3676568"/>
                  <a:gd name="connsiteX182" fmla="*/ 491691 w 2747325"/>
                  <a:gd name="connsiteY182" fmla="*/ 628451 h 3676568"/>
                  <a:gd name="connsiteX183" fmla="*/ 534113 w 2747325"/>
                  <a:gd name="connsiteY183" fmla="*/ 726627 h 3676568"/>
                  <a:gd name="connsiteX184" fmla="*/ 554919 w 2747325"/>
                  <a:gd name="connsiteY184" fmla="*/ 769049 h 3676568"/>
                  <a:gd name="connsiteX185" fmla="*/ 532092 w 2747325"/>
                  <a:gd name="connsiteY185" fmla="*/ 751879 h 3676568"/>
                  <a:gd name="connsiteX186" fmla="*/ 475732 w 2747325"/>
                  <a:gd name="connsiteY186" fmla="*/ 666833 h 3676568"/>
                  <a:gd name="connsiteX187" fmla="*/ 373313 w 2747325"/>
                  <a:gd name="connsiteY187" fmla="*/ 512498 h 3676568"/>
                  <a:gd name="connsiteX188" fmla="*/ 366849 w 2747325"/>
                  <a:gd name="connsiteY188" fmla="*/ 516336 h 3676568"/>
                  <a:gd name="connsiteX189" fmla="*/ 456339 w 2747325"/>
                  <a:gd name="connsiteY189" fmla="*/ 664813 h 3676568"/>
                  <a:gd name="connsiteX190" fmla="*/ 506437 w 2747325"/>
                  <a:gd name="connsiteY190" fmla="*/ 749050 h 3676568"/>
                  <a:gd name="connsiteX191" fmla="*/ 445026 w 2747325"/>
                  <a:gd name="connsiteY191" fmla="*/ 702184 h 3676568"/>
                  <a:gd name="connsiteX192" fmla="*/ 397150 w 2747325"/>
                  <a:gd name="connsiteY192" fmla="*/ 633703 h 3676568"/>
                  <a:gd name="connsiteX193" fmla="*/ 297358 w 2747325"/>
                  <a:gd name="connsiteY193" fmla="*/ 461995 h 3676568"/>
                  <a:gd name="connsiteX194" fmla="*/ 282005 w 2747325"/>
                  <a:gd name="connsiteY194" fmla="*/ 468661 h 3676568"/>
                  <a:gd name="connsiteX195" fmla="*/ 376747 w 2747325"/>
                  <a:gd name="connsiteY195" fmla="*/ 633501 h 3676568"/>
                  <a:gd name="connsiteX196" fmla="*/ 398968 w 2747325"/>
                  <a:gd name="connsiteY196" fmla="*/ 668247 h 3676568"/>
                  <a:gd name="connsiteX197" fmla="*/ 306246 w 2747325"/>
                  <a:gd name="connsiteY197" fmla="*/ 602392 h 3676568"/>
                  <a:gd name="connsiteX198" fmla="*/ 157365 w 2747325"/>
                  <a:gd name="connsiteY198" fmla="*/ 375131 h 3676568"/>
                  <a:gd name="connsiteX199" fmla="*/ 152921 w 2747325"/>
                  <a:gd name="connsiteY199" fmla="*/ 378565 h 3676568"/>
                  <a:gd name="connsiteX200" fmla="*/ 265642 w 2747325"/>
                  <a:gd name="connsiteY200" fmla="*/ 574312 h 3676568"/>
                  <a:gd name="connsiteX201" fmla="*/ 251300 w 2747325"/>
                  <a:gd name="connsiteY201" fmla="*/ 564616 h 3676568"/>
                  <a:gd name="connsiteX202" fmla="*/ 239179 w 2747325"/>
                  <a:gd name="connsiteY202" fmla="*/ 547041 h 3676568"/>
                  <a:gd name="connsiteX203" fmla="*/ 173526 w 2747325"/>
                  <a:gd name="connsiteY203" fmla="*/ 449067 h 3676568"/>
                  <a:gd name="connsiteX204" fmla="*/ 42624 w 2747325"/>
                  <a:gd name="connsiteY204" fmla="*/ 261400 h 3676568"/>
                  <a:gd name="connsiteX205" fmla="*/ 33736 w 2747325"/>
                  <a:gd name="connsiteY205" fmla="*/ 268470 h 3676568"/>
                  <a:gd name="connsiteX206" fmla="*/ 161203 w 2747325"/>
                  <a:gd name="connsiteY206" fmla="*/ 458965 h 3676568"/>
                  <a:gd name="connsiteX207" fmla="*/ 215342 w 2747325"/>
                  <a:gd name="connsiteY207" fmla="*/ 540375 h 3676568"/>
                  <a:gd name="connsiteX208" fmla="*/ 166456 w 2747325"/>
                  <a:gd name="connsiteY208" fmla="*/ 508053 h 3676568"/>
                  <a:gd name="connsiteX209" fmla="*/ 85248 w 2747325"/>
                  <a:gd name="connsiteY209" fmla="*/ 386444 h 3676568"/>
                  <a:gd name="connsiteX210" fmla="*/ 606 w 2747325"/>
                  <a:gd name="connsiteY210" fmla="*/ 239987 h 3676568"/>
                  <a:gd name="connsiteX211" fmla="*/ 606 w 2747325"/>
                  <a:gd name="connsiteY211" fmla="*/ 268268 h 3676568"/>
                  <a:gd name="connsiteX212" fmla="*/ 62623 w 2747325"/>
                  <a:gd name="connsiteY212" fmla="*/ 379373 h 3676568"/>
                  <a:gd name="connsiteX213" fmla="*/ 73531 w 2747325"/>
                  <a:gd name="connsiteY213" fmla="*/ 397958 h 3676568"/>
                  <a:gd name="connsiteX214" fmla="*/ 38786 w 2747325"/>
                  <a:gd name="connsiteY214" fmla="*/ 347052 h 3676568"/>
                  <a:gd name="connsiteX215" fmla="*/ 202 w 2747325"/>
                  <a:gd name="connsiteY215" fmla="*/ 292711 h 3676568"/>
                  <a:gd name="connsiteX216" fmla="*/ 202 w 2747325"/>
                  <a:gd name="connsiteY216" fmla="*/ 321599 h 3676568"/>
                  <a:gd name="connsiteX217" fmla="*/ 21615 w 2747325"/>
                  <a:gd name="connsiteY217" fmla="*/ 351092 h 3676568"/>
                  <a:gd name="connsiteX218" fmla="*/ 92520 w 2747325"/>
                  <a:gd name="connsiteY218" fmla="*/ 457147 h 3676568"/>
                  <a:gd name="connsiteX219" fmla="*/ 94540 w 2747325"/>
                  <a:gd name="connsiteY219" fmla="*/ 460379 h 3676568"/>
                  <a:gd name="connsiteX220" fmla="*/ 58583 w 2747325"/>
                  <a:gd name="connsiteY220" fmla="*/ 432300 h 3676568"/>
                  <a:gd name="connsiteX221" fmla="*/ 0 w 2747325"/>
                  <a:gd name="connsiteY221" fmla="*/ 382202 h 3676568"/>
                  <a:gd name="connsiteX222" fmla="*/ 0 w 2747325"/>
                  <a:gd name="connsiteY222" fmla="*/ 447451 h 3676568"/>
                  <a:gd name="connsiteX223" fmla="*/ 19999 w 2747325"/>
                  <a:gd name="connsiteY223" fmla="*/ 462803 h 3676568"/>
                  <a:gd name="connsiteX224" fmla="*/ 28483 w 2747325"/>
                  <a:gd name="connsiteY224" fmla="*/ 459773 h 3676568"/>
                  <a:gd name="connsiteX225" fmla="*/ 35150 w 2747325"/>
                  <a:gd name="connsiteY225" fmla="*/ 467247 h 3676568"/>
                  <a:gd name="connsiteX226" fmla="*/ 43432 w 2747325"/>
                  <a:gd name="connsiteY226" fmla="*/ 477146 h 3676568"/>
                  <a:gd name="connsiteX227" fmla="*/ 45250 w 2747325"/>
                  <a:gd name="connsiteY227" fmla="*/ 477954 h 3676568"/>
                  <a:gd name="connsiteX228" fmla="*/ 109085 w 2747325"/>
                  <a:gd name="connsiteY228" fmla="*/ 534719 h 3676568"/>
                  <a:gd name="connsiteX229" fmla="*/ 117165 w 2747325"/>
                  <a:gd name="connsiteY229" fmla="*/ 526436 h 3676568"/>
                  <a:gd name="connsiteX230" fmla="*/ 88884 w 2747325"/>
                  <a:gd name="connsiteY230" fmla="*/ 490479 h 3676568"/>
                  <a:gd name="connsiteX231" fmla="*/ 130094 w 2747325"/>
                  <a:gd name="connsiteY231" fmla="*/ 518154 h 3676568"/>
                  <a:gd name="connsiteX232" fmla="*/ 170092 w 2747325"/>
                  <a:gd name="connsiteY232" fmla="*/ 574716 h 3676568"/>
                  <a:gd name="connsiteX233" fmla="*/ 176758 w 2747325"/>
                  <a:gd name="connsiteY233" fmla="*/ 570878 h 3676568"/>
                  <a:gd name="connsiteX234" fmla="*/ 163021 w 2747325"/>
                  <a:gd name="connsiteY234" fmla="*/ 540375 h 3676568"/>
                  <a:gd name="connsiteX235" fmla="*/ 167870 w 2747325"/>
                  <a:gd name="connsiteY235" fmla="*/ 543607 h 3676568"/>
                  <a:gd name="connsiteX236" fmla="*/ 207666 w 2747325"/>
                  <a:gd name="connsiteY236" fmla="*/ 589059 h 3676568"/>
                  <a:gd name="connsiteX237" fmla="*/ 213524 w 2747325"/>
                  <a:gd name="connsiteY237" fmla="*/ 585625 h 3676568"/>
                  <a:gd name="connsiteX238" fmla="*/ 202817 w 2747325"/>
                  <a:gd name="connsiteY238" fmla="*/ 567242 h 3676568"/>
                  <a:gd name="connsiteX239" fmla="*/ 227866 w 2747325"/>
                  <a:gd name="connsiteY239" fmla="*/ 585019 h 3676568"/>
                  <a:gd name="connsiteX240" fmla="*/ 260592 w 2747325"/>
                  <a:gd name="connsiteY240" fmla="*/ 608856 h 3676568"/>
                  <a:gd name="connsiteX241" fmla="*/ 284227 w 2747325"/>
                  <a:gd name="connsiteY241" fmla="*/ 635117 h 3676568"/>
                  <a:gd name="connsiteX242" fmla="*/ 288671 w 2747325"/>
                  <a:gd name="connsiteY242" fmla="*/ 631683 h 3676568"/>
                  <a:gd name="connsiteX243" fmla="*/ 287257 w 2747325"/>
                  <a:gd name="connsiteY243" fmla="*/ 628249 h 3676568"/>
                  <a:gd name="connsiteX244" fmla="*/ 308468 w 2747325"/>
                  <a:gd name="connsiteY244" fmla="*/ 643198 h 3676568"/>
                  <a:gd name="connsiteX245" fmla="*/ 320387 w 2747325"/>
                  <a:gd name="connsiteY245" fmla="*/ 659156 h 3676568"/>
                  <a:gd name="connsiteX246" fmla="*/ 346042 w 2747325"/>
                  <a:gd name="connsiteY246" fmla="*/ 672489 h 3676568"/>
                  <a:gd name="connsiteX247" fmla="*/ 403817 w 2747325"/>
                  <a:gd name="connsiteY247" fmla="*/ 712285 h 3676568"/>
                  <a:gd name="connsiteX248" fmla="*/ 510881 w 2747325"/>
                  <a:gd name="connsiteY248" fmla="*/ 786018 h 3676568"/>
                  <a:gd name="connsiteX249" fmla="*/ 600170 w 2747325"/>
                  <a:gd name="connsiteY249" fmla="*/ 841571 h 3676568"/>
                  <a:gd name="connsiteX250" fmla="*/ 666631 w 2747325"/>
                  <a:gd name="connsiteY250" fmla="*/ 887629 h 3676568"/>
                  <a:gd name="connsiteX251" fmla="*/ 665621 w 2747325"/>
                  <a:gd name="connsiteY251" fmla="*/ 882780 h 3676568"/>
                  <a:gd name="connsiteX252" fmla="*/ 760363 w 2747325"/>
                  <a:gd name="connsiteY252" fmla="*/ 945201 h 3676568"/>
                  <a:gd name="connsiteX253" fmla="*/ 836520 w 2747325"/>
                  <a:gd name="connsiteY253" fmla="*/ 920152 h 3676568"/>
                  <a:gd name="connsiteX254" fmla="*/ 849449 w 2747325"/>
                  <a:gd name="connsiteY254" fmla="*/ 920354 h 3676568"/>
                  <a:gd name="connsiteX255" fmla="*/ 842783 w 2747325"/>
                  <a:gd name="connsiteY255" fmla="*/ 903789 h 3676568"/>
                  <a:gd name="connsiteX256" fmla="*/ 841571 w 2747325"/>
                  <a:gd name="connsiteY256" fmla="*/ 887629 h 3676568"/>
                  <a:gd name="connsiteX257" fmla="*/ 854297 w 2747325"/>
                  <a:gd name="connsiteY257" fmla="*/ 900557 h 3676568"/>
                  <a:gd name="connsiteX258" fmla="*/ 858337 w 2747325"/>
                  <a:gd name="connsiteY258" fmla="*/ 904395 h 3676568"/>
                  <a:gd name="connsiteX259" fmla="*/ 858135 w 2747325"/>
                  <a:gd name="connsiteY259" fmla="*/ 1105597 h 3676568"/>
                  <a:gd name="connsiteX260" fmla="*/ 856519 w 2747325"/>
                  <a:gd name="connsiteY260" fmla="*/ 1113273 h 3676568"/>
                  <a:gd name="connsiteX261" fmla="*/ 858135 w 2747325"/>
                  <a:gd name="connsiteY261" fmla="*/ 1115697 h 3676568"/>
                  <a:gd name="connsiteX262" fmla="*/ 857933 w 2747325"/>
                  <a:gd name="connsiteY262" fmla="*/ 1308010 h 3676568"/>
                  <a:gd name="connsiteX263" fmla="*/ 857933 w 2747325"/>
                  <a:gd name="connsiteY263" fmla="*/ 1753642 h 3676568"/>
                  <a:gd name="connsiteX264" fmla="*/ 862782 w 2747325"/>
                  <a:gd name="connsiteY264" fmla="*/ 1749400 h 3676568"/>
                  <a:gd name="connsiteX265" fmla="*/ 861570 w 2747325"/>
                  <a:gd name="connsiteY265" fmla="*/ 1867778 h 3676568"/>
                  <a:gd name="connsiteX266" fmla="*/ 860358 w 2747325"/>
                  <a:gd name="connsiteY266" fmla="*/ 2012214 h 3676568"/>
                  <a:gd name="connsiteX267" fmla="*/ 805815 w 2747325"/>
                  <a:gd name="connsiteY267" fmla="*/ 2107361 h 3676568"/>
                  <a:gd name="connsiteX268" fmla="*/ 800563 w 2747325"/>
                  <a:gd name="connsiteY268" fmla="*/ 2104937 h 3676568"/>
                  <a:gd name="connsiteX269" fmla="*/ 753293 w 2747325"/>
                  <a:gd name="connsiteY269" fmla="*/ 2124531 h 3676568"/>
                  <a:gd name="connsiteX270" fmla="*/ 748848 w 2747325"/>
                  <a:gd name="connsiteY270" fmla="*/ 2125542 h 3676568"/>
                  <a:gd name="connsiteX271" fmla="*/ 744404 w 2747325"/>
                  <a:gd name="connsiteY271" fmla="*/ 2128774 h 3676568"/>
                  <a:gd name="connsiteX272" fmla="*/ 735112 w 2747325"/>
                  <a:gd name="connsiteY272" fmla="*/ 2133420 h 3676568"/>
                  <a:gd name="connsiteX273" fmla="*/ 734304 w 2747325"/>
                  <a:gd name="connsiteY273" fmla="*/ 2134632 h 3676568"/>
                  <a:gd name="connsiteX274" fmla="*/ 733092 w 2747325"/>
                  <a:gd name="connsiteY274" fmla="*/ 2133622 h 3676568"/>
                  <a:gd name="connsiteX275" fmla="*/ 729051 w 2747325"/>
                  <a:gd name="connsiteY275" fmla="*/ 2133824 h 3676568"/>
                  <a:gd name="connsiteX276" fmla="*/ 695922 w 2747325"/>
                  <a:gd name="connsiteY276" fmla="*/ 2129380 h 3676568"/>
                  <a:gd name="connsiteX277" fmla="*/ 680771 w 2747325"/>
                  <a:gd name="connsiteY277" fmla="*/ 2139278 h 3676568"/>
                  <a:gd name="connsiteX278" fmla="*/ 655520 w 2747325"/>
                  <a:gd name="connsiteY278" fmla="*/ 2152005 h 3676568"/>
                  <a:gd name="connsiteX279" fmla="*/ 633905 w 2747325"/>
                  <a:gd name="connsiteY279" fmla="*/ 2169782 h 3676568"/>
                  <a:gd name="connsiteX280" fmla="*/ 624209 w 2747325"/>
                  <a:gd name="connsiteY280" fmla="*/ 2176246 h 3676568"/>
                  <a:gd name="connsiteX281" fmla="*/ 558960 w 2747325"/>
                  <a:gd name="connsiteY281" fmla="*/ 2252807 h 3676568"/>
                  <a:gd name="connsiteX282" fmla="*/ 519366 w 2747325"/>
                  <a:gd name="connsiteY282" fmla="*/ 2299673 h 3676568"/>
                  <a:gd name="connsiteX283" fmla="*/ 511689 w 2747325"/>
                  <a:gd name="connsiteY283" fmla="*/ 2302704 h 3676568"/>
                  <a:gd name="connsiteX284" fmla="*/ 372101 w 2747325"/>
                  <a:gd name="connsiteY284" fmla="*/ 2426737 h 3676568"/>
                  <a:gd name="connsiteX285" fmla="*/ 355940 w 2747325"/>
                  <a:gd name="connsiteY285" fmla="*/ 2452392 h 3676568"/>
                  <a:gd name="connsiteX286" fmla="*/ 294934 w 2747325"/>
                  <a:gd name="connsiteY286" fmla="*/ 2516429 h 3676568"/>
                  <a:gd name="connsiteX287" fmla="*/ 290691 w 2747325"/>
                  <a:gd name="connsiteY287" fmla="*/ 2516632 h 3676568"/>
                  <a:gd name="connsiteX288" fmla="*/ 281803 w 2747325"/>
                  <a:gd name="connsiteY288" fmla="*/ 2536226 h 3676568"/>
                  <a:gd name="connsiteX289" fmla="*/ 280793 w 2747325"/>
                  <a:gd name="connsiteY289" fmla="*/ 2538449 h 3676568"/>
                  <a:gd name="connsiteX290" fmla="*/ 277561 w 2747325"/>
                  <a:gd name="connsiteY290" fmla="*/ 2545721 h 3676568"/>
                  <a:gd name="connsiteX291" fmla="*/ 265440 w 2747325"/>
                  <a:gd name="connsiteY291" fmla="*/ 2557639 h 3676568"/>
                  <a:gd name="connsiteX292" fmla="*/ 254330 w 2747325"/>
                  <a:gd name="connsiteY292" fmla="*/ 2559457 h 3676568"/>
                  <a:gd name="connsiteX293" fmla="*/ 252714 w 2747325"/>
                  <a:gd name="connsiteY293" fmla="*/ 2559457 h 3676568"/>
                  <a:gd name="connsiteX294" fmla="*/ 245239 w 2747325"/>
                  <a:gd name="connsiteY294" fmla="*/ 2568346 h 3676568"/>
                  <a:gd name="connsiteX295" fmla="*/ 244431 w 2747325"/>
                  <a:gd name="connsiteY295" fmla="*/ 2557639 h 3676568"/>
                  <a:gd name="connsiteX296" fmla="*/ 222412 w 2747325"/>
                  <a:gd name="connsiteY296" fmla="*/ 2531580 h 3676568"/>
                  <a:gd name="connsiteX297" fmla="*/ 229079 w 2747325"/>
                  <a:gd name="connsiteY297" fmla="*/ 2589759 h 3676568"/>
                  <a:gd name="connsiteX298" fmla="*/ 203019 w 2747325"/>
                  <a:gd name="connsiteY298" fmla="*/ 2624706 h 3676568"/>
                  <a:gd name="connsiteX299" fmla="*/ 195141 w 2747325"/>
                  <a:gd name="connsiteY299" fmla="*/ 2591375 h 3676568"/>
                  <a:gd name="connsiteX300" fmla="*/ 189687 w 2747325"/>
                  <a:gd name="connsiteY300" fmla="*/ 2592991 h 3676568"/>
                  <a:gd name="connsiteX301" fmla="*/ 192515 w 2747325"/>
                  <a:gd name="connsiteY301" fmla="*/ 2638645 h 3676568"/>
                  <a:gd name="connsiteX302" fmla="*/ 132316 w 2747325"/>
                  <a:gd name="connsiteY302" fmla="*/ 2729549 h 3676568"/>
                  <a:gd name="connsiteX303" fmla="*/ 124034 w 2747325"/>
                  <a:gd name="connsiteY303" fmla="*/ 2727529 h 3676568"/>
                  <a:gd name="connsiteX304" fmla="*/ 111913 w 2747325"/>
                  <a:gd name="connsiteY304" fmla="*/ 2675209 h 3676568"/>
                  <a:gd name="connsiteX305" fmla="*/ 100197 w 2747325"/>
                  <a:gd name="connsiteY305" fmla="*/ 2692380 h 3676568"/>
                  <a:gd name="connsiteX306" fmla="*/ 103025 w 2747325"/>
                  <a:gd name="connsiteY306" fmla="*/ 2700864 h 3676568"/>
                  <a:gd name="connsiteX307" fmla="*/ 111509 w 2747325"/>
                  <a:gd name="connsiteY307" fmla="*/ 2718237 h 3676568"/>
                  <a:gd name="connsiteX308" fmla="*/ 109085 w 2747325"/>
                  <a:gd name="connsiteY308" fmla="*/ 2718237 h 3676568"/>
                  <a:gd name="connsiteX309" fmla="*/ 107065 w 2747325"/>
                  <a:gd name="connsiteY309" fmla="*/ 2719247 h 3676568"/>
                  <a:gd name="connsiteX310" fmla="*/ 103631 w 2747325"/>
                  <a:gd name="connsiteY310" fmla="*/ 2722681 h 3676568"/>
                  <a:gd name="connsiteX311" fmla="*/ 82218 w 2747325"/>
                  <a:gd name="connsiteY311" fmla="*/ 2719045 h 3676568"/>
                  <a:gd name="connsiteX312" fmla="*/ 59997 w 2747325"/>
                  <a:gd name="connsiteY312" fmla="*/ 2749548 h 3676568"/>
                  <a:gd name="connsiteX313" fmla="*/ 69289 w 2747325"/>
                  <a:gd name="connsiteY313" fmla="*/ 2749750 h 3676568"/>
                  <a:gd name="connsiteX314" fmla="*/ 70299 w 2747325"/>
                  <a:gd name="connsiteY314" fmla="*/ 2752982 h 3676568"/>
                  <a:gd name="connsiteX315" fmla="*/ 606 w 2747325"/>
                  <a:gd name="connsiteY315" fmla="*/ 2854795 h 3676568"/>
                  <a:gd name="connsiteX316" fmla="*/ 606 w 2747325"/>
                  <a:gd name="connsiteY316" fmla="*/ 2904085 h 3676568"/>
                  <a:gd name="connsiteX317" fmla="*/ 74945 w 2747325"/>
                  <a:gd name="connsiteY317" fmla="*/ 2766921 h 3676568"/>
                  <a:gd name="connsiteX318" fmla="*/ 88076 w 2747325"/>
                  <a:gd name="connsiteY318" fmla="*/ 2763891 h 3676568"/>
                  <a:gd name="connsiteX319" fmla="*/ 84844 w 2747325"/>
                  <a:gd name="connsiteY319" fmla="*/ 2751366 h 3676568"/>
                  <a:gd name="connsiteX320" fmla="*/ 85854 w 2747325"/>
                  <a:gd name="connsiteY320" fmla="*/ 2749952 h 3676568"/>
                  <a:gd name="connsiteX321" fmla="*/ 121610 w 2747325"/>
                  <a:gd name="connsiteY321" fmla="*/ 2747932 h 3676568"/>
                  <a:gd name="connsiteX322" fmla="*/ 91308 w 2747325"/>
                  <a:gd name="connsiteY322" fmla="*/ 2799242 h 3676568"/>
                  <a:gd name="connsiteX323" fmla="*/ 27473 w 2747325"/>
                  <a:gd name="connsiteY323" fmla="*/ 3020240 h 3676568"/>
                  <a:gd name="connsiteX324" fmla="*/ 130700 w 2747325"/>
                  <a:gd name="connsiteY324" fmla="*/ 3279621 h 3676568"/>
                  <a:gd name="connsiteX325" fmla="*/ 140396 w 2747325"/>
                  <a:gd name="connsiteY325" fmla="*/ 3273964 h 3676568"/>
                  <a:gd name="connsiteX326" fmla="*/ 52724 w 2747325"/>
                  <a:gd name="connsiteY326" fmla="*/ 3040441 h 3676568"/>
                  <a:gd name="connsiteX327" fmla="*/ 62623 w 2747325"/>
                  <a:gd name="connsiteY327" fmla="*/ 2883884 h 3676568"/>
                  <a:gd name="connsiteX328" fmla="*/ 64643 w 2747325"/>
                  <a:gd name="connsiteY328" fmla="*/ 2883076 h 3676568"/>
                  <a:gd name="connsiteX329" fmla="*/ 163021 w 2747325"/>
                  <a:gd name="connsiteY329" fmla="*/ 2728943 h 3676568"/>
                  <a:gd name="connsiteX330" fmla="*/ 223624 w 2747325"/>
                  <a:gd name="connsiteY330" fmla="*/ 2643291 h 3676568"/>
                  <a:gd name="connsiteX331" fmla="*/ 283419 w 2747325"/>
                  <a:gd name="connsiteY331" fmla="*/ 2831766 h 3676568"/>
                  <a:gd name="connsiteX332" fmla="*/ 289479 w 2747325"/>
                  <a:gd name="connsiteY332" fmla="*/ 2829948 h 3676568"/>
                  <a:gd name="connsiteX333" fmla="*/ 266248 w 2747325"/>
                  <a:gd name="connsiteY333" fmla="*/ 2733993 h 3676568"/>
                  <a:gd name="connsiteX334" fmla="*/ 280187 w 2747325"/>
                  <a:gd name="connsiteY334" fmla="*/ 2760255 h 3676568"/>
                  <a:gd name="connsiteX335" fmla="*/ 289883 w 2747325"/>
                  <a:gd name="connsiteY335" fmla="*/ 2777627 h 3676568"/>
                  <a:gd name="connsiteX336" fmla="*/ 294732 w 2747325"/>
                  <a:gd name="connsiteY336" fmla="*/ 2779041 h 3676568"/>
                  <a:gd name="connsiteX337" fmla="*/ 299176 w 2747325"/>
                  <a:gd name="connsiteY337" fmla="*/ 2784092 h 3676568"/>
                  <a:gd name="connsiteX338" fmla="*/ 306246 w 2747325"/>
                  <a:gd name="connsiteY338" fmla="*/ 2778435 h 3676568"/>
                  <a:gd name="connsiteX339" fmla="*/ 290085 w 2747325"/>
                  <a:gd name="connsiteY339" fmla="*/ 2740256 h 3676568"/>
                  <a:gd name="connsiteX340" fmla="*/ 262006 w 2747325"/>
                  <a:gd name="connsiteY340" fmla="*/ 2663492 h 3676568"/>
                  <a:gd name="connsiteX341" fmla="*/ 254128 w 2747325"/>
                  <a:gd name="connsiteY341" fmla="*/ 2618242 h 3676568"/>
                  <a:gd name="connsiteX342" fmla="*/ 254128 w 2747325"/>
                  <a:gd name="connsiteY342" fmla="*/ 2617232 h 3676568"/>
                  <a:gd name="connsiteX343" fmla="*/ 253724 w 2747325"/>
                  <a:gd name="connsiteY343" fmla="*/ 2615212 h 3676568"/>
                  <a:gd name="connsiteX344" fmla="*/ 252512 w 2747325"/>
                  <a:gd name="connsiteY344" fmla="*/ 2605515 h 3676568"/>
                  <a:gd name="connsiteX345" fmla="*/ 265844 w 2747325"/>
                  <a:gd name="connsiteY345" fmla="*/ 2588143 h 3676568"/>
                  <a:gd name="connsiteX346" fmla="*/ 265844 w 2747325"/>
                  <a:gd name="connsiteY346" fmla="*/ 2588143 h 3676568"/>
                  <a:gd name="connsiteX347" fmla="*/ 342810 w 2747325"/>
                  <a:gd name="connsiteY347" fmla="*/ 2817625 h 3676568"/>
                  <a:gd name="connsiteX348" fmla="*/ 348264 w 2747325"/>
                  <a:gd name="connsiteY348" fmla="*/ 2814393 h 3676568"/>
                  <a:gd name="connsiteX349" fmla="*/ 295136 w 2747325"/>
                  <a:gd name="connsiteY349" fmla="*/ 2689551 h 3676568"/>
                  <a:gd name="connsiteX350" fmla="*/ 277157 w 2747325"/>
                  <a:gd name="connsiteY350" fmla="*/ 2595617 h 3676568"/>
                  <a:gd name="connsiteX351" fmla="*/ 367253 w 2747325"/>
                  <a:gd name="connsiteY351" fmla="*/ 2833382 h 3676568"/>
                  <a:gd name="connsiteX352" fmla="*/ 373919 w 2747325"/>
                  <a:gd name="connsiteY352" fmla="*/ 2829342 h 3676568"/>
                  <a:gd name="connsiteX353" fmla="*/ 360991 w 2747325"/>
                  <a:gd name="connsiteY353" fmla="*/ 2792374 h 3676568"/>
                  <a:gd name="connsiteX354" fmla="*/ 369677 w 2747325"/>
                  <a:gd name="connsiteY354" fmla="*/ 2802879 h 3676568"/>
                  <a:gd name="connsiteX355" fmla="*/ 369879 w 2747325"/>
                  <a:gd name="connsiteY355" fmla="*/ 2802879 h 3676568"/>
                  <a:gd name="connsiteX356" fmla="*/ 327053 w 2747325"/>
                  <a:gd name="connsiteY356" fmla="*/ 2673189 h 3676568"/>
                  <a:gd name="connsiteX357" fmla="*/ 296550 w 2747325"/>
                  <a:gd name="connsiteY357" fmla="*/ 2576628 h 3676568"/>
                  <a:gd name="connsiteX358" fmla="*/ 299984 w 2747325"/>
                  <a:gd name="connsiteY358" fmla="*/ 2574002 h 3676568"/>
                  <a:gd name="connsiteX359" fmla="*/ 322407 w 2747325"/>
                  <a:gd name="connsiteY359" fmla="*/ 2555619 h 3676568"/>
                  <a:gd name="connsiteX360" fmla="*/ 324023 w 2747325"/>
                  <a:gd name="connsiteY360" fmla="*/ 2564306 h 3676568"/>
                  <a:gd name="connsiteX361" fmla="*/ 328063 w 2747325"/>
                  <a:gd name="connsiteY361" fmla="*/ 2563296 h 3676568"/>
                  <a:gd name="connsiteX362" fmla="*/ 404221 w 2747325"/>
                  <a:gd name="connsiteY362" fmla="*/ 2781062 h 3676568"/>
                  <a:gd name="connsiteX363" fmla="*/ 406645 w 2747325"/>
                  <a:gd name="connsiteY363" fmla="*/ 2779648 h 3676568"/>
                  <a:gd name="connsiteX364" fmla="*/ 359172 w 2747325"/>
                  <a:gd name="connsiteY364" fmla="*/ 2653392 h 3676568"/>
                  <a:gd name="connsiteX365" fmla="*/ 336749 w 2747325"/>
                  <a:gd name="connsiteY365" fmla="*/ 2560872 h 3676568"/>
                  <a:gd name="connsiteX366" fmla="*/ 354930 w 2747325"/>
                  <a:gd name="connsiteY366" fmla="*/ 2556629 h 3676568"/>
                  <a:gd name="connsiteX367" fmla="*/ 357960 w 2747325"/>
                  <a:gd name="connsiteY367" fmla="*/ 2557639 h 3676568"/>
                  <a:gd name="connsiteX368" fmla="*/ 366243 w 2747325"/>
                  <a:gd name="connsiteY368" fmla="*/ 2561074 h 3676568"/>
                  <a:gd name="connsiteX369" fmla="*/ 509063 w 2747325"/>
                  <a:gd name="connsiteY369" fmla="*/ 2766315 h 3676568"/>
                  <a:gd name="connsiteX370" fmla="*/ 521184 w 2747325"/>
                  <a:gd name="connsiteY370" fmla="*/ 2753588 h 3676568"/>
                  <a:gd name="connsiteX371" fmla="*/ 420381 w 2747325"/>
                  <a:gd name="connsiteY371" fmla="*/ 2633191 h 3676568"/>
                  <a:gd name="connsiteX372" fmla="*/ 396948 w 2747325"/>
                  <a:gd name="connsiteY372" fmla="*/ 2598647 h 3676568"/>
                  <a:gd name="connsiteX373" fmla="*/ 392504 w 2747325"/>
                  <a:gd name="connsiteY373" fmla="*/ 2582082 h 3676568"/>
                  <a:gd name="connsiteX374" fmla="*/ 393312 w 2747325"/>
                  <a:gd name="connsiteY374" fmla="*/ 2574406 h 3676568"/>
                  <a:gd name="connsiteX375" fmla="*/ 399574 w 2747325"/>
                  <a:gd name="connsiteY375" fmla="*/ 2550569 h 3676568"/>
                  <a:gd name="connsiteX376" fmla="*/ 412907 w 2747325"/>
                  <a:gd name="connsiteY376" fmla="*/ 2563700 h 3676568"/>
                  <a:gd name="connsiteX377" fmla="*/ 422199 w 2747325"/>
                  <a:gd name="connsiteY377" fmla="*/ 2558245 h 3676568"/>
                  <a:gd name="connsiteX378" fmla="*/ 383818 w 2747325"/>
                  <a:gd name="connsiteY378" fmla="*/ 2504309 h 3676568"/>
                  <a:gd name="connsiteX379" fmla="*/ 387252 w 2747325"/>
                  <a:gd name="connsiteY379" fmla="*/ 2455625 h 3676568"/>
                  <a:gd name="connsiteX380" fmla="*/ 464823 w 2747325"/>
                  <a:gd name="connsiteY380" fmla="*/ 2383709 h 3676568"/>
                  <a:gd name="connsiteX381" fmla="*/ 465025 w 2747325"/>
                  <a:gd name="connsiteY381" fmla="*/ 2385730 h 3676568"/>
                  <a:gd name="connsiteX382" fmla="*/ 471086 w 2747325"/>
                  <a:gd name="connsiteY382" fmla="*/ 2391588 h 3676568"/>
                  <a:gd name="connsiteX383" fmla="*/ 484620 w 2747325"/>
                  <a:gd name="connsiteY383" fmla="*/ 2384720 h 3676568"/>
                  <a:gd name="connsiteX384" fmla="*/ 484620 w 2747325"/>
                  <a:gd name="connsiteY384" fmla="*/ 2384720 h 3676568"/>
                  <a:gd name="connsiteX385" fmla="*/ 496943 w 2747325"/>
                  <a:gd name="connsiteY385" fmla="*/ 2363913 h 3676568"/>
                  <a:gd name="connsiteX386" fmla="*/ 511083 w 2747325"/>
                  <a:gd name="connsiteY386" fmla="*/ 2348358 h 3676568"/>
                  <a:gd name="connsiteX387" fmla="*/ 523810 w 2747325"/>
                  <a:gd name="connsiteY387" fmla="*/ 2333813 h 3676568"/>
                  <a:gd name="connsiteX388" fmla="*/ 531082 w 2747325"/>
                  <a:gd name="connsiteY388" fmla="*/ 2327551 h 3676568"/>
                  <a:gd name="connsiteX389" fmla="*/ 535931 w 2747325"/>
                  <a:gd name="connsiteY389" fmla="*/ 2319874 h 3676568"/>
                  <a:gd name="connsiteX390" fmla="*/ 538759 w 2747325"/>
                  <a:gd name="connsiteY390" fmla="*/ 2316642 h 3676568"/>
                  <a:gd name="connsiteX391" fmla="*/ 553303 w 2747325"/>
                  <a:gd name="connsiteY391" fmla="*/ 2299876 h 3676568"/>
                  <a:gd name="connsiteX392" fmla="*/ 594109 w 2747325"/>
                  <a:gd name="connsiteY392" fmla="*/ 2270382 h 3676568"/>
                  <a:gd name="connsiteX393" fmla="*/ 596129 w 2747325"/>
                  <a:gd name="connsiteY393" fmla="*/ 2271796 h 3676568"/>
                  <a:gd name="connsiteX394" fmla="*/ 612492 w 2747325"/>
                  <a:gd name="connsiteY394" fmla="*/ 2300885 h 3676568"/>
                  <a:gd name="connsiteX395" fmla="*/ 618552 w 2747325"/>
                  <a:gd name="connsiteY395" fmla="*/ 2299067 h 3676568"/>
                  <a:gd name="connsiteX396" fmla="*/ 604412 w 2747325"/>
                  <a:gd name="connsiteY396" fmla="*/ 2267554 h 3676568"/>
                  <a:gd name="connsiteX397" fmla="*/ 616532 w 2747325"/>
                  <a:gd name="connsiteY397" fmla="*/ 2258868 h 3676568"/>
                  <a:gd name="connsiteX398" fmla="*/ 631885 w 2747325"/>
                  <a:gd name="connsiteY398" fmla="*/ 2301491 h 3676568"/>
                  <a:gd name="connsiteX399" fmla="*/ 651076 w 2747325"/>
                  <a:gd name="connsiteY399" fmla="*/ 2337651 h 3676568"/>
                  <a:gd name="connsiteX400" fmla="*/ 658550 w 2747325"/>
                  <a:gd name="connsiteY400" fmla="*/ 2334217 h 3676568"/>
                  <a:gd name="connsiteX401" fmla="*/ 646834 w 2747325"/>
                  <a:gd name="connsiteY401" fmla="*/ 2294825 h 3676568"/>
                  <a:gd name="connsiteX402" fmla="*/ 625825 w 2747325"/>
                  <a:gd name="connsiteY402" fmla="*/ 2248161 h 3676568"/>
                  <a:gd name="connsiteX403" fmla="*/ 617744 w 2747325"/>
                  <a:gd name="connsiteY403" fmla="*/ 2244929 h 3676568"/>
                  <a:gd name="connsiteX404" fmla="*/ 611482 w 2747325"/>
                  <a:gd name="connsiteY404" fmla="*/ 2248767 h 3676568"/>
                  <a:gd name="connsiteX405" fmla="*/ 656530 w 2747325"/>
                  <a:gd name="connsiteY405" fmla="*/ 2196245 h 3676568"/>
                  <a:gd name="connsiteX406" fmla="*/ 647238 w 2747325"/>
                  <a:gd name="connsiteY406" fmla="*/ 2190589 h 3676568"/>
                  <a:gd name="connsiteX407" fmla="*/ 650470 w 2747325"/>
                  <a:gd name="connsiteY407" fmla="*/ 2186952 h 3676568"/>
                  <a:gd name="connsiteX408" fmla="*/ 664409 w 2747325"/>
                  <a:gd name="connsiteY408" fmla="*/ 2192205 h 3676568"/>
                  <a:gd name="connsiteX409" fmla="*/ 682387 w 2747325"/>
                  <a:gd name="connsiteY409" fmla="*/ 2188972 h 3676568"/>
                  <a:gd name="connsiteX410" fmla="*/ 678145 w 2747325"/>
                  <a:gd name="connsiteY410" fmla="*/ 2208567 h 3676568"/>
                  <a:gd name="connsiteX411" fmla="*/ 674307 w 2747325"/>
                  <a:gd name="connsiteY411" fmla="*/ 2215436 h 3676568"/>
                  <a:gd name="connsiteX412" fmla="*/ 677135 w 2747325"/>
                  <a:gd name="connsiteY412" fmla="*/ 2222102 h 3676568"/>
                  <a:gd name="connsiteX413" fmla="*/ 677135 w 2747325"/>
                  <a:gd name="connsiteY413" fmla="*/ 2222708 h 3676568"/>
                  <a:gd name="connsiteX414" fmla="*/ 678751 w 2747325"/>
                  <a:gd name="connsiteY414" fmla="*/ 2226142 h 3676568"/>
                  <a:gd name="connsiteX415" fmla="*/ 696124 w 2747325"/>
                  <a:gd name="connsiteY415" fmla="*/ 2263514 h 3676568"/>
                  <a:gd name="connsiteX416" fmla="*/ 719153 w 2747325"/>
                  <a:gd name="connsiteY416" fmla="*/ 2295027 h 3676568"/>
                  <a:gd name="connsiteX417" fmla="*/ 726829 w 2747325"/>
                  <a:gd name="connsiteY417" fmla="*/ 2290381 h 3676568"/>
                  <a:gd name="connsiteX418" fmla="*/ 726425 w 2747325"/>
                  <a:gd name="connsiteY418" fmla="*/ 2285331 h 3676568"/>
                  <a:gd name="connsiteX419" fmla="*/ 741980 w 2747325"/>
                  <a:gd name="connsiteY419" fmla="*/ 2310582 h 3676568"/>
                  <a:gd name="connsiteX420" fmla="*/ 751070 w 2747325"/>
                  <a:gd name="connsiteY420" fmla="*/ 2306542 h 3676568"/>
                  <a:gd name="connsiteX421" fmla="*/ 734708 w 2747325"/>
                  <a:gd name="connsiteY421" fmla="*/ 2259676 h 3676568"/>
                  <a:gd name="connsiteX422" fmla="*/ 707436 w 2747325"/>
                  <a:gd name="connsiteY422" fmla="*/ 2213214 h 3676568"/>
                  <a:gd name="connsiteX423" fmla="*/ 707234 w 2747325"/>
                  <a:gd name="connsiteY423" fmla="*/ 2213415 h 3676568"/>
                  <a:gd name="connsiteX424" fmla="*/ 720567 w 2747325"/>
                  <a:gd name="connsiteY424" fmla="*/ 2265938 h 3676568"/>
                  <a:gd name="connsiteX425" fmla="*/ 721577 w 2747325"/>
                  <a:gd name="connsiteY425" fmla="*/ 2269170 h 3676568"/>
                  <a:gd name="connsiteX426" fmla="*/ 710265 w 2747325"/>
                  <a:gd name="connsiteY426" fmla="*/ 2250787 h 3676568"/>
                  <a:gd name="connsiteX427" fmla="*/ 690064 w 2747325"/>
                  <a:gd name="connsiteY427" fmla="*/ 2219476 h 3676568"/>
                  <a:gd name="connsiteX428" fmla="*/ 700972 w 2747325"/>
                  <a:gd name="connsiteY428" fmla="*/ 2192811 h 3676568"/>
                  <a:gd name="connsiteX429" fmla="*/ 702790 w 2747325"/>
                  <a:gd name="connsiteY429" fmla="*/ 2193417 h 3676568"/>
                  <a:gd name="connsiteX430" fmla="*/ 729859 w 2747325"/>
                  <a:gd name="connsiteY430" fmla="*/ 2208567 h 3676568"/>
                  <a:gd name="connsiteX431" fmla="*/ 747838 w 2747325"/>
                  <a:gd name="connsiteY431" fmla="*/ 2246949 h 3676568"/>
                  <a:gd name="connsiteX432" fmla="*/ 744404 w 2747325"/>
                  <a:gd name="connsiteY432" fmla="*/ 2243717 h 3676568"/>
                  <a:gd name="connsiteX433" fmla="*/ 736526 w 2747325"/>
                  <a:gd name="connsiteY433" fmla="*/ 2251999 h 3676568"/>
                  <a:gd name="connsiteX434" fmla="*/ 773696 w 2747325"/>
                  <a:gd name="connsiteY434" fmla="*/ 2308764 h 3676568"/>
                  <a:gd name="connsiteX435" fmla="*/ 798341 w 2747325"/>
                  <a:gd name="connsiteY435" fmla="*/ 2353408 h 3676568"/>
                  <a:gd name="connsiteX436" fmla="*/ 806623 w 2747325"/>
                  <a:gd name="connsiteY436" fmla="*/ 2349772 h 3676568"/>
                  <a:gd name="connsiteX437" fmla="*/ 806623 w 2747325"/>
                  <a:gd name="connsiteY437" fmla="*/ 2339873 h 3676568"/>
                  <a:gd name="connsiteX438" fmla="*/ 834096 w 2747325"/>
                  <a:gd name="connsiteY438" fmla="*/ 2375831 h 3676568"/>
                  <a:gd name="connsiteX439" fmla="*/ 842177 w 2747325"/>
                  <a:gd name="connsiteY439" fmla="*/ 2370983 h 3676568"/>
                  <a:gd name="connsiteX440" fmla="*/ 817330 w 2747325"/>
                  <a:gd name="connsiteY440" fmla="*/ 2321491 h 3676568"/>
                  <a:gd name="connsiteX441" fmla="*/ 812885 w 2747325"/>
                  <a:gd name="connsiteY441" fmla="*/ 2314824 h 3676568"/>
                  <a:gd name="connsiteX442" fmla="*/ 790058 w 2747325"/>
                  <a:gd name="connsiteY442" fmla="*/ 2268968 h 3676568"/>
                  <a:gd name="connsiteX443" fmla="*/ 805613 w 2747325"/>
                  <a:gd name="connsiteY443" fmla="*/ 2284523 h 3676568"/>
                  <a:gd name="connsiteX444" fmla="*/ 822986 w 2747325"/>
                  <a:gd name="connsiteY444" fmla="*/ 2302704 h 3676568"/>
                  <a:gd name="connsiteX445" fmla="*/ 831874 w 2747325"/>
                  <a:gd name="connsiteY445" fmla="*/ 2313410 h 3676568"/>
                  <a:gd name="connsiteX446" fmla="*/ 833894 w 2747325"/>
                  <a:gd name="connsiteY446" fmla="*/ 2319268 h 3676568"/>
                  <a:gd name="connsiteX447" fmla="*/ 866822 w 2747325"/>
                  <a:gd name="connsiteY447" fmla="*/ 2351994 h 3676568"/>
                  <a:gd name="connsiteX448" fmla="*/ 890053 w 2747325"/>
                  <a:gd name="connsiteY448" fmla="*/ 2373811 h 3676568"/>
                  <a:gd name="connsiteX449" fmla="*/ 902173 w 2747325"/>
                  <a:gd name="connsiteY449" fmla="*/ 2390780 h 3676568"/>
                  <a:gd name="connsiteX450" fmla="*/ 941969 w 2747325"/>
                  <a:gd name="connsiteY450" fmla="*/ 2431990 h 3676568"/>
                  <a:gd name="connsiteX451" fmla="*/ 948433 w 2747325"/>
                  <a:gd name="connsiteY451" fmla="*/ 2425121 h 3676568"/>
                  <a:gd name="connsiteX452" fmla="*/ 929647 w 2747325"/>
                  <a:gd name="connsiteY452" fmla="*/ 2397446 h 3676568"/>
                  <a:gd name="connsiteX453" fmla="*/ 936111 w 2747325"/>
                  <a:gd name="connsiteY453" fmla="*/ 2401688 h 3676568"/>
                  <a:gd name="connsiteX454" fmla="*/ 950656 w 2747325"/>
                  <a:gd name="connsiteY454" fmla="*/ 2419061 h 3676568"/>
                  <a:gd name="connsiteX455" fmla="*/ 959948 w 2747325"/>
                  <a:gd name="connsiteY455" fmla="*/ 2420071 h 3676568"/>
                  <a:gd name="connsiteX456" fmla="*/ 962372 w 2747325"/>
                  <a:gd name="connsiteY456" fmla="*/ 2418859 h 3676568"/>
                  <a:gd name="connsiteX457" fmla="*/ 962372 w 2747325"/>
                  <a:gd name="connsiteY457" fmla="*/ 2418859 h 3676568"/>
                  <a:gd name="connsiteX458" fmla="*/ 985401 w 2747325"/>
                  <a:gd name="connsiteY458" fmla="*/ 2433000 h 3676568"/>
                  <a:gd name="connsiteX459" fmla="*/ 986411 w 2747325"/>
                  <a:gd name="connsiteY459" fmla="*/ 2433606 h 3676568"/>
                  <a:gd name="connsiteX460" fmla="*/ 1026409 w 2747325"/>
                  <a:gd name="connsiteY460" fmla="*/ 2456433 h 3676568"/>
                  <a:gd name="connsiteX461" fmla="*/ 1135898 w 2747325"/>
                  <a:gd name="connsiteY461" fmla="*/ 2520470 h 3676568"/>
                  <a:gd name="connsiteX462" fmla="*/ 1199531 w 2747325"/>
                  <a:gd name="connsiteY462" fmla="*/ 2557841 h 3676568"/>
                  <a:gd name="connsiteX463" fmla="*/ 1193269 w 2747325"/>
                  <a:gd name="connsiteY463" fmla="*/ 2584304 h 3676568"/>
                  <a:gd name="connsiteX464" fmla="*/ 1205995 w 2747325"/>
                  <a:gd name="connsiteY464" fmla="*/ 2595617 h 3676568"/>
                  <a:gd name="connsiteX465" fmla="*/ 1214480 w 2747325"/>
                  <a:gd name="connsiteY465" fmla="*/ 2601273 h 3676568"/>
                  <a:gd name="connsiteX466" fmla="*/ 1206399 w 2747325"/>
                  <a:gd name="connsiteY466" fmla="*/ 2599859 h 3676568"/>
                  <a:gd name="connsiteX467" fmla="*/ 1200743 w 2747325"/>
                  <a:gd name="connsiteY467" fmla="*/ 2616828 h 3676568"/>
                  <a:gd name="connsiteX468" fmla="*/ 1172462 w 2747325"/>
                  <a:gd name="connsiteY468" fmla="*/ 2681875 h 3676568"/>
                  <a:gd name="connsiteX469" fmla="*/ 1162563 w 2747325"/>
                  <a:gd name="connsiteY469" fmla="*/ 2695410 h 3676568"/>
                  <a:gd name="connsiteX470" fmla="*/ 1162967 w 2747325"/>
                  <a:gd name="connsiteY470" fmla="*/ 2702480 h 3676568"/>
                  <a:gd name="connsiteX471" fmla="*/ 1081356 w 2747325"/>
                  <a:gd name="connsiteY471" fmla="*/ 2817019 h 3676568"/>
                  <a:gd name="connsiteX472" fmla="*/ 1082568 w 2747325"/>
                  <a:gd name="connsiteY472" fmla="*/ 2812777 h 3676568"/>
                  <a:gd name="connsiteX473" fmla="*/ 1051054 w 2747325"/>
                  <a:gd name="connsiteY473" fmla="*/ 2753184 h 3676568"/>
                  <a:gd name="connsiteX474" fmla="*/ 1046408 w 2747325"/>
                  <a:gd name="connsiteY474" fmla="*/ 2757831 h 3676568"/>
                  <a:gd name="connsiteX475" fmla="*/ 1070043 w 2747325"/>
                  <a:gd name="connsiteY475" fmla="*/ 2814393 h 3676568"/>
                  <a:gd name="connsiteX476" fmla="*/ 1080750 w 2747325"/>
                  <a:gd name="connsiteY476" fmla="*/ 2817625 h 3676568"/>
                  <a:gd name="connsiteX477" fmla="*/ 1069033 w 2747325"/>
                  <a:gd name="connsiteY477" fmla="*/ 2835604 h 3676568"/>
                  <a:gd name="connsiteX478" fmla="*/ 1056104 w 2747325"/>
                  <a:gd name="connsiteY478" fmla="*/ 2854593 h 3676568"/>
                  <a:gd name="connsiteX479" fmla="*/ 1012268 w 2747325"/>
                  <a:gd name="connsiteY479" fmla="*/ 2773385 h 3676568"/>
                  <a:gd name="connsiteX480" fmla="*/ 1006814 w 2747325"/>
                  <a:gd name="connsiteY480" fmla="*/ 2778839 h 3676568"/>
                  <a:gd name="connsiteX481" fmla="*/ 1046004 w 2747325"/>
                  <a:gd name="connsiteY481" fmla="*/ 2865704 h 3676568"/>
                  <a:gd name="connsiteX482" fmla="*/ 1047216 w 2747325"/>
                  <a:gd name="connsiteY482" fmla="*/ 2867522 h 3676568"/>
                  <a:gd name="connsiteX483" fmla="*/ 1033277 w 2747325"/>
                  <a:gd name="connsiteY483" fmla="*/ 2887924 h 3676568"/>
                  <a:gd name="connsiteX484" fmla="*/ 1029237 w 2747325"/>
                  <a:gd name="connsiteY484" fmla="*/ 2888127 h 3676568"/>
                  <a:gd name="connsiteX485" fmla="*/ 1026611 w 2747325"/>
                  <a:gd name="connsiteY485" fmla="*/ 2892571 h 3676568"/>
                  <a:gd name="connsiteX486" fmla="*/ 1024389 w 2747325"/>
                  <a:gd name="connsiteY486" fmla="*/ 2887521 h 3676568"/>
                  <a:gd name="connsiteX487" fmla="*/ 1023581 w 2747325"/>
                  <a:gd name="connsiteY487" fmla="*/ 2886712 h 3676568"/>
                  <a:gd name="connsiteX488" fmla="*/ 1006410 w 2747325"/>
                  <a:gd name="connsiteY488" fmla="*/ 2829140 h 3676568"/>
                  <a:gd name="connsiteX489" fmla="*/ 966614 w 2747325"/>
                  <a:gd name="connsiteY489" fmla="*/ 2741266 h 3676568"/>
                  <a:gd name="connsiteX490" fmla="*/ 962978 w 2747325"/>
                  <a:gd name="connsiteY490" fmla="*/ 2742882 h 3676568"/>
                  <a:gd name="connsiteX491" fmla="*/ 997522 w 2747325"/>
                  <a:gd name="connsiteY491" fmla="*/ 2832978 h 3676568"/>
                  <a:gd name="connsiteX492" fmla="*/ 1019743 w 2747325"/>
                  <a:gd name="connsiteY492" fmla="*/ 2904085 h 3676568"/>
                  <a:gd name="connsiteX493" fmla="*/ 1016309 w 2747325"/>
                  <a:gd name="connsiteY493" fmla="*/ 2910145 h 3676568"/>
                  <a:gd name="connsiteX494" fmla="*/ 1017925 w 2747325"/>
                  <a:gd name="connsiteY494" fmla="*/ 2909944 h 3676568"/>
                  <a:gd name="connsiteX495" fmla="*/ 1010248 w 2747325"/>
                  <a:gd name="connsiteY495" fmla="*/ 2921256 h 3676568"/>
                  <a:gd name="connsiteX496" fmla="*/ 1010046 w 2747325"/>
                  <a:gd name="connsiteY496" fmla="*/ 2921256 h 3676568"/>
                  <a:gd name="connsiteX497" fmla="*/ 1008834 w 2747325"/>
                  <a:gd name="connsiteY497" fmla="*/ 2923276 h 3676568"/>
                  <a:gd name="connsiteX498" fmla="*/ 963786 w 2747325"/>
                  <a:gd name="connsiteY498" fmla="*/ 2988727 h 3676568"/>
                  <a:gd name="connsiteX499" fmla="*/ 875508 w 2747325"/>
                  <a:gd name="connsiteY499" fmla="*/ 2997817 h 3676568"/>
                  <a:gd name="connsiteX500" fmla="*/ 779958 w 2747325"/>
                  <a:gd name="connsiteY500" fmla="*/ 2975192 h 3676568"/>
                  <a:gd name="connsiteX501" fmla="*/ 776928 w 2747325"/>
                  <a:gd name="connsiteY501" fmla="*/ 2983273 h 3676568"/>
                  <a:gd name="connsiteX502" fmla="*/ 862984 w 2747325"/>
                  <a:gd name="connsiteY502" fmla="*/ 3018827 h 3676568"/>
                  <a:gd name="connsiteX503" fmla="*/ 860964 w 2747325"/>
                  <a:gd name="connsiteY503" fmla="*/ 3022463 h 3676568"/>
                  <a:gd name="connsiteX504" fmla="*/ 883185 w 2747325"/>
                  <a:gd name="connsiteY504" fmla="*/ 3088318 h 3676568"/>
                  <a:gd name="connsiteX505" fmla="*/ 891467 w 2747325"/>
                  <a:gd name="connsiteY505" fmla="*/ 3090742 h 3676568"/>
                  <a:gd name="connsiteX506" fmla="*/ 830258 w 2747325"/>
                  <a:gd name="connsiteY506" fmla="*/ 3174576 h 3676568"/>
                  <a:gd name="connsiteX507" fmla="*/ 780564 w 2747325"/>
                  <a:gd name="connsiteY507" fmla="*/ 3088722 h 3676568"/>
                  <a:gd name="connsiteX508" fmla="*/ 778342 w 2747325"/>
                  <a:gd name="connsiteY508" fmla="*/ 3089732 h 3676568"/>
                  <a:gd name="connsiteX509" fmla="*/ 825006 w 2747325"/>
                  <a:gd name="connsiteY509" fmla="*/ 3181646 h 3676568"/>
                  <a:gd name="connsiteX510" fmla="*/ 782786 w 2747325"/>
                  <a:gd name="connsiteY510" fmla="*/ 3237603 h 3676568"/>
                  <a:gd name="connsiteX511" fmla="*/ 778948 w 2747325"/>
                  <a:gd name="connsiteY511" fmla="*/ 3229926 h 3676568"/>
                  <a:gd name="connsiteX512" fmla="*/ 745010 w 2747325"/>
                  <a:gd name="connsiteY512" fmla="*/ 3165687 h 3676568"/>
                  <a:gd name="connsiteX513" fmla="*/ 682387 w 2747325"/>
                  <a:gd name="connsiteY513" fmla="*/ 3034583 h 3676568"/>
                  <a:gd name="connsiteX514" fmla="*/ 680569 w 2747325"/>
                  <a:gd name="connsiteY514" fmla="*/ 3035391 h 3676568"/>
                  <a:gd name="connsiteX515" fmla="*/ 724001 w 2747325"/>
                  <a:gd name="connsiteY515" fmla="*/ 3146092 h 3676568"/>
                  <a:gd name="connsiteX516" fmla="*/ 773493 w 2747325"/>
                  <a:gd name="connsiteY516" fmla="*/ 3242855 h 3676568"/>
                  <a:gd name="connsiteX517" fmla="*/ 770463 w 2747325"/>
                  <a:gd name="connsiteY517" fmla="*/ 3243461 h 3676568"/>
                  <a:gd name="connsiteX518" fmla="*/ 768039 w 2747325"/>
                  <a:gd name="connsiteY518" fmla="*/ 3245077 h 3676568"/>
                  <a:gd name="connsiteX519" fmla="*/ 766423 w 2747325"/>
                  <a:gd name="connsiteY519" fmla="*/ 3251541 h 3676568"/>
                  <a:gd name="connsiteX520" fmla="*/ 768645 w 2747325"/>
                  <a:gd name="connsiteY520" fmla="*/ 3255783 h 3676568"/>
                  <a:gd name="connsiteX521" fmla="*/ 745818 w 2747325"/>
                  <a:gd name="connsiteY521" fmla="*/ 3285479 h 3676568"/>
                  <a:gd name="connsiteX522" fmla="*/ 586433 w 2747325"/>
                  <a:gd name="connsiteY522" fmla="*/ 3465469 h 3676568"/>
                  <a:gd name="connsiteX523" fmla="*/ 450077 w 2747325"/>
                  <a:gd name="connsiteY523" fmla="*/ 3299417 h 3676568"/>
                  <a:gd name="connsiteX524" fmla="*/ 447451 w 2747325"/>
                  <a:gd name="connsiteY524" fmla="*/ 3301437 h 3676568"/>
                  <a:gd name="connsiteX525" fmla="*/ 577747 w 2747325"/>
                  <a:gd name="connsiteY525" fmla="*/ 3473953 h 3676568"/>
                  <a:gd name="connsiteX526" fmla="*/ 566232 w 2747325"/>
                  <a:gd name="connsiteY526" fmla="*/ 3484458 h 3676568"/>
                  <a:gd name="connsiteX527" fmla="*/ 456339 w 2747325"/>
                  <a:gd name="connsiteY527" fmla="*/ 3353556 h 3676568"/>
                  <a:gd name="connsiteX528" fmla="*/ 452501 w 2747325"/>
                  <a:gd name="connsiteY528" fmla="*/ 3355778 h 3676568"/>
                  <a:gd name="connsiteX529" fmla="*/ 556536 w 2747325"/>
                  <a:gd name="connsiteY529" fmla="*/ 3493144 h 3676568"/>
                  <a:gd name="connsiteX530" fmla="*/ 547647 w 2747325"/>
                  <a:gd name="connsiteY530" fmla="*/ 3501224 h 3676568"/>
                  <a:gd name="connsiteX531" fmla="*/ 543607 w 2747325"/>
                  <a:gd name="connsiteY531" fmla="*/ 3498800 h 3676568"/>
                  <a:gd name="connsiteX532" fmla="*/ 529062 w 2747325"/>
                  <a:gd name="connsiteY532" fmla="*/ 3500417 h 3676568"/>
                  <a:gd name="connsiteX533" fmla="*/ 447047 w 2747325"/>
                  <a:gd name="connsiteY533" fmla="*/ 3414765 h 3676568"/>
                  <a:gd name="connsiteX534" fmla="*/ 444824 w 2747325"/>
                  <a:gd name="connsiteY534" fmla="*/ 3414159 h 3676568"/>
                  <a:gd name="connsiteX535" fmla="*/ 439774 w 2747325"/>
                  <a:gd name="connsiteY535" fmla="*/ 3408906 h 3676568"/>
                  <a:gd name="connsiteX536" fmla="*/ 436542 w 2747325"/>
                  <a:gd name="connsiteY536" fmla="*/ 3411533 h 3676568"/>
                  <a:gd name="connsiteX537" fmla="*/ 510881 w 2747325"/>
                  <a:gd name="connsiteY537" fmla="*/ 3502235 h 3676568"/>
                  <a:gd name="connsiteX538" fmla="*/ 242613 w 2747325"/>
                  <a:gd name="connsiteY538" fmla="*/ 3401634 h 3676568"/>
                  <a:gd name="connsiteX539" fmla="*/ 236755 w 2747325"/>
                  <a:gd name="connsiteY539" fmla="*/ 3406280 h 3676568"/>
                  <a:gd name="connsiteX540" fmla="*/ 522194 w 2747325"/>
                  <a:gd name="connsiteY540" fmla="*/ 3515567 h 3676568"/>
                  <a:gd name="connsiteX541" fmla="*/ 526436 w 2747325"/>
                  <a:gd name="connsiteY541" fmla="*/ 3520617 h 3676568"/>
                  <a:gd name="connsiteX542" fmla="*/ 520578 w 2747325"/>
                  <a:gd name="connsiteY542" fmla="*/ 3526072 h 3676568"/>
                  <a:gd name="connsiteX543" fmla="*/ 446036 w 2747325"/>
                  <a:gd name="connsiteY543" fmla="*/ 3584048 h 3676568"/>
                  <a:gd name="connsiteX544" fmla="*/ 423007 w 2747325"/>
                  <a:gd name="connsiteY544" fmla="*/ 3591725 h 3676568"/>
                  <a:gd name="connsiteX545" fmla="*/ 416745 w 2747325"/>
                  <a:gd name="connsiteY545" fmla="*/ 3590917 h 3676568"/>
                  <a:gd name="connsiteX546" fmla="*/ 403211 w 2747325"/>
                  <a:gd name="connsiteY546" fmla="*/ 3595361 h 3676568"/>
                  <a:gd name="connsiteX547" fmla="*/ 324427 w 2747325"/>
                  <a:gd name="connsiteY547" fmla="*/ 3595159 h 3676568"/>
                  <a:gd name="connsiteX548" fmla="*/ 137164 w 2747325"/>
                  <a:gd name="connsiteY548" fmla="*/ 3515365 h 3676568"/>
                  <a:gd name="connsiteX549" fmla="*/ 131912 w 2747325"/>
                  <a:gd name="connsiteY549" fmla="*/ 3522435 h 3676568"/>
                  <a:gd name="connsiteX550" fmla="*/ 259986 w 2747325"/>
                  <a:gd name="connsiteY550" fmla="*/ 3597179 h 3676568"/>
                  <a:gd name="connsiteX551" fmla="*/ 161001 w 2747325"/>
                  <a:gd name="connsiteY551" fmla="*/ 3640207 h 3676568"/>
                  <a:gd name="connsiteX552" fmla="*/ 142417 w 2747325"/>
                  <a:gd name="connsiteY552" fmla="*/ 3620814 h 3676568"/>
                  <a:gd name="connsiteX553" fmla="*/ 87066 w 2747325"/>
                  <a:gd name="connsiteY553" fmla="*/ 3568292 h 3676568"/>
                  <a:gd name="connsiteX554" fmla="*/ 81612 w 2747325"/>
                  <a:gd name="connsiteY554" fmla="*/ 3573948 h 3676568"/>
                  <a:gd name="connsiteX555" fmla="*/ 145649 w 2747325"/>
                  <a:gd name="connsiteY555" fmla="*/ 3646065 h 3676568"/>
                  <a:gd name="connsiteX556" fmla="*/ 115751 w 2747325"/>
                  <a:gd name="connsiteY556" fmla="*/ 3648893 h 3676568"/>
                  <a:gd name="connsiteX557" fmla="*/ 98177 w 2747325"/>
                  <a:gd name="connsiteY557" fmla="*/ 3635965 h 3676568"/>
                  <a:gd name="connsiteX558" fmla="*/ 26463 w 2747325"/>
                  <a:gd name="connsiteY558" fmla="*/ 3585866 h 3676568"/>
                  <a:gd name="connsiteX559" fmla="*/ 21413 w 2747325"/>
                  <a:gd name="connsiteY559" fmla="*/ 3592735 h 3676568"/>
                  <a:gd name="connsiteX560" fmla="*/ 89894 w 2747325"/>
                  <a:gd name="connsiteY560" fmla="*/ 3647075 h 3676568"/>
                  <a:gd name="connsiteX561" fmla="*/ 94944 w 2747325"/>
                  <a:gd name="connsiteY561" fmla="*/ 3650913 h 3676568"/>
                  <a:gd name="connsiteX562" fmla="*/ 92924 w 2747325"/>
                  <a:gd name="connsiteY562" fmla="*/ 3651116 h 3676568"/>
                  <a:gd name="connsiteX563" fmla="*/ 60199 w 2747325"/>
                  <a:gd name="connsiteY563" fmla="*/ 3652328 h 3676568"/>
                  <a:gd name="connsiteX564" fmla="*/ 202 w 2747325"/>
                  <a:gd name="connsiteY564" fmla="*/ 3600411 h 3676568"/>
                  <a:gd name="connsiteX565" fmla="*/ 202 w 2747325"/>
                  <a:gd name="connsiteY565" fmla="*/ 3617582 h 3676568"/>
                  <a:gd name="connsiteX566" fmla="*/ 38584 w 2747325"/>
                  <a:gd name="connsiteY566" fmla="*/ 3652125 h 3676568"/>
                  <a:gd name="connsiteX567" fmla="*/ 202 w 2747325"/>
                  <a:gd name="connsiteY567" fmla="*/ 3651924 h 3676568"/>
                  <a:gd name="connsiteX568" fmla="*/ 202 w 2747325"/>
                  <a:gd name="connsiteY568" fmla="*/ 3683437 h 3676568"/>
                  <a:gd name="connsiteX569" fmla="*/ 194333 w 2747325"/>
                  <a:gd name="connsiteY569" fmla="*/ 3659398 h 3676568"/>
                  <a:gd name="connsiteX570" fmla="*/ 398968 w 2747325"/>
                  <a:gd name="connsiteY570" fmla="*/ 3646873 h 3676568"/>
                  <a:gd name="connsiteX571" fmla="*/ 436340 w 2747325"/>
                  <a:gd name="connsiteY571" fmla="*/ 3630106 h 3676568"/>
                  <a:gd name="connsiteX572" fmla="*/ 746222 w 2747325"/>
                  <a:gd name="connsiteY572" fmla="*/ 3335981 h 3676568"/>
                  <a:gd name="connsiteX573" fmla="*/ 969442 w 2747325"/>
                  <a:gd name="connsiteY573" fmla="*/ 3038017 h 3676568"/>
                  <a:gd name="connsiteX574" fmla="*/ 1041156 w 2747325"/>
                  <a:gd name="connsiteY574" fmla="*/ 2934791 h 3676568"/>
                  <a:gd name="connsiteX575" fmla="*/ 1389420 w 2747325"/>
                  <a:gd name="connsiteY575" fmla="*/ 2909741 h 3676568"/>
                  <a:gd name="connsiteX576" fmla="*/ 1769197 w 2747325"/>
                  <a:gd name="connsiteY576" fmla="*/ 2869542 h 3676568"/>
                  <a:gd name="connsiteX577" fmla="*/ 2469765 w 2747325"/>
                  <a:gd name="connsiteY577" fmla="*/ 2765911 h 3676568"/>
                  <a:gd name="connsiteX578" fmla="*/ 2490168 w 2747325"/>
                  <a:gd name="connsiteY578" fmla="*/ 2787526 h 3676568"/>
                  <a:gd name="connsiteX579" fmla="*/ 2482492 w 2747325"/>
                  <a:gd name="connsiteY579" fmla="*/ 2776011 h 3676568"/>
                  <a:gd name="connsiteX580" fmla="*/ 2517440 w 2747325"/>
                  <a:gd name="connsiteY580" fmla="*/ 2783082 h 3676568"/>
                  <a:gd name="connsiteX581" fmla="*/ 2536024 w 2747325"/>
                  <a:gd name="connsiteY581" fmla="*/ 2785102 h 3676568"/>
                  <a:gd name="connsiteX582" fmla="*/ 2545519 w 2747325"/>
                  <a:gd name="connsiteY582" fmla="*/ 2786112 h 3676568"/>
                  <a:gd name="connsiteX583" fmla="*/ 2618040 w 2747325"/>
                  <a:gd name="connsiteY583" fmla="*/ 2801464 h 3676568"/>
                  <a:gd name="connsiteX584" fmla="*/ 2648341 w 2747325"/>
                  <a:gd name="connsiteY584" fmla="*/ 2807525 h 3676568"/>
                  <a:gd name="connsiteX585" fmla="*/ 2648544 w 2747325"/>
                  <a:gd name="connsiteY585" fmla="*/ 2811363 h 3676568"/>
                  <a:gd name="connsiteX586" fmla="*/ 2738842 w 2747325"/>
                  <a:gd name="connsiteY586" fmla="*/ 2824090 h 3676568"/>
                  <a:gd name="connsiteX587" fmla="*/ 2752982 w 2747325"/>
                  <a:gd name="connsiteY587" fmla="*/ 2808131 h 3676568"/>
                  <a:gd name="connsiteX588" fmla="*/ 2745508 w 2747325"/>
                  <a:gd name="connsiteY588" fmla="*/ 2760053 h 3676568"/>
                  <a:gd name="connsiteX589" fmla="*/ 2735812 w 2747325"/>
                  <a:gd name="connsiteY589" fmla="*/ 2758033 h 3676568"/>
                  <a:gd name="connsiteX590" fmla="*/ 2722277 w 2747325"/>
                  <a:gd name="connsiteY590" fmla="*/ 2780051 h 3676568"/>
                  <a:gd name="connsiteX591" fmla="*/ 2721469 w 2747325"/>
                  <a:gd name="connsiteY591" fmla="*/ 2766517 h 3676568"/>
                  <a:gd name="connsiteX592" fmla="*/ 2706116 w 2747325"/>
                  <a:gd name="connsiteY592" fmla="*/ 2760861 h 3676568"/>
                  <a:gd name="connsiteX593" fmla="*/ 2700460 w 2747325"/>
                  <a:gd name="connsiteY593" fmla="*/ 2757831 h 3676568"/>
                  <a:gd name="connsiteX594" fmla="*/ 2659452 w 2747325"/>
                  <a:gd name="connsiteY594" fmla="*/ 2751366 h 3676568"/>
                  <a:gd name="connsiteX595" fmla="*/ 2576022 w 2747325"/>
                  <a:gd name="connsiteY595" fmla="*/ 2731771 h 3676568"/>
                  <a:gd name="connsiteX596" fmla="*/ 2528752 w 2747325"/>
                  <a:gd name="connsiteY596" fmla="*/ 2720459 h 3676568"/>
                  <a:gd name="connsiteX597" fmla="*/ 2527540 w 2747325"/>
                  <a:gd name="connsiteY597" fmla="*/ 2705914 h 3676568"/>
                  <a:gd name="connsiteX598" fmla="*/ 2524106 w 2747325"/>
                  <a:gd name="connsiteY598" fmla="*/ 2708944 h 3676568"/>
                  <a:gd name="connsiteX599" fmla="*/ 2514207 w 2747325"/>
                  <a:gd name="connsiteY599" fmla="*/ 2717429 h 3676568"/>
                  <a:gd name="connsiteX600" fmla="*/ 2498451 w 2747325"/>
                  <a:gd name="connsiteY600" fmla="*/ 2713995 h 3676568"/>
                  <a:gd name="connsiteX601" fmla="*/ 2467745 w 2747325"/>
                  <a:gd name="connsiteY601" fmla="*/ 2709348 h 3676568"/>
                  <a:gd name="connsiteX602" fmla="*/ 2468149 w 2747325"/>
                  <a:gd name="connsiteY602" fmla="*/ 2600667 h 3676568"/>
                  <a:gd name="connsiteX603" fmla="*/ 2471583 w 2747325"/>
                  <a:gd name="connsiteY603" fmla="*/ 2604102 h 3676568"/>
                  <a:gd name="connsiteX604" fmla="*/ 2469765 w 2747325"/>
                  <a:gd name="connsiteY604" fmla="*/ 2597031 h 3676568"/>
                  <a:gd name="connsiteX605" fmla="*/ 2468149 w 2747325"/>
                  <a:gd name="connsiteY605" fmla="*/ 2594405 h 3676568"/>
                  <a:gd name="connsiteX606" fmla="*/ 2468149 w 2747325"/>
                  <a:gd name="connsiteY606" fmla="*/ 2591981 h 3676568"/>
                  <a:gd name="connsiteX607" fmla="*/ 2463705 w 2747325"/>
                  <a:gd name="connsiteY607" fmla="*/ 2575214 h 3676568"/>
                  <a:gd name="connsiteX608" fmla="*/ 2467543 w 2747325"/>
                  <a:gd name="connsiteY608" fmla="*/ 2561478 h 3676568"/>
                  <a:gd name="connsiteX609" fmla="*/ 2468957 w 2747325"/>
                  <a:gd name="connsiteY609" fmla="*/ 2565720 h 3676568"/>
                  <a:gd name="connsiteX610" fmla="*/ 2498451 w 2747325"/>
                  <a:gd name="connsiteY610" fmla="*/ 2578042 h 3676568"/>
                  <a:gd name="connsiteX611" fmla="*/ 2511783 w 2747325"/>
                  <a:gd name="connsiteY611" fmla="*/ 2595011 h 3676568"/>
                  <a:gd name="connsiteX612" fmla="*/ 2554811 w 2747325"/>
                  <a:gd name="connsiteY612" fmla="*/ 2606324 h 3676568"/>
                  <a:gd name="connsiteX613" fmla="*/ 2566326 w 2747325"/>
                  <a:gd name="connsiteY613" fmla="*/ 2611172 h 3676568"/>
                  <a:gd name="connsiteX614" fmla="*/ 2631171 w 2747325"/>
                  <a:gd name="connsiteY614" fmla="*/ 2641877 h 3676568"/>
                  <a:gd name="connsiteX615" fmla="*/ 2657028 w 2747325"/>
                  <a:gd name="connsiteY615" fmla="*/ 2632383 h 3676568"/>
                  <a:gd name="connsiteX616" fmla="*/ 2657230 w 2747325"/>
                  <a:gd name="connsiteY616" fmla="*/ 2640665 h 3676568"/>
                  <a:gd name="connsiteX617" fmla="*/ 2669754 w 2747325"/>
                  <a:gd name="connsiteY617" fmla="*/ 2641675 h 3676568"/>
                  <a:gd name="connsiteX618" fmla="*/ 2671169 w 2747325"/>
                  <a:gd name="connsiteY618" fmla="*/ 2628747 h 3676568"/>
                  <a:gd name="connsiteX619" fmla="*/ 2674805 w 2747325"/>
                  <a:gd name="connsiteY619" fmla="*/ 2627737 h 3676568"/>
                  <a:gd name="connsiteX620" fmla="*/ 2680865 w 2747325"/>
                  <a:gd name="connsiteY620" fmla="*/ 2738236 h 3676568"/>
                  <a:gd name="connsiteX621" fmla="*/ 2697430 w 2747325"/>
                  <a:gd name="connsiteY621" fmla="*/ 2739448 h 3676568"/>
                  <a:gd name="connsiteX622" fmla="*/ 2689552 w 2747325"/>
                  <a:gd name="connsiteY622" fmla="*/ 2588345 h 3676568"/>
                  <a:gd name="connsiteX623" fmla="*/ 2688541 w 2747325"/>
                  <a:gd name="connsiteY623" fmla="*/ 2587133 h 3676568"/>
                  <a:gd name="connsiteX624" fmla="*/ 2681875 w 2747325"/>
                  <a:gd name="connsiteY624" fmla="*/ 2490774 h 3676568"/>
                  <a:gd name="connsiteX625" fmla="*/ 2684905 w 2747325"/>
                  <a:gd name="connsiteY625" fmla="*/ 2164933 h 3676568"/>
                  <a:gd name="connsiteX626" fmla="*/ 2678239 w 2747325"/>
                  <a:gd name="connsiteY626" fmla="*/ 1660920 h 3676568"/>
                  <a:gd name="connsiteX627" fmla="*/ 2675007 w 2747325"/>
                  <a:gd name="connsiteY627" fmla="*/ 1556077 h 3676568"/>
                  <a:gd name="connsiteX628" fmla="*/ 2679047 w 2747325"/>
                  <a:gd name="connsiteY628" fmla="*/ 1564966 h 3676568"/>
                  <a:gd name="connsiteX629" fmla="*/ 2680865 w 2747325"/>
                  <a:gd name="connsiteY629" fmla="*/ 1565774 h 3676568"/>
                  <a:gd name="connsiteX630" fmla="*/ 2716015 w 2747325"/>
                  <a:gd name="connsiteY630" fmla="*/ 2189780 h 3676568"/>
                  <a:gd name="connsiteX631" fmla="*/ 2757224 w 2747325"/>
                  <a:gd name="connsiteY631" fmla="*/ 2798030 h 3676568"/>
                  <a:gd name="connsiteX632" fmla="*/ 2766921 w 2747325"/>
                  <a:gd name="connsiteY632" fmla="*/ 2797424 h 3676568"/>
                  <a:gd name="connsiteX633" fmla="*/ 2713187 w 2747325"/>
                  <a:gd name="connsiteY633" fmla="*/ 1717079 h 3676568"/>
                  <a:gd name="connsiteX634" fmla="*/ 334123 w 2747325"/>
                  <a:gd name="connsiteY634" fmla="*/ 2531782 h 3676568"/>
                  <a:gd name="connsiteX635" fmla="*/ 331295 w 2747325"/>
                  <a:gd name="connsiteY635" fmla="*/ 2532186 h 3676568"/>
                  <a:gd name="connsiteX636" fmla="*/ 328063 w 2747325"/>
                  <a:gd name="connsiteY636" fmla="*/ 2514814 h 3676568"/>
                  <a:gd name="connsiteX637" fmla="*/ 343820 w 2747325"/>
                  <a:gd name="connsiteY637" fmla="*/ 2498653 h 3676568"/>
                  <a:gd name="connsiteX638" fmla="*/ 362203 w 2747325"/>
                  <a:gd name="connsiteY638" fmla="*/ 2515420 h 3676568"/>
                  <a:gd name="connsiteX639" fmla="*/ 363011 w 2747325"/>
                  <a:gd name="connsiteY639" fmla="*/ 2537237 h 3676568"/>
                  <a:gd name="connsiteX640" fmla="*/ 334123 w 2747325"/>
                  <a:gd name="connsiteY640" fmla="*/ 2531782 h 3676568"/>
                  <a:gd name="connsiteX641" fmla="*/ 893891 w 2747325"/>
                  <a:gd name="connsiteY641" fmla="*/ 3085893 h 3676568"/>
                  <a:gd name="connsiteX642" fmla="*/ 894295 w 2747325"/>
                  <a:gd name="connsiteY642" fmla="*/ 3083874 h 3676568"/>
                  <a:gd name="connsiteX643" fmla="*/ 868034 w 2747325"/>
                  <a:gd name="connsiteY643" fmla="*/ 3019230 h 3676568"/>
                  <a:gd name="connsiteX644" fmla="*/ 866620 w 2747325"/>
                  <a:gd name="connsiteY644" fmla="*/ 3018018 h 3676568"/>
                  <a:gd name="connsiteX645" fmla="*/ 946009 w 2747325"/>
                  <a:gd name="connsiteY645" fmla="*/ 3012766 h 3676568"/>
                  <a:gd name="connsiteX646" fmla="*/ 893891 w 2747325"/>
                  <a:gd name="connsiteY646" fmla="*/ 3085893 h 3676568"/>
                  <a:gd name="connsiteX647" fmla="*/ 2509157 w 2747325"/>
                  <a:gd name="connsiteY647" fmla="*/ 2743690 h 3676568"/>
                  <a:gd name="connsiteX648" fmla="*/ 2513399 w 2747325"/>
                  <a:gd name="connsiteY648" fmla="*/ 2740256 h 3676568"/>
                  <a:gd name="connsiteX649" fmla="*/ 2553195 w 2747325"/>
                  <a:gd name="connsiteY649" fmla="*/ 2749952 h 3676568"/>
                  <a:gd name="connsiteX650" fmla="*/ 2616828 w 2747325"/>
                  <a:gd name="connsiteY650" fmla="*/ 2766517 h 3676568"/>
                  <a:gd name="connsiteX651" fmla="*/ 2612586 w 2747325"/>
                  <a:gd name="connsiteY651" fmla="*/ 2766315 h 3676568"/>
                  <a:gd name="connsiteX652" fmla="*/ 2548751 w 2747325"/>
                  <a:gd name="connsiteY652" fmla="*/ 2760659 h 3676568"/>
                  <a:gd name="connsiteX653" fmla="*/ 2545317 w 2747325"/>
                  <a:gd name="connsiteY653" fmla="*/ 2760053 h 3676568"/>
                  <a:gd name="connsiteX654" fmla="*/ 2526328 w 2747325"/>
                  <a:gd name="connsiteY654" fmla="*/ 2757022 h 3676568"/>
                  <a:gd name="connsiteX655" fmla="*/ 2531782 w 2747325"/>
                  <a:gd name="connsiteY655" fmla="*/ 2755609 h 3676568"/>
                  <a:gd name="connsiteX656" fmla="*/ 2530974 w 2747325"/>
                  <a:gd name="connsiteY656" fmla="*/ 2744902 h 3676568"/>
                  <a:gd name="connsiteX657" fmla="*/ 2520672 w 2747325"/>
                  <a:gd name="connsiteY657" fmla="*/ 2744498 h 3676568"/>
                  <a:gd name="connsiteX658" fmla="*/ 2510975 w 2747325"/>
                  <a:gd name="connsiteY658" fmla="*/ 2744498 h 3676568"/>
                  <a:gd name="connsiteX659" fmla="*/ 2509157 w 2747325"/>
                  <a:gd name="connsiteY659" fmla="*/ 2743690 h 3676568"/>
                  <a:gd name="connsiteX660" fmla="*/ 2509157 w 2747325"/>
                  <a:gd name="connsiteY660" fmla="*/ 2743690 h 3676568"/>
                  <a:gd name="connsiteX661" fmla="*/ 2425929 w 2747325"/>
                  <a:gd name="connsiteY661" fmla="*/ 2445928 h 3676568"/>
                  <a:gd name="connsiteX662" fmla="*/ 2407345 w 2747325"/>
                  <a:gd name="connsiteY662" fmla="*/ 2429363 h 3676568"/>
                  <a:gd name="connsiteX663" fmla="*/ 2354418 w 2747325"/>
                  <a:gd name="connsiteY663" fmla="*/ 2384315 h 3676568"/>
                  <a:gd name="connsiteX664" fmla="*/ 2352600 w 2747325"/>
                  <a:gd name="connsiteY664" fmla="*/ 2385123 h 3676568"/>
                  <a:gd name="connsiteX665" fmla="*/ 2319672 w 2747325"/>
                  <a:gd name="connsiteY665" fmla="*/ 2355024 h 3676568"/>
                  <a:gd name="connsiteX666" fmla="*/ 2310582 w 2747325"/>
                  <a:gd name="connsiteY666" fmla="*/ 2364316 h 3676568"/>
                  <a:gd name="connsiteX667" fmla="*/ 2376235 w 2747325"/>
                  <a:gd name="connsiteY667" fmla="*/ 2421485 h 3676568"/>
                  <a:gd name="connsiteX668" fmla="*/ 2382295 w 2747325"/>
                  <a:gd name="connsiteY668" fmla="*/ 2421081 h 3676568"/>
                  <a:gd name="connsiteX669" fmla="*/ 2398860 w 2747325"/>
                  <a:gd name="connsiteY669" fmla="*/ 2438050 h 3676568"/>
                  <a:gd name="connsiteX670" fmla="*/ 2425929 w 2747325"/>
                  <a:gd name="connsiteY670" fmla="*/ 2466331 h 3676568"/>
                  <a:gd name="connsiteX671" fmla="*/ 2425121 w 2747325"/>
                  <a:gd name="connsiteY671" fmla="*/ 2534408 h 3676568"/>
                  <a:gd name="connsiteX672" fmla="*/ 2359064 w 2747325"/>
                  <a:gd name="connsiteY672" fmla="*/ 2460877 h 3676568"/>
                  <a:gd name="connsiteX673" fmla="*/ 2360680 w 2747325"/>
                  <a:gd name="connsiteY673" fmla="*/ 2455423 h 3676568"/>
                  <a:gd name="connsiteX674" fmla="*/ 2259272 w 2747325"/>
                  <a:gd name="connsiteY674" fmla="*/ 2350378 h 3676568"/>
                  <a:gd name="connsiteX675" fmla="*/ 2259474 w 2747325"/>
                  <a:gd name="connsiteY675" fmla="*/ 2347146 h 3676568"/>
                  <a:gd name="connsiteX676" fmla="*/ 2224930 w 2747325"/>
                  <a:gd name="connsiteY676" fmla="*/ 2321491 h 3676568"/>
                  <a:gd name="connsiteX677" fmla="*/ 2181498 w 2747325"/>
                  <a:gd name="connsiteY677" fmla="*/ 2300684 h 3676568"/>
                  <a:gd name="connsiteX678" fmla="*/ 2180286 w 2747325"/>
                  <a:gd name="connsiteY678" fmla="*/ 2302300 h 3676568"/>
                  <a:gd name="connsiteX679" fmla="*/ 2212608 w 2747325"/>
                  <a:gd name="connsiteY679" fmla="*/ 2329167 h 3676568"/>
                  <a:gd name="connsiteX680" fmla="*/ 2241495 w 2747325"/>
                  <a:gd name="connsiteY680" fmla="*/ 2348156 h 3676568"/>
                  <a:gd name="connsiteX681" fmla="*/ 2350176 w 2747325"/>
                  <a:gd name="connsiteY681" fmla="*/ 2457645 h 3676568"/>
                  <a:gd name="connsiteX682" fmla="*/ 2349368 w 2747325"/>
                  <a:gd name="connsiteY682" fmla="*/ 2462493 h 3676568"/>
                  <a:gd name="connsiteX683" fmla="*/ 2424717 w 2747325"/>
                  <a:gd name="connsiteY683" fmla="*/ 2557437 h 3676568"/>
                  <a:gd name="connsiteX684" fmla="*/ 2427141 w 2747325"/>
                  <a:gd name="connsiteY684" fmla="*/ 2699652 h 3676568"/>
                  <a:gd name="connsiteX685" fmla="*/ 2423101 w 2747325"/>
                  <a:gd name="connsiteY685" fmla="*/ 2723085 h 3676568"/>
                  <a:gd name="connsiteX686" fmla="*/ 2423303 w 2747325"/>
                  <a:gd name="connsiteY686" fmla="*/ 2723287 h 3676568"/>
                  <a:gd name="connsiteX687" fmla="*/ 2095442 w 2747325"/>
                  <a:gd name="connsiteY687" fmla="*/ 2760659 h 3676568"/>
                  <a:gd name="connsiteX688" fmla="*/ 1753238 w 2747325"/>
                  <a:gd name="connsiteY688" fmla="*/ 2800252 h 3676568"/>
                  <a:gd name="connsiteX689" fmla="*/ 1584965 w 2747325"/>
                  <a:gd name="connsiteY689" fmla="*/ 2819443 h 3676568"/>
                  <a:gd name="connsiteX690" fmla="*/ 1533654 w 2747325"/>
                  <a:gd name="connsiteY690" fmla="*/ 2767325 h 3676568"/>
                  <a:gd name="connsiteX691" fmla="*/ 1468405 w 2747325"/>
                  <a:gd name="connsiteY691" fmla="*/ 2711166 h 3676568"/>
                  <a:gd name="connsiteX692" fmla="*/ 1465981 w 2747325"/>
                  <a:gd name="connsiteY692" fmla="*/ 2711166 h 3676568"/>
                  <a:gd name="connsiteX693" fmla="*/ 1446588 w 2747325"/>
                  <a:gd name="connsiteY693" fmla="*/ 2672785 h 3676568"/>
                  <a:gd name="connsiteX694" fmla="*/ 1449416 w 2747325"/>
                  <a:gd name="connsiteY694" fmla="*/ 2661674 h 3676568"/>
                  <a:gd name="connsiteX695" fmla="*/ 1453861 w 2747325"/>
                  <a:gd name="connsiteY695" fmla="*/ 2668543 h 3676568"/>
                  <a:gd name="connsiteX696" fmla="*/ 1488606 w 2747325"/>
                  <a:gd name="connsiteY696" fmla="*/ 2714398 h 3676568"/>
                  <a:gd name="connsiteX697" fmla="*/ 1494465 w 2747325"/>
                  <a:gd name="connsiteY697" fmla="*/ 2710964 h 3676568"/>
                  <a:gd name="connsiteX698" fmla="*/ 1463355 w 2747325"/>
                  <a:gd name="connsiteY698" fmla="*/ 2662886 h 3676568"/>
                  <a:gd name="connsiteX699" fmla="*/ 1451437 w 2747325"/>
                  <a:gd name="connsiteY699" fmla="*/ 2647332 h 3676568"/>
                  <a:gd name="connsiteX700" fmla="*/ 1451841 w 2747325"/>
                  <a:gd name="connsiteY700" fmla="*/ 2637029 h 3676568"/>
                  <a:gd name="connsiteX701" fmla="*/ 1451033 w 2747325"/>
                  <a:gd name="connsiteY701" fmla="*/ 2605111 h 3676568"/>
                  <a:gd name="connsiteX702" fmla="*/ 1455881 w 2747325"/>
                  <a:gd name="connsiteY702" fmla="*/ 2613798 h 3676568"/>
                  <a:gd name="connsiteX703" fmla="*/ 1477294 w 2747325"/>
                  <a:gd name="connsiteY703" fmla="*/ 2642887 h 3676568"/>
                  <a:gd name="connsiteX704" fmla="*/ 1482748 w 2747325"/>
                  <a:gd name="connsiteY704" fmla="*/ 2639655 h 3676568"/>
                  <a:gd name="connsiteX705" fmla="*/ 1466587 w 2747325"/>
                  <a:gd name="connsiteY705" fmla="*/ 2607738 h 3676568"/>
                  <a:gd name="connsiteX706" fmla="*/ 1450629 w 2747325"/>
                  <a:gd name="connsiteY706" fmla="*/ 2583497 h 3676568"/>
                  <a:gd name="connsiteX707" fmla="*/ 1450225 w 2747325"/>
                  <a:gd name="connsiteY707" fmla="*/ 2561881 h 3676568"/>
                  <a:gd name="connsiteX708" fmla="*/ 1460325 w 2747325"/>
                  <a:gd name="connsiteY708" fmla="*/ 2583497 h 3676568"/>
                  <a:gd name="connsiteX709" fmla="*/ 1476688 w 2747325"/>
                  <a:gd name="connsiteY709" fmla="*/ 2607333 h 3676568"/>
                  <a:gd name="connsiteX710" fmla="*/ 1482344 w 2747325"/>
                  <a:gd name="connsiteY710" fmla="*/ 2603899 h 3676568"/>
                  <a:gd name="connsiteX711" fmla="*/ 1472042 w 2747325"/>
                  <a:gd name="connsiteY711" fmla="*/ 2576628 h 3676568"/>
                  <a:gd name="connsiteX712" fmla="*/ 1454467 w 2747325"/>
                  <a:gd name="connsiteY712" fmla="*/ 2545317 h 3676568"/>
                  <a:gd name="connsiteX713" fmla="*/ 1449821 w 2747325"/>
                  <a:gd name="connsiteY713" fmla="*/ 2543297 h 3676568"/>
                  <a:gd name="connsiteX714" fmla="*/ 1447194 w 2747325"/>
                  <a:gd name="connsiteY714" fmla="*/ 2428555 h 3676568"/>
                  <a:gd name="connsiteX715" fmla="*/ 1432246 w 2747325"/>
                  <a:gd name="connsiteY715" fmla="*/ 2377043 h 3676568"/>
                  <a:gd name="connsiteX716" fmla="*/ 1418307 w 2747325"/>
                  <a:gd name="connsiteY716" fmla="*/ 2362902 h 3676568"/>
                  <a:gd name="connsiteX717" fmla="*/ 1485778 w 2747325"/>
                  <a:gd name="connsiteY717" fmla="*/ 2298057 h 3676568"/>
                  <a:gd name="connsiteX718" fmla="*/ 1496485 w 2747325"/>
                  <a:gd name="connsiteY718" fmla="*/ 2308966 h 3676568"/>
                  <a:gd name="connsiteX719" fmla="*/ 1532038 w 2747325"/>
                  <a:gd name="connsiteY719" fmla="*/ 2317855 h 3676568"/>
                  <a:gd name="connsiteX720" fmla="*/ 1654052 w 2747325"/>
                  <a:gd name="connsiteY720" fmla="*/ 2310582 h 3676568"/>
                  <a:gd name="connsiteX721" fmla="*/ 1691424 w 2747325"/>
                  <a:gd name="connsiteY721" fmla="*/ 2295431 h 3676568"/>
                  <a:gd name="connsiteX722" fmla="*/ 1699706 w 2747325"/>
                  <a:gd name="connsiteY722" fmla="*/ 2300078 h 3676568"/>
                  <a:gd name="connsiteX723" fmla="*/ 1721927 w 2747325"/>
                  <a:gd name="connsiteY723" fmla="*/ 2308360 h 3676568"/>
                  <a:gd name="connsiteX724" fmla="*/ 1724755 w 2747325"/>
                  <a:gd name="connsiteY724" fmla="*/ 2303714 h 3676568"/>
                  <a:gd name="connsiteX725" fmla="*/ 1704756 w 2747325"/>
                  <a:gd name="connsiteY725" fmla="*/ 2291795 h 3676568"/>
                  <a:gd name="connsiteX726" fmla="*/ 1697080 w 2747325"/>
                  <a:gd name="connsiteY726" fmla="*/ 2288765 h 3676568"/>
                  <a:gd name="connsiteX727" fmla="*/ 1699100 w 2747325"/>
                  <a:gd name="connsiteY727" fmla="*/ 2286139 h 3676568"/>
                  <a:gd name="connsiteX728" fmla="*/ 1703342 w 2747325"/>
                  <a:gd name="connsiteY728" fmla="*/ 2272604 h 3676568"/>
                  <a:gd name="connsiteX729" fmla="*/ 1734250 w 2747325"/>
                  <a:gd name="connsiteY729" fmla="*/ 2287149 h 3676568"/>
                  <a:gd name="connsiteX730" fmla="*/ 1736876 w 2747325"/>
                  <a:gd name="connsiteY730" fmla="*/ 2282705 h 3676568"/>
                  <a:gd name="connsiteX731" fmla="*/ 1703746 w 2747325"/>
                  <a:gd name="connsiteY731" fmla="*/ 2265938 h 3676568"/>
                  <a:gd name="connsiteX732" fmla="*/ 1702938 w 2747325"/>
                  <a:gd name="connsiteY732" fmla="*/ 2239879 h 3676568"/>
                  <a:gd name="connsiteX733" fmla="*/ 1737886 w 2747325"/>
                  <a:gd name="connsiteY733" fmla="*/ 2255838 h 3676568"/>
                  <a:gd name="connsiteX734" fmla="*/ 1741320 w 2747325"/>
                  <a:gd name="connsiteY734" fmla="*/ 2250181 h 3676568"/>
                  <a:gd name="connsiteX735" fmla="*/ 1702736 w 2747325"/>
                  <a:gd name="connsiteY735" fmla="*/ 2232607 h 3676568"/>
                  <a:gd name="connsiteX736" fmla="*/ 1701726 w 2747325"/>
                  <a:gd name="connsiteY736" fmla="*/ 2197053 h 3676568"/>
                  <a:gd name="connsiteX737" fmla="*/ 1720311 w 2747325"/>
                  <a:gd name="connsiteY737" fmla="*/ 2212608 h 3676568"/>
                  <a:gd name="connsiteX738" fmla="*/ 1742330 w 2747325"/>
                  <a:gd name="connsiteY738" fmla="*/ 2224930 h 3676568"/>
                  <a:gd name="connsiteX739" fmla="*/ 1742330 w 2747325"/>
                  <a:gd name="connsiteY739" fmla="*/ 2224930 h 3676568"/>
                  <a:gd name="connsiteX740" fmla="*/ 1743542 w 2747325"/>
                  <a:gd name="connsiteY740" fmla="*/ 2263312 h 3676568"/>
                  <a:gd name="connsiteX741" fmla="*/ 1759905 w 2747325"/>
                  <a:gd name="connsiteY741" fmla="*/ 2290381 h 3676568"/>
                  <a:gd name="connsiteX742" fmla="*/ 1795256 w 2747325"/>
                  <a:gd name="connsiteY742" fmla="*/ 2299067 h 3676568"/>
                  <a:gd name="connsiteX743" fmla="*/ 1916260 w 2747325"/>
                  <a:gd name="connsiteY743" fmla="*/ 2291795 h 3676568"/>
                  <a:gd name="connsiteX744" fmla="*/ 1960500 w 2747325"/>
                  <a:gd name="connsiteY744" fmla="*/ 2267554 h 3676568"/>
                  <a:gd name="connsiteX745" fmla="*/ 1964944 w 2747325"/>
                  <a:gd name="connsiteY745" fmla="*/ 2249979 h 3676568"/>
                  <a:gd name="connsiteX746" fmla="*/ 1961308 w 2747325"/>
                  <a:gd name="connsiteY746" fmla="*/ 2155237 h 3676568"/>
                  <a:gd name="connsiteX747" fmla="*/ 1909796 w 2747325"/>
                  <a:gd name="connsiteY747" fmla="*/ 2119683 h 3676568"/>
                  <a:gd name="connsiteX748" fmla="*/ 1789398 w 2747325"/>
                  <a:gd name="connsiteY748" fmla="*/ 2126552 h 3676568"/>
                  <a:gd name="connsiteX749" fmla="*/ 1744956 w 2747325"/>
                  <a:gd name="connsiteY749" fmla="*/ 2150591 h 3676568"/>
                  <a:gd name="connsiteX750" fmla="*/ 1740310 w 2747325"/>
                  <a:gd name="connsiteY750" fmla="*/ 2167963 h 3676568"/>
                  <a:gd name="connsiteX751" fmla="*/ 1741724 w 2747325"/>
                  <a:gd name="connsiteY751" fmla="*/ 2213820 h 3676568"/>
                  <a:gd name="connsiteX752" fmla="*/ 1724553 w 2747325"/>
                  <a:gd name="connsiteY752" fmla="*/ 2203113 h 3676568"/>
                  <a:gd name="connsiteX753" fmla="*/ 1701322 w 2747325"/>
                  <a:gd name="connsiteY753" fmla="*/ 2192003 h 3676568"/>
                  <a:gd name="connsiteX754" fmla="*/ 1700716 w 2747325"/>
                  <a:gd name="connsiteY754" fmla="*/ 2173014 h 3676568"/>
                  <a:gd name="connsiteX755" fmla="*/ 1684959 w 2747325"/>
                  <a:gd name="connsiteY755" fmla="*/ 2146550 h 3676568"/>
                  <a:gd name="connsiteX756" fmla="*/ 1745158 w 2747325"/>
                  <a:gd name="connsiteY756" fmla="*/ 2117057 h 3676568"/>
                  <a:gd name="connsiteX757" fmla="*/ 1765359 w 2747325"/>
                  <a:gd name="connsiteY757" fmla="*/ 2107563 h 3676568"/>
                  <a:gd name="connsiteX758" fmla="*/ 1775258 w 2747325"/>
                  <a:gd name="connsiteY758" fmla="*/ 2108169 h 3676568"/>
                  <a:gd name="connsiteX759" fmla="*/ 1895655 w 2747325"/>
                  <a:gd name="connsiteY759" fmla="*/ 2101301 h 3676568"/>
                  <a:gd name="connsiteX760" fmla="*/ 1939693 w 2747325"/>
                  <a:gd name="connsiteY760" fmla="*/ 2077463 h 3676568"/>
                  <a:gd name="connsiteX761" fmla="*/ 1944339 w 2747325"/>
                  <a:gd name="connsiteY761" fmla="*/ 2060090 h 3676568"/>
                  <a:gd name="connsiteX762" fmla="*/ 1940905 w 2747325"/>
                  <a:gd name="connsiteY762" fmla="*/ 1966358 h 3676568"/>
                  <a:gd name="connsiteX763" fmla="*/ 1924542 w 2747325"/>
                  <a:gd name="connsiteY763" fmla="*/ 1939693 h 3676568"/>
                  <a:gd name="connsiteX764" fmla="*/ 1912422 w 2747325"/>
                  <a:gd name="connsiteY764" fmla="*/ 1934441 h 3676568"/>
                  <a:gd name="connsiteX765" fmla="*/ 1912220 w 2747325"/>
                  <a:gd name="connsiteY765" fmla="*/ 1933835 h 3676568"/>
                  <a:gd name="connsiteX766" fmla="*/ 1895049 w 2747325"/>
                  <a:gd name="connsiteY766" fmla="*/ 1913432 h 3676568"/>
                  <a:gd name="connsiteX767" fmla="*/ 1917068 w 2747325"/>
                  <a:gd name="connsiteY767" fmla="*/ 1905149 h 3676568"/>
                  <a:gd name="connsiteX768" fmla="*/ 1921714 w 2747325"/>
                  <a:gd name="connsiteY768" fmla="*/ 1901917 h 3676568"/>
                  <a:gd name="connsiteX769" fmla="*/ 1930805 w 2747325"/>
                  <a:gd name="connsiteY769" fmla="*/ 1891615 h 3676568"/>
                  <a:gd name="connsiteX770" fmla="*/ 1931411 w 2747325"/>
                  <a:gd name="connsiteY770" fmla="*/ 1890403 h 3676568"/>
                  <a:gd name="connsiteX771" fmla="*/ 1937269 w 2747325"/>
                  <a:gd name="connsiteY771" fmla="*/ 1892625 h 3676568"/>
                  <a:gd name="connsiteX772" fmla="*/ 1941511 w 2747325"/>
                  <a:gd name="connsiteY772" fmla="*/ 1887777 h 3676568"/>
                  <a:gd name="connsiteX773" fmla="*/ 1934845 w 2747325"/>
                  <a:gd name="connsiteY773" fmla="*/ 1877676 h 3676568"/>
                  <a:gd name="connsiteX774" fmla="*/ 1935249 w 2747325"/>
                  <a:gd name="connsiteY774" fmla="*/ 1874444 h 3676568"/>
                  <a:gd name="connsiteX775" fmla="*/ 1934643 w 2747325"/>
                  <a:gd name="connsiteY775" fmla="*/ 1859495 h 3676568"/>
                  <a:gd name="connsiteX776" fmla="*/ 1947369 w 2747325"/>
                  <a:gd name="connsiteY776" fmla="*/ 1868990 h 3676568"/>
                  <a:gd name="connsiteX777" fmla="*/ 1998276 w 2747325"/>
                  <a:gd name="connsiteY777" fmla="*/ 1903533 h 3676568"/>
                  <a:gd name="connsiteX778" fmla="*/ 2117057 w 2747325"/>
                  <a:gd name="connsiteY778" fmla="*/ 1897069 h 3676568"/>
                  <a:gd name="connsiteX779" fmla="*/ 2160489 w 2747325"/>
                  <a:gd name="connsiteY779" fmla="*/ 1873636 h 3676568"/>
                  <a:gd name="connsiteX780" fmla="*/ 2164933 w 2747325"/>
                  <a:gd name="connsiteY780" fmla="*/ 1856667 h 3676568"/>
                  <a:gd name="connsiteX781" fmla="*/ 2164933 w 2747325"/>
                  <a:gd name="connsiteY781" fmla="*/ 1856263 h 3676568"/>
                  <a:gd name="connsiteX782" fmla="*/ 2185538 w 2747325"/>
                  <a:gd name="connsiteY782" fmla="*/ 1880100 h 3676568"/>
                  <a:gd name="connsiteX783" fmla="*/ 2233819 w 2747325"/>
                  <a:gd name="connsiteY783" fmla="*/ 1928380 h 3676568"/>
                  <a:gd name="connsiteX784" fmla="*/ 2238667 w 2747325"/>
                  <a:gd name="connsiteY784" fmla="*/ 1924744 h 3676568"/>
                  <a:gd name="connsiteX785" fmla="*/ 2200891 w 2747325"/>
                  <a:gd name="connsiteY785" fmla="*/ 1877878 h 3676568"/>
                  <a:gd name="connsiteX786" fmla="*/ 2164327 w 2747325"/>
                  <a:gd name="connsiteY786" fmla="*/ 1840910 h 3676568"/>
                  <a:gd name="connsiteX787" fmla="*/ 2162711 w 2747325"/>
                  <a:gd name="connsiteY787" fmla="*/ 1801923 h 3676568"/>
                  <a:gd name="connsiteX788" fmla="*/ 2255434 w 2747325"/>
                  <a:gd name="connsiteY788" fmla="*/ 1893029 h 3676568"/>
                  <a:gd name="connsiteX789" fmla="*/ 2261898 w 2747325"/>
                  <a:gd name="connsiteY789" fmla="*/ 1886565 h 3676568"/>
                  <a:gd name="connsiteX790" fmla="*/ 2213820 w 2747325"/>
                  <a:gd name="connsiteY790" fmla="*/ 1835860 h 3676568"/>
                  <a:gd name="connsiteX791" fmla="*/ 2162105 w 2747325"/>
                  <a:gd name="connsiteY791" fmla="*/ 1787176 h 3676568"/>
                  <a:gd name="connsiteX792" fmla="*/ 2161095 w 2747325"/>
                  <a:gd name="connsiteY792" fmla="*/ 1764349 h 3676568"/>
                  <a:gd name="connsiteX793" fmla="*/ 2110189 w 2747325"/>
                  <a:gd name="connsiteY793" fmla="*/ 1729401 h 3676568"/>
                  <a:gd name="connsiteX794" fmla="*/ 1991811 w 2747325"/>
                  <a:gd name="connsiteY794" fmla="*/ 1735462 h 3676568"/>
                  <a:gd name="connsiteX795" fmla="*/ 1982115 w 2747325"/>
                  <a:gd name="connsiteY795" fmla="*/ 1737078 h 3676568"/>
                  <a:gd name="connsiteX796" fmla="*/ 1984337 w 2747325"/>
                  <a:gd name="connsiteY796" fmla="*/ 1727179 h 3676568"/>
                  <a:gd name="connsiteX797" fmla="*/ 1977065 w 2747325"/>
                  <a:gd name="connsiteY797" fmla="*/ 1720109 h 3676568"/>
                  <a:gd name="connsiteX798" fmla="*/ 1936057 w 2747325"/>
                  <a:gd name="connsiteY798" fmla="*/ 1756875 h 3676568"/>
                  <a:gd name="connsiteX799" fmla="*/ 1910604 w 2747325"/>
                  <a:gd name="connsiteY799" fmla="*/ 1784146 h 3676568"/>
                  <a:gd name="connsiteX800" fmla="*/ 1905755 w 2747325"/>
                  <a:gd name="connsiteY800" fmla="*/ 1786974 h 3676568"/>
                  <a:gd name="connsiteX801" fmla="*/ 1905755 w 2747325"/>
                  <a:gd name="connsiteY801" fmla="*/ 1789398 h 3676568"/>
                  <a:gd name="connsiteX802" fmla="*/ 1899089 w 2747325"/>
                  <a:gd name="connsiteY802" fmla="*/ 1796468 h 3676568"/>
                  <a:gd name="connsiteX803" fmla="*/ 1813841 w 2747325"/>
                  <a:gd name="connsiteY803" fmla="*/ 1850809 h 3676568"/>
                  <a:gd name="connsiteX804" fmla="*/ 1693040 w 2747325"/>
                  <a:gd name="connsiteY804" fmla="*/ 1915654 h 3676568"/>
                  <a:gd name="connsiteX805" fmla="*/ 1522544 w 2747325"/>
                  <a:gd name="connsiteY805" fmla="*/ 2051202 h 3676568"/>
                  <a:gd name="connsiteX806" fmla="*/ 1525170 w 2747325"/>
                  <a:gd name="connsiteY806" fmla="*/ 2053828 h 3676568"/>
                  <a:gd name="connsiteX807" fmla="*/ 1618296 w 2747325"/>
                  <a:gd name="connsiteY807" fmla="*/ 1993831 h 3676568"/>
                  <a:gd name="connsiteX808" fmla="*/ 1713847 w 2747325"/>
                  <a:gd name="connsiteY808" fmla="*/ 1940299 h 3676568"/>
                  <a:gd name="connsiteX809" fmla="*/ 1726371 w 2747325"/>
                  <a:gd name="connsiteY809" fmla="*/ 1949995 h 3676568"/>
                  <a:gd name="connsiteX810" fmla="*/ 1731825 w 2747325"/>
                  <a:gd name="connsiteY810" fmla="*/ 1947571 h 3676568"/>
                  <a:gd name="connsiteX811" fmla="*/ 1726169 w 2747325"/>
                  <a:gd name="connsiteY811" fmla="*/ 1934037 h 3676568"/>
                  <a:gd name="connsiteX812" fmla="*/ 1736674 w 2747325"/>
                  <a:gd name="connsiteY812" fmla="*/ 1928583 h 3676568"/>
                  <a:gd name="connsiteX813" fmla="*/ 1753844 w 2747325"/>
                  <a:gd name="connsiteY813" fmla="*/ 1930805 h 3676568"/>
                  <a:gd name="connsiteX814" fmla="*/ 1754855 w 2747325"/>
                  <a:gd name="connsiteY814" fmla="*/ 1922926 h 3676568"/>
                  <a:gd name="connsiteX815" fmla="*/ 1751218 w 2747325"/>
                  <a:gd name="connsiteY815" fmla="*/ 1921108 h 3676568"/>
                  <a:gd name="connsiteX816" fmla="*/ 1752228 w 2747325"/>
                  <a:gd name="connsiteY816" fmla="*/ 1920502 h 3676568"/>
                  <a:gd name="connsiteX817" fmla="*/ 1766773 w 2747325"/>
                  <a:gd name="connsiteY817" fmla="*/ 1921714 h 3676568"/>
                  <a:gd name="connsiteX818" fmla="*/ 1776672 w 2747325"/>
                  <a:gd name="connsiteY818" fmla="*/ 1921108 h 3676568"/>
                  <a:gd name="connsiteX819" fmla="*/ 1788186 w 2747325"/>
                  <a:gd name="connsiteY819" fmla="*/ 1925552 h 3676568"/>
                  <a:gd name="connsiteX820" fmla="*/ 1792832 w 2747325"/>
                  <a:gd name="connsiteY820" fmla="*/ 1920300 h 3676568"/>
                  <a:gd name="connsiteX821" fmla="*/ 1792832 w 2747325"/>
                  <a:gd name="connsiteY821" fmla="*/ 1920098 h 3676568"/>
                  <a:gd name="connsiteX822" fmla="*/ 1813235 w 2747325"/>
                  <a:gd name="connsiteY822" fmla="*/ 1919088 h 3676568"/>
                  <a:gd name="connsiteX823" fmla="*/ 1769399 w 2747325"/>
                  <a:gd name="connsiteY823" fmla="*/ 1941915 h 3676568"/>
                  <a:gd name="connsiteX824" fmla="*/ 1634255 w 2747325"/>
                  <a:gd name="connsiteY824" fmla="*/ 2009386 h 3676568"/>
                  <a:gd name="connsiteX825" fmla="*/ 1516484 w 2747325"/>
                  <a:gd name="connsiteY825" fmla="*/ 2072211 h 3676568"/>
                  <a:gd name="connsiteX826" fmla="*/ 1517898 w 2747325"/>
                  <a:gd name="connsiteY826" fmla="*/ 2075443 h 3676568"/>
                  <a:gd name="connsiteX827" fmla="*/ 1704554 w 2747325"/>
                  <a:gd name="connsiteY827" fmla="*/ 2005548 h 3676568"/>
                  <a:gd name="connsiteX828" fmla="*/ 1843133 w 2747325"/>
                  <a:gd name="connsiteY828" fmla="*/ 1940501 h 3676568"/>
                  <a:gd name="connsiteX829" fmla="*/ 1847375 w 2747325"/>
                  <a:gd name="connsiteY829" fmla="*/ 1945147 h 3676568"/>
                  <a:gd name="connsiteX830" fmla="*/ 1858889 w 2747325"/>
                  <a:gd name="connsiteY830" fmla="*/ 1950399 h 3676568"/>
                  <a:gd name="connsiteX831" fmla="*/ 1864141 w 2747325"/>
                  <a:gd name="connsiteY831" fmla="*/ 1944945 h 3676568"/>
                  <a:gd name="connsiteX832" fmla="*/ 1861111 w 2747325"/>
                  <a:gd name="connsiteY832" fmla="*/ 1940905 h 3676568"/>
                  <a:gd name="connsiteX833" fmla="*/ 1899291 w 2747325"/>
                  <a:gd name="connsiteY833" fmla="*/ 1959894 h 3676568"/>
                  <a:gd name="connsiteX834" fmla="*/ 1911412 w 2747325"/>
                  <a:gd name="connsiteY834" fmla="*/ 1961510 h 3676568"/>
                  <a:gd name="connsiteX835" fmla="*/ 1913836 w 2747325"/>
                  <a:gd name="connsiteY835" fmla="*/ 1967368 h 3676568"/>
                  <a:gd name="connsiteX836" fmla="*/ 1879090 w 2747325"/>
                  <a:gd name="connsiteY836" fmla="*/ 1948581 h 3676568"/>
                  <a:gd name="connsiteX837" fmla="*/ 1870404 w 2747325"/>
                  <a:gd name="connsiteY837" fmla="*/ 1951207 h 3676568"/>
                  <a:gd name="connsiteX838" fmla="*/ 1887373 w 2747325"/>
                  <a:gd name="connsiteY838" fmla="*/ 1980701 h 3676568"/>
                  <a:gd name="connsiteX839" fmla="*/ 1849799 w 2747325"/>
                  <a:gd name="connsiteY839" fmla="*/ 2001508 h 3676568"/>
                  <a:gd name="connsiteX840" fmla="*/ 1853839 w 2747325"/>
                  <a:gd name="connsiteY840" fmla="*/ 2010800 h 3676568"/>
                  <a:gd name="connsiteX841" fmla="*/ 1873838 w 2747325"/>
                  <a:gd name="connsiteY841" fmla="*/ 2006558 h 3676568"/>
                  <a:gd name="connsiteX842" fmla="*/ 1803943 w 2747325"/>
                  <a:gd name="connsiteY842" fmla="*/ 2056454 h 3676568"/>
                  <a:gd name="connsiteX843" fmla="*/ 1756269 w 2747325"/>
                  <a:gd name="connsiteY843" fmla="*/ 2081100 h 3676568"/>
                  <a:gd name="connsiteX844" fmla="*/ 1752632 w 2747325"/>
                  <a:gd name="connsiteY844" fmla="*/ 2077665 h 3676568"/>
                  <a:gd name="connsiteX845" fmla="*/ 1727381 w 2747325"/>
                  <a:gd name="connsiteY845" fmla="*/ 2086352 h 3676568"/>
                  <a:gd name="connsiteX846" fmla="*/ 1732431 w 2747325"/>
                  <a:gd name="connsiteY846" fmla="*/ 2092614 h 3676568"/>
                  <a:gd name="connsiteX847" fmla="*/ 1705362 w 2747325"/>
                  <a:gd name="connsiteY847" fmla="*/ 2105543 h 3676568"/>
                  <a:gd name="connsiteX848" fmla="*/ 1642537 w 2747325"/>
                  <a:gd name="connsiteY848" fmla="*/ 2137864 h 3676568"/>
                  <a:gd name="connsiteX849" fmla="*/ 1636275 w 2747325"/>
                  <a:gd name="connsiteY849" fmla="*/ 2138268 h 3676568"/>
                  <a:gd name="connsiteX850" fmla="*/ 1632033 w 2747325"/>
                  <a:gd name="connsiteY850" fmla="*/ 2142510 h 3676568"/>
                  <a:gd name="connsiteX851" fmla="*/ 1631225 w 2747325"/>
                  <a:gd name="connsiteY851" fmla="*/ 2142510 h 3676568"/>
                  <a:gd name="connsiteX852" fmla="*/ 1629609 w 2747325"/>
                  <a:gd name="connsiteY852" fmla="*/ 2138874 h 3676568"/>
                  <a:gd name="connsiteX853" fmla="*/ 1610014 w 2747325"/>
                  <a:gd name="connsiteY853" fmla="*/ 2140086 h 3676568"/>
                  <a:gd name="connsiteX854" fmla="*/ 1590621 w 2747325"/>
                  <a:gd name="connsiteY854" fmla="*/ 2163923 h 3676568"/>
                  <a:gd name="connsiteX855" fmla="*/ 1599509 w 2747325"/>
                  <a:gd name="connsiteY855" fmla="*/ 2163317 h 3676568"/>
                  <a:gd name="connsiteX856" fmla="*/ 1519716 w 2747325"/>
                  <a:gd name="connsiteY856" fmla="*/ 2224324 h 3676568"/>
                  <a:gd name="connsiteX857" fmla="*/ 1379925 w 2747325"/>
                  <a:gd name="connsiteY857" fmla="*/ 2357448 h 3676568"/>
                  <a:gd name="connsiteX858" fmla="*/ 1347402 w 2747325"/>
                  <a:gd name="connsiteY858" fmla="*/ 2373205 h 3676568"/>
                  <a:gd name="connsiteX859" fmla="*/ 1342958 w 2747325"/>
                  <a:gd name="connsiteY859" fmla="*/ 2375831 h 3676568"/>
                  <a:gd name="connsiteX860" fmla="*/ 1329423 w 2747325"/>
                  <a:gd name="connsiteY860" fmla="*/ 2379871 h 3676568"/>
                  <a:gd name="connsiteX861" fmla="*/ 1323969 w 2747325"/>
                  <a:gd name="connsiteY861" fmla="*/ 2393002 h 3676568"/>
                  <a:gd name="connsiteX862" fmla="*/ 1326999 w 2747325"/>
                  <a:gd name="connsiteY862" fmla="*/ 2392800 h 3676568"/>
                  <a:gd name="connsiteX863" fmla="*/ 1320737 w 2747325"/>
                  <a:gd name="connsiteY863" fmla="*/ 2396436 h 3676568"/>
                  <a:gd name="connsiteX864" fmla="*/ 1279325 w 2747325"/>
                  <a:gd name="connsiteY864" fmla="*/ 2415627 h 3676568"/>
                  <a:gd name="connsiteX865" fmla="*/ 1279123 w 2747325"/>
                  <a:gd name="connsiteY865" fmla="*/ 2408152 h 3676568"/>
                  <a:gd name="connsiteX866" fmla="*/ 1276093 w 2747325"/>
                  <a:gd name="connsiteY866" fmla="*/ 2399870 h 3676568"/>
                  <a:gd name="connsiteX867" fmla="*/ 1297910 w 2747325"/>
                  <a:gd name="connsiteY867" fmla="*/ 2371791 h 3676568"/>
                  <a:gd name="connsiteX868" fmla="*/ 1300738 w 2747325"/>
                  <a:gd name="connsiteY868" fmla="*/ 2379265 h 3676568"/>
                  <a:gd name="connsiteX869" fmla="*/ 1310030 w 2747325"/>
                  <a:gd name="connsiteY869" fmla="*/ 2375225 h 3676568"/>
                  <a:gd name="connsiteX870" fmla="*/ 1305182 w 2747325"/>
                  <a:gd name="connsiteY870" fmla="*/ 2362094 h 3676568"/>
                  <a:gd name="connsiteX871" fmla="*/ 1313060 w 2747325"/>
                  <a:gd name="connsiteY871" fmla="*/ 2350984 h 3676568"/>
                  <a:gd name="connsiteX872" fmla="*/ 1314070 w 2747325"/>
                  <a:gd name="connsiteY872" fmla="*/ 2355832 h 3676568"/>
                  <a:gd name="connsiteX873" fmla="*/ 1324575 w 2747325"/>
                  <a:gd name="connsiteY873" fmla="*/ 2354216 h 3676568"/>
                  <a:gd name="connsiteX874" fmla="*/ 1322757 w 2747325"/>
                  <a:gd name="connsiteY874" fmla="*/ 2336641 h 3676568"/>
                  <a:gd name="connsiteX875" fmla="*/ 1343766 w 2747325"/>
                  <a:gd name="connsiteY875" fmla="*/ 2305532 h 3676568"/>
                  <a:gd name="connsiteX876" fmla="*/ 1346392 w 2747325"/>
                  <a:gd name="connsiteY876" fmla="*/ 2316440 h 3676568"/>
                  <a:gd name="connsiteX877" fmla="*/ 1356694 w 2747325"/>
                  <a:gd name="connsiteY877" fmla="*/ 2313410 h 3676568"/>
                  <a:gd name="connsiteX878" fmla="*/ 1350432 w 2747325"/>
                  <a:gd name="connsiteY878" fmla="*/ 2295027 h 3676568"/>
                  <a:gd name="connsiteX879" fmla="*/ 1355886 w 2747325"/>
                  <a:gd name="connsiteY879" fmla="*/ 2286543 h 3676568"/>
                  <a:gd name="connsiteX880" fmla="*/ 1354270 w 2747325"/>
                  <a:gd name="connsiteY880" fmla="*/ 2285331 h 3676568"/>
                  <a:gd name="connsiteX881" fmla="*/ 1349220 w 2747325"/>
                  <a:gd name="connsiteY881" fmla="*/ 2291593 h 3676568"/>
                  <a:gd name="connsiteX882" fmla="*/ 1332655 w 2747325"/>
                  <a:gd name="connsiteY882" fmla="*/ 2243515 h 3676568"/>
                  <a:gd name="connsiteX883" fmla="*/ 1328615 w 2747325"/>
                  <a:gd name="connsiteY883" fmla="*/ 2244727 h 3676568"/>
                  <a:gd name="connsiteX884" fmla="*/ 1342352 w 2747325"/>
                  <a:gd name="connsiteY884" fmla="*/ 2299876 h 3676568"/>
                  <a:gd name="connsiteX885" fmla="*/ 1321343 w 2747325"/>
                  <a:gd name="connsiteY885" fmla="*/ 2325733 h 3676568"/>
                  <a:gd name="connsiteX886" fmla="*/ 1307808 w 2747325"/>
                  <a:gd name="connsiteY886" fmla="*/ 2261292 h 3676568"/>
                  <a:gd name="connsiteX887" fmla="*/ 1303364 w 2747325"/>
                  <a:gd name="connsiteY887" fmla="*/ 2261898 h 3676568"/>
                  <a:gd name="connsiteX888" fmla="*/ 1310636 w 2747325"/>
                  <a:gd name="connsiteY888" fmla="*/ 2339065 h 3676568"/>
                  <a:gd name="connsiteX889" fmla="*/ 1301142 w 2747325"/>
                  <a:gd name="connsiteY889" fmla="*/ 2351388 h 3676568"/>
                  <a:gd name="connsiteX890" fmla="*/ 1271446 w 2747325"/>
                  <a:gd name="connsiteY890" fmla="*/ 2279675 h 3676568"/>
                  <a:gd name="connsiteX891" fmla="*/ 1267406 w 2747325"/>
                  <a:gd name="connsiteY891" fmla="*/ 2281493 h 3676568"/>
                  <a:gd name="connsiteX892" fmla="*/ 1293869 w 2747325"/>
                  <a:gd name="connsiteY892" fmla="*/ 2361488 h 3676568"/>
                  <a:gd name="connsiteX893" fmla="*/ 1272658 w 2747325"/>
                  <a:gd name="connsiteY893" fmla="*/ 2391386 h 3676568"/>
                  <a:gd name="connsiteX894" fmla="*/ 1251851 w 2747325"/>
                  <a:gd name="connsiteY894" fmla="*/ 2347146 h 3676568"/>
                  <a:gd name="connsiteX895" fmla="*/ 1235287 w 2747325"/>
                  <a:gd name="connsiteY895" fmla="*/ 2265736 h 3676568"/>
                  <a:gd name="connsiteX896" fmla="*/ 1232055 w 2747325"/>
                  <a:gd name="connsiteY896" fmla="*/ 2265736 h 3676568"/>
                  <a:gd name="connsiteX897" fmla="*/ 1239327 w 2747325"/>
                  <a:gd name="connsiteY897" fmla="*/ 2342297 h 3676568"/>
                  <a:gd name="connsiteX898" fmla="*/ 1263164 w 2747325"/>
                  <a:gd name="connsiteY898" fmla="*/ 2405931 h 3676568"/>
                  <a:gd name="connsiteX899" fmla="*/ 1255892 w 2747325"/>
                  <a:gd name="connsiteY899" fmla="*/ 2417041 h 3676568"/>
                  <a:gd name="connsiteX900" fmla="*/ 1259326 w 2747325"/>
                  <a:gd name="connsiteY900" fmla="*/ 2419667 h 3676568"/>
                  <a:gd name="connsiteX901" fmla="*/ 1261346 w 2747325"/>
                  <a:gd name="connsiteY901" fmla="*/ 2417243 h 3676568"/>
                  <a:gd name="connsiteX902" fmla="*/ 1262962 w 2747325"/>
                  <a:gd name="connsiteY902" fmla="*/ 2421889 h 3676568"/>
                  <a:gd name="connsiteX903" fmla="*/ 1257508 w 2747325"/>
                  <a:gd name="connsiteY903" fmla="*/ 2423909 h 3676568"/>
                  <a:gd name="connsiteX904" fmla="*/ 1244579 w 2747325"/>
                  <a:gd name="connsiteY904" fmla="*/ 2415829 h 3676568"/>
                  <a:gd name="connsiteX905" fmla="*/ 1215692 w 2747325"/>
                  <a:gd name="connsiteY905" fmla="*/ 2395224 h 3676568"/>
                  <a:gd name="connsiteX906" fmla="*/ 1211854 w 2747325"/>
                  <a:gd name="connsiteY906" fmla="*/ 2377851 h 3676568"/>
                  <a:gd name="connsiteX907" fmla="*/ 1205389 w 2747325"/>
                  <a:gd name="connsiteY907" fmla="*/ 2378053 h 3676568"/>
                  <a:gd name="connsiteX908" fmla="*/ 1205187 w 2747325"/>
                  <a:gd name="connsiteY908" fmla="*/ 2387951 h 3676568"/>
                  <a:gd name="connsiteX909" fmla="*/ 1181956 w 2747325"/>
                  <a:gd name="connsiteY909" fmla="*/ 2371387 h 3676568"/>
                  <a:gd name="connsiteX910" fmla="*/ 1048630 w 2747325"/>
                  <a:gd name="connsiteY910" fmla="*/ 2276846 h 3676568"/>
                  <a:gd name="connsiteX911" fmla="*/ 922778 w 2747325"/>
                  <a:gd name="connsiteY911" fmla="*/ 2188366 h 3676568"/>
                  <a:gd name="connsiteX912" fmla="*/ 851065 w 2747325"/>
                  <a:gd name="connsiteY912" fmla="*/ 2133824 h 3676568"/>
                  <a:gd name="connsiteX913" fmla="*/ 908032 w 2747325"/>
                  <a:gd name="connsiteY913" fmla="*/ 2070191 h 3676568"/>
                  <a:gd name="connsiteX914" fmla="*/ 1086608 w 2747325"/>
                  <a:gd name="connsiteY914" fmla="*/ 1873232 h 3676568"/>
                  <a:gd name="connsiteX915" fmla="*/ 1275083 w 2747325"/>
                  <a:gd name="connsiteY915" fmla="*/ 1720513 h 3676568"/>
                  <a:gd name="connsiteX916" fmla="*/ 1404975 w 2747325"/>
                  <a:gd name="connsiteY916" fmla="*/ 1660314 h 3676568"/>
                  <a:gd name="connsiteX917" fmla="*/ 1439720 w 2747325"/>
                  <a:gd name="connsiteY917" fmla="*/ 1644557 h 3676568"/>
                  <a:gd name="connsiteX918" fmla="*/ 1558906 w 2747325"/>
                  <a:gd name="connsiteY918" fmla="*/ 1600519 h 3676568"/>
                  <a:gd name="connsiteX919" fmla="*/ 1782530 w 2747325"/>
                  <a:gd name="connsiteY919" fmla="*/ 1553451 h 3676568"/>
                  <a:gd name="connsiteX920" fmla="*/ 1781924 w 2747325"/>
                  <a:gd name="connsiteY920" fmla="*/ 1559916 h 3676568"/>
                  <a:gd name="connsiteX921" fmla="*/ 1782126 w 2747325"/>
                  <a:gd name="connsiteY921" fmla="*/ 1559916 h 3676568"/>
                  <a:gd name="connsiteX922" fmla="*/ 1784146 w 2747325"/>
                  <a:gd name="connsiteY922" fmla="*/ 1553451 h 3676568"/>
                  <a:gd name="connsiteX923" fmla="*/ 1806165 w 2747325"/>
                  <a:gd name="connsiteY923" fmla="*/ 1551633 h 3676568"/>
                  <a:gd name="connsiteX924" fmla="*/ 1790610 w 2747325"/>
                  <a:gd name="connsiteY924" fmla="*/ 1565774 h 3676568"/>
                  <a:gd name="connsiteX925" fmla="*/ 1782530 w 2747325"/>
                  <a:gd name="connsiteY925" fmla="*/ 1574864 h 3676568"/>
                  <a:gd name="connsiteX926" fmla="*/ 1824346 w 2747325"/>
                  <a:gd name="connsiteY926" fmla="*/ 1568198 h 3676568"/>
                  <a:gd name="connsiteX927" fmla="*/ 1833840 w 2747325"/>
                  <a:gd name="connsiteY927" fmla="*/ 1570420 h 3676568"/>
                  <a:gd name="connsiteX928" fmla="*/ 1841719 w 2747325"/>
                  <a:gd name="connsiteY928" fmla="*/ 1572844 h 3676568"/>
                  <a:gd name="connsiteX929" fmla="*/ 1858283 w 2747325"/>
                  <a:gd name="connsiteY929" fmla="*/ 1587995 h 3676568"/>
                  <a:gd name="connsiteX930" fmla="*/ 1869192 w 2747325"/>
                  <a:gd name="connsiteY930" fmla="*/ 1587389 h 3676568"/>
                  <a:gd name="connsiteX931" fmla="*/ 1820710 w 2747325"/>
                  <a:gd name="connsiteY931" fmla="*/ 1597893 h 3676568"/>
                  <a:gd name="connsiteX932" fmla="*/ 1651830 w 2747325"/>
                  <a:gd name="connsiteY932" fmla="*/ 1628397 h 3676568"/>
                  <a:gd name="connsiteX933" fmla="*/ 1599105 w 2747325"/>
                  <a:gd name="connsiteY933" fmla="*/ 1660920 h 3676568"/>
                  <a:gd name="connsiteX934" fmla="*/ 1512241 w 2747325"/>
                  <a:gd name="connsiteY934" fmla="*/ 1713443 h 3676568"/>
                  <a:gd name="connsiteX935" fmla="*/ 1373259 w 2747325"/>
                  <a:gd name="connsiteY935" fmla="*/ 1821315 h 3676568"/>
                  <a:gd name="connsiteX936" fmla="*/ 1379117 w 2747325"/>
                  <a:gd name="connsiteY936" fmla="*/ 1828790 h 3676568"/>
                  <a:gd name="connsiteX937" fmla="*/ 1491636 w 2747325"/>
                  <a:gd name="connsiteY937" fmla="*/ 1759501 h 3676568"/>
                  <a:gd name="connsiteX938" fmla="*/ 1623751 w 2747325"/>
                  <a:gd name="connsiteY938" fmla="*/ 1680919 h 3676568"/>
                  <a:gd name="connsiteX939" fmla="*/ 1770207 w 2747325"/>
                  <a:gd name="connsiteY939" fmla="*/ 1638699 h 3676568"/>
                  <a:gd name="connsiteX940" fmla="*/ 1826366 w 2747325"/>
                  <a:gd name="connsiteY940" fmla="*/ 1631225 h 3676568"/>
                  <a:gd name="connsiteX941" fmla="*/ 1821316 w 2747325"/>
                  <a:gd name="connsiteY941" fmla="*/ 1660516 h 3676568"/>
                  <a:gd name="connsiteX942" fmla="*/ 1847981 w 2747325"/>
                  <a:gd name="connsiteY942" fmla="*/ 1687989 h 3676568"/>
                  <a:gd name="connsiteX943" fmla="*/ 1803135 w 2747325"/>
                  <a:gd name="connsiteY943" fmla="*/ 1713039 h 3676568"/>
                  <a:gd name="connsiteX944" fmla="*/ 1667182 w 2747325"/>
                  <a:gd name="connsiteY944" fmla="*/ 1784752 h 3676568"/>
                  <a:gd name="connsiteX945" fmla="*/ 1474870 w 2747325"/>
                  <a:gd name="connsiteY945" fmla="*/ 1929592 h 3676568"/>
                  <a:gd name="connsiteX946" fmla="*/ 1481132 w 2747325"/>
                  <a:gd name="connsiteY946" fmla="*/ 1934239 h 3676568"/>
                  <a:gd name="connsiteX947" fmla="*/ 1597893 w 2747325"/>
                  <a:gd name="connsiteY947" fmla="*/ 1857071 h 3676568"/>
                  <a:gd name="connsiteX948" fmla="*/ 1722331 w 2747325"/>
                  <a:gd name="connsiteY948" fmla="*/ 1792428 h 3676568"/>
                  <a:gd name="connsiteX949" fmla="*/ 1841719 w 2747325"/>
                  <a:gd name="connsiteY949" fmla="*/ 1730411 h 3676568"/>
                  <a:gd name="connsiteX950" fmla="*/ 1895453 w 2747325"/>
                  <a:gd name="connsiteY950" fmla="*/ 1701928 h 3676568"/>
                  <a:gd name="connsiteX951" fmla="*/ 1894039 w 2747325"/>
                  <a:gd name="connsiteY951" fmla="*/ 1703140 h 3676568"/>
                  <a:gd name="connsiteX952" fmla="*/ 1897877 w 2747325"/>
                  <a:gd name="connsiteY952" fmla="*/ 1705766 h 3676568"/>
                  <a:gd name="connsiteX953" fmla="*/ 1925956 w 2747325"/>
                  <a:gd name="connsiteY953" fmla="*/ 1692232 h 3676568"/>
                  <a:gd name="connsiteX954" fmla="*/ 1925956 w 2747325"/>
                  <a:gd name="connsiteY954" fmla="*/ 1692232 h 3676568"/>
                  <a:gd name="connsiteX955" fmla="*/ 1925754 w 2747325"/>
                  <a:gd name="connsiteY955" fmla="*/ 1684959 h 3676568"/>
                  <a:gd name="connsiteX956" fmla="*/ 1937875 w 2747325"/>
                  <a:gd name="connsiteY956" fmla="*/ 1683949 h 3676568"/>
                  <a:gd name="connsiteX957" fmla="*/ 1937875 w 2747325"/>
                  <a:gd name="connsiteY957" fmla="*/ 1686171 h 3676568"/>
                  <a:gd name="connsiteX958" fmla="*/ 1937875 w 2747325"/>
                  <a:gd name="connsiteY958" fmla="*/ 1686373 h 3676568"/>
                  <a:gd name="connsiteX959" fmla="*/ 1941511 w 2747325"/>
                  <a:gd name="connsiteY959" fmla="*/ 1683949 h 3676568"/>
                  <a:gd name="connsiteX960" fmla="*/ 1942925 w 2747325"/>
                  <a:gd name="connsiteY960" fmla="*/ 1683949 h 3676568"/>
                  <a:gd name="connsiteX961" fmla="*/ 1967368 w 2747325"/>
                  <a:gd name="connsiteY961" fmla="*/ 1701524 h 3676568"/>
                  <a:gd name="connsiteX962" fmla="*/ 1976661 w 2747325"/>
                  <a:gd name="connsiteY962" fmla="*/ 1700110 h 3676568"/>
                  <a:gd name="connsiteX963" fmla="*/ 1963328 w 2747325"/>
                  <a:gd name="connsiteY963" fmla="*/ 1670819 h 3676568"/>
                  <a:gd name="connsiteX964" fmla="*/ 1963126 w 2747325"/>
                  <a:gd name="connsiteY964" fmla="*/ 1667586 h 3676568"/>
                  <a:gd name="connsiteX965" fmla="*/ 1971812 w 2747325"/>
                  <a:gd name="connsiteY965" fmla="*/ 1651224 h 3676568"/>
                  <a:gd name="connsiteX966" fmla="*/ 1963126 w 2747325"/>
                  <a:gd name="connsiteY966" fmla="*/ 1613448 h 3676568"/>
                  <a:gd name="connsiteX967" fmla="*/ 1960298 w 2747325"/>
                  <a:gd name="connsiteY967" fmla="*/ 1593449 h 3676568"/>
                  <a:gd name="connsiteX968" fmla="*/ 1960298 w 2747325"/>
                  <a:gd name="connsiteY968" fmla="*/ 1593045 h 3676568"/>
                  <a:gd name="connsiteX969" fmla="*/ 1961914 w 2747325"/>
                  <a:gd name="connsiteY969" fmla="*/ 1586985 h 3676568"/>
                  <a:gd name="connsiteX970" fmla="*/ 1982923 w 2747325"/>
                  <a:gd name="connsiteY970" fmla="*/ 1576480 h 3676568"/>
                  <a:gd name="connsiteX971" fmla="*/ 2100695 w 2747325"/>
                  <a:gd name="connsiteY971" fmla="*/ 1570824 h 3676568"/>
                  <a:gd name="connsiteX972" fmla="*/ 2124330 w 2747325"/>
                  <a:gd name="connsiteY972" fmla="*/ 1584965 h 3676568"/>
                  <a:gd name="connsiteX973" fmla="*/ 2128168 w 2747325"/>
                  <a:gd name="connsiteY973" fmla="*/ 1676475 h 3676568"/>
                  <a:gd name="connsiteX974" fmla="*/ 2126552 w 2747325"/>
                  <a:gd name="connsiteY974" fmla="*/ 1682535 h 3676568"/>
                  <a:gd name="connsiteX975" fmla="*/ 2105745 w 2747325"/>
                  <a:gd name="connsiteY975" fmla="*/ 1693040 h 3676568"/>
                  <a:gd name="connsiteX976" fmla="*/ 1998680 w 2747325"/>
                  <a:gd name="connsiteY976" fmla="*/ 1698494 h 3676568"/>
                  <a:gd name="connsiteX977" fmla="*/ 1993427 w 2747325"/>
                  <a:gd name="connsiteY977" fmla="*/ 1711624 h 3676568"/>
                  <a:gd name="connsiteX978" fmla="*/ 1986155 w 2747325"/>
                  <a:gd name="connsiteY978" fmla="*/ 1720917 h 3676568"/>
                  <a:gd name="connsiteX979" fmla="*/ 1988175 w 2747325"/>
                  <a:gd name="connsiteY979" fmla="*/ 1721119 h 3676568"/>
                  <a:gd name="connsiteX980" fmla="*/ 2106351 w 2747325"/>
                  <a:gd name="connsiteY980" fmla="*/ 1715059 h 3676568"/>
                  <a:gd name="connsiteX981" fmla="*/ 2149581 w 2747325"/>
                  <a:gd name="connsiteY981" fmla="*/ 1692030 h 3676568"/>
                  <a:gd name="connsiteX982" fmla="*/ 2153823 w 2747325"/>
                  <a:gd name="connsiteY982" fmla="*/ 1676677 h 3676568"/>
                  <a:gd name="connsiteX983" fmla="*/ 2194831 w 2747325"/>
                  <a:gd name="connsiteY983" fmla="*/ 1731825 h 3676568"/>
                  <a:gd name="connsiteX984" fmla="*/ 2235637 w 2747325"/>
                  <a:gd name="connsiteY984" fmla="*/ 1781116 h 3676568"/>
                  <a:gd name="connsiteX985" fmla="*/ 2244525 w 2747325"/>
                  <a:gd name="connsiteY985" fmla="*/ 1776065 h 3676568"/>
                  <a:gd name="connsiteX986" fmla="*/ 2206951 w 2747325"/>
                  <a:gd name="connsiteY986" fmla="*/ 1724957 h 3676568"/>
                  <a:gd name="connsiteX987" fmla="*/ 2161095 w 2747325"/>
                  <a:gd name="connsiteY987" fmla="*/ 1669203 h 3676568"/>
                  <a:gd name="connsiteX988" fmla="*/ 2153823 w 2747325"/>
                  <a:gd name="connsiteY988" fmla="*/ 1667991 h 3676568"/>
                  <a:gd name="connsiteX989" fmla="*/ 2152409 w 2747325"/>
                  <a:gd name="connsiteY989" fmla="*/ 1636477 h 3676568"/>
                  <a:gd name="connsiteX990" fmla="*/ 2191599 w 2747325"/>
                  <a:gd name="connsiteY990" fmla="*/ 1680717 h 3676568"/>
                  <a:gd name="connsiteX991" fmla="*/ 2235233 w 2747325"/>
                  <a:gd name="connsiteY991" fmla="*/ 1724553 h 3676568"/>
                  <a:gd name="connsiteX992" fmla="*/ 2242303 w 2747325"/>
                  <a:gd name="connsiteY992" fmla="*/ 1717483 h 3676568"/>
                  <a:gd name="connsiteX993" fmla="*/ 2201497 w 2747325"/>
                  <a:gd name="connsiteY993" fmla="*/ 1671021 h 3676568"/>
                  <a:gd name="connsiteX994" fmla="*/ 2152813 w 2747325"/>
                  <a:gd name="connsiteY994" fmla="*/ 1621124 h 3676568"/>
                  <a:gd name="connsiteX995" fmla="*/ 2151399 w 2747325"/>
                  <a:gd name="connsiteY995" fmla="*/ 1620518 h 3676568"/>
                  <a:gd name="connsiteX996" fmla="*/ 2150389 w 2747325"/>
                  <a:gd name="connsiteY996" fmla="*/ 1596681 h 3676568"/>
                  <a:gd name="connsiteX997" fmla="*/ 2176852 w 2747325"/>
                  <a:gd name="connsiteY997" fmla="*/ 1625973 h 3676568"/>
                  <a:gd name="connsiteX998" fmla="*/ 2225132 w 2747325"/>
                  <a:gd name="connsiteY998" fmla="*/ 1672233 h 3676568"/>
                  <a:gd name="connsiteX999" fmla="*/ 2232001 w 2747325"/>
                  <a:gd name="connsiteY999" fmla="*/ 1665364 h 3676568"/>
                  <a:gd name="connsiteX1000" fmla="*/ 2186548 w 2747325"/>
                  <a:gd name="connsiteY1000" fmla="*/ 1616478 h 3676568"/>
                  <a:gd name="connsiteX1001" fmla="*/ 2149177 w 2747325"/>
                  <a:gd name="connsiteY1001" fmla="*/ 1581126 h 3676568"/>
                  <a:gd name="connsiteX1002" fmla="*/ 2133420 w 2747325"/>
                  <a:gd name="connsiteY1002" fmla="*/ 1557895 h 3676568"/>
                  <a:gd name="connsiteX1003" fmla="*/ 2099078 w 2747325"/>
                  <a:gd name="connsiteY1003" fmla="*/ 1549209 h 3676568"/>
                  <a:gd name="connsiteX1004" fmla="*/ 1981307 w 2747325"/>
                  <a:gd name="connsiteY1004" fmla="*/ 1554865 h 3676568"/>
                  <a:gd name="connsiteX1005" fmla="*/ 1938077 w 2747325"/>
                  <a:gd name="connsiteY1005" fmla="*/ 1577692 h 3676568"/>
                  <a:gd name="connsiteX1006" fmla="*/ 1935855 w 2747325"/>
                  <a:gd name="connsiteY1006" fmla="*/ 1582743 h 3676568"/>
                  <a:gd name="connsiteX1007" fmla="*/ 1912220 w 2747325"/>
                  <a:gd name="connsiteY1007" fmla="*/ 1581126 h 3676568"/>
                  <a:gd name="connsiteX1008" fmla="*/ 1871010 w 2747325"/>
                  <a:gd name="connsiteY1008" fmla="*/ 1565774 h 3676568"/>
                  <a:gd name="connsiteX1009" fmla="*/ 1848183 w 2747325"/>
                  <a:gd name="connsiteY1009" fmla="*/ 1566784 h 3676568"/>
                  <a:gd name="connsiteX1010" fmla="*/ 1855253 w 2747325"/>
                  <a:gd name="connsiteY1010" fmla="*/ 1550825 h 3676568"/>
                  <a:gd name="connsiteX1011" fmla="*/ 1868586 w 2747325"/>
                  <a:gd name="connsiteY1011" fmla="*/ 1550219 h 3676568"/>
                  <a:gd name="connsiteX1012" fmla="*/ 1912018 w 2747325"/>
                  <a:gd name="connsiteY1012" fmla="*/ 1527392 h 3676568"/>
                  <a:gd name="connsiteX1013" fmla="*/ 1916462 w 2747325"/>
                  <a:gd name="connsiteY1013" fmla="*/ 1510625 h 3676568"/>
                  <a:gd name="connsiteX1014" fmla="*/ 1913028 w 2747325"/>
                  <a:gd name="connsiteY1014" fmla="*/ 1419721 h 3676568"/>
                  <a:gd name="connsiteX1015" fmla="*/ 1897069 w 2747325"/>
                  <a:gd name="connsiteY1015" fmla="*/ 1393864 h 3676568"/>
                  <a:gd name="connsiteX1016" fmla="*/ 1862727 w 2747325"/>
                  <a:gd name="connsiteY1016" fmla="*/ 1385178 h 3676568"/>
                  <a:gd name="connsiteX1017" fmla="*/ 1744754 w 2747325"/>
                  <a:gd name="connsiteY1017" fmla="*/ 1390430 h 3676568"/>
                  <a:gd name="connsiteX1018" fmla="*/ 1723139 w 2747325"/>
                  <a:gd name="connsiteY1018" fmla="*/ 1395480 h 3676568"/>
                  <a:gd name="connsiteX1019" fmla="*/ 1722533 w 2747325"/>
                  <a:gd name="connsiteY1019" fmla="*/ 1392652 h 3676568"/>
                  <a:gd name="connsiteX1020" fmla="*/ 1719099 w 2747325"/>
                  <a:gd name="connsiteY1020" fmla="*/ 1388208 h 3676568"/>
                  <a:gd name="connsiteX1021" fmla="*/ 1719907 w 2747325"/>
                  <a:gd name="connsiteY1021" fmla="*/ 1385178 h 3676568"/>
                  <a:gd name="connsiteX1022" fmla="*/ 1708392 w 2747325"/>
                  <a:gd name="connsiteY1022" fmla="*/ 1366593 h 3676568"/>
                  <a:gd name="connsiteX1023" fmla="*/ 1742532 w 2747325"/>
                  <a:gd name="connsiteY1023" fmla="*/ 1375077 h 3676568"/>
                  <a:gd name="connsiteX1024" fmla="*/ 1794246 w 2747325"/>
                  <a:gd name="connsiteY1024" fmla="*/ 1372653 h 3676568"/>
                  <a:gd name="connsiteX1025" fmla="*/ 1798893 w 2747325"/>
                  <a:gd name="connsiteY1025" fmla="*/ 1374875 h 3676568"/>
                  <a:gd name="connsiteX1026" fmla="*/ 1805559 w 2747325"/>
                  <a:gd name="connsiteY1026" fmla="*/ 1372047 h 3676568"/>
                  <a:gd name="connsiteX1027" fmla="*/ 1860707 w 2747325"/>
                  <a:gd name="connsiteY1027" fmla="*/ 1369623 h 3676568"/>
                  <a:gd name="connsiteX1028" fmla="*/ 1891817 w 2747325"/>
                  <a:gd name="connsiteY1028" fmla="*/ 1359320 h 3676568"/>
                  <a:gd name="connsiteX1029" fmla="*/ 1900907 w 2747325"/>
                  <a:gd name="connsiteY1029" fmla="*/ 1363361 h 3676568"/>
                  <a:gd name="connsiteX1030" fmla="*/ 1904947 w 2747325"/>
                  <a:gd name="connsiteY1030" fmla="*/ 1357300 h 3676568"/>
                  <a:gd name="connsiteX1031" fmla="*/ 1900099 w 2747325"/>
                  <a:gd name="connsiteY1031" fmla="*/ 1351846 h 3676568"/>
                  <a:gd name="connsiteX1032" fmla="*/ 1903937 w 2747325"/>
                  <a:gd name="connsiteY1032" fmla="*/ 1347200 h 3676568"/>
                  <a:gd name="connsiteX1033" fmla="*/ 1908382 w 2747325"/>
                  <a:gd name="connsiteY1033" fmla="*/ 1330635 h 3676568"/>
                  <a:gd name="connsiteX1034" fmla="*/ 1908382 w 2747325"/>
                  <a:gd name="connsiteY1034" fmla="*/ 1328009 h 3676568"/>
                  <a:gd name="connsiteX1035" fmla="*/ 1918482 w 2747325"/>
                  <a:gd name="connsiteY1035" fmla="*/ 1331847 h 3676568"/>
                  <a:gd name="connsiteX1036" fmla="*/ 1921310 w 2747325"/>
                  <a:gd name="connsiteY1036" fmla="*/ 1330837 h 3676568"/>
                  <a:gd name="connsiteX1037" fmla="*/ 1936259 w 2747325"/>
                  <a:gd name="connsiteY1037" fmla="*/ 1350432 h 3676568"/>
                  <a:gd name="connsiteX1038" fmla="*/ 1970600 w 2747325"/>
                  <a:gd name="connsiteY1038" fmla="*/ 1359118 h 3676568"/>
                  <a:gd name="connsiteX1039" fmla="*/ 2087766 w 2747325"/>
                  <a:gd name="connsiteY1039" fmla="*/ 1353866 h 3676568"/>
                  <a:gd name="connsiteX1040" fmla="*/ 2130592 w 2747325"/>
                  <a:gd name="connsiteY1040" fmla="*/ 1331645 h 3676568"/>
                  <a:gd name="connsiteX1041" fmla="*/ 2134834 w 2747325"/>
                  <a:gd name="connsiteY1041" fmla="*/ 1315080 h 3676568"/>
                  <a:gd name="connsiteX1042" fmla="*/ 2130996 w 2747325"/>
                  <a:gd name="connsiteY1042" fmla="*/ 1225590 h 3676568"/>
                  <a:gd name="connsiteX1043" fmla="*/ 2115037 w 2747325"/>
                  <a:gd name="connsiteY1043" fmla="*/ 1199935 h 3676568"/>
                  <a:gd name="connsiteX1044" fmla="*/ 2080897 w 2747325"/>
                  <a:gd name="connsiteY1044" fmla="*/ 1191249 h 3676568"/>
                  <a:gd name="connsiteX1045" fmla="*/ 1964338 w 2747325"/>
                  <a:gd name="connsiteY1045" fmla="*/ 1196097 h 3676568"/>
                  <a:gd name="connsiteX1046" fmla="*/ 1953632 w 2747325"/>
                  <a:gd name="connsiteY1046" fmla="*/ 1197713 h 3676568"/>
                  <a:gd name="connsiteX1047" fmla="*/ 1958884 w 2747325"/>
                  <a:gd name="connsiteY1047" fmla="*/ 1185996 h 3676568"/>
                  <a:gd name="connsiteX1048" fmla="*/ 1965954 w 2747325"/>
                  <a:gd name="connsiteY1048" fmla="*/ 1189431 h 3676568"/>
                  <a:gd name="connsiteX1049" fmla="*/ 1971206 w 2747325"/>
                  <a:gd name="connsiteY1049" fmla="*/ 1180340 h 3676568"/>
                  <a:gd name="connsiteX1050" fmla="*/ 2078069 w 2747325"/>
                  <a:gd name="connsiteY1050" fmla="*/ 1175896 h 3676568"/>
                  <a:gd name="connsiteX1051" fmla="*/ 2120693 w 2747325"/>
                  <a:gd name="connsiteY1051" fmla="*/ 1153877 h 3676568"/>
                  <a:gd name="connsiteX1052" fmla="*/ 2124936 w 2747325"/>
                  <a:gd name="connsiteY1052" fmla="*/ 1137514 h 3676568"/>
                  <a:gd name="connsiteX1053" fmla="*/ 2121299 w 2747325"/>
                  <a:gd name="connsiteY1053" fmla="*/ 1048630 h 3676568"/>
                  <a:gd name="connsiteX1054" fmla="*/ 2071605 w 2747325"/>
                  <a:gd name="connsiteY1054" fmla="*/ 1014491 h 3676568"/>
                  <a:gd name="connsiteX1055" fmla="*/ 1971004 w 2747325"/>
                  <a:gd name="connsiteY1055" fmla="*/ 1018531 h 3676568"/>
                  <a:gd name="connsiteX1056" fmla="*/ 1969590 w 2747325"/>
                  <a:gd name="connsiteY1056" fmla="*/ 1010450 h 3676568"/>
                  <a:gd name="connsiteX1057" fmla="*/ 1969388 w 2747325"/>
                  <a:gd name="connsiteY1057" fmla="*/ 1007420 h 3676568"/>
                  <a:gd name="connsiteX1058" fmla="*/ 1968378 w 2747325"/>
                  <a:gd name="connsiteY1058" fmla="*/ 1005804 h 3676568"/>
                  <a:gd name="connsiteX1059" fmla="*/ 1967772 w 2747325"/>
                  <a:gd name="connsiteY1059" fmla="*/ 1003582 h 3676568"/>
                  <a:gd name="connsiteX1060" fmla="*/ 2069181 w 2747325"/>
                  <a:gd name="connsiteY1060" fmla="*/ 999542 h 3676568"/>
                  <a:gd name="connsiteX1061" fmla="*/ 2111603 w 2747325"/>
                  <a:gd name="connsiteY1061" fmla="*/ 977927 h 3676568"/>
                  <a:gd name="connsiteX1062" fmla="*/ 2115845 w 2747325"/>
                  <a:gd name="connsiteY1062" fmla="*/ 961766 h 3676568"/>
                  <a:gd name="connsiteX1063" fmla="*/ 2115037 w 2747325"/>
                  <a:gd name="connsiteY1063" fmla="*/ 943585 h 3676568"/>
                  <a:gd name="connsiteX1064" fmla="*/ 2171600 w 2747325"/>
                  <a:gd name="connsiteY1064" fmla="*/ 1006814 h 3676568"/>
                  <a:gd name="connsiteX1065" fmla="*/ 2229980 w 2747325"/>
                  <a:gd name="connsiteY1065" fmla="*/ 1072669 h 3676568"/>
                  <a:gd name="connsiteX1066" fmla="*/ 2230586 w 2747325"/>
                  <a:gd name="connsiteY1066" fmla="*/ 1086002 h 3676568"/>
                  <a:gd name="connsiteX1067" fmla="*/ 2243717 w 2747325"/>
                  <a:gd name="connsiteY1067" fmla="*/ 1380733 h 3676568"/>
                  <a:gd name="connsiteX1068" fmla="*/ 2252605 w 2747325"/>
                  <a:gd name="connsiteY1068" fmla="*/ 1577086 h 3676568"/>
                  <a:gd name="connsiteX1069" fmla="*/ 2148773 w 2747325"/>
                  <a:gd name="connsiteY1069" fmla="*/ 1479314 h 3676568"/>
                  <a:gd name="connsiteX1070" fmla="*/ 2143924 w 2747325"/>
                  <a:gd name="connsiteY1070" fmla="*/ 1478506 h 3676568"/>
                  <a:gd name="connsiteX1071" fmla="*/ 2140692 w 2747325"/>
                  <a:gd name="connsiteY1071" fmla="*/ 1402954 h 3676568"/>
                  <a:gd name="connsiteX1072" fmla="*/ 2124734 w 2747325"/>
                  <a:gd name="connsiteY1072" fmla="*/ 1377097 h 3676568"/>
                  <a:gd name="connsiteX1073" fmla="*/ 2090594 w 2747325"/>
                  <a:gd name="connsiteY1073" fmla="*/ 1368411 h 3676568"/>
                  <a:gd name="connsiteX1074" fmla="*/ 1973429 w 2747325"/>
                  <a:gd name="connsiteY1074" fmla="*/ 1373663 h 3676568"/>
                  <a:gd name="connsiteX1075" fmla="*/ 1930401 w 2747325"/>
                  <a:gd name="connsiteY1075" fmla="*/ 1396086 h 3676568"/>
                  <a:gd name="connsiteX1076" fmla="*/ 1925956 w 2747325"/>
                  <a:gd name="connsiteY1076" fmla="*/ 1412651 h 3676568"/>
                  <a:gd name="connsiteX1077" fmla="*/ 1929391 w 2747325"/>
                  <a:gd name="connsiteY1077" fmla="*/ 1503353 h 3676568"/>
                  <a:gd name="connsiteX1078" fmla="*/ 1979893 w 2747325"/>
                  <a:gd name="connsiteY1078" fmla="*/ 1538099 h 3676568"/>
                  <a:gd name="connsiteX1079" fmla="*/ 2097462 w 2747325"/>
                  <a:gd name="connsiteY1079" fmla="*/ 1532442 h 3676568"/>
                  <a:gd name="connsiteX1080" fmla="*/ 2140490 w 2747325"/>
                  <a:gd name="connsiteY1080" fmla="*/ 1509817 h 3676568"/>
                  <a:gd name="connsiteX1081" fmla="*/ 2144733 w 2747325"/>
                  <a:gd name="connsiteY1081" fmla="*/ 1493253 h 3676568"/>
                  <a:gd name="connsiteX1082" fmla="*/ 2144530 w 2747325"/>
                  <a:gd name="connsiteY1082" fmla="*/ 1488606 h 3676568"/>
                  <a:gd name="connsiteX1083" fmla="*/ 2247353 w 2747325"/>
                  <a:gd name="connsiteY1083" fmla="*/ 1586783 h 3676568"/>
                  <a:gd name="connsiteX1084" fmla="*/ 2253009 w 2747325"/>
                  <a:gd name="connsiteY1084" fmla="*/ 1586177 h 3676568"/>
                  <a:gd name="connsiteX1085" fmla="*/ 2270382 w 2747325"/>
                  <a:gd name="connsiteY1085" fmla="*/ 1973833 h 3676568"/>
                  <a:gd name="connsiteX1086" fmla="*/ 2271796 w 2747325"/>
                  <a:gd name="connsiteY1086" fmla="*/ 2007164 h 3676568"/>
                  <a:gd name="connsiteX1087" fmla="*/ 2271392 w 2747325"/>
                  <a:gd name="connsiteY1087" fmla="*/ 2005144 h 3676568"/>
                  <a:gd name="connsiteX1088" fmla="*/ 2230384 w 2747325"/>
                  <a:gd name="connsiteY1088" fmla="*/ 1964742 h 3676568"/>
                  <a:gd name="connsiteX1089" fmla="*/ 2180084 w 2747325"/>
                  <a:gd name="connsiteY1089" fmla="*/ 1922320 h 3676568"/>
                  <a:gd name="connsiteX1090" fmla="*/ 2171196 w 2747325"/>
                  <a:gd name="connsiteY1090" fmla="*/ 1931007 h 3676568"/>
                  <a:gd name="connsiteX1091" fmla="*/ 2219072 w 2747325"/>
                  <a:gd name="connsiteY1091" fmla="*/ 1975853 h 3676568"/>
                  <a:gd name="connsiteX1092" fmla="*/ 2264120 w 2747325"/>
                  <a:gd name="connsiteY1092" fmla="*/ 2012214 h 3676568"/>
                  <a:gd name="connsiteX1093" fmla="*/ 2271796 w 2747325"/>
                  <a:gd name="connsiteY1093" fmla="*/ 2008578 h 3676568"/>
                  <a:gd name="connsiteX1094" fmla="*/ 2283311 w 2747325"/>
                  <a:gd name="connsiteY1094" fmla="*/ 2218466 h 3676568"/>
                  <a:gd name="connsiteX1095" fmla="*/ 2283109 w 2747325"/>
                  <a:gd name="connsiteY1095" fmla="*/ 2218264 h 3676568"/>
                  <a:gd name="connsiteX1096" fmla="*/ 2276645 w 2747325"/>
                  <a:gd name="connsiteY1096" fmla="*/ 2224728 h 3676568"/>
                  <a:gd name="connsiteX1097" fmla="*/ 2284321 w 2747325"/>
                  <a:gd name="connsiteY1097" fmla="*/ 2231596 h 3676568"/>
                  <a:gd name="connsiteX1098" fmla="*/ 2290179 w 2747325"/>
                  <a:gd name="connsiteY1098" fmla="*/ 2289371 h 3676568"/>
                  <a:gd name="connsiteX1099" fmla="*/ 2286341 w 2747325"/>
                  <a:gd name="connsiteY1099" fmla="*/ 2292603 h 3676568"/>
                  <a:gd name="connsiteX1100" fmla="*/ 2286341 w 2747325"/>
                  <a:gd name="connsiteY1100" fmla="*/ 2292805 h 3676568"/>
                  <a:gd name="connsiteX1101" fmla="*/ 2290381 w 2747325"/>
                  <a:gd name="connsiteY1101" fmla="*/ 2291391 h 3676568"/>
                  <a:gd name="connsiteX1102" fmla="*/ 2293613 w 2747325"/>
                  <a:gd name="connsiteY1102" fmla="*/ 2323915 h 3676568"/>
                  <a:gd name="connsiteX1103" fmla="*/ 2293613 w 2747325"/>
                  <a:gd name="connsiteY1103" fmla="*/ 2323915 h 3676568"/>
                  <a:gd name="connsiteX1104" fmla="*/ 2294219 w 2747325"/>
                  <a:gd name="connsiteY1104" fmla="*/ 2289977 h 3676568"/>
                  <a:gd name="connsiteX1105" fmla="*/ 2307148 w 2747325"/>
                  <a:gd name="connsiteY1105" fmla="*/ 2286745 h 3676568"/>
                  <a:gd name="connsiteX1106" fmla="*/ 2308158 w 2747325"/>
                  <a:gd name="connsiteY1106" fmla="*/ 2289573 h 3676568"/>
                  <a:gd name="connsiteX1107" fmla="*/ 2325733 w 2747325"/>
                  <a:gd name="connsiteY1107" fmla="*/ 2308562 h 3676568"/>
                  <a:gd name="connsiteX1108" fmla="*/ 2321087 w 2747325"/>
                  <a:gd name="connsiteY1108" fmla="*/ 2315834 h 3676568"/>
                  <a:gd name="connsiteX1109" fmla="*/ 2420475 w 2747325"/>
                  <a:gd name="connsiteY1109" fmla="*/ 2423707 h 3676568"/>
                  <a:gd name="connsiteX1110" fmla="*/ 2425727 w 2747325"/>
                  <a:gd name="connsiteY1110" fmla="*/ 2423707 h 3676568"/>
                  <a:gd name="connsiteX1111" fmla="*/ 2425929 w 2747325"/>
                  <a:gd name="connsiteY1111" fmla="*/ 2445928 h 3676568"/>
                  <a:gd name="connsiteX1112" fmla="*/ 1284779 w 2747325"/>
                  <a:gd name="connsiteY1112" fmla="*/ 2447544 h 3676568"/>
                  <a:gd name="connsiteX1113" fmla="*/ 1281749 w 2747325"/>
                  <a:gd name="connsiteY1113" fmla="*/ 2443504 h 3676568"/>
                  <a:gd name="connsiteX1114" fmla="*/ 1331443 w 2747325"/>
                  <a:gd name="connsiteY1114" fmla="*/ 2421687 h 3676568"/>
                  <a:gd name="connsiteX1115" fmla="*/ 1352452 w 2747325"/>
                  <a:gd name="connsiteY1115" fmla="*/ 2409971 h 3676568"/>
                  <a:gd name="connsiteX1116" fmla="*/ 1363967 w 2747325"/>
                  <a:gd name="connsiteY1116" fmla="*/ 2416637 h 3676568"/>
                  <a:gd name="connsiteX1117" fmla="*/ 1370633 w 2747325"/>
                  <a:gd name="connsiteY1117" fmla="*/ 2410981 h 3676568"/>
                  <a:gd name="connsiteX1118" fmla="*/ 1364977 w 2747325"/>
                  <a:gd name="connsiteY1118" fmla="*/ 2402294 h 3676568"/>
                  <a:gd name="connsiteX1119" fmla="*/ 1370633 w 2747325"/>
                  <a:gd name="connsiteY1119" fmla="*/ 2398456 h 3676568"/>
                  <a:gd name="connsiteX1120" fmla="*/ 1383966 w 2747325"/>
                  <a:gd name="connsiteY1120" fmla="*/ 2405526 h 3676568"/>
                  <a:gd name="connsiteX1121" fmla="*/ 1391238 w 2747325"/>
                  <a:gd name="connsiteY1121" fmla="*/ 2399264 h 3676568"/>
                  <a:gd name="connsiteX1122" fmla="*/ 1384572 w 2747325"/>
                  <a:gd name="connsiteY1122" fmla="*/ 2388962 h 3676568"/>
                  <a:gd name="connsiteX1123" fmla="*/ 1384976 w 2747325"/>
                  <a:gd name="connsiteY1123" fmla="*/ 2388760 h 3676568"/>
                  <a:gd name="connsiteX1124" fmla="*/ 1394470 w 2747325"/>
                  <a:gd name="connsiteY1124" fmla="*/ 2388154 h 3676568"/>
                  <a:gd name="connsiteX1125" fmla="*/ 1410631 w 2747325"/>
                  <a:gd name="connsiteY1125" fmla="*/ 2398456 h 3676568"/>
                  <a:gd name="connsiteX1126" fmla="*/ 1419519 w 2747325"/>
                  <a:gd name="connsiteY1126" fmla="*/ 2429767 h 3676568"/>
                  <a:gd name="connsiteX1127" fmla="*/ 1424165 w 2747325"/>
                  <a:gd name="connsiteY1127" fmla="*/ 2638443 h 3676568"/>
                  <a:gd name="connsiteX1128" fmla="*/ 1416489 w 2747325"/>
                  <a:gd name="connsiteY1128" fmla="*/ 2671573 h 3676568"/>
                  <a:gd name="connsiteX1129" fmla="*/ 1400934 w 2747325"/>
                  <a:gd name="connsiteY1129" fmla="*/ 2683693 h 3676568"/>
                  <a:gd name="connsiteX1130" fmla="*/ 1276699 w 2747325"/>
                  <a:gd name="connsiteY1130" fmla="*/ 2691774 h 3676568"/>
                  <a:gd name="connsiteX1131" fmla="*/ 1251447 w 2747325"/>
                  <a:gd name="connsiteY1131" fmla="*/ 2649554 h 3676568"/>
                  <a:gd name="connsiteX1132" fmla="*/ 1249427 w 2747325"/>
                  <a:gd name="connsiteY1132" fmla="*/ 2527742 h 3676568"/>
                  <a:gd name="connsiteX1133" fmla="*/ 1233469 w 2747325"/>
                  <a:gd name="connsiteY1133" fmla="*/ 2550973 h 3676568"/>
                  <a:gd name="connsiteX1134" fmla="*/ 1227610 w 2747325"/>
                  <a:gd name="connsiteY1134" fmla="*/ 2540873 h 3676568"/>
                  <a:gd name="connsiteX1135" fmla="*/ 1269224 w 2747325"/>
                  <a:gd name="connsiteY1135" fmla="*/ 2490774 h 3676568"/>
                  <a:gd name="connsiteX1136" fmla="*/ 1284779 w 2747325"/>
                  <a:gd name="connsiteY1136" fmla="*/ 2447544 h 3676568"/>
                  <a:gd name="connsiteX1137" fmla="*/ 1506181 w 2747325"/>
                  <a:gd name="connsiteY1137" fmla="*/ 2275837 h 3676568"/>
                  <a:gd name="connsiteX1138" fmla="*/ 1518908 w 2747325"/>
                  <a:gd name="connsiteY1138" fmla="*/ 2262706 h 3676568"/>
                  <a:gd name="connsiteX1139" fmla="*/ 1657486 w 2747325"/>
                  <a:gd name="connsiteY1139" fmla="*/ 2160893 h 3676568"/>
                  <a:gd name="connsiteX1140" fmla="*/ 1673041 w 2747325"/>
                  <a:gd name="connsiteY1140" fmla="*/ 2174832 h 3676568"/>
                  <a:gd name="connsiteX1141" fmla="*/ 1675869 w 2747325"/>
                  <a:gd name="connsiteY1141" fmla="*/ 2269978 h 3676568"/>
                  <a:gd name="connsiteX1142" fmla="*/ 1674051 w 2747325"/>
                  <a:gd name="connsiteY1142" fmla="*/ 2276443 h 3676568"/>
                  <a:gd name="connsiteX1143" fmla="*/ 1652436 w 2747325"/>
                  <a:gd name="connsiteY1143" fmla="*/ 2287553 h 3676568"/>
                  <a:gd name="connsiteX1144" fmla="*/ 1530624 w 2747325"/>
                  <a:gd name="connsiteY1144" fmla="*/ 2294825 h 3676568"/>
                  <a:gd name="connsiteX1145" fmla="*/ 1506181 w 2747325"/>
                  <a:gd name="connsiteY1145" fmla="*/ 2280079 h 3676568"/>
                  <a:gd name="connsiteX1146" fmla="*/ 1506181 w 2747325"/>
                  <a:gd name="connsiteY1146" fmla="*/ 2275837 h 3676568"/>
                  <a:gd name="connsiteX1147" fmla="*/ 1766167 w 2747325"/>
                  <a:gd name="connsiteY1147" fmla="*/ 2166549 h 3676568"/>
                  <a:gd name="connsiteX1148" fmla="*/ 1767783 w 2747325"/>
                  <a:gd name="connsiteY1148" fmla="*/ 2160287 h 3676568"/>
                  <a:gd name="connsiteX1149" fmla="*/ 1789196 w 2747325"/>
                  <a:gd name="connsiteY1149" fmla="*/ 2149379 h 3676568"/>
                  <a:gd name="connsiteX1150" fmla="*/ 1909594 w 2747325"/>
                  <a:gd name="connsiteY1150" fmla="*/ 2142510 h 3676568"/>
                  <a:gd name="connsiteX1151" fmla="*/ 1927168 w 2747325"/>
                  <a:gd name="connsiteY1151" fmla="*/ 2146753 h 3676568"/>
                  <a:gd name="connsiteX1152" fmla="*/ 1933835 w 2747325"/>
                  <a:gd name="connsiteY1152" fmla="*/ 2157055 h 3676568"/>
                  <a:gd name="connsiteX1153" fmla="*/ 1937269 w 2747325"/>
                  <a:gd name="connsiteY1153" fmla="*/ 2251797 h 3676568"/>
                  <a:gd name="connsiteX1154" fmla="*/ 1935653 w 2747325"/>
                  <a:gd name="connsiteY1154" fmla="*/ 2258060 h 3676568"/>
                  <a:gd name="connsiteX1155" fmla="*/ 1914240 w 2747325"/>
                  <a:gd name="connsiteY1155" fmla="*/ 2269170 h 3676568"/>
                  <a:gd name="connsiteX1156" fmla="*/ 1793438 w 2747325"/>
                  <a:gd name="connsiteY1156" fmla="*/ 2276240 h 3676568"/>
                  <a:gd name="connsiteX1157" fmla="*/ 1769197 w 2747325"/>
                  <a:gd name="connsiteY1157" fmla="*/ 2261494 h 3676568"/>
                  <a:gd name="connsiteX1158" fmla="*/ 1766167 w 2747325"/>
                  <a:gd name="connsiteY1158" fmla="*/ 2166549 h 3676568"/>
                  <a:gd name="connsiteX1159" fmla="*/ 1813841 w 2747325"/>
                  <a:gd name="connsiteY1159" fmla="*/ 2083524 h 3676568"/>
                  <a:gd name="connsiteX1160" fmla="*/ 1909392 w 2747325"/>
                  <a:gd name="connsiteY1160" fmla="*/ 2012820 h 3676568"/>
                  <a:gd name="connsiteX1161" fmla="*/ 1914846 w 2747325"/>
                  <a:gd name="connsiteY1161" fmla="*/ 2008578 h 3676568"/>
                  <a:gd name="connsiteX1162" fmla="*/ 1916866 w 2747325"/>
                  <a:gd name="connsiteY1162" fmla="*/ 2061908 h 3676568"/>
                  <a:gd name="connsiteX1163" fmla="*/ 1915250 w 2747325"/>
                  <a:gd name="connsiteY1163" fmla="*/ 2068171 h 3676568"/>
                  <a:gd name="connsiteX1164" fmla="*/ 1894039 w 2747325"/>
                  <a:gd name="connsiteY1164" fmla="*/ 2079079 h 3676568"/>
                  <a:gd name="connsiteX1165" fmla="*/ 1813841 w 2747325"/>
                  <a:gd name="connsiteY1165" fmla="*/ 2083524 h 3676568"/>
                  <a:gd name="connsiteX1166" fmla="*/ 1891817 w 2747325"/>
                  <a:gd name="connsiteY1166" fmla="*/ 1872424 h 3676568"/>
                  <a:gd name="connsiteX1167" fmla="*/ 1871010 w 2747325"/>
                  <a:gd name="connsiteY1167" fmla="*/ 1856869 h 3676568"/>
                  <a:gd name="connsiteX1168" fmla="*/ 1881110 w 2747325"/>
                  <a:gd name="connsiteY1168" fmla="*/ 1849395 h 3676568"/>
                  <a:gd name="connsiteX1169" fmla="*/ 1903735 w 2747325"/>
                  <a:gd name="connsiteY1169" fmla="*/ 1870202 h 3676568"/>
                  <a:gd name="connsiteX1170" fmla="*/ 1907978 w 2747325"/>
                  <a:gd name="connsiteY1170" fmla="*/ 1874242 h 3676568"/>
                  <a:gd name="connsiteX1171" fmla="*/ 1907978 w 2747325"/>
                  <a:gd name="connsiteY1171" fmla="*/ 1876262 h 3676568"/>
                  <a:gd name="connsiteX1172" fmla="*/ 1906361 w 2747325"/>
                  <a:gd name="connsiteY1172" fmla="*/ 1882524 h 3676568"/>
                  <a:gd name="connsiteX1173" fmla="*/ 1905957 w 2747325"/>
                  <a:gd name="connsiteY1173" fmla="*/ 1883130 h 3676568"/>
                  <a:gd name="connsiteX1174" fmla="*/ 1891817 w 2747325"/>
                  <a:gd name="connsiteY1174" fmla="*/ 1872424 h 3676568"/>
                  <a:gd name="connsiteX1175" fmla="*/ 1893433 w 2747325"/>
                  <a:gd name="connsiteY1175" fmla="*/ 1891817 h 3676568"/>
                  <a:gd name="connsiteX1176" fmla="*/ 1888787 w 2747325"/>
                  <a:gd name="connsiteY1176" fmla="*/ 1892827 h 3676568"/>
                  <a:gd name="connsiteX1177" fmla="*/ 1850405 w 2747325"/>
                  <a:gd name="connsiteY1177" fmla="*/ 1870000 h 3676568"/>
                  <a:gd name="connsiteX1178" fmla="*/ 1860909 w 2747325"/>
                  <a:gd name="connsiteY1178" fmla="*/ 1863536 h 3676568"/>
                  <a:gd name="connsiteX1179" fmla="*/ 1882928 w 2747325"/>
                  <a:gd name="connsiteY1179" fmla="*/ 1882726 h 3676568"/>
                  <a:gd name="connsiteX1180" fmla="*/ 1893433 w 2747325"/>
                  <a:gd name="connsiteY1180" fmla="*/ 1891817 h 3676568"/>
                  <a:gd name="connsiteX1181" fmla="*/ 1890201 w 2747325"/>
                  <a:gd name="connsiteY1181" fmla="*/ 1842527 h 3676568"/>
                  <a:gd name="connsiteX1182" fmla="*/ 1901513 w 2747325"/>
                  <a:gd name="connsiteY1182" fmla="*/ 1832426 h 3676568"/>
                  <a:gd name="connsiteX1183" fmla="*/ 1906564 w 2747325"/>
                  <a:gd name="connsiteY1183" fmla="*/ 1836668 h 3676568"/>
                  <a:gd name="connsiteX1184" fmla="*/ 1907170 w 2747325"/>
                  <a:gd name="connsiteY1184" fmla="*/ 1855657 h 3676568"/>
                  <a:gd name="connsiteX1185" fmla="*/ 1890201 w 2747325"/>
                  <a:gd name="connsiteY1185" fmla="*/ 1842527 h 3676568"/>
                  <a:gd name="connsiteX1186" fmla="*/ 1931815 w 2747325"/>
                  <a:gd name="connsiteY1186" fmla="*/ 1803135 h 3676568"/>
                  <a:gd name="connsiteX1187" fmla="*/ 1931613 w 2747325"/>
                  <a:gd name="connsiteY1187" fmla="*/ 1798286 h 3676568"/>
                  <a:gd name="connsiteX1188" fmla="*/ 1932219 w 2747325"/>
                  <a:gd name="connsiteY1188" fmla="*/ 1795660 h 3676568"/>
                  <a:gd name="connsiteX1189" fmla="*/ 1943127 w 2747325"/>
                  <a:gd name="connsiteY1189" fmla="*/ 1784752 h 3676568"/>
                  <a:gd name="connsiteX1190" fmla="*/ 1943935 w 2747325"/>
                  <a:gd name="connsiteY1190" fmla="*/ 1804751 h 3676568"/>
                  <a:gd name="connsiteX1191" fmla="*/ 1931815 w 2747325"/>
                  <a:gd name="connsiteY1191" fmla="*/ 1803135 h 3676568"/>
                  <a:gd name="connsiteX1192" fmla="*/ 1968984 w 2747325"/>
                  <a:gd name="connsiteY1192" fmla="*/ 1774651 h 3676568"/>
                  <a:gd name="connsiteX1193" fmla="*/ 1970600 w 2747325"/>
                  <a:gd name="connsiteY1193" fmla="*/ 1768389 h 3676568"/>
                  <a:gd name="connsiteX1194" fmla="*/ 1991609 w 2747325"/>
                  <a:gd name="connsiteY1194" fmla="*/ 1757885 h 3676568"/>
                  <a:gd name="connsiteX1195" fmla="*/ 2109987 w 2747325"/>
                  <a:gd name="connsiteY1195" fmla="*/ 1751824 h 3676568"/>
                  <a:gd name="connsiteX1196" fmla="*/ 2127158 w 2747325"/>
                  <a:gd name="connsiteY1196" fmla="*/ 1756067 h 3676568"/>
                  <a:gd name="connsiteX1197" fmla="*/ 2133824 w 2747325"/>
                  <a:gd name="connsiteY1197" fmla="*/ 1766167 h 3676568"/>
                  <a:gd name="connsiteX1198" fmla="*/ 2137864 w 2747325"/>
                  <a:gd name="connsiteY1198" fmla="*/ 1858485 h 3676568"/>
                  <a:gd name="connsiteX1199" fmla="*/ 2136248 w 2747325"/>
                  <a:gd name="connsiteY1199" fmla="*/ 1864748 h 3676568"/>
                  <a:gd name="connsiteX1200" fmla="*/ 2115239 w 2747325"/>
                  <a:gd name="connsiteY1200" fmla="*/ 1875454 h 3676568"/>
                  <a:gd name="connsiteX1201" fmla="*/ 1996458 w 2747325"/>
                  <a:gd name="connsiteY1201" fmla="*/ 1881716 h 3676568"/>
                  <a:gd name="connsiteX1202" fmla="*/ 1972418 w 2747325"/>
                  <a:gd name="connsiteY1202" fmla="*/ 1867374 h 3676568"/>
                  <a:gd name="connsiteX1203" fmla="*/ 1968984 w 2747325"/>
                  <a:gd name="connsiteY1203" fmla="*/ 1774651 h 3676568"/>
                  <a:gd name="connsiteX1204" fmla="*/ 1437902 w 2747325"/>
                  <a:gd name="connsiteY1204" fmla="*/ 1507191 h 3676568"/>
                  <a:gd name="connsiteX1205" fmla="*/ 1453255 w 2747325"/>
                  <a:gd name="connsiteY1205" fmla="*/ 1518706 h 3676568"/>
                  <a:gd name="connsiteX1206" fmla="*/ 1453659 w 2747325"/>
                  <a:gd name="connsiteY1206" fmla="*/ 1537291 h 3676568"/>
                  <a:gd name="connsiteX1207" fmla="*/ 1454669 w 2747325"/>
                  <a:gd name="connsiteY1207" fmla="*/ 1543149 h 3676568"/>
                  <a:gd name="connsiteX1208" fmla="*/ 1430832 w 2747325"/>
                  <a:gd name="connsiteY1208" fmla="*/ 1526180 h 3676568"/>
                  <a:gd name="connsiteX1209" fmla="*/ 1408005 w 2747325"/>
                  <a:gd name="connsiteY1209" fmla="*/ 1510221 h 3676568"/>
                  <a:gd name="connsiteX1210" fmla="*/ 1407399 w 2747325"/>
                  <a:gd name="connsiteY1210" fmla="*/ 1484162 h 3676568"/>
                  <a:gd name="connsiteX1211" fmla="*/ 1437902 w 2747325"/>
                  <a:gd name="connsiteY1211" fmla="*/ 1507191 h 3676568"/>
                  <a:gd name="connsiteX1212" fmla="*/ 1407197 w 2747325"/>
                  <a:gd name="connsiteY1212" fmla="*/ 1473456 h 3676568"/>
                  <a:gd name="connsiteX1213" fmla="*/ 1406187 w 2747325"/>
                  <a:gd name="connsiteY1213" fmla="*/ 1427196 h 3676568"/>
                  <a:gd name="connsiteX1214" fmla="*/ 1423357 w 2747325"/>
                  <a:gd name="connsiteY1214" fmla="*/ 1444770 h 3676568"/>
                  <a:gd name="connsiteX1215" fmla="*/ 1448204 w 2747325"/>
                  <a:gd name="connsiteY1215" fmla="*/ 1464769 h 3676568"/>
                  <a:gd name="connsiteX1216" fmla="*/ 1452043 w 2747325"/>
                  <a:gd name="connsiteY1216" fmla="*/ 1464567 h 3676568"/>
                  <a:gd name="connsiteX1217" fmla="*/ 1452851 w 2747325"/>
                  <a:gd name="connsiteY1217" fmla="*/ 1502949 h 3676568"/>
                  <a:gd name="connsiteX1218" fmla="*/ 1445174 w 2747325"/>
                  <a:gd name="connsiteY1218" fmla="*/ 1498101 h 3676568"/>
                  <a:gd name="connsiteX1219" fmla="*/ 1407803 w 2747325"/>
                  <a:gd name="connsiteY1219" fmla="*/ 1473658 h 3676568"/>
                  <a:gd name="connsiteX1220" fmla="*/ 1407197 w 2747325"/>
                  <a:gd name="connsiteY1220" fmla="*/ 1473456 h 3676568"/>
                  <a:gd name="connsiteX1221" fmla="*/ 1451639 w 2747325"/>
                  <a:gd name="connsiteY1221" fmla="*/ 1445578 h 3676568"/>
                  <a:gd name="connsiteX1222" fmla="*/ 1451841 w 2747325"/>
                  <a:gd name="connsiteY1222" fmla="*/ 1456285 h 3676568"/>
                  <a:gd name="connsiteX1223" fmla="*/ 1431640 w 2747325"/>
                  <a:gd name="connsiteY1223" fmla="*/ 1437094 h 3676568"/>
                  <a:gd name="connsiteX1224" fmla="*/ 1405984 w 2747325"/>
                  <a:gd name="connsiteY1224" fmla="*/ 1417095 h 3676568"/>
                  <a:gd name="connsiteX1225" fmla="*/ 1405177 w 2747325"/>
                  <a:gd name="connsiteY1225" fmla="*/ 1382753 h 3676568"/>
                  <a:gd name="connsiteX1226" fmla="*/ 1405984 w 2747325"/>
                  <a:gd name="connsiteY1226" fmla="*/ 1384370 h 3676568"/>
                  <a:gd name="connsiteX1227" fmla="*/ 1436488 w 2747325"/>
                  <a:gd name="connsiteY1227" fmla="*/ 1404974 h 3676568"/>
                  <a:gd name="connsiteX1228" fmla="*/ 1440528 w 2747325"/>
                  <a:gd name="connsiteY1228" fmla="*/ 1400126 h 3676568"/>
                  <a:gd name="connsiteX1229" fmla="*/ 1412449 w 2747325"/>
                  <a:gd name="connsiteY1229" fmla="*/ 1378511 h 3676568"/>
                  <a:gd name="connsiteX1230" fmla="*/ 1405177 w 2747325"/>
                  <a:gd name="connsiteY1230" fmla="*/ 1380531 h 3676568"/>
                  <a:gd name="connsiteX1231" fmla="*/ 1404368 w 2747325"/>
                  <a:gd name="connsiteY1231" fmla="*/ 1342150 h 3676568"/>
                  <a:gd name="connsiteX1232" fmla="*/ 1404368 w 2747325"/>
                  <a:gd name="connsiteY1232" fmla="*/ 1341342 h 3676568"/>
                  <a:gd name="connsiteX1233" fmla="*/ 1402954 w 2747325"/>
                  <a:gd name="connsiteY1233" fmla="*/ 1276497 h 3676568"/>
                  <a:gd name="connsiteX1234" fmla="*/ 1446386 w 2747325"/>
                  <a:gd name="connsiteY1234" fmla="*/ 1298314 h 3676568"/>
                  <a:gd name="connsiteX1235" fmla="*/ 1447801 w 2747325"/>
                  <a:gd name="connsiteY1235" fmla="*/ 1355886 h 3676568"/>
                  <a:gd name="connsiteX1236" fmla="*/ 1498303 w 2747325"/>
                  <a:gd name="connsiteY1236" fmla="*/ 1390632 h 3676568"/>
                  <a:gd name="connsiteX1237" fmla="*/ 1600317 w 2747325"/>
                  <a:gd name="connsiteY1237" fmla="*/ 1385986 h 3676568"/>
                  <a:gd name="connsiteX1238" fmla="*/ 1624963 w 2747325"/>
                  <a:gd name="connsiteY1238" fmla="*/ 1398914 h 3676568"/>
                  <a:gd name="connsiteX1239" fmla="*/ 1634659 w 2747325"/>
                  <a:gd name="connsiteY1239" fmla="*/ 1401944 h 3676568"/>
                  <a:gd name="connsiteX1240" fmla="*/ 1619508 w 2747325"/>
                  <a:gd name="connsiteY1240" fmla="*/ 1400530 h 3676568"/>
                  <a:gd name="connsiteX1241" fmla="*/ 1500525 w 2747325"/>
                  <a:gd name="connsiteY1241" fmla="*/ 1405985 h 3676568"/>
                  <a:gd name="connsiteX1242" fmla="*/ 1456487 w 2747325"/>
                  <a:gd name="connsiteY1242" fmla="*/ 1428610 h 3676568"/>
                  <a:gd name="connsiteX1243" fmla="*/ 1451639 w 2747325"/>
                  <a:gd name="connsiteY1243" fmla="*/ 1445578 h 3676568"/>
                  <a:gd name="connsiteX1244" fmla="*/ 1598499 w 2747325"/>
                  <a:gd name="connsiteY1244" fmla="*/ 1255488 h 3676568"/>
                  <a:gd name="connsiteX1245" fmla="*/ 1454669 w 2747325"/>
                  <a:gd name="connsiteY1245" fmla="*/ 1233065 h 3676568"/>
                  <a:gd name="connsiteX1246" fmla="*/ 1308616 w 2747325"/>
                  <a:gd name="connsiteY1246" fmla="*/ 1214278 h 3676568"/>
                  <a:gd name="connsiteX1247" fmla="*/ 1307202 w 2747325"/>
                  <a:gd name="connsiteY1247" fmla="*/ 1226802 h 3676568"/>
                  <a:gd name="connsiteX1248" fmla="*/ 1332655 w 2747325"/>
                  <a:gd name="connsiteY1248" fmla="*/ 1237307 h 3676568"/>
                  <a:gd name="connsiteX1249" fmla="*/ 1333059 w 2747325"/>
                  <a:gd name="connsiteY1249" fmla="*/ 1238721 h 3676568"/>
                  <a:gd name="connsiteX1250" fmla="*/ 1376087 w 2747325"/>
                  <a:gd name="connsiteY1250" fmla="*/ 1262154 h 3676568"/>
                  <a:gd name="connsiteX1251" fmla="*/ 1377097 w 2747325"/>
                  <a:gd name="connsiteY1251" fmla="*/ 1305586 h 3676568"/>
                  <a:gd name="connsiteX1252" fmla="*/ 1362754 w 2747325"/>
                  <a:gd name="connsiteY1252" fmla="*/ 1295283 h 3676568"/>
                  <a:gd name="connsiteX1253" fmla="*/ 1298314 w 2747325"/>
                  <a:gd name="connsiteY1253" fmla="*/ 1239529 h 3676568"/>
                  <a:gd name="connsiteX1254" fmla="*/ 1228620 w 2747325"/>
                  <a:gd name="connsiteY1254" fmla="*/ 1183572 h 3676568"/>
                  <a:gd name="connsiteX1255" fmla="*/ 1302152 w 2747325"/>
                  <a:gd name="connsiteY1255" fmla="*/ 1215894 h 3676568"/>
                  <a:gd name="connsiteX1256" fmla="*/ 1307000 w 2747325"/>
                  <a:gd name="connsiteY1256" fmla="*/ 1207005 h 3676568"/>
                  <a:gd name="connsiteX1257" fmla="*/ 1196097 w 2747325"/>
                  <a:gd name="connsiteY1257" fmla="*/ 1135292 h 3676568"/>
                  <a:gd name="connsiteX1258" fmla="*/ 1197915 w 2747325"/>
                  <a:gd name="connsiteY1258" fmla="*/ 1130040 h 3676568"/>
                  <a:gd name="connsiteX1259" fmla="*/ 1188825 w 2747325"/>
                  <a:gd name="connsiteY1259" fmla="*/ 1122363 h 3676568"/>
                  <a:gd name="connsiteX1260" fmla="*/ 1189027 w 2747325"/>
                  <a:gd name="connsiteY1260" fmla="*/ 1130040 h 3676568"/>
                  <a:gd name="connsiteX1261" fmla="*/ 1164179 w 2747325"/>
                  <a:gd name="connsiteY1261" fmla="*/ 1111657 h 3676568"/>
                  <a:gd name="connsiteX1262" fmla="*/ 1163977 w 2747325"/>
                  <a:gd name="connsiteY1262" fmla="*/ 1100546 h 3676568"/>
                  <a:gd name="connsiteX1263" fmla="*/ 1152463 w 2747325"/>
                  <a:gd name="connsiteY1263" fmla="*/ 1095900 h 3676568"/>
                  <a:gd name="connsiteX1264" fmla="*/ 1152463 w 2747325"/>
                  <a:gd name="connsiteY1264" fmla="*/ 1102365 h 3676568"/>
                  <a:gd name="connsiteX1265" fmla="*/ 1126202 w 2747325"/>
                  <a:gd name="connsiteY1265" fmla="*/ 1081558 h 3676568"/>
                  <a:gd name="connsiteX1266" fmla="*/ 972271 w 2747325"/>
                  <a:gd name="connsiteY1266" fmla="*/ 976311 h 3676568"/>
                  <a:gd name="connsiteX1267" fmla="*/ 922172 w 2747325"/>
                  <a:gd name="connsiteY1267" fmla="*/ 922374 h 3676568"/>
                  <a:gd name="connsiteX1268" fmla="*/ 878740 w 2747325"/>
                  <a:gd name="connsiteY1268" fmla="*/ 875508 h 3676568"/>
                  <a:gd name="connsiteX1269" fmla="*/ 878740 w 2747325"/>
                  <a:gd name="connsiteY1269" fmla="*/ 872478 h 3676568"/>
                  <a:gd name="connsiteX1270" fmla="*/ 873690 w 2747325"/>
                  <a:gd name="connsiteY1270" fmla="*/ 868236 h 3676568"/>
                  <a:gd name="connsiteX1271" fmla="*/ 865206 w 2747325"/>
                  <a:gd name="connsiteY1271" fmla="*/ 849045 h 3676568"/>
                  <a:gd name="connsiteX1272" fmla="*/ 878134 w 2747325"/>
                  <a:gd name="connsiteY1272" fmla="*/ 867226 h 3676568"/>
                  <a:gd name="connsiteX1273" fmla="*/ 919748 w 2747325"/>
                  <a:gd name="connsiteY1273" fmla="*/ 917526 h 3676568"/>
                  <a:gd name="connsiteX1274" fmla="*/ 925808 w 2747325"/>
                  <a:gd name="connsiteY1274" fmla="*/ 912678 h 3676568"/>
                  <a:gd name="connsiteX1275" fmla="*/ 923788 w 2747325"/>
                  <a:gd name="connsiteY1275" fmla="*/ 908638 h 3676568"/>
                  <a:gd name="connsiteX1276" fmla="*/ 932071 w 2747325"/>
                  <a:gd name="connsiteY1276" fmla="*/ 916314 h 3676568"/>
                  <a:gd name="connsiteX1277" fmla="*/ 937929 w 2747325"/>
                  <a:gd name="connsiteY1277" fmla="*/ 911668 h 3676568"/>
                  <a:gd name="connsiteX1278" fmla="*/ 904193 w 2747325"/>
                  <a:gd name="connsiteY1278" fmla="*/ 858943 h 3676568"/>
                  <a:gd name="connsiteX1279" fmla="*/ 865408 w 2747325"/>
                  <a:gd name="connsiteY1279" fmla="*/ 794098 h 3676568"/>
                  <a:gd name="connsiteX1280" fmla="*/ 895103 w 2747325"/>
                  <a:gd name="connsiteY1280" fmla="*/ 749050 h 3676568"/>
                  <a:gd name="connsiteX1281" fmla="*/ 899143 w 2747325"/>
                  <a:gd name="connsiteY1281" fmla="*/ 742586 h 3676568"/>
                  <a:gd name="connsiteX1282" fmla="*/ 935707 w 2747325"/>
                  <a:gd name="connsiteY1282" fmla="*/ 810865 h 3676568"/>
                  <a:gd name="connsiteX1283" fmla="*/ 978735 w 2747325"/>
                  <a:gd name="connsiteY1283" fmla="*/ 881164 h 3676568"/>
                  <a:gd name="connsiteX1284" fmla="*/ 986007 w 2747325"/>
                  <a:gd name="connsiteY1284" fmla="*/ 878134 h 3676568"/>
                  <a:gd name="connsiteX1285" fmla="*/ 949646 w 2747325"/>
                  <a:gd name="connsiteY1285" fmla="*/ 805007 h 3676568"/>
                  <a:gd name="connsiteX1286" fmla="*/ 906820 w 2747325"/>
                  <a:gd name="connsiteY1286" fmla="*/ 730668 h 3676568"/>
                  <a:gd name="connsiteX1287" fmla="*/ 920758 w 2747325"/>
                  <a:gd name="connsiteY1287" fmla="*/ 709255 h 3676568"/>
                  <a:gd name="connsiteX1288" fmla="*/ 984795 w 2747325"/>
                  <a:gd name="connsiteY1288" fmla="*/ 811269 h 3676568"/>
                  <a:gd name="connsiteX1289" fmla="*/ 990047 w 2747325"/>
                  <a:gd name="connsiteY1289" fmla="*/ 808037 h 3676568"/>
                  <a:gd name="connsiteX1290" fmla="*/ 926617 w 2747325"/>
                  <a:gd name="connsiteY1290" fmla="*/ 699760 h 3676568"/>
                  <a:gd name="connsiteX1291" fmla="*/ 948636 w 2747325"/>
                  <a:gd name="connsiteY1291" fmla="*/ 662994 h 3676568"/>
                  <a:gd name="connsiteX1292" fmla="*/ 1000350 w 2747325"/>
                  <a:gd name="connsiteY1292" fmla="*/ 727839 h 3676568"/>
                  <a:gd name="connsiteX1293" fmla="*/ 1004794 w 2747325"/>
                  <a:gd name="connsiteY1293" fmla="*/ 724405 h 3676568"/>
                  <a:gd name="connsiteX1294" fmla="*/ 953888 w 2747325"/>
                  <a:gd name="connsiteY1294" fmla="*/ 654106 h 3676568"/>
                  <a:gd name="connsiteX1295" fmla="*/ 972069 w 2747325"/>
                  <a:gd name="connsiteY1295" fmla="*/ 621785 h 3676568"/>
                  <a:gd name="connsiteX1296" fmla="*/ 1003582 w 2747325"/>
                  <a:gd name="connsiteY1296" fmla="*/ 663196 h 3676568"/>
                  <a:gd name="connsiteX1297" fmla="*/ 1033681 w 2747325"/>
                  <a:gd name="connsiteY1297" fmla="*/ 697538 h 3676568"/>
                  <a:gd name="connsiteX1298" fmla="*/ 1039540 w 2747325"/>
                  <a:gd name="connsiteY1298" fmla="*/ 692892 h 3676568"/>
                  <a:gd name="connsiteX1299" fmla="*/ 1012268 w 2747325"/>
                  <a:gd name="connsiteY1299" fmla="*/ 656328 h 3676568"/>
                  <a:gd name="connsiteX1300" fmla="*/ 978331 w 2747325"/>
                  <a:gd name="connsiteY1300" fmla="*/ 616936 h 3676568"/>
                  <a:gd name="connsiteX1301" fmla="*/ 974897 w 2747325"/>
                  <a:gd name="connsiteY1301" fmla="*/ 615522 h 3676568"/>
                  <a:gd name="connsiteX1302" fmla="*/ 995098 w 2747325"/>
                  <a:gd name="connsiteY1302" fmla="*/ 576534 h 3676568"/>
                  <a:gd name="connsiteX1303" fmla="*/ 1012874 w 2747325"/>
                  <a:gd name="connsiteY1303" fmla="*/ 603200 h 3676568"/>
                  <a:gd name="connsiteX1304" fmla="*/ 1041560 w 2747325"/>
                  <a:gd name="connsiteY1304" fmla="*/ 640369 h 3676568"/>
                  <a:gd name="connsiteX1305" fmla="*/ 1047822 w 2747325"/>
                  <a:gd name="connsiteY1305" fmla="*/ 635319 h 3676568"/>
                  <a:gd name="connsiteX1306" fmla="*/ 1022773 w 2747325"/>
                  <a:gd name="connsiteY1306" fmla="*/ 595321 h 3676568"/>
                  <a:gd name="connsiteX1307" fmla="*/ 1000956 w 2747325"/>
                  <a:gd name="connsiteY1307" fmla="*/ 565222 h 3676568"/>
                  <a:gd name="connsiteX1308" fmla="*/ 1005400 w 2747325"/>
                  <a:gd name="connsiteY1308" fmla="*/ 556536 h 3676568"/>
                  <a:gd name="connsiteX1309" fmla="*/ 1008834 w 2747325"/>
                  <a:gd name="connsiteY1309" fmla="*/ 549869 h 3676568"/>
                  <a:gd name="connsiteX1310" fmla="*/ 1035095 w 2747325"/>
                  <a:gd name="connsiteY1310" fmla="*/ 587645 h 3676568"/>
                  <a:gd name="connsiteX1311" fmla="*/ 1064791 w 2747325"/>
                  <a:gd name="connsiteY1311" fmla="*/ 624209 h 3676568"/>
                  <a:gd name="connsiteX1312" fmla="*/ 1071255 w 2747325"/>
                  <a:gd name="connsiteY1312" fmla="*/ 618956 h 3676568"/>
                  <a:gd name="connsiteX1313" fmla="*/ 1045600 w 2747325"/>
                  <a:gd name="connsiteY1313" fmla="*/ 579161 h 3676568"/>
                  <a:gd name="connsiteX1314" fmla="*/ 1014693 w 2747325"/>
                  <a:gd name="connsiteY1314" fmla="*/ 538153 h 3676568"/>
                  <a:gd name="connsiteX1315" fmla="*/ 1031459 w 2747325"/>
                  <a:gd name="connsiteY1315" fmla="*/ 506841 h 3676568"/>
                  <a:gd name="connsiteX1316" fmla="*/ 1033277 w 2747325"/>
                  <a:gd name="connsiteY1316" fmla="*/ 516336 h 3676568"/>
                  <a:gd name="connsiteX1317" fmla="*/ 1029843 w 2747325"/>
                  <a:gd name="connsiteY1317" fmla="*/ 526234 h 3676568"/>
                  <a:gd name="connsiteX1318" fmla="*/ 1058933 w 2747325"/>
                  <a:gd name="connsiteY1318" fmla="*/ 570676 h 3676568"/>
                  <a:gd name="connsiteX1319" fmla="*/ 1088022 w 2747325"/>
                  <a:gd name="connsiteY1319" fmla="*/ 607442 h 3676568"/>
                  <a:gd name="connsiteX1320" fmla="*/ 1094284 w 2747325"/>
                  <a:gd name="connsiteY1320" fmla="*/ 603604 h 3676568"/>
                  <a:gd name="connsiteX1321" fmla="*/ 1072467 w 2747325"/>
                  <a:gd name="connsiteY1321" fmla="*/ 564616 h 3676568"/>
                  <a:gd name="connsiteX1322" fmla="*/ 1040348 w 2747325"/>
                  <a:gd name="connsiteY1322" fmla="*/ 518356 h 3676568"/>
                  <a:gd name="connsiteX1323" fmla="*/ 1068427 w 2747325"/>
                  <a:gd name="connsiteY1323" fmla="*/ 507649 h 3676568"/>
                  <a:gd name="connsiteX1324" fmla="*/ 1066609 w 2747325"/>
                  <a:gd name="connsiteY1324" fmla="*/ 519568 h 3676568"/>
                  <a:gd name="connsiteX1325" fmla="*/ 1064589 w 2747325"/>
                  <a:gd name="connsiteY1325" fmla="*/ 527042 h 3676568"/>
                  <a:gd name="connsiteX1326" fmla="*/ 1113475 w 2747325"/>
                  <a:gd name="connsiteY1326" fmla="*/ 574716 h 3676568"/>
                  <a:gd name="connsiteX1327" fmla="*/ 1119131 w 2747325"/>
                  <a:gd name="connsiteY1327" fmla="*/ 568858 h 3676568"/>
                  <a:gd name="connsiteX1328" fmla="*/ 1081558 w 2747325"/>
                  <a:gd name="connsiteY1328" fmla="*/ 528658 h 3676568"/>
                  <a:gd name="connsiteX1329" fmla="*/ 1329827 w 2747325"/>
                  <a:gd name="connsiteY1329" fmla="*/ 618754 h 3676568"/>
                  <a:gd name="connsiteX1330" fmla="*/ 1337705 w 2747325"/>
                  <a:gd name="connsiteY1330" fmla="*/ 614916 h 3676568"/>
                  <a:gd name="connsiteX1331" fmla="*/ 1381339 w 2747325"/>
                  <a:gd name="connsiteY1331" fmla="*/ 632693 h 3676568"/>
                  <a:gd name="connsiteX1332" fmla="*/ 1519312 w 2747325"/>
                  <a:gd name="connsiteY1332" fmla="*/ 673095 h 3676568"/>
                  <a:gd name="connsiteX1333" fmla="*/ 1487192 w 2747325"/>
                  <a:gd name="connsiteY1333" fmla="*/ 674105 h 3676568"/>
                  <a:gd name="connsiteX1334" fmla="*/ 1495273 w 2747325"/>
                  <a:gd name="connsiteY1334" fmla="*/ 689054 h 3676568"/>
                  <a:gd name="connsiteX1335" fmla="*/ 1497293 w 2747325"/>
                  <a:gd name="connsiteY1335" fmla="*/ 690064 h 3676568"/>
                  <a:gd name="connsiteX1336" fmla="*/ 1520120 w 2747325"/>
                  <a:gd name="connsiteY1336" fmla="*/ 679963 h 3676568"/>
                  <a:gd name="connsiteX1337" fmla="*/ 1583551 w 2747325"/>
                  <a:gd name="connsiteY1337" fmla="*/ 691478 h 3676568"/>
                  <a:gd name="connsiteX1338" fmla="*/ 1590823 w 2747325"/>
                  <a:gd name="connsiteY1338" fmla="*/ 691276 h 3676568"/>
                  <a:gd name="connsiteX1339" fmla="*/ 1603752 w 2747325"/>
                  <a:gd name="connsiteY1339" fmla="*/ 693700 h 3676568"/>
                  <a:gd name="connsiteX1340" fmla="*/ 1619710 w 2747325"/>
                  <a:gd name="connsiteY1340" fmla="*/ 691882 h 3676568"/>
                  <a:gd name="connsiteX1341" fmla="*/ 1638497 w 2747325"/>
                  <a:gd name="connsiteY1341" fmla="*/ 697942 h 3676568"/>
                  <a:gd name="connsiteX1342" fmla="*/ 1635265 w 2747325"/>
                  <a:gd name="connsiteY1342" fmla="*/ 691478 h 3676568"/>
                  <a:gd name="connsiteX1343" fmla="*/ 1651224 w 2747325"/>
                  <a:gd name="connsiteY1343" fmla="*/ 692286 h 3676568"/>
                  <a:gd name="connsiteX1344" fmla="*/ 1687383 w 2747325"/>
                  <a:gd name="connsiteY1344" fmla="*/ 691882 h 3676568"/>
                  <a:gd name="connsiteX1345" fmla="*/ 1671627 w 2747325"/>
                  <a:gd name="connsiteY1345" fmla="*/ 705820 h 3676568"/>
                  <a:gd name="connsiteX1346" fmla="*/ 1670415 w 2747325"/>
                  <a:gd name="connsiteY1346" fmla="*/ 708649 h 3676568"/>
                  <a:gd name="connsiteX1347" fmla="*/ 1693848 w 2747325"/>
                  <a:gd name="connsiteY1347" fmla="*/ 717133 h 3676568"/>
                  <a:gd name="connsiteX1348" fmla="*/ 1694454 w 2747325"/>
                  <a:gd name="connsiteY1348" fmla="*/ 715113 h 3676568"/>
                  <a:gd name="connsiteX1349" fmla="*/ 1715059 w 2747325"/>
                  <a:gd name="connsiteY1349" fmla="*/ 705416 h 3676568"/>
                  <a:gd name="connsiteX1350" fmla="*/ 1776672 w 2747325"/>
                  <a:gd name="connsiteY1350" fmla="*/ 703396 h 3676568"/>
                  <a:gd name="connsiteX1351" fmla="*/ 1784550 w 2747325"/>
                  <a:gd name="connsiteY1351" fmla="*/ 707638 h 3676568"/>
                  <a:gd name="connsiteX1352" fmla="*/ 1807377 w 2747325"/>
                  <a:gd name="connsiteY1352" fmla="*/ 757535 h 3676568"/>
                  <a:gd name="connsiteX1353" fmla="*/ 1798691 w 2747325"/>
                  <a:gd name="connsiteY1353" fmla="*/ 757333 h 3676568"/>
                  <a:gd name="connsiteX1354" fmla="*/ 1690616 w 2747325"/>
                  <a:gd name="connsiteY1354" fmla="*/ 792886 h 3676568"/>
                  <a:gd name="connsiteX1355" fmla="*/ 1567592 w 2747325"/>
                  <a:gd name="connsiteY1355" fmla="*/ 793290 h 3676568"/>
                  <a:gd name="connsiteX1356" fmla="*/ 1411641 w 2747325"/>
                  <a:gd name="connsiteY1356" fmla="*/ 787432 h 3676568"/>
                  <a:gd name="connsiteX1357" fmla="*/ 1368411 w 2747325"/>
                  <a:gd name="connsiteY1357" fmla="*/ 782180 h 3676568"/>
                  <a:gd name="connsiteX1358" fmla="*/ 1367805 w 2747325"/>
                  <a:gd name="connsiteY1358" fmla="*/ 783796 h 3676568"/>
                  <a:gd name="connsiteX1359" fmla="*/ 1382754 w 2747325"/>
                  <a:gd name="connsiteY1359" fmla="*/ 792886 h 3676568"/>
                  <a:gd name="connsiteX1360" fmla="*/ 1372249 w 2747325"/>
                  <a:gd name="connsiteY1360" fmla="*/ 795512 h 3676568"/>
                  <a:gd name="connsiteX1361" fmla="*/ 1373663 w 2747325"/>
                  <a:gd name="connsiteY1361" fmla="*/ 805209 h 3676568"/>
                  <a:gd name="connsiteX1362" fmla="*/ 1415479 w 2747325"/>
                  <a:gd name="connsiteY1362" fmla="*/ 809653 h 3676568"/>
                  <a:gd name="connsiteX1363" fmla="*/ 1590823 w 2747325"/>
                  <a:gd name="connsiteY1363" fmla="*/ 854297 h 3676568"/>
                  <a:gd name="connsiteX1364" fmla="*/ 1708190 w 2747325"/>
                  <a:gd name="connsiteY1364" fmla="*/ 862176 h 3676568"/>
                  <a:gd name="connsiteX1365" fmla="*/ 1722533 w 2747325"/>
                  <a:gd name="connsiteY1365" fmla="*/ 861368 h 3676568"/>
                  <a:gd name="connsiteX1366" fmla="*/ 1727179 w 2747325"/>
                  <a:gd name="connsiteY1366" fmla="*/ 867630 h 3676568"/>
                  <a:gd name="connsiteX1367" fmla="*/ 1756269 w 2747325"/>
                  <a:gd name="connsiteY1367" fmla="*/ 878134 h 3676568"/>
                  <a:gd name="connsiteX1368" fmla="*/ 1828790 w 2747325"/>
                  <a:gd name="connsiteY1368" fmla="*/ 875508 h 3676568"/>
                  <a:gd name="connsiteX1369" fmla="*/ 1848385 w 2747325"/>
                  <a:gd name="connsiteY1369" fmla="*/ 889043 h 3676568"/>
                  <a:gd name="connsiteX1370" fmla="*/ 1861111 w 2747325"/>
                  <a:gd name="connsiteY1370" fmla="*/ 885407 h 3676568"/>
                  <a:gd name="connsiteX1371" fmla="*/ 1862323 w 2747325"/>
                  <a:gd name="connsiteY1371" fmla="*/ 889245 h 3676568"/>
                  <a:gd name="connsiteX1372" fmla="*/ 1863940 w 2747325"/>
                  <a:gd name="connsiteY1372" fmla="*/ 933485 h 3676568"/>
                  <a:gd name="connsiteX1373" fmla="*/ 1824346 w 2747325"/>
                  <a:gd name="connsiteY1373" fmla="*/ 948636 h 3676568"/>
                  <a:gd name="connsiteX1374" fmla="*/ 1802529 w 2747325"/>
                  <a:gd name="connsiteY1374" fmla="*/ 952070 h 3676568"/>
                  <a:gd name="connsiteX1375" fmla="*/ 1802529 w 2747325"/>
                  <a:gd name="connsiteY1375" fmla="*/ 951666 h 3676568"/>
                  <a:gd name="connsiteX1376" fmla="*/ 1799499 w 2747325"/>
                  <a:gd name="connsiteY1376" fmla="*/ 933485 h 3676568"/>
                  <a:gd name="connsiteX1377" fmla="*/ 1792428 w 2747325"/>
                  <a:gd name="connsiteY1377" fmla="*/ 930657 h 3676568"/>
                  <a:gd name="connsiteX1378" fmla="*/ 1790004 w 2747325"/>
                  <a:gd name="connsiteY1378" fmla="*/ 931667 h 3676568"/>
                  <a:gd name="connsiteX1379" fmla="*/ 1785358 w 2747325"/>
                  <a:gd name="connsiteY1379" fmla="*/ 938131 h 3676568"/>
                  <a:gd name="connsiteX1380" fmla="*/ 1789196 w 2747325"/>
                  <a:gd name="connsiteY1380" fmla="*/ 954292 h 3676568"/>
                  <a:gd name="connsiteX1381" fmla="*/ 1760107 w 2747325"/>
                  <a:gd name="connsiteY1381" fmla="*/ 958938 h 3676568"/>
                  <a:gd name="connsiteX1382" fmla="*/ 1624155 w 2747325"/>
                  <a:gd name="connsiteY1382" fmla="*/ 962978 h 3676568"/>
                  <a:gd name="connsiteX1383" fmla="*/ 1385380 w 2747325"/>
                  <a:gd name="connsiteY1383" fmla="*/ 942979 h 3676568"/>
                  <a:gd name="connsiteX1384" fmla="*/ 1385178 w 2747325"/>
                  <a:gd name="connsiteY1384" fmla="*/ 944393 h 3676568"/>
                  <a:gd name="connsiteX1385" fmla="*/ 1455881 w 2747325"/>
                  <a:gd name="connsiteY1385" fmla="*/ 967018 h 3676568"/>
                  <a:gd name="connsiteX1386" fmla="*/ 1666778 w 2747325"/>
                  <a:gd name="connsiteY1386" fmla="*/ 1004592 h 3676568"/>
                  <a:gd name="connsiteX1387" fmla="*/ 1787580 w 2747325"/>
                  <a:gd name="connsiteY1387" fmla="*/ 995502 h 3676568"/>
                  <a:gd name="connsiteX1388" fmla="*/ 1814649 w 2747325"/>
                  <a:gd name="connsiteY1388" fmla="*/ 994492 h 3676568"/>
                  <a:gd name="connsiteX1389" fmla="*/ 1817881 w 2747325"/>
                  <a:gd name="connsiteY1389" fmla="*/ 1015299 h 3676568"/>
                  <a:gd name="connsiteX1390" fmla="*/ 1843941 w 2747325"/>
                  <a:gd name="connsiteY1390" fmla="*/ 1014289 h 3676568"/>
                  <a:gd name="connsiteX1391" fmla="*/ 1884140 w 2747325"/>
                  <a:gd name="connsiteY1391" fmla="*/ 995502 h 3676568"/>
                  <a:gd name="connsiteX1392" fmla="*/ 1946763 w 2747325"/>
                  <a:gd name="connsiteY1392" fmla="*/ 1014086 h 3676568"/>
                  <a:gd name="connsiteX1393" fmla="*/ 1946359 w 2747325"/>
                  <a:gd name="connsiteY1393" fmla="*/ 1020753 h 3676568"/>
                  <a:gd name="connsiteX1394" fmla="*/ 1912220 w 2747325"/>
                  <a:gd name="connsiteY1394" fmla="*/ 1041358 h 3676568"/>
                  <a:gd name="connsiteX1395" fmla="*/ 1907776 w 2747325"/>
                  <a:gd name="connsiteY1395" fmla="*/ 1057519 h 3676568"/>
                  <a:gd name="connsiteX1396" fmla="*/ 1908786 w 2747325"/>
                  <a:gd name="connsiteY1396" fmla="*/ 1084184 h 3676568"/>
                  <a:gd name="connsiteX1397" fmla="*/ 1897069 w 2747325"/>
                  <a:gd name="connsiteY1397" fmla="*/ 1088830 h 3676568"/>
                  <a:gd name="connsiteX1398" fmla="*/ 1896059 w 2747325"/>
                  <a:gd name="connsiteY1398" fmla="*/ 1063175 h 3676568"/>
                  <a:gd name="connsiteX1399" fmla="*/ 1880302 w 2747325"/>
                  <a:gd name="connsiteY1399" fmla="*/ 1037722 h 3676568"/>
                  <a:gd name="connsiteX1400" fmla="*/ 1846163 w 2747325"/>
                  <a:gd name="connsiteY1400" fmla="*/ 1029035 h 3676568"/>
                  <a:gd name="connsiteX1401" fmla="*/ 1803741 w 2747325"/>
                  <a:gd name="connsiteY1401" fmla="*/ 1030651 h 3676568"/>
                  <a:gd name="connsiteX1402" fmla="*/ 1800711 w 2747325"/>
                  <a:gd name="connsiteY1402" fmla="*/ 1031661 h 3676568"/>
                  <a:gd name="connsiteX1403" fmla="*/ 1798488 w 2747325"/>
                  <a:gd name="connsiteY1403" fmla="*/ 1036914 h 3676568"/>
                  <a:gd name="connsiteX1404" fmla="*/ 1795256 w 2747325"/>
                  <a:gd name="connsiteY1404" fmla="*/ 1041156 h 3676568"/>
                  <a:gd name="connsiteX1405" fmla="*/ 1796670 w 2747325"/>
                  <a:gd name="connsiteY1405" fmla="*/ 1046610 h 3676568"/>
                  <a:gd name="connsiteX1406" fmla="*/ 1801923 w 2747325"/>
                  <a:gd name="connsiteY1406" fmla="*/ 1051660 h 3676568"/>
                  <a:gd name="connsiteX1407" fmla="*/ 1846971 w 2747325"/>
                  <a:gd name="connsiteY1407" fmla="*/ 1049842 h 3676568"/>
                  <a:gd name="connsiteX1408" fmla="*/ 1870404 w 2747325"/>
                  <a:gd name="connsiteY1408" fmla="*/ 1063983 h 3676568"/>
                  <a:gd name="connsiteX1409" fmla="*/ 1871414 w 2747325"/>
                  <a:gd name="connsiteY1409" fmla="*/ 1094082 h 3676568"/>
                  <a:gd name="connsiteX1410" fmla="*/ 1835052 w 2747325"/>
                  <a:gd name="connsiteY1410" fmla="*/ 1098930 h 3676568"/>
                  <a:gd name="connsiteX1411" fmla="*/ 1694858 w 2747325"/>
                  <a:gd name="connsiteY1411" fmla="*/ 1120949 h 3676568"/>
                  <a:gd name="connsiteX1412" fmla="*/ 1416691 w 2747325"/>
                  <a:gd name="connsiteY1412" fmla="*/ 1082568 h 3676568"/>
                  <a:gd name="connsiteX1413" fmla="*/ 1414267 w 2747325"/>
                  <a:gd name="connsiteY1413" fmla="*/ 1092264 h 3676568"/>
                  <a:gd name="connsiteX1414" fmla="*/ 1604964 w 2747325"/>
                  <a:gd name="connsiteY1414" fmla="*/ 1148423 h 3676568"/>
                  <a:gd name="connsiteX1415" fmla="*/ 1782530 w 2747325"/>
                  <a:gd name="connsiteY1415" fmla="*/ 1133070 h 3676568"/>
                  <a:gd name="connsiteX1416" fmla="*/ 1811013 w 2747325"/>
                  <a:gd name="connsiteY1416" fmla="*/ 1129030 h 3676568"/>
                  <a:gd name="connsiteX1417" fmla="*/ 1815255 w 2747325"/>
                  <a:gd name="connsiteY1417" fmla="*/ 1132464 h 3676568"/>
                  <a:gd name="connsiteX1418" fmla="*/ 1907776 w 2747325"/>
                  <a:gd name="connsiteY1418" fmla="*/ 1155897 h 3676568"/>
                  <a:gd name="connsiteX1419" fmla="*/ 1916260 w 2747325"/>
                  <a:gd name="connsiteY1419" fmla="*/ 1161149 h 3676568"/>
                  <a:gd name="connsiteX1420" fmla="*/ 1929794 w 2747325"/>
                  <a:gd name="connsiteY1420" fmla="*/ 1172866 h 3676568"/>
                  <a:gd name="connsiteX1421" fmla="*/ 1930199 w 2747325"/>
                  <a:gd name="connsiteY1421" fmla="*/ 1184380 h 3676568"/>
                  <a:gd name="connsiteX1422" fmla="*/ 1927168 w 2747325"/>
                  <a:gd name="connsiteY1422" fmla="*/ 1182158 h 3676568"/>
                  <a:gd name="connsiteX1423" fmla="*/ 1904139 w 2747325"/>
                  <a:gd name="connsiteY1423" fmla="*/ 1166806 h 3676568"/>
                  <a:gd name="connsiteX1424" fmla="*/ 1901109 w 2747325"/>
                  <a:gd name="connsiteY1424" fmla="*/ 1180138 h 3676568"/>
                  <a:gd name="connsiteX1425" fmla="*/ 1900705 w 2747325"/>
                  <a:gd name="connsiteY1425" fmla="*/ 1180542 h 3676568"/>
                  <a:gd name="connsiteX1426" fmla="*/ 1920098 w 2747325"/>
                  <a:gd name="connsiteY1426" fmla="*/ 1195895 h 3676568"/>
                  <a:gd name="connsiteX1427" fmla="*/ 1920906 w 2747325"/>
                  <a:gd name="connsiteY1427" fmla="*/ 1196501 h 3676568"/>
                  <a:gd name="connsiteX1428" fmla="*/ 1913028 w 2747325"/>
                  <a:gd name="connsiteY1428" fmla="*/ 1202561 h 3676568"/>
                  <a:gd name="connsiteX1429" fmla="*/ 1907573 w 2747325"/>
                  <a:gd name="connsiteY1429" fmla="*/ 1198521 h 3676568"/>
                  <a:gd name="connsiteX1430" fmla="*/ 1893433 w 2747325"/>
                  <a:gd name="connsiteY1430" fmla="*/ 1187814 h 3676568"/>
                  <a:gd name="connsiteX1431" fmla="*/ 1884747 w 2747325"/>
                  <a:gd name="connsiteY1431" fmla="*/ 1194077 h 3676568"/>
                  <a:gd name="connsiteX1432" fmla="*/ 1899695 w 2747325"/>
                  <a:gd name="connsiteY1432" fmla="*/ 1207611 h 3676568"/>
                  <a:gd name="connsiteX1433" fmla="*/ 1901715 w 2747325"/>
                  <a:gd name="connsiteY1433" fmla="*/ 1209429 h 3676568"/>
                  <a:gd name="connsiteX1434" fmla="*/ 1888585 w 2747325"/>
                  <a:gd name="connsiteY1434" fmla="*/ 1215086 h 3676568"/>
                  <a:gd name="connsiteX1435" fmla="*/ 1887979 w 2747325"/>
                  <a:gd name="connsiteY1435" fmla="*/ 1214682 h 3676568"/>
                  <a:gd name="connsiteX1436" fmla="*/ 1888181 w 2747325"/>
                  <a:gd name="connsiteY1436" fmla="*/ 1215288 h 3676568"/>
                  <a:gd name="connsiteX1437" fmla="*/ 1885555 w 2747325"/>
                  <a:gd name="connsiteY1437" fmla="*/ 1216298 h 3676568"/>
                  <a:gd name="connsiteX1438" fmla="*/ 1878282 w 2747325"/>
                  <a:gd name="connsiteY1438" fmla="*/ 1213672 h 3676568"/>
                  <a:gd name="connsiteX1439" fmla="*/ 1865758 w 2747325"/>
                  <a:gd name="connsiteY1439" fmla="*/ 1215288 h 3676568"/>
                  <a:gd name="connsiteX1440" fmla="*/ 1861313 w 2747325"/>
                  <a:gd name="connsiteY1440" fmla="*/ 1205389 h 3676568"/>
                  <a:gd name="connsiteX1441" fmla="*/ 1860909 w 2747325"/>
                  <a:gd name="connsiteY1441" fmla="*/ 1205389 h 3676568"/>
                  <a:gd name="connsiteX1442" fmla="*/ 1868586 w 2747325"/>
                  <a:gd name="connsiteY1442" fmla="*/ 1197713 h 3676568"/>
                  <a:gd name="connsiteX1443" fmla="*/ 1863535 w 2747325"/>
                  <a:gd name="connsiteY1443" fmla="*/ 1186400 h 3676568"/>
                  <a:gd name="connsiteX1444" fmla="*/ 1833032 w 2747325"/>
                  <a:gd name="connsiteY1444" fmla="*/ 1205793 h 3676568"/>
                  <a:gd name="connsiteX1445" fmla="*/ 1835052 w 2747325"/>
                  <a:gd name="connsiteY1445" fmla="*/ 1214884 h 3676568"/>
                  <a:gd name="connsiteX1446" fmla="*/ 1716473 w 2747325"/>
                  <a:gd name="connsiteY1446" fmla="*/ 1235691 h 3676568"/>
                  <a:gd name="connsiteX1447" fmla="*/ 1590419 w 2747325"/>
                  <a:gd name="connsiteY1447" fmla="*/ 1267608 h 3676568"/>
                  <a:gd name="connsiteX1448" fmla="*/ 1590621 w 2747325"/>
                  <a:gd name="connsiteY1448" fmla="*/ 1268618 h 3676568"/>
                  <a:gd name="connsiteX1449" fmla="*/ 1621730 w 2747325"/>
                  <a:gd name="connsiteY1449" fmla="*/ 1267406 h 3676568"/>
                  <a:gd name="connsiteX1450" fmla="*/ 1611832 w 2747325"/>
                  <a:gd name="connsiteY1450" fmla="*/ 1270032 h 3676568"/>
                  <a:gd name="connsiteX1451" fmla="*/ 1612842 w 2747325"/>
                  <a:gd name="connsiteY1451" fmla="*/ 1277103 h 3676568"/>
                  <a:gd name="connsiteX1452" fmla="*/ 1627993 w 2747325"/>
                  <a:gd name="connsiteY1452" fmla="*/ 1277911 h 3676568"/>
                  <a:gd name="connsiteX1453" fmla="*/ 1627993 w 2747325"/>
                  <a:gd name="connsiteY1453" fmla="*/ 1278113 h 3676568"/>
                  <a:gd name="connsiteX1454" fmla="*/ 1642335 w 2747325"/>
                  <a:gd name="connsiteY1454" fmla="*/ 1293667 h 3676568"/>
                  <a:gd name="connsiteX1455" fmla="*/ 1639305 w 2747325"/>
                  <a:gd name="connsiteY1455" fmla="*/ 1293465 h 3676568"/>
                  <a:gd name="connsiteX1456" fmla="*/ 1626579 w 2747325"/>
                  <a:gd name="connsiteY1456" fmla="*/ 1280335 h 3676568"/>
                  <a:gd name="connsiteX1457" fmla="*/ 1619710 w 2747325"/>
                  <a:gd name="connsiteY1457" fmla="*/ 1285991 h 3676568"/>
                  <a:gd name="connsiteX1458" fmla="*/ 1621528 w 2747325"/>
                  <a:gd name="connsiteY1458" fmla="*/ 1288011 h 3676568"/>
                  <a:gd name="connsiteX1459" fmla="*/ 1611832 w 2747325"/>
                  <a:gd name="connsiteY1459" fmla="*/ 1288213 h 3676568"/>
                  <a:gd name="connsiteX1460" fmla="*/ 1607994 w 2747325"/>
                  <a:gd name="connsiteY1460" fmla="*/ 1296293 h 3676568"/>
                  <a:gd name="connsiteX1461" fmla="*/ 1619306 w 2747325"/>
                  <a:gd name="connsiteY1461" fmla="*/ 1307404 h 3676568"/>
                  <a:gd name="connsiteX1462" fmla="*/ 1629609 w 2747325"/>
                  <a:gd name="connsiteY1462" fmla="*/ 1326191 h 3676568"/>
                  <a:gd name="connsiteX1463" fmla="*/ 1614660 w 2747325"/>
                  <a:gd name="connsiteY1463" fmla="*/ 1359522 h 3676568"/>
                  <a:gd name="connsiteX1464" fmla="*/ 1612842 w 2747325"/>
                  <a:gd name="connsiteY1464" fmla="*/ 1362552 h 3676568"/>
                  <a:gd name="connsiteX1465" fmla="*/ 1576278 w 2747325"/>
                  <a:gd name="connsiteY1465" fmla="*/ 1344776 h 3676568"/>
                  <a:gd name="connsiteX1466" fmla="*/ 1577692 w 2747325"/>
                  <a:gd name="connsiteY1466" fmla="*/ 1332655 h 3676568"/>
                  <a:gd name="connsiteX1467" fmla="*/ 1573652 w 2747325"/>
                  <a:gd name="connsiteY1467" fmla="*/ 1329221 h 3676568"/>
                  <a:gd name="connsiteX1468" fmla="*/ 1579308 w 2747325"/>
                  <a:gd name="connsiteY1468" fmla="*/ 1316899 h 3676568"/>
                  <a:gd name="connsiteX1469" fmla="*/ 1571430 w 2747325"/>
                  <a:gd name="connsiteY1469" fmla="*/ 1311040 h 3676568"/>
                  <a:gd name="connsiteX1470" fmla="*/ 1549815 w 2747325"/>
                  <a:gd name="connsiteY1470" fmla="*/ 1316899 h 3676568"/>
                  <a:gd name="connsiteX1471" fmla="*/ 1550017 w 2747325"/>
                  <a:gd name="connsiteY1471" fmla="*/ 1330433 h 3676568"/>
                  <a:gd name="connsiteX1472" fmla="*/ 1500929 w 2747325"/>
                  <a:gd name="connsiteY1472" fmla="*/ 1304172 h 3676568"/>
                  <a:gd name="connsiteX1473" fmla="*/ 1401338 w 2747325"/>
                  <a:gd name="connsiteY1473" fmla="*/ 1258518 h 3676568"/>
                  <a:gd name="connsiteX1474" fmla="*/ 1401338 w 2747325"/>
                  <a:gd name="connsiteY1474" fmla="*/ 1258316 h 3676568"/>
                  <a:gd name="connsiteX1475" fmla="*/ 1383562 w 2747325"/>
                  <a:gd name="connsiteY1475" fmla="*/ 1248013 h 3676568"/>
                  <a:gd name="connsiteX1476" fmla="*/ 1470628 w 2747325"/>
                  <a:gd name="connsiteY1476" fmla="*/ 1257104 h 3676568"/>
                  <a:gd name="connsiteX1477" fmla="*/ 1598095 w 2747325"/>
                  <a:gd name="connsiteY1477" fmla="*/ 1259730 h 3676568"/>
                  <a:gd name="connsiteX1478" fmla="*/ 1598499 w 2747325"/>
                  <a:gd name="connsiteY1478" fmla="*/ 1255488 h 3676568"/>
                  <a:gd name="connsiteX1479" fmla="*/ 1136100 w 2747325"/>
                  <a:gd name="connsiteY1479" fmla="*/ 1507595 h 3676568"/>
                  <a:gd name="connsiteX1480" fmla="*/ 1120949 w 2747325"/>
                  <a:gd name="connsiteY1480" fmla="*/ 1347604 h 3676568"/>
                  <a:gd name="connsiteX1481" fmla="*/ 1113677 w 2747325"/>
                  <a:gd name="connsiteY1481" fmla="*/ 1332857 h 3676568"/>
                  <a:gd name="connsiteX1482" fmla="*/ 1006208 w 2747325"/>
                  <a:gd name="connsiteY1482" fmla="*/ 1323565 h 3676568"/>
                  <a:gd name="connsiteX1483" fmla="*/ 986815 w 2747325"/>
                  <a:gd name="connsiteY1483" fmla="*/ 1287607 h 3676568"/>
                  <a:gd name="connsiteX1484" fmla="*/ 949040 w 2747325"/>
                  <a:gd name="connsiteY1484" fmla="*/ 1224782 h 3676568"/>
                  <a:gd name="connsiteX1485" fmla="*/ 940555 w 2747325"/>
                  <a:gd name="connsiteY1485" fmla="*/ 1209631 h 3676568"/>
                  <a:gd name="connsiteX1486" fmla="*/ 903789 w 2747325"/>
                  <a:gd name="connsiteY1486" fmla="*/ 1138322 h 3676568"/>
                  <a:gd name="connsiteX1487" fmla="*/ 897325 w 2747325"/>
                  <a:gd name="connsiteY1487" fmla="*/ 1139938 h 3676568"/>
                  <a:gd name="connsiteX1488" fmla="*/ 911870 w 2747325"/>
                  <a:gd name="connsiteY1488" fmla="*/ 1170240 h 3676568"/>
                  <a:gd name="connsiteX1489" fmla="*/ 878538 w 2747325"/>
                  <a:gd name="connsiteY1489" fmla="*/ 1124586 h 3676568"/>
                  <a:gd name="connsiteX1490" fmla="*/ 878538 w 2747325"/>
                  <a:gd name="connsiteY1490" fmla="*/ 1088224 h 3676568"/>
                  <a:gd name="connsiteX1491" fmla="*/ 943383 w 2747325"/>
                  <a:gd name="connsiteY1491" fmla="*/ 1149837 h 3676568"/>
                  <a:gd name="connsiteX1492" fmla="*/ 946413 w 2747325"/>
                  <a:gd name="connsiteY1492" fmla="*/ 1147413 h 3676568"/>
                  <a:gd name="connsiteX1493" fmla="*/ 878538 w 2747325"/>
                  <a:gd name="connsiteY1493" fmla="*/ 1085800 h 3676568"/>
                  <a:gd name="connsiteX1494" fmla="*/ 878538 w 2747325"/>
                  <a:gd name="connsiteY1494" fmla="*/ 941161 h 3676568"/>
                  <a:gd name="connsiteX1495" fmla="*/ 944393 w 2747325"/>
                  <a:gd name="connsiteY1495" fmla="*/ 1028227 h 3676568"/>
                  <a:gd name="connsiteX1496" fmla="*/ 1013076 w 2747325"/>
                  <a:gd name="connsiteY1496" fmla="*/ 1110243 h 3676568"/>
                  <a:gd name="connsiteX1497" fmla="*/ 1108223 w 2747325"/>
                  <a:gd name="connsiteY1497" fmla="*/ 1211854 h 3676568"/>
                  <a:gd name="connsiteX1498" fmla="*/ 1116505 w 2747325"/>
                  <a:gd name="connsiteY1498" fmla="*/ 1206803 h 3676568"/>
                  <a:gd name="connsiteX1499" fmla="*/ 1001764 w 2747325"/>
                  <a:gd name="connsiteY1499" fmla="*/ 1072467 h 3676568"/>
                  <a:gd name="connsiteX1500" fmla="*/ 952272 w 2747325"/>
                  <a:gd name="connsiteY1500" fmla="*/ 1014895 h 3676568"/>
                  <a:gd name="connsiteX1501" fmla="*/ 878740 w 2747325"/>
                  <a:gd name="connsiteY1501" fmla="*/ 933283 h 3676568"/>
                  <a:gd name="connsiteX1502" fmla="*/ 878740 w 2747325"/>
                  <a:gd name="connsiteY1502" fmla="*/ 923384 h 3676568"/>
                  <a:gd name="connsiteX1503" fmla="*/ 961362 w 2747325"/>
                  <a:gd name="connsiteY1503" fmla="*/ 1015097 h 3676568"/>
                  <a:gd name="connsiteX1504" fmla="*/ 1049842 w 2747325"/>
                  <a:gd name="connsiteY1504" fmla="*/ 1106001 h 3676568"/>
                  <a:gd name="connsiteX1505" fmla="*/ 1048226 w 2747325"/>
                  <a:gd name="connsiteY1505" fmla="*/ 1116101 h 3676568"/>
                  <a:gd name="connsiteX1506" fmla="*/ 1154079 w 2747325"/>
                  <a:gd name="connsiteY1506" fmla="*/ 1212258 h 3676568"/>
                  <a:gd name="connsiteX1507" fmla="*/ 1155695 w 2747325"/>
                  <a:gd name="connsiteY1507" fmla="*/ 1328817 h 3676568"/>
                  <a:gd name="connsiteX1508" fmla="*/ 1158523 w 2747325"/>
                  <a:gd name="connsiteY1508" fmla="*/ 1539109 h 3676568"/>
                  <a:gd name="connsiteX1509" fmla="*/ 1160745 w 2747325"/>
                  <a:gd name="connsiteY1509" fmla="*/ 1539109 h 3676568"/>
                  <a:gd name="connsiteX1510" fmla="*/ 1170442 w 2747325"/>
                  <a:gd name="connsiteY1510" fmla="*/ 1540927 h 3676568"/>
                  <a:gd name="connsiteX1511" fmla="*/ 1165796 w 2747325"/>
                  <a:gd name="connsiteY1511" fmla="*/ 1220136 h 3676568"/>
                  <a:gd name="connsiteX1512" fmla="*/ 1173068 w 2747325"/>
                  <a:gd name="connsiteY1512" fmla="*/ 1224984 h 3676568"/>
                  <a:gd name="connsiteX1513" fmla="*/ 1173876 w 2747325"/>
                  <a:gd name="connsiteY1513" fmla="*/ 1225186 h 3676568"/>
                  <a:gd name="connsiteX1514" fmla="*/ 1172866 w 2747325"/>
                  <a:gd name="connsiteY1514" fmla="*/ 1344574 h 3676568"/>
                  <a:gd name="connsiteX1515" fmla="*/ 1180138 w 2747325"/>
                  <a:gd name="connsiteY1515" fmla="*/ 1506585 h 3676568"/>
                  <a:gd name="connsiteX1516" fmla="*/ 1187411 w 2747325"/>
                  <a:gd name="connsiteY1516" fmla="*/ 1507393 h 3676568"/>
                  <a:gd name="connsiteX1517" fmla="*/ 1194885 w 2747325"/>
                  <a:gd name="connsiteY1517" fmla="*/ 1477294 h 3676568"/>
                  <a:gd name="connsiteX1518" fmla="*/ 1196097 w 2747325"/>
                  <a:gd name="connsiteY1518" fmla="*/ 1552643 h 3676568"/>
                  <a:gd name="connsiteX1519" fmla="*/ 1203571 w 2747325"/>
                  <a:gd name="connsiteY1519" fmla="*/ 1580117 h 3676568"/>
                  <a:gd name="connsiteX1520" fmla="*/ 1140948 w 2747325"/>
                  <a:gd name="connsiteY1520" fmla="*/ 1653244 h 3676568"/>
                  <a:gd name="connsiteX1521" fmla="*/ 1136100 w 2747325"/>
                  <a:gd name="connsiteY1521" fmla="*/ 1507595 h 3676568"/>
                  <a:gd name="connsiteX1522" fmla="*/ 1055902 w 2747325"/>
                  <a:gd name="connsiteY1522" fmla="*/ 1732027 h 3676568"/>
                  <a:gd name="connsiteX1523" fmla="*/ 1044792 w 2747325"/>
                  <a:gd name="connsiteY1523" fmla="*/ 1742330 h 3676568"/>
                  <a:gd name="connsiteX1524" fmla="*/ 1009642 w 2747325"/>
                  <a:gd name="connsiteY1524" fmla="*/ 1667385 h 3676568"/>
                  <a:gd name="connsiteX1525" fmla="*/ 977321 w 2747325"/>
                  <a:gd name="connsiteY1525" fmla="*/ 1597691 h 3676568"/>
                  <a:gd name="connsiteX1526" fmla="*/ 972877 w 2747325"/>
                  <a:gd name="connsiteY1526" fmla="*/ 1599105 h 3676568"/>
                  <a:gd name="connsiteX1527" fmla="*/ 998532 w 2747325"/>
                  <a:gd name="connsiteY1527" fmla="*/ 1682535 h 3676568"/>
                  <a:gd name="connsiteX1528" fmla="*/ 1035904 w 2747325"/>
                  <a:gd name="connsiteY1528" fmla="*/ 1750612 h 3676568"/>
                  <a:gd name="connsiteX1529" fmla="*/ 1033681 w 2747325"/>
                  <a:gd name="connsiteY1529" fmla="*/ 1752834 h 3676568"/>
                  <a:gd name="connsiteX1530" fmla="*/ 1030449 w 2747325"/>
                  <a:gd name="connsiteY1530" fmla="*/ 1751622 h 3676568"/>
                  <a:gd name="connsiteX1531" fmla="*/ 999138 w 2747325"/>
                  <a:gd name="connsiteY1531" fmla="*/ 1752632 h 3676568"/>
                  <a:gd name="connsiteX1532" fmla="*/ 984391 w 2747325"/>
                  <a:gd name="connsiteY1532" fmla="*/ 1729805 h 3676568"/>
                  <a:gd name="connsiteX1533" fmla="*/ 955100 w 2747325"/>
                  <a:gd name="connsiteY1533" fmla="*/ 1683545 h 3676568"/>
                  <a:gd name="connsiteX1534" fmla="*/ 940151 w 2747325"/>
                  <a:gd name="connsiteY1534" fmla="*/ 1555067 h 3676568"/>
                  <a:gd name="connsiteX1535" fmla="*/ 929041 w 2747325"/>
                  <a:gd name="connsiteY1535" fmla="*/ 1553047 h 3676568"/>
                  <a:gd name="connsiteX1536" fmla="*/ 927425 w 2747325"/>
                  <a:gd name="connsiteY1536" fmla="*/ 1533856 h 3676568"/>
                  <a:gd name="connsiteX1537" fmla="*/ 924798 w 2747325"/>
                  <a:gd name="connsiteY1537" fmla="*/ 1465981 h 3676568"/>
                  <a:gd name="connsiteX1538" fmla="*/ 951666 w 2747325"/>
                  <a:gd name="connsiteY1538" fmla="*/ 1427599 h 3676568"/>
                  <a:gd name="connsiteX1539" fmla="*/ 976513 w 2747325"/>
                  <a:gd name="connsiteY1539" fmla="*/ 1384773 h 3676568"/>
                  <a:gd name="connsiteX1540" fmla="*/ 993482 w 2747325"/>
                  <a:gd name="connsiteY1540" fmla="*/ 1409823 h 3676568"/>
                  <a:gd name="connsiteX1541" fmla="*/ 1001966 w 2747325"/>
                  <a:gd name="connsiteY1541" fmla="*/ 1405581 h 3676568"/>
                  <a:gd name="connsiteX1542" fmla="*/ 985603 w 2747325"/>
                  <a:gd name="connsiteY1542" fmla="*/ 1362957 h 3676568"/>
                  <a:gd name="connsiteX1543" fmla="*/ 985805 w 2747325"/>
                  <a:gd name="connsiteY1543" fmla="*/ 1362351 h 3676568"/>
                  <a:gd name="connsiteX1544" fmla="*/ 982977 w 2747325"/>
                  <a:gd name="connsiteY1544" fmla="*/ 1357502 h 3676568"/>
                  <a:gd name="connsiteX1545" fmla="*/ 979341 w 2747325"/>
                  <a:gd name="connsiteY1545" fmla="*/ 1350836 h 3676568"/>
                  <a:gd name="connsiteX1546" fmla="*/ 999946 w 2747325"/>
                  <a:gd name="connsiteY1546" fmla="*/ 1351240 h 3676568"/>
                  <a:gd name="connsiteX1547" fmla="*/ 1001966 w 2747325"/>
                  <a:gd name="connsiteY1547" fmla="*/ 1351442 h 3676568"/>
                  <a:gd name="connsiteX1548" fmla="*/ 1026207 w 2747325"/>
                  <a:gd name="connsiteY1548" fmla="*/ 1394066 h 3676568"/>
                  <a:gd name="connsiteX1549" fmla="*/ 1033277 w 2747325"/>
                  <a:gd name="connsiteY1549" fmla="*/ 1390632 h 3676568"/>
                  <a:gd name="connsiteX1550" fmla="*/ 1020551 w 2747325"/>
                  <a:gd name="connsiteY1550" fmla="*/ 1352856 h 3676568"/>
                  <a:gd name="connsiteX1551" fmla="*/ 1111859 w 2747325"/>
                  <a:gd name="connsiteY1551" fmla="*/ 1353462 h 3676568"/>
                  <a:gd name="connsiteX1552" fmla="*/ 1109839 w 2747325"/>
                  <a:gd name="connsiteY1552" fmla="*/ 1509009 h 3676568"/>
                  <a:gd name="connsiteX1553" fmla="*/ 1110041 w 2747325"/>
                  <a:gd name="connsiteY1553" fmla="*/ 1524362 h 3676568"/>
                  <a:gd name="connsiteX1554" fmla="*/ 1030651 w 2747325"/>
                  <a:gd name="connsiteY1554" fmla="*/ 1525574 h 3676568"/>
                  <a:gd name="connsiteX1555" fmla="*/ 981967 w 2747325"/>
                  <a:gd name="connsiteY1555" fmla="*/ 1527392 h 3676568"/>
                  <a:gd name="connsiteX1556" fmla="*/ 993078 w 2747325"/>
                  <a:gd name="connsiteY1556" fmla="*/ 1524160 h 3676568"/>
                  <a:gd name="connsiteX1557" fmla="*/ 990855 w 2747325"/>
                  <a:gd name="connsiteY1557" fmla="*/ 1512847 h 3676568"/>
                  <a:gd name="connsiteX1558" fmla="*/ 980149 w 2747325"/>
                  <a:gd name="connsiteY1558" fmla="*/ 1513453 h 3676568"/>
                  <a:gd name="connsiteX1559" fmla="*/ 987623 w 2747325"/>
                  <a:gd name="connsiteY1559" fmla="*/ 1493657 h 3676568"/>
                  <a:gd name="connsiteX1560" fmla="*/ 979139 w 2747325"/>
                  <a:gd name="connsiteY1560" fmla="*/ 1487798 h 3676568"/>
                  <a:gd name="connsiteX1561" fmla="*/ 953484 w 2747325"/>
                  <a:gd name="connsiteY1561" fmla="*/ 1522342 h 3676568"/>
                  <a:gd name="connsiteX1562" fmla="*/ 942575 w 2747325"/>
                  <a:gd name="connsiteY1562" fmla="*/ 1528806 h 3676568"/>
                  <a:gd name="connsiteX1563" fmla="*/ 939747 w 2747325"/>
                  <a:gd name="connsiteY1563" fmla="*/ 1534664 h 3676568"/>
                  <a:gd name="connsiteX1564" fmla="*/ 938131 w 2747325"/>
                  <a:gd name="connsiteY1564" fmla="*/ 1538301 h 3676568"/>
                  <a:gd name="connsiteX1565" fmla="*/ 937929 w 2747325"/>
                  <a:gd name="connsiteY1565" fmla="*/ 1539109 h 3676568"/>
                  <a:gd name="connsiteX1566" fmla="*/ 937929 w 2747325"/>
                  <a:gd name="connsiteY1566" fmla="*/ 1539109 h 3676568"/>
                  <a:gd name="connsiteX1567" fmla="*/ 956110 w 2747325"/>
                  <a:gd name="connsiteY1567" fmla="*/ 1548805 h 3676568"/>
                  <a:gd name="connsiteX1568" fmla="*/ 958332 w 2747325"/>
                  <a:gd name="connsiteY1568" fmla="*/ 1546987 h 3676568"/>
                  <a:gd name="connsiteX1569" fmla="*/ 1024995 w 2747325"/>
                  <a:gd name="connsiteY1569" fmla="*/ 1548805 h 3676568"/>
                  <a:gd name="connsiteX1570" fmla="*/ 1110041 w 2747325"/>
                  <a:gd name="connsiteY1570" fmla="*/ 1539513 h 3676568"/>
                  <a:gd name="connsiteX1571" fmla="*/ 1120949 w 2747325"/>
                  <a:gd name="connsiteY1571" fmla="*/ 1672435 h 3676568"/>
                  <a:gd name="connsiteX1572" fmla="*/ 1108425 w 2747325"/>
                  <a:gd name="connsiteY1572" fmla="*/ 1684555 h 3676568"/>
                  <a:gd name="connsiteX1573" fmla="*/ 1067013 w 2747325"/>
                  <a:gd name="connsiteY1573" fmla="*/ 1721725 h 3676568"/>
                  <a:gd name="connsiteX1574" fmla="*/ 1031863 w 2747325"/>
                  <a:gd name="connsiteY1574" fmla="*/ 1625771 h 3676568"/>
                  <a:gd name="connsiteX1575" fmla="*/ 1016309 w 2747325"/>
                  <a:gd name="connsiteY1575" fmla="*/ 1631023 h 3676568"/>
                  <a:gd name="connsiteX1576" fmla="*/ 1055902 w 2747325"/>
                  <a:gd name="connsiteY1576" fmla="*/ 1732027 h 3676568"/>
                  <a:gd name="connsiteX1577" fmla="*/ 914496 w 2747325"/>
                  <a:gd name="connsiteY1577" fmla="*/ 1693040 h 3676568"/>
                  <a:gd name="connsiteX1578" fmla="*/ 930051 w 2747325"/>
                  <a:gd name="connsiteY1578" fmla="*/ 1689606 h 3676568"/>
                  <a:gd name="connsiteX1579" fmla="*/ 918940 w 2747325"/>
                  <a:gd name="connsiteY1579" fmla="*/ 1735058 h 3676568"/>
                  <a:gd name="connsiteX1580" fmla="*/ 918334 w 2747325"/>
                  <a:gd name="connsiteY1580" fmla="*/ 1735058 h 3676568"/>
                  <a:gd name="connsiteX1581" fmla="*/ 916314 w 2747325"/>
                  <a:gd name="connsiteY1581" fmla="*/ 1732835 h 3676568"/>
                  <a:gd name="connsiteX1582" fmla="*/ 916718 w 2747325"/>
                  <a:gd name="connsiteY1582" fmla="*/ 1731825 h 3676568"/>
                  <a:gd name="connsiteX1583" fmla="*/ 914496 w 2747325"/>
                  <a:gd name="connsiteY1583" fmla="*/ 1693040 h 3676568"/>
                  <a:gd name="connsiteX1584" fmla="*/ 923182 w 2747325"/>
                  <a:gd name="connsiteY1584" fmla="*/ 1443154 h 3676568"/>
                  <a:gd name="connsiteX1585" fmla="*/ 908840 w 2747325"/>
                  <a:gd name="connsiteY1585" fmla="*/ 1380127 h 3676568"/>
                  <a:gd name="connsiteX1586" fmla="*/ 899749 w 2747325"/>
                  <a:gd name="connsiteY1586" fmla="*/ 1381945 h 3676568"/>
                  <a:gd name="connsiteX1587" fmla="*/ 894699 w 2747325"/>
                  <a:gd name="connsiteY1587" fmla="*/ 1391036 h 3676568"/>
                  <a:gd name="connsiteX1588" fmla="*/ 897729 w 2747325"/>
                  <a:gd name="connsiteY1588" fmla="*/ 1369017 h 3676568"/>
                  <a:gd name="connsiteX1589" fmla="*/ 903385 w 2747325"/>
                  <a:gd name="connsiteY1589" fmla="*/ 1337099 h 3676568"/>
                  <a:gd name="connsiteX1590" fmla="*/ 958130 w 2747325"/>
                  <a:gd name="connsiteY1590" fmla="*/ 1350432 h 3676568"/>
                  <a:gd name="connsiteX1591" fmla="*/ 968634 w 2747325"/>
                  <a:gd name="connsiteY1591" fmla="*/ 1370633 h 3676568"/>
                  <a:gd name="connsiteX1592" fmla="*/ 938333 w 2747325"/>
                  <a:gd name="connsiteY1592" fmla="*/ 1416085 h 3676568"/>
                  <a:gd name="connsiteX1593" fmla="*/ 923182 w 2747325"/>
                  <a:gd name="connsiteY1593" fmla="*/ 1443154 h 3676568"/>
                  <a:gd name="connsiteX1594" fmla="*/ 962372 w 2747325"/>
                  <a:gd name="connsiteY1594" fmla="*/ 1321747 h 3676568"/>
                  <a:gd name="connsiteX1595" fmla="*/ 956312 w 2747325"/>
                  <a:gd name="connsiteY1595" fmla="*/ 1311646 h 3676568"/>
                  <a:gd name="connsiteX1596" fmla="*/ 890053 w 2747325"/>
                  <a:gd name="connsiteY1596" fmla="*/ 1214884 h 3676568"/>
                  <a:gd name="connsiteX1597" fmla="*/ 886417 w 2747325"/>
                  <a:gd name="connsiteY1597" fmla="*/ 1217308 h 3676568"/>
                  <a:gd name="connsiteX1598" fmla="*/ 939545 w 2747325"/>
                  <a:gd name="connsiteY1598" fmla="*/ 1314070 h 3676568"/>
                  <a:gd name="connsiteX1599" fmla="*/ 943585 w 2747325"/>
                  <a:gd name="connsiteY1599" fmla="*/ 1321949 h 3676568"/>
                  <a:gd name="connsiteX1600" fmla="*/ 903385 w 2747325"/>
                  <a:gd name="connsiteY1600" fmla="*/ 1331847 h 3676568"/>
                  <a:gd name="connsiteX1601" fmla="*/ 901769 w 2747325"/>
                  <a:gd name="connsiteY1601" fmla="*/ 1323565 h 3676568"/>
                  <a:gd name="connsiteX1602" fmla="*/ 886619 w 2747325"/>
                  <a:gd name="connsiteY1602" fmla="*/ 1323363 h 3676568"/>
                  <a:gd name="connsiteX1603" fmla="*/ 886821 w 2747325"/>
                  <a:gd name="connsiteY1603" fmla="*/ 1323767 h 3676568"/>
                  <a:gd name="connsiteX1604" fmla="*/ 889043 w 2747325"/>
                  <a:gd name="connsiteY1604" fmla="*/ 1324777 h 3676568"/>
                  <a:gd name="connsiteX1605" fmla="*/ 889043 w 2747325"/>
                  <a:gd name="connsiteY1605" fmla="*/ 1324575 h 3676568"/>
                  <a:gd name="connsiteX1606" fmla="*/ 886417 w 2747325"/>
                  <a:gd name="connsiteY1606" fmla="*/ 1344776 h 3676568"/>
                  <a:gd name="connsiteX1607" fmla="*/ 883589 w 2747325"/>
                  <a:gd name="connsiteY1607" fmla="*/ 1327807 h 3676568"/>
                  <a:gd name="connsiteX1608" fmla="*/ 883185 w 2747325"/>
                  <a:gd name="connsiteY1608" fmla="*/ 1327807 h 3676568"/>
                  <a:gd name="connsiteX1609" fmla="*/ 878538 w 2747325"/>
                  <a:gd name="connsiteY1609" fmla="*/ 1373663 h 3676568"/>
                  <a:gd name="connsiteX1610" fmla="*/ 878538 w 2747325"/>
                  <a:gd name="connsiteY1610" fmla="*/ 1373865 h 3676568"/>
                  <a:gd name="connsiteX1611" fmla="*/ 878740 w 2747325"/>
                  <a:gd name="connsiteY1611" fmla="*/ 1145191 h 3676568"/>
                  <a:gd name="connsiteX1612" fmla="*/ 903183 w 2747325"/>
                  <a:gd name="connsiteY1612" fmla="*/ 1180744 h 3676568"/>
                  <a:gd name="connsiteX1613" fmla="*/ 941161 w 2747325"/>
                  <a:gd name="connsiteY1613" fmla="*/ 1232055 h 3676568"/>
                  <a:gd name="connsiteX1614" fmla="*/ 971463 w 2747325"/>
                  <a:gd name="connsiteY1614" fmla="*/ 1289021 h 3676568"/>
                  <a:gd name="connsiteX1615" fmla="*/ 987825 w 2747325"/>
                  <a:gd name="connsiteY1615" fmla="*/ 1322959 h 3676568"/>
                  <a:gd name="connsiteX1616" fmla="*/ 962372 w 2747325"/>
                  <a:gd name="connsiteY1616" fmla="*/ 1321747 h 3676568"/>
                  <a:gd name="connsiteX1617" fmla="*/ 879144 w 2747325"/>
                  <a:gd name="connsiteY1617" fmla="*/ 1446588 h 3676568"/>
                  <a:gd name="connsiteX1618" fmla="*/ 883589 w 2747325"/>
                  <a:gd name="connsiteY1618" fmla="*/ 1521130 h 3676568"/>
                  <a:gd name="connsiteX1619" fmla="*/ 891467 w 2747325"/>
                  <a:gd name="connsiteY1619" fmla="*/ 1649204 h 3676568"/>
                  <a:gd name="connsiteX1620" fmla="*/ 886619 w 2747325"/>
                  <a:gd name="connsiteY1620" fmla="*/ 1650820 h 3676568"/>
                  <a:gd name="connsiteX1621" fmla="*/ 884195 w 2747325"/>
                  <a:gd name="connsiteY1621" fmla="*/ 1657082 h 3676568"/>
                  <a:gd name="connsiteX1622" fmla="*/ 878336 w 2747325"/>
                  <a:gd name="connsiteY1622" fmla="*/ 1556279 h 3676568"/>
                  <a:gd name="connsiteX1623" fmla="*/ 878336 w 2747325"/>
                  <a:gd name="connsiteY1623" fmla="*/ 1446588 h 3676568"/>
                  <a:gd name="connsiteX1624" fmla="*/ 879144 w 2747325"/>
                  <a:gd name="connsiteY1624" fmla="*/ 1446588 h 3676568"/>
                  <a:gd name="connsiteX1625" fmla="*/ 892275 w 2747325"/>
                  <a:gd name="connsiteY1625" fmla="*/ 1660516 h 3676568"/>
                  <a:gd name="connsiteX1626" fmla="*/ 895507 w 2747325"/>
                  <a:gd name="connsiteY1626" fmla="*/ 1693646 h 3676568"/>
                  <a:gd name="connsiteX1627" fmla="*/ 888639 w 2747325"/>
                  <a:gd name="connsiteY1627" fmla="*/ 1690414 h 3676568"/>
                  <a:gd name="connsiteX1628" fmla="*/ 885609 w 2747325"/>
                  <a:gd name="connsiteY1628" fmla="*/ 1676475 h 3676568"/>
                  <a:gd name="connsiteX1629" fmla="*/ 892275 w 2747325"/>
                  <a:gd name="connsiteY1629" fmla="*/ 1660516 h 3676568"/>
                  <a:gd name="connsiteX1630" fmla="*/ 887427 w 2747325"/>
                  <a:gd name="connsiteY1630" fmla="*/ 1875656 h 3676568"/>
                  <a:gd name="connsiteX1631" fmla="*/ 887023 w 2747325"/>
                  <a:gd name="connsiteY1631" fmla="*/ 1808589 h 3676568"/>
                  <a:gd name="connsiteX1632" fmla="*/ 891265 w 2747325"/>
                  <a:gd name="connsiteY1632" fmla="*/ 1705160 h 3676568"/>
                  <a:gd name="connsiteX1633" fmla="*/ 893891 w 2747325"/>
                  <a:gd name="connsiteY1633" fmla="*/ 1706978 h 3676568"/>
                  <a:gd name="connsiteX1634" fmla="*/ 892679 w 2747325"/>
                  <a:gd name="connsiteY1634" fmla="*/ 1708796 h 3676568"/>
                  <a:gd name="connsiteX1635" fmla="*/ 900759 w 2747325"/>
                  <a:gd name="connsiteY1635" fmla="*/ 1734856 h 3676568"/>
                  <a:gd name="connsiteX1636" fmla="*/ 906820 w 2747325"/>
                  <a:gd name="connsiteY1636" fmla="*/ 1739502 h 3676568"/>
                  <a:gd name="connsiteX1637" fmla="*/ 905002 w 2747325"/>
                  <a:gd name="connsiteY1637" fmla="*/ 1755662 h 3676568"/>
                  <a:gd name="connsiteX1638" fmla="*/ 931869 w 2747325"/>
                  <a:gd name="connsiteY1638" fmla="*/ 1778692 h 3676568"/>
                  <a:gd name="connsiteX1639" fmla="*/ 933283 w 2747325"/>
                  <a:gd name="connsiteY1639" fmla="*/ 1781116 h 3676568"/>
                  <a:gd name="connsiteX1640" fmla="*/ 965402 w 2747325"/>
                  <a:gd name="connsiteY1640" fmla="*/ 1833638 h 3676568"/>
                  <a:gd name="connsiteX1641" fmla="*/ 967826 w 2747325"/>
                  <a:gd name="connsiteY1641" fmla="*/ 1834648 h 3676568"/>
                  <a:gd name="connsiteX1642" fmla="*/ 886619 w 2747325"/>
                  <a:gd name="connsiteY1642" fmla="*/ 1966560 h 3676568"/>
                  <a:gd name="connsiteX1643" fmla="*/ 887427 w 2747325"/>
                  <a:gd name="connsiteY1643" fmla="*/ 1875656 h 3676568"/>
                  <a:gd name="connsiteX1644" fmla="*/ 955302 w 2747325"/>
                  <a:gd name="connsiteY1644" fmla="*/ 1712635 h 3676568"/>
                  <a:gd name="connsiteX1645" fmla="*/ 963180 w 2747325"/>
                  <a:gd name="connsiteY1645" fmla="*/ 1727583 h 3676568"/>
                  <a:gd name="connsiteX1646" fmla="*/ 977523 w 2747325"/>
                  <a:gd name="connsiteY1646" fmla="*/ 1754854 h 3676568"/>
                  <a:gd name="connsiteX1647" fmla="*/ 970857 w 2747325"/>
                  <a:gd name="connsiteY1647" fmla="*/ 1755461 h 3676568"/>
                  <a:gd name="connsiteX1648" fmla="*/ 963786 w 2747325"/>
                  <a:gd name="connsiteY1648" fmla="*/ 1756067 h 3676568"/>
                  <a:gd name="connsiteX1649" fmla="*/ 946009 w 2747325"/>
                  <a:gd name="connsiteY1649" fmla="*/ 1749804 h 3676568"/>
                  <a:gd name="connsiteX1650" fmla="*/ 955504 w 2747325"/>
                  <a:gd name="connsiteY1650" fmla="*/ 1717079 h 3676568"/>
                  <a:gd name="connsiteX1651" fmla="*/ 955302 w 2747325"/>
                  <a:gd name="connsiteY1651" fmla="*/ 1712635 h 3676568"/>
                  <a:gd name="connsiteX1652" fmla="*/ 953686 w 2747325"/>
                  <a:gd name="connsiteY1652" fmla="*/ 1784954 h 3676568"/>
                  <a:gd name="connsiteX1653" fmla="*/ 988835 w 2747325"/>
                  <a:gd name="connsiteY1653" fmla="*/ 1774045 h 3676568"/>
                  <a:gd name="connsiteX1654" fmla="*/ 988835 w 2747325"/>
                  <a:gd name="connsiteY1654" fmla="*/ 1773843 h 3676568"/>
                  <a:gd name="connsiteX1655" fmla="*/ 999946 w 2747325"/>
                  <a:gd name="connsiteY1655" fmla="*/ 1787176 h 3676568"/>
                  <a:gd name="connsiteX1656" fmla="*/ 1001562 w 2747325"/>
                  <a:gd name="connsiteY1656" fmla="*/ 1787984 h 3676568"/>
                  <a:gd name="connsiteX1657" fmla="*/ 977119 w 2747325"/>
                  <a:gd name="connsiteY1657" fmla="*/ 1819901 h 3676568"/>
                  <a:gd name="connsiteX1658" fmla="*/ 973281 w 2747325"/>
                  <a:gd name="connsiteY1658" fmla="*/ 1825760 h 3676568"/>
                  <a:gd name="connsiteX1659" fmla="*/ 953686 w 2747325"/>
                  <a:gd name="connsiteY1659" fmla="*/ 1784954 h 3676568"/>
                  <a:gd name="connsiteX1660" fmla="*/ 907022 w 2747325"/>
                  <a:gd name="connsiteY1660" fmla="*/ 939949 h 3676568"/>
                  <a:gd name="connsiteX1661" fmla="*/ 910658 w 2747325"/>
                  <a:gd name="connsiteY1661" fmla="*/ 937323 h 3676568"/>
                  <a:gd name="connsiteX1662" fmla="*/ 914092 w 2747325"/>
                  <a:gd name="connsiteY1662" fmla="*/ 940555 h 3676568"/>
                  <a:gd name="connsiteX1663" fmla="*/ 915304 w 2747325"/>
                  <a:gd name="connsiteY1663" fmla="*/ 943989 h 3676568"/>
                  <a:gd name="connsiteX1664" fmla="*/ 996310 w 2747325"/>
                  <a:gd name="connsiteY1664" fmla="*/ 1028429 h 3676568"/>
                  <a:gd name="connsiteX1665" fmla="*/ 973483 w 2747325"/>
                  <a:gd name="connsiteY1665" fmla="*/ 1005804 h 3676568"/>
                  <a:gd name="connsiteX1666" fmla="*/ 907022 w 2747325"/>
                  <a:gd name="connsiteY1666" fmla="*/ 939949 h 3676568"/>
                  <a:gd name="connsiteX1667" fmla="*/ 1129232 w 2747325"/>
                  <a:gd name="connsiteY1667" fmla="*/ 1145191 h 3676568"/>
                  <a:gd name="connsiteX1668" fmla="*/ 1108425 w 2747325"/>
                  <a:gd name="connsiteY1668" fmla="*/ 1118323 h 3676568"/>
                  <a:gd name="connsiteX1669" fmla="*/ 1144181 w 2747325"/>
                  <a:gd name="connsiteY1669" fmla="*/ 1149837 h 3676568"/>
                  <a:gd name="connsiteX1670" fmla="*/ 1150645 w 2747325"/>
                  <a:gd name="connsiteY1670" fmla="*/ 1144584 h 3676568"/>
                  <a:gd name="connsiteX1671" fmla="*/ 1115091 w 2747325"/>
                  <a:gd name="connsiteY1671" fmla="*/ 1102365 h 3676568"/>
                  <a:gd name="connsiteX1672" fmla="*/ 1126606 w 2747325"/>
                  <a:gd name="connsiteY1672" fmla="*/ 1111051 h 3676568"/>
                  <a:gd name="connsiteX1673" fmla="*/ 1139534 w 2747325"/>
                  <a:gd name="connsiteY1673" fmla="*/ 1121151 h 3676568"/>
                  <a:gd name="connsiteX1674" fmla="*/ 1153069 w 2747325"/>
                  <a:gd name="connsiteY1674" fmla="*/ 1137110 h 3676568"/>
                  <a:gd name="connsiteX1675" fmla="*/ 1153877 w 2747325"/>
                  <a:gd name="connsiteY1675" fmla="*/ 1189633 h 3676568"/>
                  <a:gd name="connsiteX1676" fmla="*/ 1066609 w 2747325"/>
                  <a:gd name="connsiteY1676" fmla="*/ 1115899 h 3676568"/>
                  <a:gd name="connsiteX1677" fmla="*/ 1068629 w 2747325"/>
                  <a:gd name="connsiteY1677" fmla="*/ 1108425 h 3676568"/>
                  <a:gd name="connsiteX1678" fmla="*/ 1054286 w 2747325"/>
                  <a:gd name="connsiteY1678" fmla="*/ 1089840 h 3676568"/>
                  <a:gd name="connsiteX1679" fmla="*/ 1121758 w 2747325"/>
                  <a:gd name="connsiteY1679" fmla="*/ 1151453 h 3676568"/>
                  <a:gd name="connsiteX1680" fmla="*/ 1129232 w 2747325"/>
                  <a:gd name="connsiteY1680" fmla="*/ 1145191 h 3676568"/>
                  <a:gd name="connsiteX1681" fmla="*/ 1033681 w 2747325"/>
                  <a:gd name="connsiteY1681" fmla="*/ 1044388 h 3676568"/>
                  <a:gd name="connsiteX1682" fmla="*/ 1015905 w 2747325"/>
                  <a:gd name="connsiteY1682" fmla="*/ 1027015 h 3676568"/>
                  <a:gd name="connsiteX1683" fmla="*/ 1040752 w 2747325"/>
                  <a:gd name="connsiteY1683" fmla="*/ 1045196 h 3676568"/>
                  <a:gd name="connsiteX1684" fmla="*/ 1080952 w 2747325"/>
                  <a:gd name="connsiteY1684" fmla="*/ 1088022 h 3676568"/>
                  <a:gd name="connsiteX1685" fmla="*/ 1108627 w 2747325"/>
                  <a:gd name="connsiteY1685" fmla="*/ 1118323 h 3676568"/>
                  <a:gd name="connsiteX1686" fmla="*/ 1033681 w 2747325"/>
                  <a:gd name="connsiteY1686" fmla="*/ 1044388 h 3676568"/>
                  <a:gd name="connsiteX1687" fmla="*/ 1164786 w 2747325"/>
                  <a:gd name="connsiteY1687" fmla="*/ 1150645 h 3676568"/>
                  <a:gd name="connsiteX1688" fmla="*/ 1174280 w 2747325"/>
                  <a:gd name="connsiteY1688" fmla="*/ 1161351 h 3676568"/>
                  <a:gd name="connsiteX1689" fmla="*/ 1173876 w 2747325"/>
                  <a:gd name="connsiteY1689" fmla="*/ 1211652 h 3676568"/>
                  <a:gd name="connsiteX1690" fmla="*/ 1165593 w 2747325"/>
                  <a:gd name="connsiteY1690" fmla="*/ 1202359 h 3676568"/>
                  <a:gd name="connsiteX1691" fmla="*/ 1164786 w 2747325"/>
                  <a:gd name="connsiteY1691" fmla="*/ 1150645 h 3676568"/>
                  <a:gd name="connsiteX1692" fmla="*/ 1712029 w 2747325"/>
                  <a:gd name="connsiteY1692" fmla="*/ 649258 h 3676568"/>
                  <a:gd name="connsiteX1693" fmla="*/ 1695262 w 2747325"/>
                  <a:gd name="connsiteY1693" fmla="*/ 645016 h 3676568"/>
                  <a:gd name="connsiteX1694" fmla="*/ 1688999 w 2747325"/>
                  <a:gd name="connsiteY1694" fmla="*/ 635319 h 3676568"/>
                  <a:gd name="connsiteX1695" fmla="*/ 1686373 w 2747325"/>
                  <a:gd name="connsiteY1695" fmla="*/ 548657 h 3676568"/>
                  <a:gd name="connsiteX1696" fmla="*/ 1687990 w 2747325"/>
                  <a:gd name="connsiteY1696" fmla="*/ 543001 h 3676568"/>
                  <a:gd name="connsiteX1697" fmla="*/ 1708594 w 2747325"/>
                  <a:gd name="connsiteY1697" fmla="*/ 533507 h 3676568"/>
                  <a:gd name="connsiteX1698" fmla="*/ 1823740 w 2747325"/>
                  <a:gd name="connsiteY1698" fmla="*/ 529870 h 3676568"/>
                  <a:gd name="connsiteX1699" fmla="*/ 1840506 w 2747325"/>
                  <a:gd name="connsiteY1699" fmla="*/ 534113 h 3676568"/>
                  <a:gd name="connsiteX1700" fmla="*/ 1846769 w 2747325"/>
                  <a:gd name="connsiteY1700" fmla="*/ 543607 h 3676568"/>
                  <a:gd name="connsiteX1701" fmla="*/ 1849799 w 2747325"/>
                  <a:gd name="connsiteY1701" fmla="*/ 629865 h 3676568"/>
                  <a:gd name="connsiteX1702" fmla="*/ 1848183 w 2747325"/>
                  <a:gd name="connsiteY1702" fmla="*/ 635521 h 3676568"/>
                  <a:gd name="connsiteX1703" fmla="*/ 1827780 w 2747325"/>
                  <a:gd name="connsiteY1703" fmla="*/ 645218 h 3676568"/>
                  <a:gd name="connsiteX1704" fmla="*/ 1712029 w 2747325"/>
                  <a:gd name="connsiteY1704" fmla="*/ 649258 h 3676568"/>
                  <a:gd name="connsiteX1705" fmla="*/ 1833234 w 2747325"/>
                  <a:gd name="connsiteY1705" fmla="*/ 723193 h 3676568"/>
                  <a:gd name="connsiteX1706" fmla="*/ 1817073 w 2747325"/>
                  <a:gd name="connsiteY1706" fmla="*/ 701982 h 3676568"/>
                  <a:gd name="connsiteX1707" fmla="*/ 1831416 w 2747325"/>
                  <a:gd name="connsiteY1707" fmla="*/ 701578 h 3676568"/>
                  <a:gd name="connsiteX1708" fmla="*/ 1854647 w 2747325"/>
                  <a:gd name="connsiteY1708" fmla="*/ 715517 h 3676568"/>
                  <a:gd name="connsiteX1709" fmla="*/ 1857879 w 2747325"/>
                  <a:gd name="connsiteY1709" fmla="*/ 802785 h 3676568"/>
                  <a:gd name="connsiteX1710" fmla="*/ 1856263 w 2747325"/>
                  <a:gd name="connsiteY1710" fmla="*/ 808643 h 3676568"/>
                  <a:gd name="connsiteX1711" fmla="*/ 1835658 w 2747325"/>
                  <a:gd name="connsiteY1711" fmla="*/ 818340 h 3676568"/>
                  <a:gd name="connsiteX1712" fmla="*/ 1723947 w 2747325"/>
                  <a:gd name="connsiteY1712" fmla="*/ 822380 h 3676568"/>
                  <a:gd name="connsiteX1713" fmla="*/ 1728795 w 2747325"/>
                  <a:gd name="connsiteY1713" fmla="*/ 832884 h 3676568"/>
                  <a:gd name="connsiteX1714" fmla="*/ 1658900 w 2747325"/>
                  <a:gd name="connsiteY1714" fmla="*/ 837126 h 3676568"/>
                  <a:gd name="connsiteX1715" fmla="*/ 1542947 w 2747325"/>
                  <a:gd name="connsiteY1715" fmla="*/ 821168 h 3676568"/>
                  <a:gd name="connsiteX1716" fmla="*/ 1631629 w 2747325"/>
                  <a:gd name="connsiteY1716" fmla="*/ 825208 h 3676568"/>
                  <a:gd name="connsiteX1717" fmla="*/ 1788994 w 2747325"/>
                  <a:gd name="connsiteY1717" fmla="*/ 798543 h 3676568"/>
                  <a:gd name="connsiteX1718" fmla="*/ 1794044 w 2747325"/>
                  <a:gd name="connsiteY1718" fmla="*/ 803189 h 3676568"/>
                  <a:gd name="connsiteX1719" fmla="*/ 1833234 w 2747325"/>
                  <a:gd name="connsiteY1719" fmla="*/ 723193 h 3676568"/>
                  <a:gd name="connsiteX1720" fmla="*/ 1890605 w 2747325"/>
                  <a:gd name="connsiteY1720" fmla="*/ 945807 h 3676568"/>
                  <a:gd name="connsiteX1721" fmla="*/ 1901917 w 2747325"/>
                  <a:gd name="connsiteY1721" fmla="*/ 928839 h 3676568"/>
                  <a:gd name="connsiteX1722" fmla="*/ 1903331 w 2747325"/>
                  <a:gd name="connsiteY1722" fmla="*/ 970251 h 3676568"/>
                  <a:gd name="connsiteX1723" fmla="*/ 1903533 w 2747325"/>
                  <a:gd name="connsiteY1723" fmla="*/ 971261 h 3676568"/>
                  <a:gd name="connsiteX1724" fmla="*/ 1894443 w 2747325"/>
                  <a:gd name="connsiteY1724" fmla="*/ 970251 h 3676568"/>
                  <a:gd name="connsiteX1725" fmla="*/ 1891413 w 2747325"/>
                  <a:gd name="connsiteY1725" fmla="*/ 970048 h 3676568"/>
                  <a:gd name="connsiteX1726" fmla="*/ 1890605 w 2747325"/>
                  <a:gd name="connsiteY1726" fmla="*/ 945807 h 3676568"/>
                  <a:gd name="connsiteX1727" fmla="*/ 1945551 w 2747325"/>
                  <a:gd name="connsiteY1727" fmla="*/ 1306394 h 3676568"/>
                  <a:gd name="connsiteX1728" fmla="*/ 1944945 w 2747325"/>
                  <a:gd name="connsiteY1728" fmla="*/ 1291849 h 3676568"/>
                  <a:gd name="connsiteX1729" fmla="*/ 1964742 w 2747325"/>
                  <a:gd name="connsiteY1729" fmla="*/ 1301950 h 3676568"/>
                  <a:gd name="connsiteX1730" fmla="*/ 1967974 w 2747325"/>
                  <a:gd name="connsiteY1730" fmla="*/ 1297102 h 3676568"/>
                  <a:gd name="connsiteX1731" fmla="*/ 1945147 w 2747325"/>
                  <a:gd name="connsiteY1731" fmla="*/ 1279325 h 3676568"/>
                  <a:gd name="connsiteX1732" fmla="*/ 1944541 w 2747325"/>
                  <a:gd name="connsiteY1732" fmla="*/ 1278921 h 3676568"/>
                  <a:gd name="connsiteX1733" fmla="*/ 1942925 w 2747325"/>
                  <a:gd name="connsiteY1733" fmla="*/ 1238923 h 3676568"/>
                  <a:gd name="connsiteX1734" fmla="*/ 1945551 w 2747325"/>
                  <a:gd name="connsiteY1734" fmla="*/ 1232459 h 3676568"/>
                  <a:gd name="connsiteX1735" fmla="*/ 1943531 w 2747325"/>
                  <a:gd name="connsiteY1735" fmla="*/ 1229832 h 3676568"/>
                  <a:gd name="connsiteX1736" fmla="*/ 1944339 w 2747325"/>
                  <a:gd name="connsiteY1736" fmla="*/ 1227206 h 3676568"/>
                  <a:gd name="connsiteX1737" fmla="*/ 1957066 w 2747325"/>
                  <a:gd name="connsiteY1737" fmla="*/ 1218520 h 3676568"/>
                  <a:gd name="connsiteX1738" fmla="*/ 1958884 w 2747325"/>
                  <a:gd name="connsiteY1738" fmla="*/ 1219126 h 3676568"/>
                  <a:gd name="connsiteX1739" fmla="*/ 1963530 w 2747325"/>
                  <a:gd name="connsiteY1739" fmla="*/ 1217308 h 3676568"/>
                  <a:gd name="connsiteX1740" fmla="*/ 1965146 w 2747325"/>
                  <a:gd name="connsiteY1740" fmla="*/ 1217106 h 3676568"/>
                  <a:gd name="connsiteX1741" fmla="*/ 2081706 w 2747325"/>
                  <a:gd name="connsiteY1741" fmla="*/ 1212056 h 3676568"/>
                  <a:gd name="connsiteX1742" fmla="*/ 2105139 w 2747325"/>
                  <a:gd name="connsiteY1742" fmla="*/ 1226196 h 3676568"/>
                  <a:gd name="connsiteX1743" fmla="*/ 2108977 w 2747325"/>
                  <a:gd name="connsiteY1743" fmla="*/ 1315686 h 3676568"/>
                  <a:gd name="connsiteX1744" fmla="*/ 2107361 w 2747325"/>
                  <a:gd name="connsiteY1744" fmla="*/ 1321747 h 3676568"/>
                  <a:gd name="connsiteX1745" fmla="*/ 2086756 w 2747325"/>
                  <a:gd name="connsiteY1745" fmla="*/ 1331847 h 3676568"/>
                  <a:gd name="connsiteX1746" fmla="*/ 1969792 w 2747325"/>
                  <a:gd name="connsiteY1746" fmla="*/ 1337099 h 3676568"/>
                  <a:gd name="connsiteX1747" fmla="*/ 1946965 w 2747325"/>
                  <a:gd name="connsiteY1747" fmla="*/ 1324979 h 3676568"/>
                  <a:gd name="connsiteX1748" fmla="*/ 1958076 w 2747325"/>
                  <a:gd name="connsiteY1748" fmla="*/ 1330837 h 3676568"/>
                  <a:gd name="connsiteX1749" fmla="*/ 1963328 w 2747325"/>
                  <a:gd name="connsiteY1749" fmla="*/ 1324777 h 3676568"/>
                  <a:gd name="connsiteX1750" fmla="*/ 1945551 w 2747325"/>
                  <a:gd name="connsiteY1750" fmla="*/ 1306394 h 3676568"/>
                  <a:gd name="connsiteX1751" fmla="*/ 1937471 w 2747325"/>
                  <a:gd name="connsiteY1751" fmla="*/ 1143776 h 3676568"/>
                  <a:gd name="connsiteX1752" fmla="*/ 1935653 w 2747325"/>
                  <a:gd name="connsiteY1752" fmla="*/ 1095496 h 3676568"/>
                  <a:gd name="connsiteX1753" fmla="*/ 1973025 w 2747325"/>
                  <a:gd name="connsiteY1753" fmla="*/ 1039540 h 3676568"/>
                  <a:gd name="connsiteX1754" fmla="*/ 2072413 w 2747325"/>
                  <a:gd name="connsiteY1754" fmla="*/ 1035500 h 3676568"/>
                  <a:gd name="connsiteX1755" fmla="*/ 2089382 w 2747325"/>
                  <a:gd name="connsiteY1755" fmla="*/ 1039742 h 3676568"/>
                  <a:gd name="connsiteX1756" fmla="*/ 2095846 w 2747325"/>
                  <a:gd name="connsiteY1756" fmla="*/ 1049438 h 3676568"/>
                  <a:gd name="connsiteX1757" fmla="*/ 2099684 w 2747325"/>
                  <a:gd name="connsiteY1757" fmla="*/ 1138120 h 3676568"/>
                  <a:gd name="connsiteX1758" fmla="*/ 2098068 w 2747325"/>
                  <a:gd name="connsiteY1758" fmla="*/ 1143978 h 3676568"/>
                  <a:gd name="connsiteX1759" fmla="*/ 2077463 w 2747325"/>
                  <a:gd name="connsiteY1759" fmla="*/ 1154079 h 3676568"/>
                  <a:gd name="connsiteX1760" fmla="*/ 1961106 w 2747325"/>
                  <a:gd name="connsiteY1760" fmla="*/ 1158927 h 3676568"/>
                  <a:gd name="connsiteX1761" fmla="*/ 1952824 w 2747325"/>
                  <a:gd name="connsiteY1761" fmla="*/ 1158119 h 3676568"/>
                  <a:gd name="connsiteX1762" fmla="*/ 1937471 w 2747325"/>
                  <a:gd name="connsiteY1762" fmla="*/ 1143776 h 3676568"/>
                  <a:gd name="connsiteX1763" fmla="*/ 1945349 w 2747325"/>
                  <a:gd name="connsiteY1763" fmla="*/ 982573 h 3676568"/>
                  <a:gd name="connsiteX1764" fmla="*/ 1932825 w 2747325"/>
                  <a:gd name="connsiteY1764" fmla="*/ 976513 h 3676568"/>
                  <a:gd name="connsiteX1765" fmla="*/ 1928987 w 2747325"/>
                  <a:gd name="connsiteY1765" fmla="*/ 969240 h 3676568"/>
                  <a:gd name="connsiteX1766" fmla="*/ 1925552 w 2747325"/>
                  <a:gd name="connsiteY1766" fmla="*/ 881164 h 3676568"/>
                  <a:gd name="connsiteX1767" fmla="*/ 1927168 w 2747325"/>
                  <a:gd name="connsiteY1767" fmla="*/ 875306 h 3676568"/>
                  <a:gd name="connsiteX1768" fmla="*/ 1947773 w 2747325"/>
                  <a:gd name="connsiteY1768" fmla="*/ 865408 h 3676568"/>
                  <a:gd name="connsiteX1769" fmla="*/ 2063323 w 2747325"/>
                  <a:gd name="connsiteY1769" fmla="*/ 861165 h 3676568"/>
                  <a:gd name="connsiteX1770" fmla="*/ 2086554 w 2747325"/>
                  <a:gd name="connsiteY1770" fmla="*/ 875104 h 3676568"/>
                  <a:gd name="connsiteX1771" fmla="*/ 2090392 w 2747325"/>
                  <a:gd name="connsiteY1771" fmla="*/ 962776 h 3676568"/>
                  <a:gd name="connsiteX1772" fmla="*/ 2088776 w 2747325"/>
                  <a:gd name="connsiteY1772" fmla="*/ 968634 h 3676568"/>
                  <a:gd name="connsiteX1773" fmla="*/ 2068373 w 2747325"/>
                  <a:gd name="connsiteY1773" fmla="*/ 978533 h 3676568"/>
                  <a:gd name="connsiteX1774" fmla="*/ 1952622 w 2747325"/>
                  <a:gd name="connsiteY1774" fmla="*/ 982977 h 3676568"/>
                  <a:gd name="connsiteX1775" fmla="*/ 1945349 w 2747325"/>
                  <a:gd name="connsiteY1775" fmla="*/ 982573 h 3676568"/>
                  <a:gd name="connsiteX1776" fmla="*/ 1898483 w 2747325"/>
                  <a:gd name="connsiteY1776" fmla="*/ 1111657 h 3676568"/>
                  <a:gd name="connsiteX1777" fmla="*/ 1910200 w 2747325"/>
                  <a:gd name="connsiteY1777" fmla="*/ 1107617 h 3676568"/>
                  <a:gd name="connsiteX1778" fmla="*/ 1911008 w 2747325"/>
                  <a:gd name="connsiteY1778" fmla="*/ 1130444 h 3676568"/>
                  <a:gd name="connsiteX1779" fmla="*/ 1871010 w 2747325"/>
                  <a:gd name="connsiteY1779" fmla="*/ 1119333 h 3676568"/>
                  <a:gd name="connsiteX1780" fmla="*/ 1872828 w 2747325"/>
                  <a:gd name="connsiteY1780" fmla="*/ 1118929 h 3676568"/>
                  <a:gd name="connsiteX1781" fmla="*/ 1872828 w 2747325"/>
                  <a:gd name="connsiteY1781" fmla="*/ 1119131 h 3676568"/>
                  <a:gd name="connsiteX1782" fmla="*/ 1878484 w 2747325"/>
                  <a:gd name="connsiteY1782" fmla="*/ 1117515 h 3676568"/>
                  <a:gd name="connsiteX1783" fmla="*/ 1883130 w 2747325"/>
                  <a:gd name="connsiteY1783" fmla="*/ 1116303 h 3676568"/>
                  <a:gd name="connsiteX1784" fmla="*/ 1898685 w 2747325"/>
                  <a:gd name="connsiteY1784" fmla="*/ 1122161 h 3676568"/>
                  <a:gd name="connsiteX1785" fmla="*/ 1898483 w 2747325"/>
                  <a:gd name="connsiteY1785" fmla="*/ 1111657 h 3676568"/>
                  <a:gd name="connsiteX1786" fmla="*/ 1917876 w 2747325"/>
                  <a:gd name="connsiteY1786" fmla="*/ 1261952 h 3676568"/>
                  <a:gd name="connsiteX1787" fmla="*/ 1916462 w 2747325"/>
                  <a:gd name="connsiteY1787" fmla="*/ 1261144 h 3676568"/>
                  <a:gd name="connsiteX1788" fmla="*/ 1911412 w 2747325"/>
                  <a:gd name="connsiteY1788" fmla="*/ 1268820 h 3676568"/>
                  <a:gd name="connsiteX1789" fmla="*/ 1918280 w 2747325"/>
                  <a:gd name="connsiteY1789" fmla="*/ 1273466 h 3676568"/>
                  <a:gd name="connsiteX1790" fmla="*/ 1918684 w 2747325"/>
                  <a:gd name="connsiteY1790" fmla="*/ 1285385 h 3676568"/>
                  <a:gd name="connsiteX1791" fmla="*/ 1906361 w 2747325"/>
                  <a:gd name="connsiteY1791" fmla="*/ 1275487 h 3676568"/>
                  <a:gd name="connsiteX1792" fmla="*/ 1905149 w 2747325"/>
                  <a:gd name="connsiteY1792" fmla="*/ 1239933 h 3676568"/>
                  <a:gd name="connsiteX1793" fmla="*/ 1901311 w 2747325"/>
                  <a:gd name="connsiteY1793" fmla="*/ 1227408 h 3676568"/>
                  <a:gd name="connsiteX1794" fmla="*/ 1917068 w 2747325"/>
                  <a:gd name="connsiteY1794" fmla="*/ 1223166 h 3676568"/>
                  <a:gd name="connsiteX1795" fmla="*/ 1918482 w 2747325"/>
                  <a:gd name="connsiteY1795" fmla="*/ 1224378 h 3676568"/>
                  <a:gd name="connsiteX1796" fmla="*/ 1917068 w 2747325"/>
                  <a:gd name="connsiteY1796" fmla="*/ 1234075 h 3676568"/>
                  <a:gd name="connsiteX1797" fmla="*/ 1917876 w 2747325"/>
                  <a:gd name="connsiteY1797" fmla="*/ 1261952 h 3676568"/>
                  <a:gd name="connsiteX1798" fmla="*/ 1919492 w 2747325"/>
                  <a:gd name="connsiteY1798" fmla="*/ 1301748 h 3676568"/>
                  <a:gd name="connsiteX1799" fmla="*/ 1920300 w 2747325"/>
                  <a:gd name="connsiteY1799" fmla="*/ 1323969 h 3676568"/>
                  <a:gd name="connsiteX1800" fmla="*/ 1920300 w 2747325"/>
                  <a:gd name="connsiteY1800" fmla="*/ 1323969 h 3676568"/>
                  <a:gd name="connsiteX1801" fmla="*/ 1907776 w 2747325"/>
                  <a:gd name="connsiteY1801" fmla="*/ 1311646 h 3676568"/>
                  <a:gd name="connsiteX1802" fmla="*/ 1906967 w 2747325"/>
                  <a:gd name="connsiteY1802" fmla="*/ 1290839 h 3676568"/>
                  <a:gd name="connsiteX1803" fmla="*/ 1919492 w 2747325"/>
                  <a:gd name="connsiteY1803" fmla="*/ 1301748 h 3676568"/>
                  <a:gd name="connsiteX1804" fmla="*/ 1880100 w 2747325"/>
                  <a:gd name="connsiteY1804" fmla="*/ 1262356 h 3676568"/>
                  <a:gd name="connsiteX1805" fmla="*/ 1880302 w 2747325"/>
                  <a:gd name="connsiteY1805" fmla="*/ 1266598 h 3676568"/>
                  <a:gd name="connsiteX1806" fmla="*/ 1881312 w 2747325"/>
                  <a:gd name="connsiteY1806" fmla="*/ 1293667 h 3676568"/>
                  <a:gd name="connsiteX1807" fmla="*/ 1854647 w 2747325"/>
                  <a:gd name="connsiteY1807" fmla="*/ 1275890 h 3676568"/>
                  <a:gd name="connsiteX1808" fmla="*/ 1847577 w 2747325"/>
                  <a:gd name="connsiteY1808" fmla="*/ 1283971 h 3676568"/>
                  <a:gd name="connsiteX1809" fmla="*/ 1881918 w 2747325"/>
                  <a:gd name="connsiteY1809" fmla="*/ 1309424 h 3676568"/>
                  <a:gd name="connsiteX1810" fmla="*/ 1882726 w 2747325"/>
                  <a:gd name="connsiteY1810" fmla="*/ 1331039 h 3676568"/>
                  <a:gd name="connsiteX1811" fmla="*/ 1881716 w 2747325"/>
                  <a:gd name="connsiteY1811" fmla="*/ 1334675 h 3676568"/>
                  <a:gd name="connsiteX1812" fmla="*/ 1864344 w 2747325"/>
                  <a:gd name="connsiteY1812" fmla="*/ 1322353 h 3676568"/>
                  <a:gd name="connsiteX1813" fmla="*/ 1814447 w 2747325"/>
                  <a:gd name="connsiteY1813" fmla="*/ 1287001 h 3676568"/>
                  <a:gd name="connsiteX1814" fmla="*/ 1807175 w 2747325"/>
                  <a:gd name="connsiteY1814" fmla="*/ 1295283 h 3676568"/>
                  <a:gd name="connsiteX1815" fmla="*/ 1858687 w 2747325"/>
                  <a:gd name="connsiteY1815" fmla="*/ 1335281 h 3676568"/>
                  <a:gd name="connsiteX1816" fmla="*/ 1871010 w 2747325"/>
                  <a:gd name="connsiteY1816" fmla="*/ 1344776 h 3676568"/>
                  <a:gd name="connsiteX1817" fmla="*/ 1860101 w 2747325"/>
                  <a:gd name="connsiteY1817" fmla="*/ 1347200 h 3676568"/>
                  <a:gd name="connsiteX1818" fmla="*/ 1857475 w 2747325"/>
                  <a:gd name="connsiteY1818" fmla="*/ 1347402 h 3676568"/>
                  <a:gd name="connsiteX1819" fmla="*/ 1818083 w 2747325"/>
                  <a:gd name="connsiteY1819" fmla="*/ 1312252 h 3676568"/>
                  <a:gd name="connsiteX1820" fmla="*/ 1766571 w 2747325"/>
                  <a:gd name="connsiteY1820" fmla="*/ 1272456 h 3676568"/>
                  <a:gd name="connsiteX1821" fmla="*/ 1759501 w 2747325"/>
                  <a:gd name="connsiteY1821" fmla="*/ 1280335 h 3676568"/>
                  <a:gd name="connsiteX1822" fmla="*/ 1774853 w 2747325"/>
                  <a:gd name="connsiteY1822" fmla="*/ 1294071 h 3676568"/>
                  <a:gd name="connsiteX1823" fmla="*/ 1745158 w 2747325"/>
                  <a:gd name="connsiteY1823" fmla="*/ 1273870 h 3676568"/>
                  <a:gd name="connsiteX1824" fmla="*/ 1738290 w 2747325"/>
                  <a:gd name="connsiteY1824" fmla="*/ 1281547 h 3676568"/>
                  <a:gd name="connsiteX1825" fmla="*/ 1786166 w 2747325"/>
                  <a:gd name="connsiteY1825" fmla="*/ 1319525 h 3676568"/>
                  <a:gd name="connsiteX1826" fmla="*/ 1828790 w 2747325"/>
                  <a:gd name="connsiteY1826" fmla="*/ 1348816 h 3676568"/>
                  <a:gd name="connsiteX1827" fmla="*/ 1808185 w 2747325"/>
                  <a:gd name="connsiteY1827" fmla="*/ 1349826 h 3676568"/>
                  <a:gd name="connsiteX1828" fmla="*/ 1775055 w 2747325"/>
                  <a:gd name="connsiteY1828" fmla="*/ 1319929 h 3676568"/>
                  <a:gd name="connsiteX1829" fmla="*/ 1732431 w 2747325"/>
                  <a:gd name="connsiteY1829" fmla="*/ 1288415 h 3676568"/>
                  <a:gd name="connsiteX1830" fmla="*/ 1726169 w 2747325"/>
                  <a:gd name="connsiteY1830" fmla="*/ 1295283 h 3676568"/>
                  <a:gd name="connsiteX1831" fmla="*/ 1764955 w 2747325"/>
                  <a:gd name="connsiteY1831" fmla="*/ 1331039 h 3676568"/>
                  <a:gd name="connsiteX1832" fmla="*/ 1778490 w 2747325"/>
                  <a:gd name="connsiteY1832" fmla="*/ 1343160 h 3676568"/>
                  <a:gd name="connsiteX1833" fmla="*/ 1754046 w 2747325"/>
                  <a:gd name="connsiteY1833" fmla="*/ 1326595 h 3676568"/>
                  <a:gd name="connsiteX1834" fmla="*/ 1717483 w 2747325"/>
                  <a:gd name="connsiteY1834" fmla="*/ 1303364 h 3676568"/>
                  <a:gd name="connsiteX1835" fmla="*/ 1716877 w 2747325"/>
                  <a:gd name="connsiteY1835" fmla="*/ 1285991 h 3676568"/>
                  <a:gd name="connsiteX1836" fmla="*/ 1729603 w 2747325"/>
                  <a:gd name="connsiteY1836" fmla="*/ 1286395 h 3676568"/>
                  <a:gd name="connsiteX1837" fmla="*/ 1733038 w 2747325"/>
                  <a:gd name="connsiteY1837" fmla="*/ 1276699 h 3676568"/>
                  <a:gd name="connsiteX1838" fmla="*/ 1724149 w 2747325"/>
                  <a:gd name="connsiteY1838" fmla="*/ 1270234 h 3676568"/>
                  <a:gd name="connsiteX1839" fmla="*/ 1750410 w 2747325"/>
                  <a:gd name="connsiteY1839" fmla="*/ 1265588 h 3676568"/>
                  <a:gd name="connsiteX1840" fmla="*/ 1884342 w 2747325"/>
                  <a:gd name="connsiteY1840" fmla="*/ 1231449 h 3676568"/>
                  <a:gd name="connsiteX1841" fmla="*/ 1886565 w 2747325"/>
                  <a:gd name="connsiteY1841" fmla="*/ 1229024 h 3676568"/>
                  <a:gd name="connsiteX1842" fmla="*/ 1892221 w 2747325"/>
                  <a:gd name="connsiteY1842" fmla="*/ 1229226 h 3676568"/>
                  <a:gd name="connsiteX1843" fmla="*/ 1893433 w 2747325"/>
                  <a:gd name="connsiteY1843" fmla="*/ 1229024 h 3676568"/>
                  <a:gd name="connsiteX1844" fmla="*/ 1879898 w 2747325"/>
                  <a:gd name="connsiteY1844" fmla="*/ 1249225 h 3676568"/>
                  <a:gd name="connsiteX1845" fmla="*/ 1880100 w 2747325"/>
                  <a:gd name="connsiteY1845" fmla="*/ 1262356 h 3676568"/>
                  <a:gd name="connsiteX1846" fmla="*/ 1699908 w 2747325"/>
                  <a:gd name="connsiteY1846" fmla="*/ 1520120 h 3676568"/>
                  <a:gd name="connsiteX1847" fmla="*/ 1701726 w 2747325"/>
                  <a:gd name="connsiteY1847" fmla="*/ 1525978 h 3676568"/>
                  <a:gd name="connsiteX1848" fmla="*/ 1672233 w 2747325"/>
                  <a:gd name="connsiteY1848" fmla="*/ 1529816 h 3676568"/>
                  <a:gd name="connsiteX1849" fmla="*/ 1672637 w 2747325"/>
                  <a:gd name="connsiteY1849" fmla="*/ 1526786 h 3676568"/>
                  <a:gd name="connsiteX1850" fmla="*/ 1669809 w 2747325"/>
                  <a:gd name="connsiteY1850" fmla="*/ 1435478 h 3676568"/>
                  <a:gd name="connsiteX1851" fmla="*/ 1659304 w 2747325"/>
                  <a:gd name="connsiteY1851" fmla="*/ 1413863 h 3676568"/>
                  <a:gd name="connsiteX1852" fmla="*/ 1686979 w 2747325"/>
                  <a:gd name="connsiteY1852" fmla="*/ 1415883 h 3676568"/>
                  <a:gd name="connsiteX1853" fmla="*/ 1692232 w 2747325"/>
                  <a:gd name="connsiteY1853" fmla="*/ 1410025 h 3676568"/>
                  <a:gd name="connsiteX1854" fmla="*/ 1674051 w 2747325"/>
                  <a:gd name="connsiteY1854" fmla="*/ 1381743 h 3676568"/>
                  <a:gd name="connsiteX1855" fmla="*/ 1675061 w 2747325"/>
                  <a:gd name="connsiteY1855" fmla="*/ 1382552 h 3676568"/>
                  <a:gd name="connsiteX1856" fmla="*/ 1682939 w 2747325"/>
                  <a:gd name="connsiteY1856" fmla="*/ 1379117 h 3676568"/>
                  <a:gd name="connsiteX1857" fmla="*/ 1671021 w 2747325"/>
                  <a:gd name="connsiteY1857" fmla="*/ 1356694 h 3676568"/>
                  <a:gd name="connsiteX1858" fmla="*/ 1684151 w 2747325"/>
                  <a:gd name="connsiteY1858" fmla="*/ 1370027 h 3676568"/>
                  <a:gd name="connsiteX1859" fmla="*/ 1715463 w 2747325"/>
                  <a:gd name="connsiteY1859" fmla="*/ 1398712 h 3676568"/>
                  <a:gd name="connsiteX1860" fmla="*/ 1701322 w 2747325"/>
                  <a:gd name="connsiteY1860" fmla="*/ 1412045 h 3676568"/>
                  <a:gd name="connsiteX1861" fmla="*/ 1696676 w 2747325"/>
                  <a:gd name="connsiteY1861" fmla="*/ 1428811 h 3676568"/>
                  <a:gd name="connsiteX1862" fmla="*/ 1699908 w 2747325"/>
                  <a:gd name="connsiteY1862" fmla="*/ 1520120 h 3676568"/>
                  <a:gd name="connsiteX1863" fmla="*/ 1662536 w 2747325"/>
                  <a:gd name="connsiteY1863" fmla="*/ 1287001 h 3676568"/>
                  <a:gd name="connsiteX1864" fmla="*/ 1691626 w 2747325"/>
                  <a:gd name="connsiteY1864" fmla="*/ 1312858 h 3676568"/>
                  <a:gd name="connsiteX1865" fmla="*/ 1691626 w 2747325"/>
                  <a:gd name="connsiteY1865" fmla="*/ 1314272 h 3676568"/>
                  <a:gd name="connsiteX1866" fmla="*/ 1690818 w 2747325"/>
                  <a:gd name="connsiteY1866" fmla="*/ 1313666 h 3676568"/>
                  <a:gd name="connsiteX1867" fmla="*/ 1635063 w 2747325"/>
                  <a:gd name="connsiteY1867" fmla="*/ 1278315 h 3676568"/>
                  <a:gd name="connsiteX1868" fmla="*/ 1662536 w 2747325"/>
                  <a:gd name="connsiteY1868" fmla="*/ 1277911 h 3676568"/>
                  <a:gd name="connsiteX1869" fmla="*/ 1663950 w 2747325"/>
                  <a:gd name="connsiteY1869" fmla="*/ 1277911 h 3676568"/>
                  <a:gd name="connsiteX1870" fmla="*/ 1662536 w 2747325"/>
                  <a:gd name="connsiteY1870" fmla="*/ 1287001 h 3676568"/>
                  <a:gd name="connsiteX1871" fmla="*/ 1666778 w 2747325"/>
                  <a:gd name="connsiteY1871" fmla="*/ 1278315 h 3676568"/>
                  <a:gd name="connsiteX1872" fmla="*/ 1682131 w 2747325"/>
                  <a:gd name="connsiteY1872" fmla="*/ 1279527 h 3676568"/>
                  <a:gd name="connsiteX1873" fmla="*/ 1690616 w 2747325"/>
                  <a:gd name="connsiteY1873" fmla="*/ 1281143 h 3676568"/>
                  <a:gd name="connsiteX1874" fmla="*/ 1691020 w 2747325"/>
                  <a:gd name="connsiteY1874" fmla="*/ 1295687 h 3676568"/>
                  <a:gd name="connsiteX1875" fmla="*/ 1669405 w 2747325"/>
                  <a:gd name="connsiteY1875" fmla="*/ 1279123 h 3676568"/>
                  <a:gd name="connsiteX1876" fmla="*/ 1666778 w 2747325"/>
                  <a:gd name="connsiteY1876" fmla="*/ 1278315 h 3676568"/>
                  <a:gd name="connsiteX1877" fmla="*/ 1652234 w 2747325"/>
                  <a:gd name="connsiteY1877" fmla="*/ 1408813 h 3676568"/>
                  <a:gd name="connsiteX1878" fmla="*/ 1641123 w 2747325"/>
                  <a:gd name="connsiteY1878" fmla="*/ 1404368 h 3676568"/>
                  <a:gd name="connsiteX1879" fmla="*/ 1665768 w 2747325"/>
                  <a:gd name="connsiteY1879" fmla="*/ 1393056 h 3676568"/>
                  <a:gd name="connsiteX1880" fmla="*/ 1677889 w 2747325"/>
                  <a:gd name="connsiteY1880" fmla="*/ 1408611 h 3676568"/>
                  <a:gd name="connsiteX1881" fmla="*/ 1652234 w 2747325"/>
                  <a:gd name="connsiteY1881" fmla="*/ 1408813 h 3676568"/>
                  <a:gd name="connsiteX1882" fmla="*/ 1564764 w 2747325"/>
                  <a:gd name="connsiteY1882" fmla="*/ 1366189 h 3676568"/>
                  <a:gd name="connsiteX1883" fmla="*/ 1497495 w 2747325"/>
                  <a:gd name="connsiteY1883" fmla="*/ 1369219 h 3676568"/>
                  <a:gd name="connsiteX1884" fmla="*/ 1480122 w 2747325"/>
                  <a:gd name="connsiteY1884" fmla="*/ 1364977 h 3676568"/>
                  <a:gd name="connsiteX1885" fmla="*/ 1473658 w 2747325"/>
                  <a:gd name="connsiteY1885" fmla="*/ 1354876 h 3676568"/>
                  <a:gd name="connsiteX1886" fmla="*/ 1472648 w 2747325"/>
                  <a:gd name="connsiteY1886" fmla="*/ 1312050 h 3676568"/>
                  <a:gd name="connsiteX1887" fmla="*/ 1564764 w 2747325"/>
                  <a:gd name="connsiteY1887" fmla="*/ 1366189 h 3676568"/>
                  <a:gd name="connsiteX1888" fmla="*/ 1479718 w 2747325"/>
                  <a:gd name="connsiteY1888" fmla="*/ 1438306 h 3676568"/>
                  <a:gd name="connsiteX1889" fmla="*/ 1500929 w 2747325"/>
                  <a:gd name="connsiteY1889" fmla="*/ 1428004 h 3676568"/>
                  <a:gd name="connsiteX1890" fmla="*/ 1619912 w 2747325"/>
                  <a:gd name="connsiteY1890" fmla="*/ 1422549 h 3676568"/>
                  <a:gd name="connsiteX1891" fmla="*/ 1643547 w 2747325"/>
                  <a:gd name="connsiteY1891" fmla="*/ 1436892 h 3676568"/>
                  <a:gd name="connsiteX1892" fmla="*/ 1646174 w 2747325"/>
                  <a:gd name="connsiteY1892" fmla="*/ 1528200 h 3676568"/>
                  <a:gd name="connsiteX1893" fmla="*/ 1644558 w 2747325"/>
                  <a:gd name="connsiteY1893" fmla="*/ 1534260 h 3676568"/>
                  <a:gd name="connsiteX1894" fmla="*/ 1643749 w 2747325"/>
                  <a:gd name="connsiteY1894" fmla="*/ 1534866 h 3676568"/>
                  <a:gd name="connsiteX1895" fmla="*/ 1602540 w 2747325"/>
                  <a:gd name="connsiteY1895" fmla="*/ 1545573 h 3676568"/>
                  <a:gd name="connsiteX1896" fmla="*/ 1503757 w 2747325"/>
                  <a:gd name="connsiteY1896" fmla="*/ 1550219 h 3676568"/>
                  <a:gd name="connsiteX1897" fmla="*/ 1479920 w 2747325"/>
                  <a:gd name="connsiteY1897" fmla="*/ 1535876 h 3676568"/>
                  <a:gd name="connsiteX1898" fmla="*/ 1477698 w 2747325"/>
                  <a:gd name="connsiteY1898" fmla="*/ 1444366 h 3676568"/>
                  <a:gd name="connsiteX1899" fmla="*/ 1479718 w 2747325"/>
                  <a:gd name="connsiteY1899" fmla="*/ 1438306 h 3676568"/>
                  <a:gd name="connsiteX1900" fmla="*/ 1723341 w 2747325"/>
                  <a:gd name="connsiteY1900" fmla="*/ 1427599 h 3676568"/>
                  <a:gd name="connsiteX1901" fmla="*/ 1724957 w 2747325"/>
                  <a:gd name="connsiteY1901" fmla="*/ 1421539 h 3676568"/>
                  <a:gd name="connsiteX1902" fmla="*/ 1745966 w 2747325"/>
                  <a:gd name="connsiteY1902" fmla="*/ 1411237 h 3676568"/>
                  <a:gd name="connsiteX1903" fmla="*/ 1863940 w 2747325"/>
                  <a:gd name="connsiteY1903" fmla="*/ 1405782 h 3676568"/>
                  <a:gd name="connsiteX1904" fmla="*/ 1887575 w 2747325"/>
                  <a:gd name="connsiteY1904" fmla="*/ 1419923 h 3676568"/>
                  <a:gd name="connsiteX1905" fmla="*/ 1890807 w 2747325"/>
                  <a:gd name="connsiteY1905" fmla="*/ 1510827 h 3676568"/>
                  <a:gd name="connsiteX1906" fmla="*/ 1889191 w 2747325"/>
                  <a:gd name="connsiteY1906" fmla="*/ 1516888 h 3676568"/>
                  <a:gd name="connsiteX1907" fmla="*/ 1868182 w 2747325"/>
                  <a:gd name="connsiteY1907" fmla="*/ 1527190 h 3676568"/>
                  <a:gd name="connsiteX1908" fmla="*/ 1856061 w 2747325"/>
                  <a:gd name="connsiteY1908" fmla="*/ 1527796 h 3676568"/>
                  <a:gd name="connsiteX1909" fmla="*/ 1837880 w 2747325"/>
                  <a:gd name="connsiteY1909" fmla="*/ 1514059 h 3676568"/>
                  <a:gd name="connsiteX1910" fmla="*/ 1727583 w 2747325"/>
                  <a:gd name="connsiteY1910" fmla="*/ 1522948 h 3676568"/>
                  <a:gd name="connsiteX1911" fmla="*/ 1725967 w 2747325"/>
                  <a:gd name="connsiteY1911" fmla="*/ 1518504 h 3676568"/>
                  <a:gd name="connsiteX1912" fmla="*/ 1723341 w 2747325"/>
                  <a:gd name="connsiteY1912" fmla="*/ 1427599 h 3676568"/>
                  <a:gd name="connsiteX1913" fmla="*/ 1896867 w 2747325"/>
                  <a:gd name="connsiteY1913" fmla="*/ 1620114 h 3676568"/>
                  <a:gd name="connsiteX1914" fmla="*/ 1898483 w 2747325"/>
                  <a:gd name="connsiteY1914" fmla="*/ 1664960 h 3676568"/>
                  <a:gd name="connsiteX1915" fmla="*/ 1856263 w 2747325"/>
                  <a:gd name="connsiteY1915" fmla="*/ 1682333 h 3676568"/>
                  <a:gd name="connsiteX1916" fmla="*/ 1856061 w 2747325"/>
                  <a:gd name="connsiteY1916" fmla="*/ 1677081 h 3676568"/>
                  <a:gd name="connsiteX1917" fmla="*/ 1837880 w 2747325"/>
                  <a:gd name="connsiteY1917" fmla="*/ 1628801 h 3676568"/>
                  <a:gd name="connsiteX1918" fmla="*/ 1896867 w 2747325"/>
                  <a:gd name="connsiteY1918" fmla="*/ 1620114 h 3676568"/>
                  <a:gd name="connsiteX1919" fmla="*/ 1922926 w 2747325"/>
                  <a:gd name="connsiteY1919" fmla="*/ 1615468 h 3676568"/>
                  <a:gd name="connsiteX1920" fmla="*/ 1934845 w 2747325"/>
                  <a:gd name="connsiteY1920" fmla="*/ 1611630 h 3676568"/>
                  <a:gd name="connsiteX1921" fmla="*/ 1936865 w 2747325"/>
                  <a:gd name="connsiteY1921" fmla="*/ 1664556 h 3676568"/>
                  <a:gd name="connsiteX1922" fmla="*/ 1927976 w 2747325"/>
                  <a:gd name="connsiteY1922" fmla="*/ 1665970 h 3676568"/>
                  <a:gd name="connsiteX1923" fmla="*/ 1924542 w 2747325"/>
                  <a:gd name="connsiteY1923" fmla="*/ 1662536 h 3676568"/>
                  <a:gd name="connsiteX1924" fmla="*/ 1922926 w 2747325"/>
                  <a:gd name="connsiteY1924" fmla="*/ 1615468 h 3676568"/>
                  <a:gd name="connsiteX1925" fmla="*/ 2287149 w 2747325"/>
                  <a:gd name="connsiteY1925" fmla="*/ 1697080 h 3676568"/>
                  <a:gd name="connsiteX1926" fmla="*/ 2320884 w 2747325"/>
                  <a:gd name="connsiteY1926" fmla="*/ 1697888 h 3676568"/>
                  <a:gd name="connsiteX1927" fmla="*/ 2342499 w 2747325"/>
                  <a:gd name="connsiteY1927" fmla="*/ 1693848 h 3676568"/>
                  <a:gd name="connsiteX1928" fmla="*/ 2351792 w 2747325"/>
                  <a:gd name="connsiteY1928" fmla="*/ 1936865 h 3676568"/>
                  <a:gd name="connsiteX1929" fmla="*/ 2358256 w 2747325"/>
                  <a:gd name="connsiteY1929" fmla="*/ 2102108 h 3676568"/>
                  <a:gd name="connsiteX1930" fmla="*/ 2359468 w 2747325"/>
                  <a:gd name="connsiteY1930" fmla="*/ 2171398 h 3676568"/>
                  <a:gd name="connsiteX1931" fmla="*/ 2358862 w 2747325"/>
                  <a:gd name="connsiteY1931" fmla="*/ 2170791 h 3676568"/>
                  <a:gd name="connsiteX1932" fmla="*/ 2352600 w 2747325"/>
                  <a:gd name="connsiteY1932" fmla="*/ 2175640 h 3676568"/>
                  <a:gd name="connsiteX1933" fmla="*/ 2359670 w 2747325"/>
                  <a:gd name="connsiteY1933" fmla="*/ 2184528 h 3676568"/>
                  <a:gd name="connsiteX1934" fmla="*/ 2361690 w 2747325"/>
                  <a:gd name="connsiteY1934" fmla="*/ 2214426 h 3676568"/>
                  <a:gd name="connsiteX1935" fmla="*/ 2359670 w 2747325"/>
                  <a:gd name="connsiteY1935" fmla="*/ 2223314 h 3676568"/>
                  <a:gd name="connsiteX1936" fmla="*/ 2363105 w 2747325"/>
                  <a:gd name="connsiteY1936" fmla="*/ 2227152 h 3676568"/>
                  <a:gd name="connsiteX1937" fmla="*/ 2364923 w 2747325"/>
                  <a:gd name="connsiteY1937" fmla="*/ 2238869 h 3676568"/>
                  <a:gd name="connsiteX1938" fmla="*/ 2364923 w 2747325"/>
                  <a:gd name="connsiteY1938" fmla="*/ 2238869 h 3676568"/>
                  <a:gd name="connsiteX1939" fmla="*/ 2359670 w 2747325"/>
                  <a:gd name="connsiteY1939" fmla="*/ 2241495 h 3676568"/>
                  <a:gd name="connsiteX1940" fmla="*/ 2349166 w 2747325"/>
                  <a:gd name="connsiteY1940" fmla="*/ 2247757 h 3676568"/>
                  <a:gd name="connsiteX1941" fmla="*/ 2320076 w 2747325"/>
                  <a:gd name="connsiteY1941" fmla="*/ 2227556 h 3676568"/>
                  <a:gd name="connsiteX1942" fmla="*/ 2311390 w 2747325"/>
                  <a:gd name="connsiteY1942" fmla="*/ 2236243 h 3676568"/>
                  <a:gd name="connsiteX1943" fmla="*/ 2336843 w 2747325"/>
                  <a:gd name="connsiteY1943" fmla="*/ 2255433 h 3676568"/>
                  <a:gd name="connsiteX1944" fmla="*/ 2335025 w 2747325"/>
                  <a:gd name="connsiteY1944" fmla="*/ 2256645 h 3676568"/>
                  <a:gd name="connsiteX1945" fmla="*/ 2333005 w 2747325"/>
                  <a:gd name="connsiteY1945" fmla="*/ 2257858 h 3676568"/>
                  <a:gd name="connsiteX1946" fmla="*/ 2322905 w 2747325"/>
                  <a:gd name="connsiteY1946" fmla="*/ 2249979 h 3676568"/>
                  <a:gd name="connsiteX1947" fmla="*/ 2294825 w 2747325"/>
                  <a:gd name="connsiteY1947" fmla="*/ 2222506 h 3676568"/>
                  <a:gd name="connsiteX1948" fmla="*/ 2292401 w 2747325"/>
                  <a:gd name="connsiteY1948" fmla="*/ 2082109 h 3676568"/>
                  <a:gd name="connsiteX1949" fmla="*/ 2324925 w 2747325"/>
                  <a:gd name="connsiteY1949" fmla="*/ 2076251 h 3676568"/>
                  <a:gd name="connsiteX1950" fmla="*/ 2354822 w 2747325"/>
                  <a:gd name="connsiteY1950" fmla="*/ 2062515 h 3676568"/>
                  <a:gd name="connsiteX1951" fmla="*/ 2352196 w 2747325"/>
                  <a:gd name="connsiteY1951" fmla="*/ 2054434 h 3676568"/>
                  <a:gd name="connsiteX1952" fmla="*/ 2318258 w 2747325"/>
                  <a:gd name="connsiteY1952" fmla="*/ 2062919 h 3676568"/>
                  <a:gd name="connsiteX1953" fmla="*/ 2292199 w 2747325"/>
                  <a:gd name="connsiteY1953" fmla="*/ 2076655 h 3676568"/>
                  <a:gd name="connsiteX1954" fmla="*/ 2285129 w 2747325"/>
                  <a:gd name="connsiteY1954" fmla="*/ 1920906 h 3676568"/>
                  <a:gd name="connsiteX1955" fmla="*/ 2300078 w 2747325"/>
                  <a:gd name="connsiteY1955" fmla="*/ 1931815 h 3676568"/>
                  <a:gd name="connsiteX1956" fmla="*/ 2300078 w 2747325"/>
                  <a:gd name="connsiteY1956" fmla="*/ 1931815 h 3676568"/>
                  <a:gd name="connsiteX1957" fmla="*/ 2285331 w 2747325"/>
                  <a:gd name="connsiteY1957" fmla="*/ 1914644 h 3676568"/>
                  <a:gd name="connsiteX1958" fmla="*/ 2308158 w 2747325"/>
                  <a:gd name="connsiteY1958" fmla="*/ 1905553 h 3676568"/>
                  <a:gd name="connsiteX1959" fmla="*/ 2341692 w 2747325"/>
                  <a:gd name="connsiteY1959" fmla="*/ 1903331 h 3676568"/>
                  <a:gd name="connsiteX1960" fmla="*/ 2343712 w 2747325"/>
                  <a:gd name="connsiteY1960" fmla="*/ 1895453 h 3676568"/>
                  <a:gd name="connsiteX1961" fmla="*/ 2305128 w 2747325"/>
                  <a:gd name="connsiteY1961" fmla="*/ 1890807 h 3676568"/>
                  <a:gd name="connsiteX1962" fmla="*/ 2283513 w 2747325"/>
                  <a:gd name="connsiteY1962" fmla="*/ 1899493 h 3676568"/>
                  <a:gd name="connsiteX1963" fmla="*/ 2274018 w 2747325"/>
                  <a:gd name="connsiteY1963" fmla="*/ 1713443 h 3676568"/>
                  <a:gd name="connsiteX1964" fmla="*/ 2263918 w 2747325"/>
                  <a:gd name="connsiteY1964" fmla="*/ 1484768 h 3676568"/>
                  <a:gd name="connsiteX1965" fmla="*/ 2289977 w 2747325"/>
                  <a:gd name="connsiteY1965" fmla="*/ 1475880 h 3676568"/>
                  <a:gd name="connsiteX1966" fmla="*/ 2294017 w 2747325"/>
                  <a:gd name="connsiteY1966" fmla="*/ 1472850 h 3676568"/>
                  <a:gd name="connsiteX1967" fmla="*/ 2314016 w 2747325"/>
                  <a:gd name="connsiteY1967" fmla="*/ 1464769 h 3676568"/>
                  <a:gd name="connsiteX1968" fmla="*/ 2317854 w 2747325"/>
                  <a:gd name="connsiteY1968" fmla="*/ 1463355 h 3676568"/>
                  <a:gd name="connsiteX1969" fmla="*/ 2326339 w 2747325"/>
                  <a:gd name="connsiteY1969" fmla="*/ 1461739 h 3676568"/>
                  <a:gd name="connsiteX1970" fmla="*/ 2326339 w 2747325"/>
                  <a:gd name="connsiteY1970" fmla="*/ 1461739 h 3676568"/>
                  <a:gd name="connsiteX1971" fmla="*/ 2333207 w 2747325"/>
                  <a:gd name="connsiteY1971" fmla="*/ 1470021 h 3676568"/>
                  <a:gd name="connsiteX1972" fmla="*/ 2341287 w 2747325"/>
                  <a:gd name="connsiteY1972" fmla="*/ 1680515 h 3676568"/>
                  <a:gd name="connsiteX1973" fmla="*/ 2317854 w 2747325"/>
                  <a:gd name="connsiteY1973" fmla="*/ 1684353 h 3676568"/>
                  <a:gd name="connsiteX1974" fmla="*/ 2287149 w 2747325"/>
                  <a:gd name="connsiteY1974" fmla="*/ 1697080 h 3676568"/>
                  <a:gd name="connsiteX1975" fmla="*/ 2287149 w 2747325"/>
                  <a:gd name="connsiteY1975" fmla="*/ 1697080 h 3676568"/>
                  <a:gd name="connsiteX1976" fmla="*/ 2321289 w 2747325"/>
                  <a:gd name="connsiteY1976" fmla="*/ 2265534 h 3676568"/>
                  <a:gd name="connsiteX1977" fmla="*/ 2308966 w 2747325"/>
                  <a:gd name="connsiteY1977" fmla="*/ 2273008 h 3676568"/>
                  <a:gd name="connsiteX1978" fmla="*/ 2294219 w 2747325"/>
                  <a:gd name="connsiteY1978" fmla="*/ 2286139 h 3676568"/>
                  <a:gd name="connsiteX1979" fmla="*/ 2295027 w 2747325"/>
                  <a:gd name="connsiteY1979" fmla="*/ 2242101 h 3676568"/>
                  <a:gd name="connsiteX1980" fmla="*/ 2321289 w 2747325"/>
                  <a:gd name="connsiteY1980" fmla="*/ 2265534 h 3676568"/>
                  <a:gd name="connsiteX1981" fmla="*/ 2322905 w 2747325"/>
                  <a:gd name="connsiteY1981" fmla="*/ 1446790 h 3676568"/>
                  <a:gd name="connsiteX1982" fmla="*/ 2316036 w 2747325"/>
                  <a:gd name="connsiteY1982" fmla="*/ 1449619 h 3676568"/>
                  <a:gd name="connsiteX1983" fmla="*/ 2264322 w 2747325"/>
                  <a:gd name="connsiteY1983" fmla="*/ 1448811 h 3676568"/>
                  <a:gd name="connsiteX1984" fmla="*/ 2263312 w 2747325"/>
                  <a:gd name="connsiteY1984" fmla="*/ 1449214 h 3676568"/>
                  <a:gd name="connsiteX1985" fmla="*/ 2254828 w 2747325"/>
                  <a:gd name="connsiteY1985" fmla="*/ 1257508 h 3676568"/>
                  <a:gd name="connsiteX1986" fmla="*/ 2261090 w 2747325"/>
                  <a:gd name="connsiteY1986" fmla="*/ 1257306 h 3676568"/>
                  <a:gd name="connsiteX1987" fmla="*/ 2260888 w 2747325"/>
                  <a:gd name="connsiteY1987" fmla="*/ 1258114 h 3676568"/>
                  <a:gd name="connsiteX1988" fmla="*/ 2261090 w 2747325"/>
                  <a:gd name="connsiteY1988" fmla="*/ 1258316 h 3676568"/>
                  <a:gd name="connsiteX1989" fmla="*/ 2270584 w 2747325"/>
                  <a:gd name="connsiteY1989" fmla="*/ 1257104 h 3676568"/>
                  <a:gd name="connsiteX1990" fmla="*/ 2295835 w 2747325"/>
                  <a:gd name="connsiteY1990" fmla="*/ 1252660 h 3676568"/>
                  <a:gd name="connsiteX1991" fmla="*/ 2295229 w 2747325"/>
                  <a:gd name="connsiteY1991" fmla="*/ 1249225 h 3676568"/>
                  <a:gd name="connsiteX1992" fmla="*/ 2290179 w 2747325"/>
                  <a:gd name="connsiteY1992" fmla="*/ 1249427 h 3676568"/>
                  <a:gd name="connsiteX1993" fmla="*/ 2291593 w 2747325"/>
                  <a:gd name="connsiteY1993" fmla="*/ 1248821 h 3676568"/>
                  <a:gd name="connsiteX1994" fmla="*/ 2323713 w 2747325"/>
                  <a:gd name="connsiteY1994" fmla="*/ 1243771 h 3676568"/>
                  <a:gd name="connsiteX1995" fmla="*/ 2325329 w 2747325"/>
                  <a:gd name="connsiteY1995" fmla="*/ 1242761 h 3676568"/>
                  <a:gd name="connsiteX1996" fmla="*/ 2332399 w 2747325"/>
                  <a:gd name="connsiteY1996" fmla="*/ 1428811 h 3676568"/>
                  <a:gd name="connsiteX1997" fmla="*/ 2322905 w 2747325"/>
                  <a:gd name="connsiteY1997" fmla="*/ 1446790 h 3676568"/>
                  <a:gd name="connsiteX1998" fmla="*/ 2262504 w 2747325"/>
                  <a:gd name="connsiteY1998" fmla="*/ 1251649 h 3676568"/>
                  <a:gd name="connsiteX1999" fmla="*/ 2254423 w 2747325"/>
                  <a:gd name="connsiteY1999" fmla="*/ 1253266 h 3676568"/>
                  <a:gd name="connsiteX2000" fmla="*/ 2248969 w 2747325"/>
                  <a:gd name="connsiteY2000" fmla="*/ 1129030 h 3676568"/>
                  <a:gd name="connsiteX2001" fmla="*/ 2247555 w 2747325"/>
                  <a:gd name="connsiteY2001" fmla="*/ 1087618 h 3676568"/>
                  <a:gd name="connsiteX2002" fmla="*/ 2248161 w 2747325"/>
                  <a:gd name="connsiteY2002" fmla="*/ 1088022 h 3676568"/>
                  <a:gd name="connsiteX2003" fmla="*/ 2256040 w 2747325"/>
                  <a:gd name="connsiteY2003" fmla="*/ 1082366 h 3676568"/>
                  <a:gd name="connsiteX2004" fmla="*/ 2246949 w 2747325"/>
                  <a:gd name="connsiteY2004" fmla="*/ 1069235 h 3676568"/>
                  <a:gd name="connsiteX2005" fmla="*/ 2246545 w 2747325"/>
                  <a:gd name="connsiteY2005" fmla="*/ 1058731 h 3676568"/>
                  <a:gd name="connsiteX2006" fmla="*/ 2250181 w 2747325"/>
                  <a:gd name="connsiteY2006" fmla="*/ 1051458 h 3676568"/>
                  <a:gd name="connsiteX2007" fmla="*/ 2256040 w 2747325"/>
                  <a:gd name="connsiteY2007" fmla="*/ 1051458 h 3676568"/>
                  <a:gd name="connsiteX2008" fmla="*/ 2281089 w 2747325"/>
                  <a:gd name="connsiteY2008" fmla="*/ 1049640 h 3676568"/>
                  <a:gd name="connsiteX2009" fmla="*/ 2317652 w 2747325"/>
                  <a:gd name="connsiteY2009" fmla="*/ 1043580 h 3676568"/>
                  <a:gd name="connsiteX2010" fmla="*/ 2325127 w 2747325"/>
                  <a:gd name="connsiteY2010" fmla="*/ 1236297 h 3676568"/>
                  <a:gd name="connsiteX2011" fmla="*/ 2262504 w 2747325"/>
                  <a:gd name="connsiteY2011" fmla="*/ 1251649 h 3676568"/>
                  <a:gd name="connsiteX2012" fmla="*/ 2118471 w 2747325"/>
                  <a:gd name="connsiteY2012" fmla="*/ 1494667 h 3676568"/>
                  <a:gd name="connsiteX2013" fmla="*/ 2116855 w 2747325"/>
                  <a:gd name="connsiteY2013" fmla="*/ 1500727 h 3676568"/>
                  <a:gd name="connsiteX2014" fmla="*/ 2096048 w 2747325"/>
                  <a:gd name="connsiteY2014" fmla="*/ 1511029 h 3676568"/>
                  <a:gd name="connsiteX2015" fmla="*/ 1978479 w 2747325"/>
                  <a:gd name="connsiteY2015" fmla="*/ 1516686 h 3676568"/>
                  <a:gd name="connsiteX2016" fmla="*/ 1961308 w 2747325"/>
                  <a:gd name="connsiteY2016" fmla="*/ 1512443 h 3676568"/>
                  <a:gd name="connsiteX2017" fmla="*/ 1954844 w 2747325"/>
                  <a:gd name="connsiteY2017" fmla="*/ 1502343 h 3676568"/>
                  <a:gd name="connsiteX2018" fmla="*/ 1951409 w 2747325"/>
                  <a:gd name="connsiteY2018" fmla="*/ 1411641 h 3676568"/>
                  <a:gd name="connsiteX2019" fmla="*/ 1953026 w 2747325"/>
                  <a:gd name="connsiteY2019" fmla="*/ 1405581 h 3676568"/>
                  <a:gd name="connsiteX2020" fmla="*/ 1973833 w 2747325"/>
                  <a:gd name="connsiteY2020" fmla="*/ 1395278 h 3676568"/>
                  <a:gd name="connsiteX2021" fmla="*/ 2090998 w 2747325"/>
                  <a:gd name="connsiteY2021" fmla="*/ 1390026 h 3676568"/>
                  <a:gd name="connsiteX2022" fmla="*/ 2107967 w 2747325"/>
                  <a:gd name="connsiteY2022" fmla="*/ 1394268 h 3676568"/>
                  <a:gd name="connsiteX2023" fmla="*/ 2114431 w 2747325"/>
                  <a:gd name="connsiteY2023" fmla="*/ 1404166 h 3676568"/>
                  <a:gd name="connsiteX2024" fmla="*/ 2118471 w 2747325"/>
                  <a:gd name="connsiteY2024" fmla="*/ 1494667 h 3676568"/>
                  <a:gd name="connsiteX2025" fmla="*/ 2425323 w 2747325"/>
                  <a:gd name="connsiteY2025" fmla="*/ 2393406 h 3676568"/>
                  <a:gd name="connsiteX2026" fmla="*/ 2378457 w 2747325"/>
                  <a:gd name="connsiteY2026" fmla="*/ 2343712 h 3676568"/>
                  <a:gd name="connsiteX2027" fmla="*/ 2317046 w 2747325"/>
                  <a:gd name="connsiteY2027" fmla="*/ 2284119 h 3676568"/>
                  <a:gd name="connsiteX2028" fmla="*/ 2321289 w 2747325"/>
                  <a:gd name="connsiteY2028" fmla="*/ 2281897 h 3676568"/>
                  <a:gd name="connsiteX2029" fmla="*/ 2423303 w 2747325"/>
                  <a:gd name="connsiteY2029" fmla="*/ 2373003 h 3676568"/>
                  <a:gd name="connsiteX2030" fmla="*/ 2425121 w 2747325"/>
                  <a:gd name="connsiteY2030" fmla="*/ 2373205 h 3676568"/>
                  <a:gd name="connsiteX2031" fmla="*/ 2425323 w 2747325"/>
                  <a:gd name="connsiteY2031" fmla="*/ 2393406 h 3676568"/>
                  <a:gd name="connsiteX2032" fmla="*/ 2424919 w 2747325"/>
                  <a:gd name="connsiteY2032" fmla="*/ 2356842 h 3676568"/>
                  <a:gd name="connsiteX2033" fmla="*/ 2408355 w 2747325"/>
                  <a:gd name="connsiteY2033" fmla="*/ 2338459 h 3676568"/>
                  <a:gd name="connsiteX2034" fmla="*/ 2414213 w 2747325"/>
                  <a:gd name="connsiteY2034" fmla="*/ 2333207 h 3676568"/>
                  <a:gd name="connsiteX2035" fmla="*/ 2385729 w 2747325"/>
                  <a:gd name="connsiteY2035" fmla="*/ 2297451 h 3676568"/>
                  <a:gd name="connsiteX2036" fmla="*/ 2365125 w 2747325"/>
                  <a:gd name="connsiteY2036" fmla="*/ 2276240 h 3676568"/>
                  <a:gd name="connsiteX2037" fmla="*/ 2398254 w 2747325"/>
                  <a:gd name="connsiteY2037" fmla="*/ 2296845 h 3676568"/>
                  <a:gd name="connsiteX2038" fmla="*/ 2400274 w 2747325"/>
                  <a:gd name="connsiteY2038" fmla="*/ 2299472 h 3676568"/>
                  <a:gd name="connsiteX2039" fmla="*/ 2424919 w 2747325"/>
                  <a:gd name="connsiteY2039" fmla="*/ 2329369 h 3676568"/>
                  <a:gd name="connsiteX2040" fmla="*/ 2424919 w 2747325"/>
                  <a:gd name="connsiteY2040" fmla="*/ 2356842 h 3676568"/>
                  <a:gd name="connsiteX2041" fmla="*/ 2424313 w 2747325"/>
                  <a:gd name="connsiteY2041" fmla="*/ 2305330 h 3676568"/>
                  <a:gd name="connsiteX2042" fmla="*/ 2411385 w 2747325"/>
                  <a:gd name="connsiteY2042" fmla="*/ 2290785 h 3676568"/>
                  <a:gd name="connsiteX2043" fmla="*/ 2377245 w 2747325"/>
                  <a:gd name="connsiteY2043" fmla="*/ 2251191 h 3676568"/>
                  <a:gd name="connsiteX2044" fmla="*/ 2381083 w 2747325"/>
                  <a:gd name="connsiteY2044" fmla="*/ 2248161 h 3676568"/>
                  <a:gd name="connsiteX2045" fmla="*/ 2404314 w 2747325"/>
                  <a:gd name="connsiteY2045" fmla="*/ 2275231 h 3676568"/>
                  <a:gd name="connsiteX2046" fmla="*/ 2424111 w 2747325"/>
                  <a:gd name="connsiteY2046" fmla="*/ 2298866 h 3676568"/>
                  <a:gd name="connsiteX2047" fmla="*/ 2424313 w 2747325"/>
                  <a:gd name="connsiteY2047" fmla="*/ 2305330 h 3676568"/>
                  <a:gd name="connsiteX2048" fmla="*/ 2423909 w 2747325"/>
                  <a:gd name="connsiteY2048" fmla="*/ 2275028 h 3676568"/>
                  <a:gd name="connsiteX2049" fmla="*/ 2417647 w 2747325"/>
                  <a:gd name="connsiteY2049" fmla="*/ 2268362 h 3676568"/>
                  <a:gd name="connsiteX2050" fmla="*/ 2390174 w 2747325"/>
                  <a:gd name="connsiteY2050" fmla="*/ 2238869 h 3676568"/>
                  <a:gd name="connsiteX2051" fmla="*/ 2384113 w 2747325"/>
                  <a:gd name="connsiteY2051" fmla="*/ 2232202 h 3676568"/>
                  <a:gd name="connsiteX2052" fmla="*/ 2384113 w 2747325"/>
                  <a:gd name="connsiteY2052" fmla="*/ 2232202 h 3676568"/>
                  <a:gd name="connsiteX2053" fmla="*/ 2377245 w 2747325"/>
                  <a:gd name="connsiteY2053" fmla="*/ 2224930 h 3676568"/>
                  <a:gd name="connsiteX2054" fmla="*/ 2377447 w 2747325"/>
                  <a:gd name="connsiteY2054" fmla="*/ 2206951 h 3676568"/>
                  <a:gd name="connsiteX2055" fmla="*/ 2404920 w 2747325"/>
                  <a:gd name="connsiteY2055" fmla="*/ 2241697 h 3676568"/>
                  <a:gd name="connsiteX2056" fmla="*/ 2424111 w 2747325"/>
                  <a:gd name="connsiteY2056" fmla="*/ 2265332 h 3676568"/>
                  <a:gd name="connsiteX2057" fmla="*/ 2423909 w 2747325"/>
                  <a:gd name="connsiteY2057" fmla="*/ 2275028 h 3676568"/>
                  <a:gd name="connsiteX2058" fmla="*/ 2411991 w 2747325"/>
                  <a:gd name="connsiteY2058" fmla="*/ 1837678 h 3676568"/>
                  <a:gd name="connsiteX2059" fmla="*/ 2397850 w 2747325"/>
                  <a:gd name="connsiteY2059" fmla="*/ 1813639 h 3676568"/>
                  <a:gd name="connsiteX2060" fmla="*/ 2376033 w 2747325"/>
                  <a:gd name="connsiteY2060" fmla="*/ 1783136 h 3676568"/>
                  <a:gd name="connsiteX2061" fmla="*/ 2375831 w 2747325"/>
                  <a:gd name="connsiteY2061" fmla="*/ 1776671 h 3676568"/>
                  <a:gd name="connsiteX2062" fmla="*/ 2410779 w 2747325"/>
                  <a:gd name="connsiteY2062" fmla="*/ 1810407 h 3676568"/>
                  <a:gd name="connsiteX2063" fmla="*/ 2411991 w 2747325"/>
                  <a:gd name="connsiteY2063" fmla="*/ 1837678 h 3676568"/>
                  <a:gd name="connsiteX2064" fmla="*/ 2399062 w 2747325"/>
                  <a:gd name="connsiteY2064" fmla="*/ 1568400 h 3676568"/>
                  <a:gd name="connsiteX2065" fmla="*/ 2394820 w 2747325"/>
                  <a:gd name="connsiteY2065" fmla="*/ 1563754 h 3676568"/>
                  <a:gd name="connsiteX2066" fmla="*/ 2365933 w 2747325"/>
                  <a:gd name="connsiteY2066" fmla="*/ 1536079 h 3676568"/>
                  <a:gd name="connsiteX2067" fmla="*/ 2363105 w 2747325"/>
                  <a:gd name="connsiteY2067" fmla="*/ 1538301 h 3676568"/>
                  <a:gd name="connsiteX2068" fmla="*/ 2382699 w 2747325"/>
                  <a:gd name="connsiteY2068" fmla="*/ 1569814 h 3676568"/>
                  <a:gd name="connsiteX2069" fmla="*/ 2400274 w 2747325"/>
                  <a:gd name="connsiteY2069" fmla="*/ 1591631 h 3676568"/>
                  <a:gd name="connsiteX2070" fmla="*/ 2401890 w 2747325"/>
                  <a:gd name="connsiteY2070" fmla="*/ 1622336 h 3676568"/>
                  <a:gd name="connsiteX2071" fmla="*/ 2393204 w 2747325"/>
                  <a:gd name="connsiteY2071" fmla="*/ 1611832 h 3676568"/>
                  <a:gd name="connsiteX2072" fmla="*/ 2365327 w 2747325"/>
                  <a:gd name="connsiteY2072" fmla="*/ 1577490 h 3676568"/>
                  <a:gd name="connsiteX2073" fmla="*/ 2356034 w 2747325"/>
                  <a:gd name="connsiteY2073" fmla="*/ 1582743 h 3676568"/>
                  <a:gd name="connsiteX2074" fmla="*/ 2381083 w 2747325"/>
                  <a:gd name="connsiteY2074" fmla="*/ 1618700 h 3676568"/>
                  <a:gd name="connsiteX2075" fmla="*/ 2403102 w 2747325"/>
                  <a:gd name="connsiteY2075" fmla="*/ 1643951 h 3676568"/>
                  <a:gd name="connsiteX2076" fmla="*/ 2404718 w 2747325"/>
                  <a:gd name="connsiteY2076" fmla="*/ 1674859 h 3676568"/>
                  <a:gd name="connsiteX2077" fmla="*/ 2396840 w 2747325"/>
                  <a:gd name="connsiteY2077" fmla="*/ 1665566 h 3676568"/>
                  <a:gd name="connsiteX2078" fmla="*/ 2367145 w 2747325"/>
                  <a:gd name="connsiteY2078" fmla="*/ 1630013 h 3676568"/>
                  <a:gd name="connsiteX2079" fmla="*/ 2360276 w 2747325"/>
                  <a:gd name="connsiteY2079" fmla="*/ 1635063 h 3676568"/>
                  <a:gd name="connsiteX2080" fmla="*/ 2388962 w 2747325"/>
                  <a:gd name="connsiteY2080" fmla="*/ 1677283 h 3676568"/>
                  <a:gd name="connsiteX2081" fmla="*/ 2406132 w 2747325"/>
                  <a:gd name="connsiteY2081" fmla="*/ 1700514 h 3676568"/>
                  <a:gd name="connsiteX2082" fmla="*/ 2407546 w 2747325"/>
                  <a:gd name="connsiteY2082" fmla="*/ 1732027 h 3676568"/>
                  <a:gd name="connsiteX2083" fmla="*/ 2394820 w 2747325"/>
                  <a:gd name="connsiteY2083" fmla="*/ 1715059 h 3676568"/>
                  <a:gd name="connsiteX2084" fmla="*/ 2379669 w 2747325"/>
                  <a:gd name="connsiteY2084" fmla="*/ 1699302 h 3676568"/>
                  <a:gd name="connsiteX2085" fmla="*/ 2377649 w 2747325"/>
                  <a:gd name="connsiteY2085" fmla="*/ 1700514 h 3676568"/>
                  <a:gd name="connsiteX2086" fmla="*/ 2385123 w 2747325"/>
                  <a:gd name="connsiteY2086" fmla="*/ 1717685 h 3676568"/>
                  <a:gd name="connsiteX2087" fmla="*/ 2397446 w 2747325"/>
                  <a:gd name="connsiteY2087" fmla="*/ 1738088 h 3676568"/>
                  <a:gd name="connsiteX2088" fmla="*/ 2408557 w 2747325"/>
                  <a:gd name="connsiteY2088" fmla="*/ 1756067 h 3676568"/>
                  <a:gd name="connsiteX2089" fmla="*/ 2409971 w 2747325"/>
                  <a:gd name="connsiteY2089" fmla="*/ 1788994 h 3676568"/>
                  <a:gd name="connsiteX2090" fmla="*/ 2374215 w 2747325"/>
                  <a:gd name="connsiteY2090" fmla="*/ 1762935 h 3676568"/>
                  <a:gd name="connsiteX2091" fmla="*/ 2366741 w 2747325"/>
                  <a:gd name="connsiteY2091" fmla="*/ 1766167 h 3676568"/>
                  <a:gd name="connsiteX2092" fmla="*/ 2367953 w 2747325"/>
                  <a:gd name="connsiteY2092" fmla="*/ 1784954 h 3676568"/>
                  <a:gd name="connsiteX2093" fmla="*/ 2368357 w 2747325"/>
                  <a:gd name="connsiteY2093" fmla="*/ 1785560 h 3676568"/>
                  <a:gd name="connsiteX2094" fmla="*/ 2368559 w 2747325"/>
                  <a:gd name="connsiteY2094" fmla="*/ 1786772 h 3676568"/>
                  <a:gd name="connsiteX2095" fmla="*/ 2387144 w 2747325"/>
                  <a:gd name="connsiteY2095" fmla="*/ 1819901 h 3676568"/>
                  <a:gd name="connsiteX2096" fmla="*/ 2405930 w 2747325"/>
                  <a:gd name="connsiteY2096" fmla="*/ 1845153 h 3676568"/>
                  <a:gd name="connsiteX2097" fmla="*/ 2411991 w 2747325"/>
                  <a:gd name="connsiteY2097" fmla="*/ 1842123 h 3676568"/>
                  <a:gd name="connsiteX2098" fmla="*/ 2414011 w 2747325"/>
                  <a:gd name="connsiteY2098" fmla="*/ 1892019 h 3676568"/>
                  <a:gd name="connsiteX2099" fmla="*/ 2404112 w 2747325"/>
                  <a:gd name="connsiteY2099" fmla="*/ 1880706 h 3676568"/>
                  <a:gd name="connsiteX2100" fmla="*/ 2372397 w 2747325"/>
                  <a:gd name="connsiteY2100" fmla="*/ 1845759 h 3676568"/>
                  <a:gd name="connsiteX2101" fmla="*/ 2366741 w 2747325"/>
                  <a:gd name="connsiteY2101" fmla="*/ 1850001 h 3676568"/>
                  <a:gd name="connsiteX2102" fmla="*/ 2394012 w 2747325"/>
                  <a:gd name="connsiteY2102" fmla="*/ 1888585 h 3676568"/>
                  <a:gd name="connsiteX2103" fmla="*/ 2415021 w 2747325"/>
                  <a:gd name="connsiteY2103" fmla="*/ 1913028 h 3676568"/>
                  <a:gd name="connsiteX2104" fmla="*/ 2416637 w 2747325"/>
                  <a:gd name="connsiteY2104" fmla="*/ 1957874 h 3676568"/>
                  <a:gd name="connsiteX2105" fmla="*/ 2404920 w 2747325"/>
                  <a:gd name="connsiteY2105" fmla="*/ 1943935 h 3676568"/>
                  <a:gd name="connsiteX2106" fmla="*/ 2377649 w 2747325"/>
                  <a:gd name="connsiteY2106" fmla="*/ 1911816 h 3676568"/>
                  <a:gd name="connsiteX2107" fmla="*/ 2369771 w 2747325"/>
                  <a:gd name="connsiteY2107" fmla="*/ 1916260 h 3676568"/>
                  <a:gd name="connsiteX2108" fmla="*/ 2394820 w 2747325"/>
                  <a:gd name="connsiteY2108" fmla="*/ 1952824 h 3676568"/>
                  <a:gd name="connsiteX2109" fmla="*/ 2417041 w 2747325"/>
                  <a:gd name="connsiteY2109" fmla="*/ 1978681 h 3676568"/>
                  <a:gd name="connsiteX2110" fmla="*/ 2417849 w 2747325"/>
                  <a:gd name="connsiteY2110" fmla="*/ 2009790 h 3676568"/>
                  <a:gd name="connsiteX2111" fmla="*/ 2414213 w 2747325"/>
                  <a:gd name="connsiteY2111" fmla="*/ 2005548 h 3676568"/>
                  <a:gd name="connsiteX2112" fmla="*/ 2381487 w 2747325"/>
                  <a:gd name="connsiteY2112" fmla="*/ 1965146 h 3676568"/>
                  <a:gd name="connsiteX2113" fmla="*/ 2373407 w 2747325"/>
                  <a:gd name="connsiteY2113" fmla="*/ 1969792 h 3676568"/>
                  <a:gd name="connsiteX2114" fmla="*/ 2402294 w 2747325"/>
                  <a:gd name="connsiteY2114" fmla="*/ 2012416 h 3676568"/>
                  <a:gd name="connsiteX2115" fmla="*/ 2418455 w 2747325"/>
                  <a:gd name="connsiteY2115" fmla="*/ 2035647 h 3676568"/>
                  <a:gd name="connsiteX2116" fmla="*/ 2419465 w 2747325"/>
                  <a:gd name="connsiteY2116" fmla="*/ 2072413 h 3676568"/>
                  <a:gd name="connsiteX2117" fmla="*/ 2416031 w 2747325"/>
                  <a:gd name="connsiteY2117" fmla="*/ 2066757 h 3676568"/>
                  <a:gd name="connsiteX2118" fmla="*/ 2390376 w 2747325"/>
                  <a:gd name="connsiteY2118" fmla="*/ 2022113 h 3676568"/>
                  <a:gd name="connsiteX2119" fmla="*/ 2380073 w 2747325"/>
                  <a:gd name="connsiteY2119" fmla="*/ 2028173 h 3676568"/>
                  <a:gd name="connsiteX2120" fmla="*/ 2402092 w 2747325"/>
                  <a:gd name="connsiteY2120" fmla="*/ 2071605 h 3676568"/>
                  <a:gd name="connsiteX2121" fmla="*/ 2420273 w 2747325"/>
                  <a:gd name="connsiteY2121" fmla="*/ 2104129 h 3676568"/>
                  <a:gd name="connsiteX2122" fmla="*/ 2420879 w 2747325"/>
                  <a:gd name="connsiteY2122" fmla="*/ 2124330 h 3676568"/>
                  <a:gd name="connsiteX2123" fmla="*/ 2413809 w 2747325"/>
                  <a:gd name="connsiteY2123" fmla="*/ 2115239 h 3676568"/>
                  <a:gd name="connsiteX2124" fmla="*/ 2384517 w 2747325"/>
                  <a:gd name="connsiteY2124" fmla="*/ 2078271 h 3676568"/>
                  <a:gd name="connsiteX2125" fmla="*/ 2379063 w 2747325"/>
                  <a:gd name="connsiteY2125" fmla="*/ 2082513 h 3676568"/>
                  <a:gd name="connsiteX2126" fmla="*/ 2404314 w 2747325"/>
                  <a:gd name="connsiteY2126" fmla="*/ 2124127 h 3676568"/>
                  <a:gd name="connsiteX2127" fmla="*/ 2421687 w 2747325"/>
                  <a:gd name="connsiteY2127" fmla="*/ 2149581 h 3676568"/>
                  <a:gd name="connsiteX2128" fmla="*/ 2422697 w 2747325"/>
                  <a:gd name="connsiteY2128" fmla="*/ 2183922 h 3676568"/>
                  <a:gd name="connsiteX2129" fmla="*/ 2409365 w 2747325"/>
                  <a:gd name="connsiteY2129" fmla="*/ 2161903 h 3676568"/>
                  <a:gd name="connsiteX2130" fmla="*/ 2386336 w 2747325"/>
                  <a:gd name="connsiteY2130" fmla="*/ 2125542 h 3676568"/>
                  <a:gd name="connsiteX2131" fmla="*/ 2377447 w 2747325"/>
                  <a:gd name="connsiteY2131" fmla="*/ 2130794 h 3676568"/>
                  <a:gd name="connsiteX2132" fmla="*/ 2398254 w 2747325"/>
                  <a:gd name="connsiteY2132" fmla="*/ 2168570 h 3676568"/>
                  <a:gd name="connsiteX2133" fmla="*/ 2418657 w 2747325"/>
                  <a:gd name="connsiteY2133" fmla="*/ 2197255 h 3676568"/>
                  <a:gd name="connsiteX2134" fmla="*/ 2422899 w 2747325"/>
                  <a:gd name="connsiteY2134" fmla="*/ 2196851 h 3676568"/>
                  <a:gd name="connsiteX2135" fmla="*/ 2423101 w 2747325"/>
                  <a:gd name="connsiteY2135" fmla="*/ 2217254 h 3676568"/>
                  <a:gd name="connsiteX2136" fmla="*/ 2415425 w 2747325"/>
                  <a:gd name="connsiteY2136" fmla="*/ 2211800 h 3676568"/>
                  <a:gd name="connsiteX2137" fmla="*/ 2391790 w 2747325"/>
                  <a:gd name="connsiteY2137" fmla="*/ 2195841 h 3676568"/>
                  <a:gd name="connsiteX2138" fmla="*/ 2387548 w 2747325"/>
                  <a:gd name="connsiteY2138" fmla="*/ 2200083 h 3676568"/>
                  <a:gd name="connsiteX2139" fmla="*/ 2409567 w 2747325"/>
                  <a:gd name="connsiteY2139" fmla="*/ 2221092 h 3676568"/>
                  <a:gd name="connsiteX2140" fmla="*/ 2423303 w 2747325"/>
                  <a:gd name="connsiteY2140" fmla="*/ 2232607 h 3676568"/>
                  <a:gd name="connsiteX2141" fmla="*/ 2423505 w 2747325"/>
                  <a:gd name="connsiteY2141" fmla="*/ 2242707 h 3676568"/>
                  <a:gd name="connsiteX2142" fmla="*/ 2415425 w 2747325"/>
                  <a:gd name="connsiteY2142" fmla="*/ 2233819 h 3676568"/>
                  <a:gd name="connsiteX2143" fmla="*/ 2376841 w 2747325"/>
                  <a:gd name="connsiteY2143" fmla="*/ 2191195 h 3676568"/>
                  <a:gd name="connsiteX2144" fmla="*/ 2373205 w 2747325"/>
                  <a:gd name="connsiteY2144" fmla="*/ 2125137 h 3676568"/>
                  <a:gd name="connsiteX2145" fmla="*/ 2367751 w 2747325"/>
                  <a:gd name="connsiteY2145" fmla="*/ 1982317 h 3676568"/>
                  <a:gd name="connsiteX2146" fmla="*/ 2356236 w 2747325"/>
                  <a:gd name="connsiteY2146" fmla="*/ 1689201 h 3676568"/>
                  <a:gd name="connsiteX2147" fmla="*/ 2356236 w 2747325"/>
                  <a:gd name="connsiteY2147" fmla="*/ 1688191 h 3676568"/>
                  <a:gd name="connsiteX2148" fmla="*/ 2356034 w 2747325"/>
                  <a:gd name="connsiteY2148" fmla="*/ 1682737 h 3676568"/>
                  <a:gd name="connsiteX2149" fmla="*/ 2348358 w 2747325"/>
                  <a:gd name="connsiteY2149" fmla="*/ 1484768 h 3676568"/>
                  <a:gd name="connsiteX2150" fmla="*/ 2348964 w 2747325"/>
                  <a:gd name="connsiteY2150" fmla="*/ 1485374 h 3676568"/>
                  <a:gd name="connsiteX2151" fmla="*/ 2356236 w 2747325"/>
                  <a:gd name="connsiteY2151" fmla="*/ 1491838 h 3676568"/>
                  <a:gd name="connsiteX2152" fmla="*/ 2351792 w 2747325"/>
                  <a:gd name="connsiteY2152" fmla="*/ 1497899 h 3676568"/>
                  <a:gd name="connsiteX2153" fmla="*/ 2378659 w 2747325"/>
                  <a:gd name="connsiteY2153" fmla="*/ 1527796 h 3676568"/>
                  <a:gd name="connsiteX2154" fmla="*/ 2397648 w 2747325"/>
                  <a:gd name="connsiteY2154" fmla="*/ 1546381 h 3676568"/>
                  <a:gd name="connsiteX2155" fmla="*/ 2399062 w 2747325"/>
                  <a:gd name="connsiteY2155" fmla="*/ 1568400 h 3676568"/>
                  <a:gd name="connsiteX2156" fmla="*/ 2395426 w 2747325"/>
                  <a:gd name="connsiteY2156" fmla="*/ 1503959 h 3676568"/>
                  <a:gd name="connsiteX2157" fmla="*/ 2356236 w 2747325"/>
                  <a:gd name="connsiteY2157" fmla="*/ 1472648 h 3676568"/>
                  <a:gd name="connsiteX2158" fmla="*/ 2355226 w 2747325"/>
                  <a:gd name="connsiteY2158" fmla="*/ 1473658 h 3676568"/>
                  <a:gd name="connsiteX2159" fmla="*/ 2357246 w 2747325"/>
                  <a:gd name="connsiteY2159" fmla="*/ 1476688 h 3676568"/>
                  <a:gd name="connsiteX2160" fmla="*/ 2347752 w 2747325"/>
                  <a:gd name="connsiteY2160" fmla="*/ 1470426 h 3676568"/>
                  <a:gd name="connsiteX2161" fmla="*/ 2346944 w 2747325"/>
                  <a:gd name="connsiteY2161" fmla="*/ 1450225 h 3676568"/>
                  <a:gd name="connsiteX2162" fmla="*/ 2354620 w 2747325"/>
                  <a:gd name="connsiteY2162" fmla="*/ 1444770 h 3676568"/>
                  <a:gd name="connsiteX2163" fmla="*/ 2351792 w 2747325"/>
                  <a:gd name="connsiteY2163" fmla="*/ 1438710 h 3676568"/>
                  <a:gd name="connsiteX2164" fmla="*/ 2346540 w 2747325"/>
                  <a:gd name="connsiteY2164" fmla="*/ 1439518 h 3676568"/>
                  <a:gd name="connsiteX2165" fmla="*/ 2346338 w 2747325"/>
                  <a:gd name="connsiteY2165" fmla="*/ 1432448 h 3676568"/>
                  <a:gd name="connsiteX2166" fmla="*/ 2358256 w 2747325"/>
                  <a:gd name="connsiteY2166" fmla="*/ 1438306 h 3676568"/>
                  <a:gd name="connsiteX2167" fmla="*/ 2381285 w 2747325"/>
                  <a:gd name="connsiteY2167" fmla="*/ 1463557 h 3676568"/>
                  <a:gd name="connsiteX2168" fmla="*/ 2393810 w 2747325"/>
                  <a:gd name="connsiteY2168" fmla="*/ 1474870 h 3676568"/>
                  <a:gd name="connsiteX2169" fmla="*/ 2395426 w 2747325"/>
                  <a:gd name="connsiteY2169" fmla="*/ 1503959 h 3676568"/>
                  <a:gd name="connsiteX2170" fmla="*/ 2389568 w 2747325"/>
                  <a:gd name="connsiteY2170" fmla="*/ 1411035 h 3676568"/>
                  <a:gd name="connsiteX2171" fmla="*/ 2380073 w 2747325"/>
                  <a:gd name="connsiteY2171" fmla="*/ 1399722 h 3676568"/>
                  <a:gd name="connsiteX2172" fmla="*/ 2349772 w 2747325"/>
                  <a:gd name="connsiteY2172" fmla="*/ 1365381 h 3676568"/>
                  <a:gd name="connsiteX2173" fmla="*/ 2346944 w 2747325"/>
                  <a:gd name="connsiteY2173" fmla="*/ 1366997 h 3676568"/>
                  <a:gd name="connsiteX2174" fmla="*/ 2368963 w 2747325"/>
                  <a:gd name="connsiteY2174" fmla="*/ 1405985 h 3676568"/>
                  <a:gd name="connsiteX2175" fmla="*/ 2391184 w 2747325"/>
                  <a:gd name="connsiteY2175" fmla="*/ 1435276 h 3676568"/>
                  <a:gd name="connsiteX2176" fmla="*/ 2392598 w 2747325"/>
                  <a:gd name="connsiteY2176" fmla="*/ 1455679 h 3676568"/>
                  <a:gd name="connsiteX2177" fmla="*/ 2370579 w 2747325"/>
                  <a:gd name="connsiteY2177" fmla="*/ 1434064 h 3676568"/>
                  <a:gd name="connsiteX2178" fmla="*/ 2345934 w 2747325"/>
                  <a:gd name="connsiteY2178" fmla="*/ 1424569 h 3676568"/>
                  <a:gd name="connsiteX2179" fmla="*/ 2342096 w 2747325"/>
                  <a:gd name="connsiteY2179" fmla="*/ 1326595 h 3676568"/>
                  <a:gd name="connsiteX2180" fmla="*/ 2366337 w 2747325"/>
                  <a:gd name="connsiteY2180" fmla="*/ 1356694 h 3676568"/>
                  <a:gd name="connsiteX2181" fmla="*/ 2387144 w 2747325"/>
                  <a:gd name="connsiteY2181" fmla="*/ 1378511 h 3676568"/>
                  <a:gd name="connsiteX2182" fmla="*/ 2389568 w 2747325"/>
                  <a:gd name="connsiteY2182" fmla="*/ 1411035 h 3676568"/>
                  <a:gd name="connsiteX2183" fmla="*/ 2226142 w 2747325"/>
                  <a:gd name="connsiteY2183" fmla="*/ 198777 h 3676568"/>
                  <a:gd name="connsiteX2184" fmla="*/ 2234021 w 2747325"/>
                  <a:gd name="connsiteY2184" fmla="*/ 184232 h 3676568"/>
                  <a:gd name="connsiteX2185" fmla="*/ 2241697 w 2747325"/>
                  <a:gd name="connsiteY2185" fmla="*/ 183222 h 3676568"/>
                  <a:gd name="connsiteX2186" fmla="*/ 2263716 w 2747325"/>
                  <a:gd name="connsiteY2186" fmla="*/ 180394 h 3676568"/>
                  <a:gd name="connsiteX2187" fmla="*/ 2259272 w 2747325"/>
                  <a:gd name="connsiteY2187" fmla="*/ 186455 h 3676568"/>
                  <a:gd name="connsiteX2188" fmla="*/ 2259474 w 2747325"/>
                  <a:gd name="connsiteY2188" fmla="*/ 186657 h 3676568"/>
                  <a:gd name="connsiteX2189" fmla="*/ 2265332 w 2747325"/>
                  <a:gd name="connsiteY2189" fmla="*/ 182616 h 3676568"/>
                  <a:gd name="connsiteX2190" fmla="*/ 2273816 w 2747325"/>
                  <a:gd name="connsiteY2190" fmla="*/ 243219 h 3676568"/>
                  <a:gd name="connsiteX2191" fmla="*/ 2215840 w 2747325"/>
                  <a:gd name="connsiteY2191" fmla="*/ 199989 h 3676568"/>
                  <a:gd name="connsiteX2192" fmla="*/ 2226142 w 2747325"/>
                  <a:gd name="connsiteY2192" fmla="*/ 198777 h 3676568"/>
                  <a:gd name="connsiteX2193" fmla="*/ 2137460 w 2747325"/>
                  <a:gd name="connsiteY2193" fmla="*/ 209282 h 3676568"/>
                  <a:gd name="connsiteX2194" fmla="*/ 2154227 w 2747325"/>
                  <a:gd name="connsiteY2194" fmla="*/ 209080 h 3676568"/>
                  <a:gd name="connsiteX2195" fmla="*/ 2158469 w 2747325"/>
                  <a:gd name="connsiteY2195" fmla="*/ 206857 h 3676568"/>
                  <a:gd name="connsiteX2196" fmla="*/ 2197861 w 2747325"/>
                  <a:gd name="connsiteY2196" fmla="*/ 202211 h 3676568"/>
                  <a:gd name="connsiteX2197" fmla="*/ 2276240 w 2747325"/>
                  <a:gd name="connsiteY2197" fmla="*/ 261198 h 3676568"/>
                  <a:gd name="connsiteX2198" fmla="*/ 2286543 w 2747325"/>
                  <a:gd name="connsiteY2198" fmla="*/ 335941 h 3676568"/>
                  <a:gd name="connsiteX2199" fmla="*/ 2285937 w 2747325"/>
                  <a:gd name="connsiteY2199" fmla="*/ 333315 h 3676568"/>
                  <a:gd name="connsiteX2200" fmla="*/ 2214830 w 2747325"/>
                  <a:gd name="connsiteY2200" fmla="*/ 274329 h 3676568"/>
                  <a:gd name="connsiteX2201" fmla="*/ 2132208 w 2747325"/>
                  <a:gd name="connsiteY2201" fmla="*/ 213322 h 3676568"/>
                  <a:gd name="connsiteX2202" fmla="*/ 2123117 w 2747325"/>
                  <a:gd name="connsiteY2202" fmla="*/ 221604 h 3676568"/>
                  <a:gd name="connsiteX2203" fmla="*/ 2202709 w 2747325"/>
                  <a:gd name="connsiteY2203" fmla="*/ 285439 h 3676568"/>
                  <a:gd name="connsiteX2204" fmla="*/ 2278867 w 2747325"/>
                  <a:gd name="connsiteY2204" fmla="*/ 339982 h 3676568"/>
                  <a:gd name="connsiteX2205" fmla="*/ 2286745 w 2747325"/>
                  <a:gd name="connsiteY2205" fmla="*/ 336547 h 3676568"/>
                  <a:gd name="connsiteX2206" fmla="*/ 2294219 w 2747325"/>
                  <a:gd name="connsiteY2206" fmla="*/ 390686 h 3676568"/>
                  <a:gd name="connsiteX2207" fmla="*/ 2212406 w 2747325"/>
                  <a:gd name="connsiteY2207" fmla="*/ 322205 h 3676568"/>
                  <a:gd name="connsiteX2208" fmla="*/ 2109179 w 2747325"/>
                  <a:gd name="connsiteY2208" fmla="*/ 238977 h 3676568"/>
                  <a:gd name="connsiteX2209" fmla="*/ 2099886 w 2747325"/>
                  <a:gd name="connsiteY2209" fmla="*/ 247461 h 3676568"/>
                  <a:gd name="connsiteX2210" fmla="*/ 2199881 w 2747325"/>
                  <a:gd name="connsiteY2210" fmla="*/ 333719 h 3676568"/>
                  <a:gd name="connsiteX2211" fmla="*/ 2296037 w 2747325"/>
                  <a:gd name="connsiteY2211" fmla="*/ 411291 h 3676568"/>
                  <a:gd name="connsiteX2212" fmla="*/ 2296643 w 2747325"/>
                  <a:gd name="connsiteY2212" fmla="*/ 411493 h 3676568"/>
                  <a:gd name="connsiteX2213" fmla="*/ 2300886 w 2747325"/>
                  <a:gd name="connsiteY2213" fmla="*/ 445228 h 3676568"/>
                  <a:gd name="connsiteX2214" fmla="*/ 2217456 w 2747325"/>
                  <a:gd name="connsiteY2214" fmla="*/ 376141 h 3676568"/>
                  <a:gd name="connsiteX2215" fmla="*/ 2118067 w 2747325"/>
                  <a:gd name="connsiteY2215" fmla="*/ 299176 h 3676568"/>
                  <a:gd name="connsiteX2216" fmla="*/ 2108573 w 2747325"/>
                  <a:gd name="connsiteY2216" fmla="*/ 307660 h 3676568"/>
                  <a:gd name="connsiteX2217" fmla="*/ 2205537 w 2747325"/>
                  <a:gd name="connsiteY2217" fmla="*/ 387050 h 3676568"/>
                  <a:gd name="connsiteX2218" fmla="*/ 2299270 w 2747325"/>
                  <a:gd name="connsiteY2218" fmla="*/ 456743 h 3676568"/>
                  <a:gd name="connsiteX2219" fmla="*/ 2302300 w 2747325"/>
                  <a:gd name="connsiteY2219" fmla="*/ 456945 h 3676568"/>
                  <a:gd name="connsiteX2220" fmla="*/ 2313612 w 2747325"/>
                  <a:gd name="connsiteY2220" fmla="*/ 548051 h 3676568"/>
                  <a:gd name="connsiteX2221" fmla="*/ 2220688 w 2747325"/>
                  <a:gd name="connsiteY2221" fmla="*/ 468258 h 3676568"/>
                  <a:gd name="connsiteX2222" fmla="*/ 2105139 w 2747325"/>
                  <a:gd name="connsiteY2222" fmla="*/ 372505 h 3676568"/>
                  <a:gd name="connsiteX2223" fmla="*/ 2097058 w 2747325"/>
                  <a:gd name="connsiteY2223" fmla="*/ 379777 h 3676568"/>
                  <a:gd name="connsiteX2224" fmla="*/ 2209779 w 2747325"/>
                  <a:gd name="connsiteY2224" fmla="*/ 478358 h 3676568"/>
                  <a:gd name="connsiteX2225" fmla="*/ 2315632 w 2747325"/>
                  <a:gd name="connsiteY2225" fmla="*/ 566030 h 3676568"/>
                  <a:gd name="connsiteX2226" fmla="*/ 2318056 w 2747325"/>
                  <a:gd name="connsiteY2226" fmla="*/ 588857 h 3676568"/>
                  <a:gd name="connsiteX2227" fmla="*/ 2280887 w 2747325"/>
                  <a:gd name="connsiteY2227" fmla="*/ 554717 h 3676568"/>
                  <a:gd name="connsiteX2228" fmla="*/ 2218870 w 2747325"/>
                  <a:gd name="connsiteY2228" fmla="*/ 500175 h 3676568"/>
                  <a:gd name="connsiteX2229" fmla="*/ 2097866 w 2747325"/>
                  <a:gd name="connsiteY2229" fmla="*/ 396342 h 3676568"/>
                  <a:gd name="connsiteX2230" fmla="*/ 2093018 w 2747325"/>
                  <a:gd name="connsiteY2230" fmla="*/ 395130 h 3676568"/>
                  <a:gd name="connsiteX2231" fmla="*/ 2090190 w 2747325"/>
                  <a:gd name="connsiteY2231" fmla="*/ 330689 h 3676568"/>
                  <a:gd name="connsiteX2232" fmla="*/ 2194225 w 2747325"/>
                  <a:gd name="connsiteY2232" fmla="*/ 426846 h 3676568"/>
                  <a:gd name="connsiteX2233" fmla="*/ 2301694 w 2747325"/>
                  <a:gd name="connsiteY2233" fmla="*/ 518154 h 3676568"/>
                  <a:gd name="connsiteX2234" fmla="*/ 2308764 w 2747325"/>
                  <a:gd name="connsiteY2234" fmla="*/ 511487 h 3676568"/>
                  <a:gd name="connsiteX2235" fmla="*/ 2205537 w 2747325"/>
                  <a:gd name="connsiteY2235" fmla="*/ 416341 h 3676568"/>
                  <a:gd name="connsiteX2236" fmla="*/ 2090594 w 2747325"/>
                  <a:gd name="connsiteY2236" fmla="*/ 319175 h 3676568"/>
                  <a:gd name="connsiteX2237" fmla="*/ 2088776 w 2747325"/>
                  <a:gd name="connsiteY2237" fmla="*/ 318569 h 3676568"/>
                  <a:gd name="connsiteX2238" fmla="*/ 2074837 w 2747325"/>
                  <a:gd name="connsiteY2238" fmla="*/ 296146 h 3676568"/>
                  <a:gd name="connsiteX2239" fmla="*/ 2040900 w 2747325"/>
                  <a:gd name="connsiteY2239" fmla="*/ 284227 h 3676568"/>
                  <a:gd name="connsiteX2240" fmla="*/ 1927370 w 2747325"/>
                  <a:gd name="connsiteY2240" fmla="*/ 287459 h 3676568"/>
                  <a:gd name="connsiteX2241" fmla="*/ 1887979 w 2747325"/>
                  <a:gd name="connsiteY2241" fmla="*/ 309074 h 3676568"/>
                  <a:gd name="connsiteX2242" fmla="*/ 1881514 w 2747325"/>
                  <a:gd name="connsiteY2242" fmla="*/ 332507 h 3676568"/>
                  <a:gd name="connsiteX2243" fmla="*/ 1885756 w 2747325"/>
                  <a:gd name="connsiteY2243" fmla="*/ 445632 h 3676568"/>
                  <a:gd name="connsiteX2244" fmla="*/ 1935047 w 2747325"/>
                  <a:gd name="connsiteY2244" fmla="*/ 488458 h 3676568"/>
                  <a:gd name="connsiteX2245" fmla="*/ 2049182 w 2747325"/>
                  <a:gd name="connsiteY2245" fmla="*/ 484822 h 3676568"/>
                  <a:gd name="connsiteX2246" fmla="*/ 2088574 w 2747325"/>
                  <a:gd name="connsiteY2246" fmla="*/ 462803 h 3676568"/>
                  <a:gd name="connsiteX2247" fmla="*/ 2088574 w 2747325"/>
                  <a:gd name="connsiteY2247" fmla="*/ 462803 h 3676568"/>
                  <a:gd name="connsiteX2248" fmla="*/ 2094836 w 2747325"/>
                  <a:gd name="connsiteY2248" fmla="*/ 439168 h 3676568"/>
                  <a:gd name="connsiteX2249" fmla="*/ 2093422 w 2747325"/>
                  <a:gd name="connsiteY2249" fmla="*/ 406443 h 3676568"/>
                  <a:gd name="connsiteX2250" fmla="*/ 2207153 w 2747325"/>
                  <a:gd name="connsiteY2250" fmla="*/ 510679 h 3676568"/>
                  <a:gd name="connsiteX2251" fmla="*/ 2264524 w 2747325"/>
                  <a:gd name="connsiteY2251" fmla="*/ 561990 h 3676568"/>
                  <a:gd name="connsiteX2252" fmla="*/ 2320076 w 2747325"/>
                  <a:gd name="connsiteY2252" fmla="*/ 606634 h 3676568"/>
                  <a:gd name="connsiteX2253" fmla="*/ 2322905 w 2747325"/>
                  <a:gd name="connsiteY2253" fmla="*/ 632895 h 3676568"/>
                  <a:gd name="connsiteX2254" fmla="*/ 2319875 w 2747325"/>
                  <a:gd name="connsiteY2254" fmla="*/ 631885 h 3676568"/>
                  <a:gd name="connsiteX2255" fmla="*/ 2222506 w 2747325"/>
                  <a:gd name="connsiteY2255" fmla="*/ 540577 h 3676568"/>
                  <a:gd name="connsiteX2256" fmla="*/ 2106755 w 2747325"/>
                  <a:gd name="connsiteY2256" fmla="*/ 437956 h 3676568"/>
                  <a:gd name="connsiteX2257" fmla="*/ 2100896 w 2747325"/>
                  <a:gd name="connsiteY2257" fmla="*/ 443208 h 3676568"/>
                  <a:gd name="connsiteX2258" fmla="*/ 2206951 w 2747325"/>
                  <a:gd name="connsiteY2258" fmla="*/ 547243 h 3676568"/>
                  <a:gd name="connsiteX2259" fmla="*/ 2317248 w 2747325"/>
                  <a:gd name="connsiteY2259" fmla="*/ 648046 h 3676568"/>
                  <a:gd name="connsiteX2260" fmla="*/ 2324319 w 2747325"/>
                  <a:gd name="connsiteY2260" fmla="*/ 648652 h 3676568"/>
                  <a:gd name="connsiteX2261" fmla="*/ 2326339 w 2747325"/>
                  <a:gd name="connsiteY2261" fmla="*/ 668449 h 3676568"/>
                  <a:gd name="connsiteX2262" fmla="*/ 2296037 w 2747325"/>
                  <a:gd name="connsiteY2262" fmla="*/ 641177 h 3676568"/>
                  <a:gd name="connsiteX2263" fmla="*/ 2235031 w 2747325"/>
                  <a:gd name="connsiteY2263" fmla="*/ 587241 h 3676568"/>
                  <a:gd name="connsiteX2264" fmla="*/ 2116047 w 2747325"/>
                  <a:gd name="connsiteY2264" fmla="*/ 484620 h 3676568"/>
                  <a:gd name="connsiteX2265" fmla="*/ 2108573 w 2747325"/>
                  <a:gd name="connsiteY2265" fmla="*/ 491489 h 3676568"/>
                  <a:gd name="connsiteX2266" fmla="*/ 2223516 w 2747325"/>
                  <a:gd name="connsiteY2266" fmla="*/ 597947 h 3676568"/>
                  <a:gd name="connsiteX2267" fmla="*/ 2279877 w 2747325"/>
                  <a:gd name="connsiteY2267" fmla="*/ 648854 h 3676568"/>
                  <a:gd name="connsiteX2268" fmla="*/ 2328763 w 2747325"/>
                  <a:gd name="connsiteY2268" fmla="*/ 689458 h 3676568"/>
                  <a:gd name="connsiteX2269" fmla="*/ 2330783 w 2747325"/>
                  <a:gd name="connsiteY2269" fmla="*/ 708447 h 3676568"/>
                  <a:gd name="connsiteX2270" fmla="*/ 2232001 w 2747325"/>
                  <a:gd name="connsiteY2270" fmla="*/ 610674 h 3676568"/>
                  <a:gd name="connsiteX2271" fmla="*/ 2122713 w 2747325"/>
                  <a:gd name="connsiteY2271" fmla="*/ 508659 h 3676568"/>
                  <a:gd name="connsiteX2272" fmla="*/ 2114431 w 2747325"/>
                  <a:gd name="connsiteY2272" fmla="*/ 516336 h 3676568"/>
                  <a:gd name="connsiteX2273" fmla="*/ 2220486 w 2747325"/>
                  <a:gd name="connsiteY2273" fmla="*/ 621583 h 3676568"/>
                  <a:gd name="connsiteX2274" fmla="*/ 2323309 w 2747325"/>
                  <a:gd name="connsiteY2274" fmla="*/ 717335 h 3676568"/>
                  <a:gd name="connsiteX2275" fmla="*/ 2331389 w 2747325"/>
                  <a:gd name="connsiteY2275" fmla="*/ 714507 h 3676568"/>
                  <a:gd name="connsiteX2276" fmla="*/ 2374821 w 2747325"/>
                  <a:gd name="connsiteY2276" fmla="*/ 1202157 h 3676568"/>
                  <a:gd name="connsiteX2277" fmla="*/ 2371791 w 2747325"/>
                  <a:gd name="connsiteY2277" fmla="*/ 1197107 h 3676568"/>
                  <a:gd name="connsiteX2278" fmla="*/ 2349368 w 2747325"/>
                  <a:gd name="connsiteY2278" fmla="*/ 1162361 h 3676568"/>
                  <a:gd name="connsiteX2279" fmla="*/ 2341287 w 2747325"/>
                  <a:gd name="connsiteY2279" fmla="*/ 1166806 h 3676568"/>
                  <a:gd name="connsiteX2280" fmla="*/ 2359670 w 2747325"/>
                  <a:gd name="connsiteY2280" fmla="*/ 1200945 h 3676568"/>
                  <a:gd name="connsiteX2281" fmla="*/ 2376841 w 2747325"/>
                  <a:gd name="connsiteY2281" fmla="*/ 1227004 h 3676568"/>
                  <a:gd name="connsiteX2282" fmla="*/ 2378659 w 2747325"/>
                  <a:gd name="connsiteY2282" fmla="*/ 1254680 h 3676568"/>
                  <a:gd name="connsiteX2283" fmla="*/ 2354418 w 2747325"/>
                  <a:gd name="connsiteY2283" fmla="*/ 1224984 h 3676568"/>
                  <a:gd name="connsiteX2284" fmla="*/ 2345126 w 2747325"/>
                  <a:gd name="connsiteY2284" fmla="*/ 1230034 h 3676568"/>
                  <a:gd name="connsiteX2285" fmla="*/ 2369973 w 2747325"/>
                  <a:gd name="connsiteY2285" fmla="*/ 1265386 h 3676568"/>
                  <a:gd name="connsiteX2286" fmla="*/ 2380477 w 2747325"/>
                  <a:gd name="connsiteY2286" fmla="*/ 1279325 h 3676568"/>
                  <a:gd name="connsiteX2287" fmla="*/ 2383103 w 2747325"/>
                  <a:gd name="connsiteY2287" fmla="*/ 1317908 h 3676568"/>
                  <a:gd name="connsiteX2288" fmla="*/ 2376033 w 2747325"/>
                  <a:gd name="connsiteY2288" fmla="*/ 1310030 h 3676568"/>
                  <a:gd name="connsiteX2289" fmla="*/ 2347752 w 2747325"/>
                  <a:gd name="connsiteY2289" fmla="*/ 1278921 h 3676568"/>
                  <a:gd name="connsiteX2290" fmla="*/ 2341085 w 2747325"/>
                  <a:gd name="connsiteY2290" fmla="*/ 1283769 h 3676568"/>
                  <a:gd name="connsiteX2291" fmla="*/ 2367953 w 2747325"/>
                  <a:gd name="connsiteY2291" fmla="*/ 1321141 h 3676568"/>
                  <a:gd name="connsiteX2292" fmla="*/ 2384719 w 2747325"/>
                  <a:gd name="connsiteY2292" fmla="*/ 1341746 h 3676568"/>
                  <a:gd name="connsiteX2293" fmla="*/ 2385931 w 2747325"/>
                  <a:gd name="connsiteY2293" fmla="*/ 1358512 h 3676568"/>
                  <a:gd name="connsiteX2294" fmla="*/ 2376841 w 2747325"/>
                  <a:gd name="connsiteY2294" fmla="*/ 1349018 h 3676568"/>
                  <a:gd name="connsiteX2295" fmla="*/ 2344924 w 2747325"/>
                  <a:gd name="connsiteY2295" fmla="*/ 1316899 h 3676568"/>
                  <a:gd name="connsiteX2296" fmla="*/ 2341893 w 2747325"/>
                  <a:gd name="connsiteY2296" fmla="*/ 1316090 h 3676568"/>
                  <a:gd name="connsiteX2297" fmla="*/ 2334621 w 2747325"/>
                  <a:gd name="connsiteY2297" fmla="*/ 1127616 h 3676568"/>
                  <a:gd name="connsiteX2298" fmla="*/ 2321895 w 2747325"/>
                  <a:gd name="connsiteY2298" fmla="*/ 811269 h 3676568"/>
                  <a:gd name="connsiteX2299" fmla="*/ 2308562 w 2747325"/>
                  <a:gd name="connsiteY2299" fmla="*/ 811673 h 3676568"/>
                  <a:gd name="connsiteX2300" fmla="*/ 2317046 w 2747325"/>
                  <a:gd name="connsiteY2300" fmla="*/ 1034692 h 3676568"/>
                  <a:gd name="connsiteX2301" fmla="*/ 2282705 w 2747325"/>
                  <a:gd name="connsiteY2301" fmla="*/ 1037116 h 3676568"/>
                  <a:gd name="connsiteX2302" fmla="*/ 2245737 w 2747325"/>
                  <a:gd name="connsiteY2302" fmla="*/ 1044388 h 3676568"/>
                  <a:gd name="connsiteX2303" fmla="*/ 2245131 w 2747325"/>
                  <a:gd name="connsiteY2303" fmla="*/ 1026813 h 3676568"/>
                  <a:gd name="connsiteX2304" fmla="*/ 2253616 w 2747325"/>
                  <a:gd name="connsiteY2304" fmla="*/ 1018935 h 3676568"/>
                  <a:gd name="connsiteX2305" fmla="*/ 2244525 w 2747325"/>
                  <a:gd name="connsiteY2305" fmla="*/ 1007016 h 3676568"/>
                  <a:gd name="connsiteX2306" fmla="*/ 2242101 w 2747325"/>
                  <a:gd name="connsiteY2306" fmla="*/ 945201 h 3676568"/>
                  <a:gd name="connsiteX2307" fmla="*/ 2244929 w 2747325"/>
                  <a:gd name="connsiteY2307" fmla="*/ 947221 h 3676568"/>
                  <a:gd name="connsiteX2308" fmla="*/ 2252201 w 2747325"/>
                  <a:gd name="connsiteY2308" fmla="*/ 940151 h 3676568"/>
                  <a:gd name="connsiteX2309" fmla="*/ 2240889 w 2747325"/>
                  <a:gd name="connsiteY2309" fmla="*/ 925202 h 3676568"/>
                  <a:gd name="connsiteX2310" fmla="*/ 2238869 w 2747325"/>
                  <a:gd name="connsiteY2310" fmla="*/ 883386 h 3676568"/>
                  <a:gd name="connsiteX2311" fmla="*/ 2241495 w 2747325"/>
                  <a:gd name="connsiteY2311" fmla="*/ 885205 h 3676568"/>
                  <a:gd name="connsiteX2312" fmla="*/ 2250181 w 2747325"/>
                  <a:gd name="connsiteY2312" fmla="*/ 877124 h 3676568"/>
                  <a:gd name="connsiteX2313" fmla="*/ 2237051 w 2747325"/>
                  <a:gd name="connsiteY2313" fmla="*/ 861771 h 3676568"/>
                  <a:gd name="connsiteX2314" fmla="*/ 2232202 w 2747325"/>
                  <a:gd name="connsiteY2314" fmla="*/ 808037 h 3676568"/>
                  <a:gd name="connsiteX2315" fmla="*/ 2235839 w 2747325"/>
                  <a:gd name="connsiteY2315" fmla="*/ 809047 h 3676568"/>
                  <a:gd name="connsiteX2316" fmla="*/ 2278261 w 2747325"/>
                  <a:gd name="connsiteY2316" fmla="*/ 796118 h 3676568"/>
                  <a:gd name="connsiteX2317" fmla="*/ 2311794 w 2747325"/>
                  <a:gd name="connsiteY2317" fmla="*/ 780362 h 3676568"/>
                  <a:gd name="connsiteX2318" fmla="*/ 2308158 w 2747325"/>
                  <a:gd name="connsiteY2318" fmla="*/ 772888 h 3676568"/>
                  <a:gd name="connsiteX2319" fmla="*/ 2272200 w 2747325"/>
                  <a:gd name="connsiteY2319" fmla="*/ 783594 h 3676568"/>
                  <a:gd name="connsiteX2320" fmla="*/ 2232404 w 2747325"/>
                  <a:gd name="connsiteY2320" fmla="*/ 802179 h 3676568"/>
                  <a:gd name="connsiteX2321" fmla="*/ 2231596 w 2747325"/>
                  <a:gd name="connsiteY2321" fmla="*/ 803189 h 3676568"/>
                  <a:gd name="connsiteX2322" fmla="*/ 2231394 w 2747325"/>
                  <a:gd name="connsiteY2322" fmla="*/ 801371 h 3676568"/>
                  <a:gd name="connsiteX2323" fmla="*/ 2230586 w 2747325"/>
                  <a:gd name="connsiteY2323" fmla="*/ 799755 h 3676568"/>
                  <a:gd name="connsiteX2324" fmla="*/ 2232404 w 2747325"/>
                  <a:gd name="connsiteY2324" fmla="*/ 793896 h 3676568"/>
                  <a:gd name="connsiteX2325" fmla="*/ 2179680 w 2747325"/>
                  <a:gd name="connsiteY2325" fmla="*/ 752080 h 3676568"/>
                  <a:gd name="connsiteX2326" fmla="*/ 2115037 w 2747325"/>
                  <a:gd name="connsiteY2326" fmla="*/ 708042 h 3676568"/>
                  <a:gd name="connsiteX2327" fmla="*/ 2107159 w 2747325"/>
                  <a:gd name="connsiteY2327" fmla="*/ 715315 h 3676568"/>
                  <a:gd name="connsiteX2328" fmla="*/ 2168569 w 2747325"/>
                  <a:gd name="connsiteY2328" fmla="*/ 762383 h 3676568"/>
                  <a:gd name="connsiteX2329" fmla="*/ 2221496 w 2747325"/>
                  <a:gd name="connsiteY2329" fmla="*/ 798139 h 3676568"/>
                  <a:gd name="connsiteX2330" fmla="*/ 2219880 w 2747325"/>
                  <a:gd name="connsiteY2330" fmla="*/ 801371 h 3676568"/>
                  <a:gd name="connsiteX2331" fmla="*/ 2219678 w 2747325"/>
                  <a:gd name="connsiteY2331" fmla="*/ 845207 h 3676568"/>
                  <a:gd name="connsiteX2332" fmla="*/ 2184326 w 2747325"/>
                  <a:gd name="connsiteY2332" fmla="*/ 815309 h 3676568"/>
                  <a:gd name="connsiteX2333" fmla="*/ 2108169 w 2747325"/>
                  <a:gd name="connsiteY2333" fmla="*/ 750868 h 3676568"/>
                  <a:gd name="connsiteX2334" fmla="*/ 2103927 w 2747325"/>
                  <a:gd name="connsiteY2334" fmla="*/ 749858 h 3676568"/>
                  <a:gd name="connsiteX2335" fmla="*/ 2101907 w 2747325"/>
                  <a:gd name="connsiteY2335" fmla="*/ 701174 h 3676568"/>
                  <a:gd name="connsiteX2336" fmla="*/ 2052616 w 2747325"/>
                  <a:gd name="connsiteY2336" fmla="*/ 667641 h 3676568"/>
                  <a:gd name="connsiteX2337" fmla="*/ 1937875 w 2747325"/>
                  <a:gd name="connsiteY2337" fmla="*/ 671479 h 3676568"/>
                  <a:gd name="connsiteX2338" fmla="*/ 1895655 w 2747325"/>
                  <a:gd name="connsiteY2338" fmla="*/ 692690 h 3676568"/>
                  <a:gd name="connsiteX2339" fmla="*/ 1891211 w 2747325"/>
                  <a:gd name="connsiteY2339" fmla="*/ 708649 h 3676568"/>
                  <a:gd name="connsiteX2340" fmla="*/ 1894443 w 2747325"/>
                  <a:gd name="connsiteY2340" fmla="*/ 795715 h 3676568"/>
                  <a:gd name="connsiteX2341" fmla="*/ 1943935 w 2747325"/>
                  <a:gd name="connsiteY2341" fmla="*/ 829652 h 3676568"/>
                  <a:gd name="connsiteX2342" fmla="*/ 2059282 w 2747325"/>
                  <a:gd name="connsiteY2342" fmla="*/ 825410 h 3676568"/>
                  <a:gd name="connsiteX2343" fmla="*/ 2101502 w 2747325"/>
                  <a:gd name="connsiteY2343" fmla="*/ 804199 h 3676568"/>
                  <a:gd name="connsiteX2344" fmla="*/ 2105745 w 2747325"/>
                  <a:gd name="connsiteY2344" fmla="*/ 788240 h 3676568"/>
                  <a:gd name="connsiteX2345" fmla="*/ 2104533 w 2747325"/>
                  <a:gd name="connsiteY2345" fmla="*/ 760161 h 3676568"/>
                  <a:gd name="connsiteX2346" fmla="*/ 2173216 w 2747325"/>
                  <a:gd name="connsiteY2346" fmla="*/ 826016 h 3676568"/>
                  <a:gd name="connsiteX2347" fmla="*/ 2219880 w 2747325"/>
                  <a:gd name="connsiteY2347" fmla="*/ 869650 h 3676568"/>
                  <a:gd name="connsiteX2348" fmla="*/ 2221092 w 2747325"/>
                  <a:gd name="connsiteY2348" fmla="*/ 905204 h 3676568"/>
                  <a:gd name="connsiteX2349" fmla="*/ 2189781 w 2747325"/>
                  <a:gd name="connsiteY2349" fmla="*/ 878134 h 3676568"/>
                  <a:gd name="connsiteX2350" fmla="*/ 2116653 w 2747325"/>
                  <a:gd name="connsiteY2350" fmla="*/ 813491 h 3676568"/>
                  <a:gd name="connsiteX2351" fmla="*/ 2110189 w 2747325"/>
                  <a:gd name="connsiteY2351" fmla="*/ 819552 h 3676568"/>
                  <a:gd name="connsiteX2352" fmla="*/ 2179074 w 2747325"/>
                  <a:gd name="connsiteY2352" fmla="*/ 888235 h 3676568"/>
                  <a:gd name="connsiteX2353" fmla="*/ 2222102 w 2747325"/>
                  <a:gd name="connsiteY2353" fmla="*/ 930657 h 3676568"/>
                  <a:gd name="connsiteX2354" fmla="*/ 2224728 w 2747325"/>
                  <a:gd name="connsiteY2354" fmla="*/ 984795 h 3676568"/>
                  <a:gd name="connsiteX2355" fmla="*/ 2194831 w 2747325"/>
                  <a:gd name="connsiteY2355" fmla="*/ 955504 h 3676568"/>
                  <a:gd name="connsiteX2356" fmla="*/ 2126956 w 2747325"/>
                  <a:gd name="connsiteY2356" fmla="*/ 888033 h 3676568"/>
                  <a:gd name="connsiteX2357" fmla="*/ 2119077 w 2747325"/>
                  <a:gd name="connsiteY2357" fmla="*/ 895305 h 3676568"/>
                  <a:gd name="connsiteX2358" fmla="*/ 2179882 w 2747325"/>
                  <a:gd name="connsiteY2358" fmla="*/ 961766 h 3676568"/>
                  <a:gd name="connsiteX2359" fmla="*/ 2226142 w 2747325"/>
                  <a:gd name="connsiteY2359" fmla="*/ 1011662 h 3676568"/>
                  <a:gd name="connsiteX2360" fmla="*/ 2227960 w 2747325"/>
                  <a:gd name="connsiteY2360" fmla="*/ 1046610 h 3676568"/>
                  <a:gd name="connsiteX2361" fmla="*/ 2184326 w 2747325"/>
                  <a:gd name="connsiteY2361" fmla="*/ 1001966 h 3676568"/>
                  <a:gd name="connsiteX2362" fmla="*/ 2113825 w 2747325"/>
                  <a:gd name="connsiteY2362" fmla="*/ 927021 h 3676568"/>
                  <a:gd name="connsiteX2363" fmla="*/ 2111603 w 2747325"/>
                  <a:gd name="connsiteY2363" fmla="*/ 874094 h 3676568"/>
                  <a:gd name="connsiteX2364" fmla="*/ 2095846 w 2747325"/>
                  <a:gd name="connsiteY2364" fmla="*/ 849045 h 3676568"/>
                  <a:gd name="connsiteX2365" fmla="*/ 2062111 w 2747325"/>
                  <a:gd name="connsiteY2365" fmla="*/ 840359 h 3676568"/>
                  <a:gd name="connsiteX2366" fmla="*/ 1946763 w 2747325"/>
                  <a:gd name="connsiteY2366" fmla="*/ 844601 h 3676568"/>
                  <a:gd name="connsiteX2367" fmla="*/ 1904341 w 2747325"/>
                  <a:gd name="connsiteY2367" fmla="*/ 866014 h 3676568"/>
                  <a:gd name="connsiteX2368" fmla="*/ 1899897 w 2747325"/>
                  <a:gd name="connsiteY2368" fmla="*/ 881972 h 3676568"/>
                  <a:gd name="connsiteX2369" fmla="*/ 1900503 w 2747325"/>
                  <a:gd name="connsiteY2369" fmla="*/ 899143 h 3676568"/>
                  <a:gd name="connsiteX2370" fmla="*/ 1886767 w 2747325"/>
                  <a:gd name="connsiteY2370" fmla="*/ 873892 h 3676568"/>
                  <a:gd name="connsiteX2371" fmla="*/ 1880100 w 2747325"/>
                  <a:gd name="connsiteY2371" fmla="*/ 870256 h 3676568"/>
                  <a:gd name="connsiteX2372" fmla="*/ 1872424 w 2747325"/>
                  <a:gd name="connsiteY2372" fmla="*/ 862580 h 3676568"/>
                  <a:gd name="connsiteX2373" fmla="*/ 1845961 w 2747325"/>
                  <a:gd name="connsiteY2373" fmla="*/ 854701 h 3676568"/>
                  <a:gd name="connsiteX2374" fmla="*/ 1821518 w 2747325"/>
                  <a:gd name="connsiteY2374" fmla="*/ 839550 h 3676568"/>
                  <a:gd name="connsiteX2375" fmla="*/ 1836264 w 2747325"/>
                  <a:gd name="connsiteY2375" fmla="*/ 838944 h 3676568"/>
                  <a:gd name="connsiteX2376" fmla="*/ 1878888 w 2747325"/>
                  <a:gd name="connsiteY2376" fmla="*/ 817532 h 3676568"/>
                  <a:gd name="connsiteX2377" fmla="*/ 1883332 w 2747325"/>
                  <a:gd name="connsiteY2377" fmla="*/ 801573 h 3676568"/>
                  <a:gd name="connsiteX2378" fmla="*/ 1880100 w 2747325"/>
                  <a:gd name="connsiteY2378" fmla="*/ 714305 h 3676568"/>
                  <a:gd name="connsiteX2379" fmla="*/ 1864344 w 2747325"/>
                  <a:gd name="connsiteY2379" fmla="*/ 689256 h 3676568"/>
                  <a:gd name="connsiteX2380" fmla="*/ 1830608 w 2747325"/>
                  <a:gd name="connsiteY2380" fmla="*/ 680569 h 3676568"/>
                  <a:gd name="connsiteX2381" fmla="*/ 1786166 w 2747325"/>
                  <a:gd name="connsiteY2381" fmla="*/ 682185 h 3676568"/>
                  <a:gd name="connsiteX2382" fmla="*/ 1721119 w 2747325"/>
                  <a:gd name="connsiteY2382" fmla="*/ 669661 h 3676568"/>
                  <a:gd name="connsiteX2383" fmla="*/ 1828184 w 2747325"/>
                  <a:gd name="connsiteY2383" fmla="*/ 666025 h 3676568"/>
                  <a:gd name="connsiteX2384" fmla="*/ 1870606 w 2747325"/>
                  <a:gd name="connsiteY2384" fmla="*/ 645016 h 3676568"/>
                  <a:gd name="connsiteX2385" fmla="*/ 1875050 w 2747325"/>
                  <a:gd name="connsiteY2385" fmla="*/ 629259 h 3676568"/>
                  <a:gd name="connsiteX2386" fmla="*/ 1871818 w 2747325"/>
                  <a:gd name="connsiteY2386" fmla="*/ 543001 h 3676568"/>
                  <a:gd name="connsiteX2387" fmla="*/ 1822730 w 2747325"/>
                  <a:gd name="connsiteY2387" fmla="*/ 509467 h 3676568"/>
                  <a:gd name="connsiteX2388" fmla="*/ 1707584 w 2747325"/>
                  <a:gd name="connsiteY2388" fmla="*/ 513104 h 3676568"/>
                  <a:gd name="connsiteX2389" fmla="*/ 1665162 w 2747325"/>
                  <a:gd name="connsiteY2389" fmla="*/ 533911 h 3676568"/>
                  <a:gd name="connsiteX2390" fmla="*/ 1660718 w 2747325"/>
                  <a:gd name="connsiteY2390" fmla="*/ 549667 h 3676568"/>
                  <a:gd name="connsiteX2391" fmla="*/ 1663344 w 2747325"/>
                  <a:gd name="connsiteY2391" fmla="*/ 636329 h 3676568"/>
                  <a:gd name="connsiteX2392" fmla="*/ 1704554 w 2747325"/>
                  <a:gd name="connsiteY2392" fmla="*/ 669257 h 3676568"/>
                  <a:gd name="connsiteX2393" fmla="*/ 1694050 w 2747325"/>
                  <a:gd name="connsiteY2393" fmla="*/ 669055 h 3676568"/>
                  <a:gd name="connsiteX2394" fmla="*/ 1463355 w 2747325"/>
                  <a:gd name="connsiteY2394" fmla="*/ 631885 h 3676568"/>
                  <a:gd name="connsiteX2395" fmla="*/ 1387804 w 2747325"/>
                  <a:gd name="connsiteY2395" fmla="*/ 607240 h 3676568"/>
                  <a:gd name="connsiteX2396" fmla="*/ 1385582 w 2747325"/>
                  <a:gd name="connsiteY2396" fmla="*/ 505023 h 3676568"/>
                  <a:gd name="connsiteX2397" fmla="*/ 1336089 w 2747325"/>
                  <a:gd name="connsiteY2397" fmla="*/ 457955 h 3676568"/>
                  <a:gd name="connsiteX2398" fmla="*/ 1219530 w 2747325"/>
                  <a:gd name="connsiteY2398" fmla="*/ 461591 h 3676568"/>
                  <a:gd name="connsiteX2399" fmla="*/ 1179532 w 2747325"/>
                  <a:gd name="connsiteY2399" fmla="*/ 484014 h 3676568"/>
                  <a:gd name="connsiteX2400" fmla="*/ 1171452 w 2747325"/>
                  <a:gd name="connsiteY2400" fmla="*/ 511689 h 3676568"/>
                  <a:gd name="connsiteX2401" fmla="*/ 1171452 w 2747325"/>
                  <a:gd name="connsiteY2401" fmla="*/ 516134 h 3676568"/>
                  <a:gd name="connsiteX2402" fmla="*/ 1195289 w 2747325"/>
                  <a:gd name="connsiteY2402" fmla="*/ 517952 h 3676568"/>
                  <a:gd name="connsiteX2403" fmla="*/ 1197309 w 2747325"/>
                  <a:gd name="connsiteY2403" fmla="*/ 518962 h 3676568"/>
                  <a:gd name="connsiteX2404" fmla="*/ 1197107 w 2747325"/>
                  <a:gd name="connsiteY2404" fmla="*/ 511083 h 3676568"/>
                  <a:gd name="connsiteX2405" fmla="*/ 1201147 w 2747325"/>
                  <a:gd name="connsiteY2405" fmla="*/ 496741 h 3676568"/>
                  <a:gd name="connsiteX2406" fmla="*/ 1219530 w 2747325"/>
                  <a:gd name="connsiteY2406" fmla="*/ 486034 h 3676568"/>
                  <a:gd name="connsiteX2407" fmla="*/ 1336291 w 2747325"/>
                  <a:gd name="connsiteY2407" fmla="*/ 482398 h 3676568"/>
                  <a:gd name="connsiteX2408" fmla="*/ 1352250 w 2747325"/>
                  <a:gd name="connsiteY2408" fmla="*/ 488660 h 3676568"/>
                  <a:gd name="connsiteX2409" fmla="*/ 1359724 w 2747325"/>
                  <a:gd name="connsiteY2409" fmla="*/ 506033 h 3676568"/>
                  <a:gd name="connsiteX2410" fmla="*/ 1361745 w 2747325"/>
                  <a:gd name="connsiteY2410" fmla="*/ 597341 h 3676568"/>
                  <a:gd name="connsiteX2411" fmla="*/ 1351442 w 2747325"/>
                  <a:gd name="connsiteY2411" fmla="*/ 593301 h 3676568"/>
                  <a:gd name="connsiteX2412" fmla="*/ 1275285 w 2747325"/>
                  <a:gd name="connsiteY2412" fmla="*/ 564616 h 3676568"/>
                  <a:gd name="connsiteX2413" fmla="*/ 1156301 w 2747325"/>
                  <a:gd name="connsiteY2413" fmla="*/ 518962 h 3676568"/>
                  <a:gd name="connsiteX2414" fmla="*/ 1152463 w 2747325"/>
                  <a:gd name="connsiteY2414" fmla="*/ 412301 h 3676568"/>
                  <a:gd name="connsiteX2415" fmla="*/ 1144787 w 2747325"/>
                  <a:gd name="connsiteY2415" fmla="*/ 412503 h 3676568"/>
                  <a:gd name="connsiteX2416" fmla="*/ 1142968 w 2747325"/>
                  <a:gd name="connsiteY2416" fmla="*/ 515730 h 3676568"/>
                  <a:gd name="connsiteX2417" fmla="*/ 1078124 w 2747325"/>
                  <a:gd name="connsiteY2417" fmla="*/ 504417 h 3676568"/>
                  <a:gd name="connsiteX2418" fmla="*/ 1071457 w 2747325"/>
                  <a:gd name="connsiteY2418" fmla="*/ 506033 h 3676568"/>
                  <a:gd name="connsiteX2419" fmla="*/ 1074689 w 2747325"/>
                  <a:gd name="connsiteY2419" fmla="*/ 493509 h 3676568"/>
                  <a:gd name="connsiteX2420" fmla="*/ 1053882 w 2747325"/>
                  <a:gd name="connsiteY2420" fmla="*/ 454925 h 3676568"/>
                  <a:gd name="connsiteX2421" fmla="*/ 1051862 w 2747325"/>
                  <a:gd name="connsiteY2421" fmla="*/ 398564 h 3676568"/>
                  <a:gd name="connsiteX2422" fmla="*/ 1005602 w 2747325"/>
                  <a:gd name="connsiteY2422" fmla="*/ 367657 h 3676568"/>
                  <a:gd name="connsiteX2423" fmla="*/ 996714 w 2747325"/>
                  <a:gd name="connsiteY2423" fmla="*/ 363617 h 3676568"/>
                  <a:gd name="connsiteX2424" fmla="*/ 976715 w 2747325"/>
                  <a:gd name="connsiteY2424" fmla="*/ 348870 h 3676568"/>
                  <a:gd name="connsiteX2425" fmla="*/ 1160139 w 2747325"/>
                  <a:gd name="connsiteY2425" fmla="*/ 331093 h 3676568"/>
                  <a:gd name="connsiteX2426" fmla="*/ 1157715 w 2747325"/>
                  <a:gd name="connsiteY2426" fmla="*/ 341800 h 3676568"/>
                  <a:gd name="connsiteX2427" fmla="*/ 1159129 w 2747325"/>
                  <a:gd name="connsiteY2427" fmla="*/ 428058 h 3676568"/>
                  <a:gd name="connsiteX2428" fmla="*/ 1210844 w 2747325"/>
                  <a:gd name="connsiteY2428" fmla="*/ 461793 h 3676568"/>
                  <a:gd name="connsiteX2429" fmla="*/ 1334069 w 2747325"/>
                  <a:gd name="connsiteY2429" fmla="*/ 457955 h 3676568"/>
                  <a:gd name="connsiteX2430" fmla="*/ 1379521 w 2747325"/>
                  <a:gd name="connsiteY2430" fmla="*/ 436542 h 3676568"/>
                  <a:gd name="connsiteX2431" fmla="*/ 1383966 w 2747325"/>
                  <a:gd name="connsiteY2431" fmla="*/ 421391 h 3676568"/>
                  <a:gd name="connsiteX2432" fmla="*/ 1381945 w 2747325"/>
                  <a:gd name="connsiteY2432" fmla="*/ 335537 h 3676568"/>
                  <a:gd name="connsiteX2433" fmla="*/ 1358108 w 2747325"/>
                  <a:gd name="connsiteY2433" fmla="*/ 306852 h 3676568"/>
                  <a:gd name="connsiteX2434" fmla="*/ 1425983 w 2747325"/>
                  <a:gd name="connsiteY2434" fmla="*/ 298368 h 3676568"/>
                  <a:gd name="connsiteX2435" fmla="*/ 1434266 w 2747325"/>
                  <a:gd name="connsiteY2435" fmla="*/ 297358 h 3676568"/>
                  <a:gd name="connsiteX2436" fmla="*/ 1428206 w 2747325"/>
                  <a:gd name="connsiteY2436" fmla="*/ 305034 h 3676568"/>
                  <a:gd name="connsiteX2437" fmla="*/ 1414873 w 2747325"/>
                  <a:gd name="connsiteY2437" fmla="*/ 357354 h 3676568"/>
                  <a:gd name="connsiteX2438" fmla="*/ 1419519 w 2747325"/>
                  <a:gd name="connsiteY2438" fmla="*/ 556536 h 3676568"/>
                  <a:gd name="connsiteX2439" fmla="*/ 1469819 w 2747325"/>
                  <a:gd name="connsiteY2439" fmla="*/ 628249 h 3676568"/>
                  <a:gd name="connsiteX2440" fmla="*/ 1586177 w 2747325"/>
                  <a:gd name="connsiteY2440" fmla="*/ 624411 h 3676568"/>
                  <a:gd name="connsiteX2441" fmla="*/ 1619306 w 2747325"/>
                  <a:gd name="connsiteY2441" fmla="*/ 602796 h 3676568"/>
                  <a:gd name="connsiteX2442" fmla="*/ 1619306 w 2747325"/>
                  <a:gd name="connsiteY2442" fmla="*/ 602796 h 3676568"/>
                  <a:gd name="connsiteX2443" fmla="*/ 1632235 w 2747325"/>
                  <a:gd name="connsiteY2443" fmla="*/ 549667 h 3676568"/>
                  <a:gd name="connsiteX2444" fmla="*/ 1626377 w 2747325"/>
                  <a:gd name="connsiteY2444" fmla="*/ 351294 h 3676568"/>
                  <a:gd name="connsiteX2445" fmla="*/ 1612034 w 2747325"/>
                  <a:gd name="connsiteY2445" fmla="*/ 302206 h 3676568"/>
                  <a:gd name="connsiteX2446" fmla="*/ 1576278 w 2747325"/>
                  <a:gd name="connsiteY2446" fmla="*/ 280793 h 3676568"/>
                  <a:gd name="connsiteX2447" fmla="*/ 1560926 w 2747325"/>
                  <a:gd name="connsiteY2447" fmla="*/ 281197 h 3676568"/>
                  <a:gd name="connsiteX2448" fmla="*/ 1917270 w 2747325"/>
                  <a:gd name="connsiteY2448" fmla="*/ 235947 h 3676568"/>
                  <a:gd name="connsiteX2449" fmla="*/ 2137460 w 2747325"/>
                  <a:gd name="connsiteY2449" fmla="*/ 209282 h 3676568"/>
                  <a:gd name="connsiteX2450" fmla="*/ 2069585 w 2747325"/>
                  <a:gd name="connsiteY2450" fmla="*/ 440178 h 3676568"/>
                  <a:gd name="connsiteX2451" fmla="*/ 2066555 w 2747325"/>
                  <a:gd name="connsiteY2451" fmla="*/ 451693 h 3676568"/>
                  <a:gd name="connsiteX2452" fmla="*/ 2048172 w 2747325"/>
                  <a:gd name="connsiteY2452" fmla="*/ 461995 h 3676568"/>
                  <a:gd name="connsiteX2453" fmla="*/ 1934037 w 2747325"/>
                  <a:gd name="connsiteY2453" fmla="*/ 465429 h 3676568"/>
                  <a:gd name="connsiteX2454" fmla="*/ 1918078 w 2747325"/>
                  <a:gd name="connsiteY2454" fmla="*/ 459773 h 3676568"/>
                  <a:gd name="connsiteX2455" fmla="*/ 1910806 w 2747325"/>
                  <a:gd name="connsiteY2455" fmla="*/ 444824 h 3676568"/>
                  <a:gd name="connsiteX2456" fmla="*/ 1906564 w 2747325"/>
                  <a:gd name="connsiteY2456" fmla="*/ 331699 h 3676568"/>
                  <a:gd name="connsiteX2457" fmla="*/ 1909594 w 2747325"/>
                  <a:gd name="connsiteY2457" fmla="*/ 320387 h 3676568"/>
                  <a:gd name="connsiteX2458" fmla="*/ 1927976 w 2747325"/>
                  <a:gd name="connsiteY2458" fmla="*/ 310084 h 3676568"/>
                  <a:gd name="connsiteX2459" fmla="*/ 2041506 w 2747325"/>
                  <a:gd name="connsiteY2459" fmla="*/ 306852 h 3676568"/>
                  <a:gd name="connsiteX2460" fmla="*/ 2057464 w 2747325"/>
                  <a:gd name="connsiteY2460" fmla="*/ 312508 h 3676568"/>
                  <a:gd name="connsiteX2461" fmla="*/ 2064737 w 2747325"/>
                  <a:gd name="connsiteY2461" fmla="*/ 327255 h 3676568"/>
                  <a:gd name="connsiteX2462" fmla="*/ 2069585 w 2747325"/>
                  <a:gd name="connsiteY2462" fmla="*/ 440178 h 3676568"/>
                  <a:gd name="connsiteX2463" fmla="*/ 2080897 w 2747325"/>
                  <a:gd name="connsiteY2463" fmla="*/ 789250 h 3676568"/>
                  <a:gd name="connsiteX2464" fmla="*/ 2079281 w 2747325"/>
                  <a:gd name="connsiteY2464" fmla="*/ 795109 h 3676568"/>
                  <a:gd name="connsiteX2465" fmla="*/ 2058879 w 2747325"/>
                  <a:gd name="connsiteY2465" fmla="*/ 804805 h 3676568"/>
                  <a:gd name="connsiteX2466" fmla="*/ 1943531 w 2747325"/>
                  <a:gd name="connsiteY2466" fmla="*/ 809047 h 3676568"/>
                  <a:gd name="connsiteX2467" fmla="*/ 1926764 w 2747325"/>
                  <a:gd name="connsiteY2467" fmla="*/ 804805 h 3676568"/>
                  <a:gd name="connsiteX2468" fmla="*/ 1920300 w 2747325"/>
                  <a:gd name="connsiteY2468" fmla="*/ 795109 h 3676568"/>
                  <a:gd name="connsiteX2469" fmla="*/ 1917068 w 2747325"/>
                  <a:gd name="connsiteY2469" fmla="*/ 708042 h 3676568"/>
                  <a:gd name="connsiteX2470" fmla="*/ 1918684 w 2747325"/>
                  <a:gd name="connsiteY2470" fmla="*/ 702184 h 3676568"/>
                  <a:gd name="connsiteX2471" fmla="*/ 1939087 w 2747325"/>
                  <a:gd name="connsiteY2471" fmla="*/ 692488 h 3676568"/>
                  <a:gd name="connsiteX2472" fmla="*/ 2054030 w 2747325"/>
                  <a:gd name="connsiteY2472" fmla="*/ 688448 h 3676568"/>
                  <a:gd name="connsiteX2473" fmla="*/ 2070797 w 2747325"/>
                  <a:gd name="connsiteY2473" fmla="*/ 692690 h 3676568"/>
                  <a:gd name="connsiteX2474" fmla="*/ 2077261 w 2747325"/>
                  <a:gd name="connsiteY2474" fmla="*/ 702386 h 3676568"/>
                  <a:gd name="connsiteX2475" fmla="*/ 2080897 w 2747325"/>
                  <a:gd name="connsiteY2475" fmla="*/ 789250 h 3676568"/>
                  <a:gd name="connsiteX2476" fmla="*/ 1183774 w 2747325"/>
                  <a:gd name="connsiteY2476" fmla="*/ 340588 h 3676568"/>
                  <a:gd name="connsiteX2477" fmla="*/ 1185390 w 2747325"/>
                  <a:gd name="connsiteY2477" fmla="*/ 335335 h 3676568"/>
                  <a:gd name="connsiteX2478" fmla="*/ 1208015 w 2747325"/>
                  <a:gd name="connsiteY2478" fmla="*/ 325437 h 3676568"/>
                  <a:gd name="connsiteX2479" fmla="*/ 1330837 w 2747325"/>
                  <a:gd name="connsiteY2479" fmla="*/ 322003 h 3676568"/>
                  <a:gd name="connsiteX2480" fmla="*/ 1349018 w 2747325"/>
                  <a:gd name="connsiteY2480" fmla="*/ 326245 h 3676568"/>
                  <a:gd name="connsiteX2481" fmla="*/ 1355684 w 2747325"/>
                  <a:gd name="connsiteY2481" fmla="*/ 335739 h 3676568"/>
                  <a:gd name="connsiteX2482" fmla="*/ 1357502 w 2747325"/>
                  <a:gd name="connsiteY2482" fmla="*/ 421593 h 3676568"/>
                  <a:gd name="connsiteX2483" fmla="*/ 1355886 w 2747325"/>
                  <a:gd name="connsiteY2483" fmla="*/ 426846 h 3676568"/>
                  <a:gd name="connsiteX2484" fmla="*/ 1333261 w 2747325"/>
                  <a:gd name="connsiteY2484" fmla="*/ 436744 h 3676568"/>
                  <a:gd name="connsiteX2485" fmla="*/ 1210036 w 2747325"/>
                  <a:gd name="connsiteY2485" fmla="*/ 440380 h 3676568"/>
                  <a:gd name="connsiteX2486" fmla="*/ 1185188 w 2747325"/>
                  <a:gd name="connsiteY2486" fmla="*/ 426644 h 3676568"/>
                  <a:gd name="connsiteX2487" fmla="*/ 1183774 w 2747325"/>
                  <a:gd name="connsiteY2487" fmla="*/ 340588 h 3676568"/>
                  <a:gd name="connsiteX2488" fmla="*/ 1440124 w 2747325"/>
                  <a:gd name="connsiteY2488" fmla="*/ 356142 h 3676568"/>
                  <a:gd name="connsiteX2489" fmla="*/ 1448002 w 2747325"/>
                  <a:gd name="connsiteY2489" fmla="*/ 323821 h 3676568"/>
                  <a:gd name="connsiteX2490" fmla="*/ 1461739 w 2747325"/>
                  <a:gd name="connsiteY2490" fmla="*/ 313922 h 3676568"/>
                  <a:gd name="connsiteX2491" fmla="*/ 1577086 w 2747325"/>
                  <a:gd name="connsiteY2491" fmla="*/ 310690 h 3676568"/>
                  <a:gd name="connsiteX2492" fmla="*/ 1592237 w 2747325"/>
                  <a:gd name="connsiteY2492" fmla="*/ 320993 h 3676568"/>
                  <a:gd name="connsiteX2493" fmla="*/ 1600923 w 2747325"/>
                  <a:gd name="connsiteY2493" fmla="*/ 351496 h 3676568"/>
                  <a:gd name="connsiteX2494" fmla="*/ 1606580 w 2747325"/>
                  <a:gd name="connsiteY2494" fmla="*/ 550071 h 3676568"/>
                  <a:gd name="connsiteX2495" fmla="*/ 1598701 w 2747325"/>
                  <a:gd name="connsiteY2495" fmla="*/ 582797 h 3676568"/>
                  <a:gd name="connsiteX2496" fmla="*/ 1584965 w 2747325"/>
                  <a:gd name="connsiteY2496" fmla="*/ 592897 h 3676568"/>
                  <a:gd name="connsiteX2497" fmla="*/ 1468809 w 2747325"/>
                  <a:gd name="connsiteY2497" fmla="*/ 596533 h 3676568"/>
                  <a:gd name="connsiteX2498" fmla="*/ 1453659 w 2747325"/>
                  <a:gd name="connsiteY2498" fmla="*/ 586029 h 3676568"/>
                  <a:gd name="connsiteX2499" fmla="*/ 1444972 w 2747325"/>
                  <a:gd name="connsiteY2499" fmla="*/ 555122 h 3676568"/>
                  <a:gd name="connsiteX2500" fmla="*/ 1440124 w 2747325"/>
                  <a:gd name="connsiteY2500" fmla="*/ 356142 h 3676568"/>
                  <a:gd name="connsiteX2501" fmla="*/ 1067215 w 2747325"/>
                  <a:gd name="connsiteY2501" fmla="*/ 319579 h 3676568"/>
                  <a:gd name="connsiteX2502" fmla="*/ 1285789 w 2747325"/>
                  <a:gd name="connsiteY2502" fmla="*/ 284429 h 3676568"/>
                  <a:gd name="connsiteX2503" fmla="*/ 1845355 w 2747325"/>
                  <a:gd name="connsiteY2503" fmla="*/ 216150 h 3676568"/>
                  <a:gd name="connsiteX2504" fmla="*/ 1968984 w 2747325"/>
                  <a:gd name="connsiteY2504" fmla="*/ 211302 h 3676568"/>
                  <a:gd name="connsiteX2505" fmla="*/ 1241549 w 2747325"/>
                  <a:gd name="connsiteY2505" fmla="*/ 304024 h 3676568"/>
                  <a:gd name="connsiteX2506" fmla="*/ 1207813 w 2747325"/>
                  <a:gd name="connsiteY2506" fmla="*/ 305034 h 3676568"/>
                  <a:gd name="connsiteX2507" fmla="*/ 1180138 w 2747325"/>
                  <a:gd name="connsiteY2507" fmla="*/ 311498 h 3676568"/>
                  <a:gd name="connsiteX2508" fmla="*/ 960756 w 2747325"/>
                  <a:gd name="connsiteY2508" fmla="*/ 336749 h 3676568"/>
                  <a:gd name="connsiteX2509" fmla="*/ 958938 w 2747325"/>
                  <a:gd name="connsiteY2509" fmla="*/ 335335 h 3676568"/>
                  <a:gd name="connsiteX2510" fmla="*/ 1067215 w 2747325"/>
                  <a:gd name="connsiteY2510" fmla="*/ 319579 h 3676568"/>
                  <a:gd name="connsiteX2511" fmla="*/ 767231 w 2747325"/>
                  <a:gd name="connsiteY2511" fmla="*/ 920556 h 3676568"/>
                  <a:gd name="connsiteX2512" fmla="*/ 654712 w 2747325"/>
                  <a:gd name="connsiteY2512" fmla="*/ 841369 h 3676568"/>
                  <a:gd name="connsiteX2513" fmla="*/ 653500 w 2747325"/>
                  <a:gd name="connsiteY2513" fmla="*/ 836924 h 3676568"/>
                  <a:gd name="connsiteX2514" fmla="*/ 657540 w 2747325"/>
                  <a:gd name="connsiteY2514" fmla="*/ 831066 h 3676568"/>
                  <a:gd name="connsiteX2515" fmla="*/ 662388 w 2747325"/>
                  <a:gd name="connsiteY2515" fmla="*/ 834096 h 3676568"/>
                  <a:gd name="connsiteX2516" fmla="*/ 713699 w 2747325"/>
                  <a:gd name="connsiteY2516" fmla="*/ 827228 h 3676568"/>
                  <a:gd name="connsiteX2517" fmla="*/ 707638 w 2747325"/>
                  <a:gd name="connsiteY2517" fmla="*/ 821168 h 3676568"/>
                  <a:gd name="connsiteX2518" fmla="*/ 666833 w 2747325"/>
                  <a:gd name="connsiteY2518" fmla="*/ 819552 h 3676568"/>
                  <a:gd name="connsiteX2519" fmla="*/ 669257 w 2747325"/>
                  <a:gd name="connsiteY2519" fmla="*/ 815309 h 3676568"/>
                  <a:gd name="connsiteX2520" fmla="*/ 668853 w 2747325"/>
                  <a:gd name="connsiteY2520" fmla="*/ 813491 h 3676568"/>
                  <a:gd name="connsiteX2521" fmla="*/ 680771 w 2747325"/>
                  <a:gd name="connsiteY2521" fmla="*/ 794503 h 3676568"/>
                  <a:gd name="connsiteX2522" fmla="*/ 685417 w 2747325"/>
                  <a:gd name="connsiteY2522" fmla="*/ 789452 h 3676568"/>
                  <a:gd name="connsiteX2523" fmla="*/ 685013 w 2747325"/>
                  <a:gd name="connsiteY2523" fmla="*/ 787432 h 3676568"/>
                  <a:gd name="connsiteX2524" fmla="*/ 695114 w 2747325"/>
                  <a:gd name="connsiteY2524" fmla="*/ 770261 h 3676568"/>
                  <a:gd name="connsiteX2525" fmla="*/ 728243 w 2747325"/>
                  <a:gd name="connsiteY2525" fmla="*/ 708244 h 3676568"/>
                  <a:gd name="connsiteX2526" fmla="*/ 736930 w 2747325"/>
                  <a:gd name="connsiteY2526" fmla="*/ 720163 h 3676568"/>
                  <a:gd name="connsiteX2527" fmla="*/ 744000 w 2747325"/>
                  <a:gd name="connsiteY2527" fmla="*/ 715921 h 3676568"/>
                  <a:gd name="connsiteX2528" fmla="*/ 733294 w 2747325"/>
                  <a:gd name="connsiteY2528" fmla="*/ 688650 h 3676568"/>
                  <a:gd name="connsiteX2529" fmla="*/ 733698 w 2747325"/>
                  <a:gd name="connsiteY2529" fmla="*/ 671479 h 3676568"/>
                  <a:gd name="connsiteX2530" fmla="*/ 726021 w 2747325"/>
                  <a:gd name="connsiteY2530" fmla="*/ 668449 h 3676568"/>
                  <a:gd name="connsiteX2531" fmla="*/ 725819 w 2747325"/>
                  <a:gd name="connsiteY2531" fmla="*/ 668651 h 3676568"/>
                  <a:gd name="connsiteX2532" fmla="*/ 737940 w 2747325"/>
                  <a:gd name="connsiteY2532" fmla="*/ 649460 h 3676568"/>
                  <a:gd name="connsiteX2533" fmla="*/ 756525 w 2747325"/>
                  <a:gd name="connsiteY2533" fmla="*/ 664004 h 3676568"/>
                  <a:gd name="connsiteX2534" fmla="*/ 762989 w 2747325"/>
                  <a:gd name="connsiteY2534" fmla="*/ 657338 h 3676568"/>
                  <a:gd name="connsiteX2535" fmla="*/ 745616 w 2747325"/>
                  <a:gd name="connsiteY2535" fmla="*/ 637541 h 3676568"/>
                  <a:gd name="connsiteX2536" fmla="*/ 769857 w 2747325"/>
                  <a:gd name="connsiteY2536" fmla="*/ 598149 h 3676568"/>
                  <a:gd name="connsiteX2537" fmla="*/ 774706 w 2747325"/>
                  <a:gd name="connsiteY2537" fmla="*/ 604008 h 3676568"/>
                  <a:gd name="connsiteX2538" fmla="*/ 779756 w 2747325"/>
                  <a:gd name="connsiteY2538" fmla="*/ 601786 h 3676568"/>
                  <a:gd name="connsiteX2539" fmla="*/ 777130 w 2747325"/>
                  <a:gd name="connsiteY2539" fmla="*/ 585423 h 3676568"/>
                  <a:gd name="connsiteX2540" fmla="*/ 789048 w 2747325"/>
                  <a:gd name="connsiteY2540" fmla="*/ 564616 h 3676568"/>
                  <a:gd name="connsiteX2541" fmla="*/ 795917 w 2747325"/>
                  <a:gd name="connsiteY2541" fmla="*/ 572090 h 3676568"/>
                  <a:gd name="connsiteX2542" fmla="*/ 796523 w 2747325"/>
                  <a:gd name="connsiteY2542" fmla="*/ 574110 h 3676568"/>
                  <a:gd name="connsiteX2543" fmla="*/ 803795 w 2747325"/>
                  <a:gd name="connsiteY2543" fmla="*/ 589059 h 3676568"/>
                  <a:gd name="connsiteX2544" fmla="*/ 808643 w 2747325"/>
                  <a:gd name="connsiteY2544" fmla="*/ 568454 h 3676568"/>
                  <a:gd name="connsiteX2545" fmla="*/ 795108 w 2747325"/>
                  <a:gd name="connsiteY2545" fmla="*/ 553909 h 3676568"/>
                  <a:gd name="connsiteX2546" fmla="*/ 800159 w 2747325"/>
                  <a:gd name="connsiteY2546" fmla="*/ 545021 h 3676568"/>
                  <a:gd name="connsiteX2547" fmla="*/ 811875 w 2747325"/>
                  <a:gd name="connsiteY2547" fmla="*/ 522800 h 3676568"/>
                  <a:gd name="connsiteX2548" fmla="*/ 828036 w 2747325"/>
                  <a:gd name="connsiteY2548" fmla="*/ 562394 h 3676568"/>
                  <a:gd name="connsiteX2549" fmla="*/ 835308 w 2747325"/>
                  <a:gd name="connsiteY2549" fmla="*/ 560374 h 3676568"/>
                  <a:gd name="connsiteX2550" fmla="*/ 821572 w 2747325"/>
                  <a:gd name="connsiteY2550" fmla="*/ 521790 h 3676568"/>
                  <a:gd name="connsiteX2551" fmla="*/ 817127 w 2747325"/>
                  <a:gd name="connsiteY2551" fmla="*/ 512498 h 3676568"/>
                  <a:gd name="connsiteX2552" fmla="*/ 829854 w 2747325"/>
                  <a:gd name="connsiteY2552" fmla="*/ 488256 h 3676568"/>
                  <a:gd name="connsiteX2553" fmla="*/ 833692 w 2747325"/>
                  <a:gd name="connsiteY2553" fmla="*/ 494923 h 3676568"/>
                  <a:gd name="connsiteX2554" fmla="*/ 841369 w 2747325"/>
                  <a:gd name="connsiteY2554" fmla="*/ 525022 h 3676568"/>
                  <a:gd name="connsiteX2555" fmla="*/ 848237 w 2747325"/>
                  <a:gd name="connsiteY2555" fmla="*/ 524820 h 3676568"/>
                  <a:gd name="connsiteX2556" fmla="*/ 833086 w 2747325"/>
                  <a:gd name="connsiteY2556" fmla="*/ 481994 h 3676568"/>
                  <a:gd name="connsiteX2557" fmla="*/ 842581 w 2747325"/>
                  <a:gd name="connsiteY2557" fmla="*/ 462601 h 3676568"/>
                  <a:gd name="connsiteX2558" fmla="*/ 850055 w 2747325"/>
                  <a:gd name="connsiteY2558" fmla="*/ 476540 h 3676568"/>
                  <a:gd name="connsiteX2559" fmla="*/ 865408 w 2747325"/>
                  <a:gd name="connsiteY2559" fmla="*/ 495529 h 3676568"/>
                  <a:gd name="connsiteX2560" fmla="*/ 871468 w 2747325"/>
                  <a:gd name="connsiteY2560" fmla="*/ 491893 h 3676568"/>
                  <a:gd name="connsiteX2561" fmla="*/ 862378 w 2747325"/>
                  <a:gd name="connsiteY2561" fmla="*/ 469268 h 3676568"/>
                  <a:gd name="connsiteX2562" fmla="*/ 849247 w 2747325"/>
                  <a:gd name="connsiteY2562" fmla="*/ 448259 h 3676568"/>
                  <a:gd name="connsiteX2563" fmla="*/ 853085 w 2747325"/>
                  <a:gd name="connsiteY2563" fmla="*/ 440380 h 3676568"/>
                  <a:gd name="connsiteX2564" fmla="*/ 868842 w 2747325"/>
                  <a:gd name="connsiteY2564" fmla="*/ 460783 h 3676568"/>
                  <a:gd name="connsiteX2565" fmla="*/ 882780 w 2747325"/>
                  <a:gd name="connsiteY2565" fmla="*/ 486842 h 3676568"/>
                  <a:gd name="connsiteX2566" fmla="*/ 891467 w 2747325"/>
                  <a:gd name="connsiteY2566" fmla="*/ 484216 h 3676568"/>
                  <a:gd name="connsiteX2567" fmla="*/ 858135 w 2747325"/>
                  <a:gd name="connsiteY2567" fmla="*/ 429674 h 3676568"/>
                  <a:gd name="connsiteX2568" fmla="*/ 867630 w 2747325"/>
                  <a:gd name="connsiteY2568" fmla="*/ 409675 h 3676568"/>
                  <a:gd name="connsiteX2569" fmla="*/ 897325 w 2747325"/>
                  <a:gd name="connsiteY2569" fmla="*/ 345638 h 3676568"/>
                  <a:gd name="connsiteX2570" fmla="*/ 923182 w 2747325"/>
                  <a:gd name="connsiteY2570" fmla="*/ 361597 h 3676568"/>
                  <a:gd name="connsiteX2571" fmla="*/ 919546 w 2747325"/>
                  <a:gd name="connsiteY2571" fmla="*/ 370081 h 3676568"/>
                  <a:gd name="connsiteX2572" fmla="*/ 900759 w 2747325"/>
                  <a:gd name="connsiteY2572" fmla="*/ 403412 h 3676568"/>
                  <a:gd name="connsiteX2573" fmla="*/ 896315 w 2747325"/>
                  <a:gd name="connsiteY2573" fmla="*/ 406039 h 3676568"/>
                  <a:gd name="connsiteX2574" fmla="*/ 898739 w 2747325"/>
                  <a:gd name="connsiteY2574" fmla="*/ 438562 h 3676568"/>
                  <a:gd name="connsiteX2575" fmla="*/ 882780 w 2747325"/>
                  <a:gd name="connsiteY2575" fmla="*/ 412907 h 3676568"/>
                  <a:gd name="connsiteX2576" fmla="*/ 871872 w 2747325"/>
                  <a:gd name="connsiteY2576" fmla="*/ 421593 h 3676568"/>
                  <a:gd name="connsiteX2577" fmla="*/ 897527 w 2747325"/>
                  <a:gd name="connsiteY2577" fmla="*/ 461995 h 3676568"/>
                  <a:gd name="connsiteX2578" fmla="*/ 907830 w 2747325"/>
                  <a:gd name="connsiteY2578" fmla="*/ 455935 h 3676568"/>
                  <a:gd name="connsiteX2579" fmla="*/ 901567 w 2747325"/>
                  <a:gd name="connsiteY2579" fmla="*/ 410887 h 3676568"/>
                  <a:gd name="connsiteX2580" fmla="*/ 921162 w 2747325"/>
                  <a:gd name="connsiteY2580" fmla="*/ 399170 h 3676568"/>
                  <a:gd name="connsiteX2581" fmla="*/ 934899 w 2747325"/>
                  <a:gd name="connsiteY2581" fmla="*/ 368061 h 3676568"/>
                  <a:gd name="connsiteX2582" fmla="*/ 953686 w 2747325"/>
                  <a:gd name="connsiteY2582" fmla="*/ 378363 h 3676568"/>
                  <a:gd name="connsiteX2583" fmla="*/ 964594 w 2747325"/>
                  <a:gd name="connsiteY2583" fmla="*/ 383212 h 3676568"/>
                  <a:gd name="connsiteX2584" fmla="*/ 967220 w 2747325"/>
                  <a:gd name="connsiteY2584" fmla="*/ 388666 h 3676568"/>
                  <a:gd name="connsiteX2585" fmla="*/ 1020147 w 2747325"/>
                  <a:gd name="connsiteY2585" fmla="*/ 441592 h 3676568"/>
                  <a:gd name="connsiteX2586" fmla="*/ 1019743 w 2747325"/>
                  <a:gd name="connsiteY2586" fmla="*/ 443814 h 3676568"/>
                  <a:gd name="connsiteX2587" fmla="*/ 927425 w 2747325"/>
                  <a:gd name="connsiteY2587" fmla="*/ 637541 h 3676568"/>
                  <a:gd name="connsiteX2588" fmla="*/ 767231 w 2747325"/>
                  <a:gd name="connsiteY2588" fmla="*/ 920556 h 3676568"/>
                  <a:gd name="connsiteX2589" fmla="*/ 884397 w 2747325"/>
                  <a:gd name="connsiteY2589" fmla="*/ 2016053 h 3676568"/>
                  <a:gd name="connsiteX2590" fmla="*/ 1000956 w 2747325"/>
                  <a:gd name="connsiteY2590" fmla="*/ 1837880 h 3676568"/>
                  <a:gd name="connsiteX2591" fmla="*/ 1153069 w 2747325"/>
                  <a:gd name="connsiteY2591" fmla="*/ 1684555 h 3676568"/>
                  <a:gd name="connsiteX2592" fmla="*/ 1197107 w 2747325"/>
                  <a:gd name="connsiteY2592" fmla="*/ 1635871 h 3676568"/>
                  <a:gd name="connsiteX2593" fmla="*/ 1197107 w 2747325"/>
                  <a:gd name="connsiteY2593" fmla="*/ 1640517 h 3676568"/>
                  <a:gd name="connsiteX2594" fmla="*/ 1187006 w 2747325"/>
                  <a:gd name="connsiteY2594" fmla="*/ 1653042 h 3676568"/>
                  <a:gd name="connsiteX2595" fmla="*/ 1194481 w 2747325"/>
                  <a:gd name="connsiteY2595" fmla="*/ 1662536 h 3676568"/>
                  <a:gd name="connsiteX2596" fmla="*/ 1197511 w 2747325"/>
                  <a:gd name="connsiteY2596" fmla="*/ 1660920 h 3676568"/>
                  <a:gd name="connsiteX2597" fmla="*/ 1197713 w 2747325"/>
                  <a:gd name="connsiteY2597" fmla="*/ 1669000 h 3676568"/>
                  <a:gd name="connsiteX2598" fmla="*/ 1223772 w 2747325"/>
                  <a:gd name="connsiteY2598" fmla="*/ 1660516 h 3676568"/>
                  <a:gd name="connsiteX2599" fmla="*/ 1224378 w 2747325"/>
                  <a:gd name="connsiteY2599" fmla="*/ 1660112 h 3676568"/>
                  <a:gd name="connsiteX2600" fmla="*/ 1223974 w 2747325"/>
                  <a:gd name="connsiteY2600" fmla="*/ 1642133 h 3676568"/>
                  <a:gd name="connsiteX2601" fmla="*/ 1234075 w 2747325"/>
                  <a:gd name="connsiteY2601" fmla="*/ 1627589 h 3676568"/>
                  <a:gd name="connsiteX2602" fmla="*/ 1228014 w 2747325"/>
                  <a:gd name="connsiteY2602" fmla="*/ 1619912 h 3676568"/>
                  <a:gd name="connsiteX2603" fmla="*/ 1223570 w 2747325"/>
                  <a:gd name="connsiteY2603" fmla="*/ 1621528 h 3676568"/>
                  <a:gd name="connsiteX2604" fmla="*/ 1223166 w 2747325"/>
                  <a:gd name="connsiteY2604" fmla="*/ 1603146 h 3676568"/>
                  <a:gd name="connsiteX2605" fmla="*/ 1235287 w 2747325"/>
                  <a:gd name="connsiteY2605" fmla="*/ 1586581 h 3676568"/>
                  <a:gd name="connsiteX2606" fmla="*/ 1236297 w 2747325"/>
                  <a:gd name="connsiteY2606" fmla="*/ 1586177 h 3676568"/>
                  <a:gd name="connsiteX2607" fmla="*/ 1255488 w 2747325"/>
                  <a:gd name="connsiteY2607" fmla="*/ 1593247 h 3676568"/>
                  <a:gd name="connsiteX2608" fmla="*/ 1257104 w 2747325"/>
                  <a:gd name="connsiteY2608" fmla="*/ 1592439 h 3676568"/>
                  <a:gd name="connsiteX2609" fmla="*/ 1265790 w 2747325"/>
                  <a:gd name="connsiteY2609" fmla="*/ 1597893 h 3676568"/>
                  <a:gd name="connsiteX2610" fmla="*/ 1277709 w 2747325"/>
                  <a:gd name="connsiteY2610" fmla="*/ 1605570 h 3676568"/>
                  <a:gd name="connsiteX2611" fmla="*/ 1264578 w 2747325"/>
                  <a:gd name="connsiteY2611" fmla="*/ 1669000 h 3676568"/>
                  <a:gd name="connsiteX2612" fmla="*/ 1278921 w 2747325"/>
                  <a:gd name="connsiteY2612" fmla="*/ 1674657 h 3676568"/>
                  <a:gd name="connsiteX2613" fmla="*/ 1298920 w 2747325"/>
                  <a:gd name="connsiteY2613" fmla="*/ 1557087 h 3676568"/>
                  <a:gd name="connsiteX2614" fmla="*/ 1324575 w 2747325"/>
                  <a:gd name="connsiteY2614" fmla="*/ 1574662 h 3676568"/>
                  <a:gd name="connsiteX2615" fmla="*/ 1329827 w 2747325"/>
                  <a:gd name="connsiteY2615" fmla="*/ 1568804 h 3676568"/>
                  <a:gd name="connsiteX2616" fmla="*/ 1231045 w 2747325"/>
                  <a:gd name="connsiteY2616" fmla="*/ 1481940 h 3676568"/>
                  <a:gd name="connsiteX2617" fmla="*/ 1227206 w 2747325"/>
                  <a:gd name="connsiteY2617" fmla="*/ 1486182 h 3676568"/>
                  <a:gd name="connsiteX2618" fmla="*/ 1256700 w 2747325"/>
                  <a:gd name="connsiteY2618" fmla="*/ 1516686 h 3676568"/>
                  <a:gd name="connsiteX2619" fmla="*/ 1244377 w 2747325"/>
                  <a:gd name="connsiteY2619" fmla="*/ 1522342 h 3676568"/>
                  <a:gd name="connsiteX2620" fmla="*/ 1242963 w 2747325"/>
                  <a:gd name="connsiteY2620" fmla="*/ 1524362 h 3676568"/>
                  <a:gd name="connsiteX2621" fmla="*/ 1236701 w 2747325"/>
                  <a:gd name="connsiteY2621" fmla="*/ 1527392 h 3676568"/>
                  <a:gd name="connsiteX2622" fmla="*/ 1235489 w 2747325"/>
                  <a:gd name="connsiteY2622" fmla="*/ 1535270 h 3676568"/>
                  <a:gd name="connsiteX2623" fmla="*/ 1222560 w 2747325"/>
                  <a:gd name="connsiteY2623" fmla="*/ 1554057 h 3676568"/>
                  <a:gd name="connsiteX2624" fmla="*/ 1219530 w 2747325"/>
                  <a:gd name="connsiteY2624" fmla="*/ 1371643 h 3676568"/>
                  <a:gd name="connsiteX2625" fmla="*/ 1265992 w 2747325"/>
                  <a:gd name="connsiteY2625" fmla="*/ 1420125 h 3676568"/>
                  <a:gd name="connsiteX2626" fmla="*/ 1236499 w 2747325"/>
                  <a:gd name="connsiteY2626" fmla="*/ 1395278 h 3676568"/>
                  <a:gd name="connsiteX2627" fmla="*/ 1229024 w 2747325"/>
                  <a:gd name="connsiteY2627" fmla="*/ 1401338 h 3676568"/>
                  <a:gd name="connsiteX2628" fmla="*/ 1363159 w 2747325"/>
                  <a:gd name="connsiteY2628" fmla="*/ 1529614 h 3676568"/>
                  <a:gd name="connsiteX2629" fmla="*/ 1370027 w 2747325"/>
                  <a:gd name="connsiteY2629" fmla="*/ 1523958 h 3676568"/>
                  <a:gd name="connsiteX2630" fmla="*/ 1341544 w 2747325"/>
                  <a:gd name="connsiteY2630" fmla="*/ 1489212 h 3676568"/>
                  <a:gd name="connsiteX2631" fmla="*/ 1359522 w 2747325"/>
                  <a:gd name="connsiteY2631" fmla="*/ 1501535 h 3676568"/>
                  <a:gd name="connsiteX2632" fmla="*/ 1365785 w 2747325"/>
                  <a:gd name="connsiteY2632" fmla="*/ 1494667 h 3676568"/>
                  <a:gd name="connsiteX2633" fmla="*/ 1225994 w 2747325"/>
                  <a:gd name="connsiteY2633" fmla="*/ 1360734 h 3676568"/>
                  <a:gd name="connsiteX2634" fmla="*/ 1219328 w 2747325"/>
                  <a:gd name="connsiteY2634" fmla="*/ 1359522 h 3676568"/>
                  <a:gd name="connsiteX2635" fmla="*/ 1218722 w 2747325"/>
                  <a:gd name="connsiteY2635" fmla="*/ 1326393 h 3676568"/>
                  <a:gd name="connsiteX2636" fmla="*/ 1358916 w 2747325"/>
                  <a:gd name="connsiteY2636" fmla="*/ 1465779 h 3676568"/>
                  <a:gd name="connsiteX2637" fmla="*/ 1366189 w 2747325"/>
                  <a:gd name="connsiteY2637" fmla="*/ 1459719 h 3676568"/>
                  <a:gd name="connsiteX2638" fmla="*/ 1322959 w 2747325"/>
                  <a:gd name="connsiteY2638" fmla="*/ 1406995 h 3676568"/>
                  <a:gd name="connsiteX2639" fmla="*/ 1366391 w 2747325"/>
                  <a:gd name="connsiteY2639" fmla="*/ 1436488 h 3676568"/>
                  <a:gd name="connsiteX2640" fmla="*/ 1372047 w 2747325"/>
                  <a:gd name="connsiteY2640" fmla="*/ 1430024 h 3676568"/>
                  <a:gd name="connsiteX2641" fmla="*/ 1232863 w 2747325"/>
                  <a:gd name="connsiteY2641" fmla="*/ 1306394 h 3676568"/>
                  <a:gd name="connsiteX2642" fmla="*/ 1223368 w 2747325"/>
                  <a:gd name="connsiteY2642" fmla="*/ 1314070 h 3676568"/>
                  <a:gd name="connsiteX2643" fmla="*/ 1218318 w 2747325"/>
                  <a:gd name="connsiteY2643" fmla="*/ 1313868 h 3676568"/>
                  <a:gd name="connsiteX2644" fmla="*/ 1217106 w 2747325"/>
                  <a:gd name="connsiteY2644" fmla="*/ 1243569 h 3676568"/>
                  <a:gd name="connsiteX2645" fmla="*/ 1367401 w 2747325"/>
                  <a:gd name="connsiteY2645" fmla="*/ 1366593 h 3676568"/>
                  <a:gd name="connsiteX2646" fmla="*/ 1373259 w 2747325"/>
                  <a:gd name="connsiteY2646" fmla="*/ 1360128 h 3676568"/>
                  <a:gd name="connsiteX2647" fmla="*/ 1216904 w 2747325"/>
                  <a:gd name="connsiteY2647" fmla="*/ 1234075 h 3676568"/>
                  <a:gd name="connsiteX2648" fmla="*/ 1216096 w 2747325"/>
                  <a:gd name="connsiteY2648" fmla="*/ 1181552 h 3676568"/>
                  <a:gd name="connsiteX2649" fmla="*/ 1287203 w 2747325"/>
                  <a:gd name="connsiteY2649" fmla="*/ 1247811 h 3676568"/>
                  <a:gd name="connsiteX2650" fmla="*/ 1228418 w 2747325"/>
                  <a:gd name="connsiteY2650" fmla="*/ 1208217 h 3676568"/>
                  <a:gd name="connsiteX2651" fmla="*/ 1220136 w 2747325"/>
                  <a:gd name="connsiteY2651" fmla="*/ 1217308 h 3676568"/>
                  <a:gd name="connsiteX2652" fmla="*/ 1312252 w 2747325"/>
                  <a:gd name="connsiteY2652" fmla="*/ 1287607 h 3676568"/>
                  <a:gd name="connsiteX2653" fmla="*/ 1377703 w 2747325"/>
                  <a:gd name="connsiteY2653" fmla="*/ 1335281 h 3676568"/>
                  <a:gd name="connsiteX2654" fmla="*/ 1381137 w 2747325"/>
                  <a:gd name="connsiteY2654" fmla="*/ 1498101 h 3676568"/>
                  <a:gd name="connsiteX2655" fmla="*/ 1381137 w 2747325"/>
                  <a:gd name="connsiteY2655" fmla="*/ 1501535 h 3676568"/>
                  <a:gd name="connsiteX2656" fmla="*/ 1381945 w 2747325"/>
                  <a:gd name="connsiteY2656" fmla="*/ 1539311 h 3676568"/>
                  <a:gd name="connsiteX2657" fmla="*/ 1376289 w 2747325"/>
                  <a:gd name="connsiteY2657" fmla="*/ 1535473 h 3676568"/>
                  <a:gd name="connsiteX2658" fmla="*/ 1376289 w 2747325"/>
                  <a:gd name="connsiteY2658" fmla="*/ 1535473 h 3676568"/>
                  <a:gd name="connsiteX2659" fmla="*/ 1381945 w 2747325"/>
                  <a:gd name="connsiteY2659" fmla="*/ 1541937 h 3676568"/>
                  <a:gd name="connsiteX2660" fmla="*/ 1382754 w 2747325"/>
                  <a:gd name="connsiteY2660" fmla="*/ 1576480 h 3676568"/>
                  <a:gd name="connsiteX2661" fmla="*/ 1380127 w 2747325"/>
                  <a:gd name="connsiteY2661" fmla="*/ 1574864 h 3676568"/>
                  <a:gd name="connsiteX2662" fmla="*/ 1378915 w 2747325"/>
                  <a:gd name="connsiteY2662" fmla="*/ 1576076 h 3676568"/>
                  <a:gd name="connsiteX2663" fmla="*/ 1382754 w 2747325"/>
                  <a:gd name="connsiteY2663" fmla="*/ 1581329 h 3676568"/>
                  <a:gd name="connsiteX2664" fmla="*/ 1383562 w 2747325"/>
                  <a:gd name="connsiteY2664" fmla="*/ 1620518 h 3676568"/>
                  <a:gd name="connsiteX2665" fmla="*/ 1370431 w 2747325"/>
                  <a:gd name="connsiteY2665" fmla="*/ 1612438 h 3676568"/>
                  <a:gd name="connsiteX2666" fmla="*/ 1370431 w 2747325"/>
                  <a:gd name="connsiteY2666" fmla="*/ 1612438 h 3676568"/>
                  <a:gd name="connsiteX2667" fmla="*/ 1378107 w 2747325"/>
                  <a:gd name="connsiteY2667" fmla="*/ 1621528 h 3676568"/>
                  <a:gd name="connsiteX2668" fmla="*/ 1410025 w 2747325"/>
                  <a:gd name="connsiteY2668" fmla="*/ 1617084 h 3676568"/>
                  <a:gd name="connsiteX2669" fmla="*/ 1410025 w 2747325"/>
                  <a:gd name="connsiteY2669" fmla="*/ 1613246 h 3676568"/>
                  <a:gd name="connsiteX2670" fmla="*/ 1413055 w 2747325"/>
                  <a:gd name="connsiteY2670" fmla="*/ 1616680 h 3676568"/>
                  <a:gd name="connsiteX2671" fmla="*/ 1414873 w 2747325"/>
                  <a:gd name="connsiteY2671" fmla="*/ 1616478 h 3676568"/>
                  <a:gd name="connsiteX2672" fmla="*/ 1429620 w 2747325"/>
                  <a:gd name="connsiteY2672" fmla="*/ 1613448 h 3676568"/>
                  <a:gd name="connsiteX2673" fmla="*/ 1414671 w 2747325"/>
                  <a:gd name="connsiteY2673" fmla="*/ 1601126 h 3676568"/>
                  <a:gd name="connsiteX2674" fmla="*/ 1409621 w 2747325"/>
                  <a:gd name="connsiteY2674" fmla="*/ 1596883 h 3676568"/>
                  <a:gd name="connsiteX2675" fmla="*/ 1409015 w 2747325"/>
                  <a:gd name="connsiteY2675" fmla="*/ 1571228 h 3676568"/>
                  <a:gd name="connsiteX2676" fmla="*/ 1409015 w 2747325"/>
                  <a:gd name="connsiteY2676" fmla="*/ 1571228 h 3676568"/>
                  <a:gd name="connsiteX2677" fmla="*/ 1442144 w 2747325"/>
                  <a:gd name="connsiteY2677" fmla="*/ 1598701 h 3676568"/>
                  <a:gd name="connsiteX2678" fmla="*/ 1447801 w 2747325"/>
                  <a:gd name="connsiteY2678" fmla="*/ 1593247 h 3676568"/>
                  <a:gd name="connsiteX2679" fmla="*/ 1416489 w 2747325"/>
                  <a:gd name="connsiteY2679" fmla="*/ 1563956 h 3676568"/>
                  <a:gd name="connsiteX2680" fmla="*/ 1408611 w 2747325"/>
                  <a:gd name="connsiteY2680" fmla="*/ 1558097 h 3676568"/>
                  <a:gd name="connsiteX2681" fmla="*/ 1407803 w 2747325"/>
                  <a:gd name="connsiteY2681" fmla="*/ 1523958 h 3676568"/>
                  <a:gd name="connsiteX2682" fmla="*/ 1423761 w 2747325"/>
                  <a:gd name="connsiteY2682" fmla="*/ 1537088 h 3676568"/>
                  <a:gd name="connsiteX2683" fmla="*/ 1459719 w 2747325"/>
                  <a:gd name="connsiteY2683" fmla="*/ 1561128 h 3676568"/>
                  <a:gd name="connsiteX2684" fmla="*/ 1464365 w 2747325"/>
                  <a:gd name="connsiteY2684" fmla="*/ 1559512 h 3676568"/>
                  <a:gd name="connsiteX2685" fmla="*/ 1469011 w 2747325"/>
                  <a:gd name="connsiteY2685" fmla="*/ 1563350 h 3676568"/>
                  <a:gd name="connsiteX2686" fmla="*/ 1503959 w 2747325"/>
                  <a:gd name="connsiteY2686" fmla="*/ 1572238 h 3676568"/>
                  <a:gd name="connsiteX2687" fmla="*/ 1544159 w 2747325"/>
                  <a:gd name="connsiteY2687" fmla="*/ 1570218 h 3676568"/>
                  <a:gd name="connsiteX2688" fmla="*/ 1433862 w 2747325"/>
                  <a:gd name="connsiteY2688" fmla="*/ 1614458 h 3676568"/>
                  <a:gd name="connsiteX2689" fmla="*/ 1417701 w 2747325"/>
                  <a:gd name="connsiteY2689" fmla="*/ 1621932 h 3676568"/>
                  <a:gd name="connsiteX2690" fmla="*/ 1415883 w 2747325"/>
                  <a:gd name="connsiteY2690" fmla="*/ 1621730 h 3676568"/>
                  <a:gd name="connsiteX2691" fmla="*/ 1327201 w 2747325"/>
                  <a:gd name="connsiteY2691" fmla="*/ 1660112 h 3676568"/>
                  <a:gd name="connsiteX2692" fmla="*/ 1224176 w 2747325"/>
                  <a:gd name="connsiteY2692" fmla="*/ 1704958 h 3676568"/>
                  <a:gd name="connsiteX2693" fmla="*/ 1078528 w 2747325"/>
                  <a:gd name="connsiteY2693" fmla="*/ 1831012 h 3676568"/>
                  <a:gd name="connsiteX2694" fmla="*/ 910254 w 2747325"/>
                  <a:gd name="connsiteY2694" fmla="*/ 2023527 h 3676568"/>
                  <a:gd name="connsiteX2695" fmla="*/ 826016 w 2747325"/>
                  <a:gd name="connsiteY2695" fmla="*/ 2117865 h 3676568"/>
                  <a:gd name="connsiteX2696" fmla="*/ 816117 w 2747325"/>
                  <a:gd name="connsiteY2696" fmla="*/ 2112209 h 3676568"/>
                  <a:gd name="connsiteX2697" fmla="*/ 884397 w 2747325"/>
                  <a:gd name="connsiteY2697" fmla="*/ 2016053 h 3676568"/>
                  <a:gd name="connsiteX2698" fmla="*/ 1243165 w 2747325"/>
                  <a:gd name="connsiteY2698" fmla="*/ 1576278 h 3676568"/>
                  <a:gd name="connsiteX2699" fmla="*/ 1259932 w 2747325"/>
                  <a:gd name="connsiteY2699" fmla="*/ 1553249 h 3676568"/>
                  <a:gd name="connsiteX2700" fmla="*/ 1278113 w 2747325"/>
                  <a:gd name="connsiteY2700" fmla="*/ 1592641 h 3676568"/>
                  <a:gd name="connsiteX2701" fmla="*/ 1273668 w 2747325"/>
                  <a:gd name="connsiteY2701" fmla="*/ 1590621 h 3676568"/>
                  <a:gd name="connsiteX2702" fmla="*/ 1243165 w 2747325"/>
                  <a:gd name="connsiteY2702" fmla="*/ 1576278 h 3676568"/>
                  <a:gd name="connsiteX2703" fmla="*/ 782584 w 2747325"/>
                  <a:gd name="connsiteY2703" fmla="*/ 2147156 h 3676568"/>
                  <a:gd name="connsiteX2704" fmla="*/ 780766 w 2747325"/>
                  <a:gd name="connsiteY2704" fmla="*/ 2145944 h 3676568"/>
                  <a:gd name="connsiteX2705" fmla="*/ 768847 w 2747325"/>
                  <a:gd name="connsiteY2705" fmla="*/ 2155439 h 3676568"/>
                  <a:gd name="connsiteX2706" fmla="*/ 778342 w 2747325"/>
                  <a:gd name="connsiteY2706" fmla="*/ 2172004 h 3676568"/>
                  <a:gd name="connsiteX2707" fmla="*/ 757535 w 2747325"/>
                  <a:gd name="connsiteY2707" fmla="*/ 2154025 h 3676568"/>
                  <a:gd name="connsiteX2708" fmla="*/ 761171 w 2747325"/>
                  <a:gd name="connsiteY2708" fmla="*/ 2153015 h 3676568"/>
                  <a:gd name="connsiteX2709" fmla="*/ 788240 w 2747325"/>
                  <a:gd name="connsiteY2709" fmla="*/ 2126956 h 3676568"/>
                  <a:gd name="connsiteX2710" fmla="*/ 793492 w 2747325"/>
                  <a:gd name="connsiteY2710" fmla="*/ 2128168 h 3676568"/>
                  <a:gd name="connsiteX2711" fmla="*/ 782584 w 2747325"/>
                  <a:gd name="connsiteY2711" fmla="*/ 2147156 h 3676568"/>
                  <a:gd name="connsiteX2712" fmla="*/ 1204985 w 2747325"/>
                  <a:gd name="connsiteY2712" fmla="*/ 2519864 h 3676568"/>
                  <a:gd name="connsiteX2713" fmla="*/ 1186602 w 2747325"/>
                  <a:gd name="connsiteY2713" fmla="*/ 2506531 h 3676568"/>
                  <a:gd name="connsiteX2714" fmla="*/ 1170644 w 2747325"/>
                  <a:gd name="connsiteY2714" fmla="*/ 2510571 h 3676568"/>
                  <a:gd name="connsiteX2715" fmla="*/ 1126202 w 2747325"/>
                  <a:gd name="connsiteY2715" fmla="*/ 2478654 h 3676568"/>
                  <a:gd name="connsiteX2716" fmla="*/ 1081154 w 2747325"/>
                  <a:gd name="connsiteY2716" fmla="*/ 2452998 h 3676568"/>
                  <a:gd name="connsiteX2717" fmla="*/ 1082770 w 2747325"/>
                  <a:gd name="connsiteY2717" fmla="*/ 2445524 h 3676568"/>
                  <a:gd name="connsiteX2718" fmla="*/ 1079134 w 2747325"/>
                  <a:gd name="connsiteY2718" fmla="*/ 2443302 h 3676568"/>
                  <a:gd name="connsiteX2719" fmla="*/ 1046812 w 2747325"/>
                  <a:gd name="connsiteY2719" fmla="*/ 2421283 h 3676568"/>
                  <a:gd name="connsiteX2720" fmla="*/ 1040752 w 2747325"/>
                  <a:gd name="connsiteY2720" fmla="*/ 2424515 h 3676568"/>
                  <a:gd name="connsiteX2721" fmla="*/ 952878 w 2747325"/>
                  <a:gd name="connsiteY2721" fmla="*/ 2379063 h 3676568"/>
                  <a:gd name="connsiteX2722" fmla="*/ 877326 w 2747325"/>
                  <a:gd name="connsiteY2722" fmla="*/ 2323915 h 3676568"/>
                  <a:gd name="connsiteX2723" fmla="*/ 840157 w 2747325"/>
                  <a:gd name="connsiteY2723" fmla="*/ 2279473 h 3676568"/>
                  <a:gd name="connsiteX2724" fmla="*/ 922778 w 2747325"/>
                  <a:gd name="connsiteY2724" fmla="*/ 2332601 h 3676568"/>
                  <a:gd name="connsiteX2725" fmla="*/ 804199 w 2747325"/>
                  <a:gd name="connsiteY2725" fmla="*/ 2236849 h 3676568"/>
                  <a:gd name="connsiteX2726" fmla="*/ 795917 w 2747325"/>
                  <a:gd name="connsiteY2726" fmla="*/ 2226142 h 3676568"/>
                  <a:gd name="connsiteX2727" fmla="*/ 840763 w 2747325"/>
                  <a:gd name="connsiteY2727" fmla="*/ 2258262 h 3676568"/>
                  <a:gd name="connsiteX2728" fmla="*/ 962978 w 2747325"/>
                  <a:gd name="connsiteY2728" fmla="*/ 2344115 h 3676568"/>
                  <a:gd name="connsiteX2729" fmla="*/ 968028 w 2747325"/>
                  <a:gd name="connsiteY2729" fmla="*/ 2343509 h 3676568"/>
                  <a:gd name="connsiteX2730" fmla="*/ 1066205 w 2747325"/>
                  <a:gd name="connsiteY2730" fmla="*/ 2397648 h 3676568"/>
                  <a:gd name="connsiteX2731" fmla="*/ 1070447 w 2747325"/>
                  <a:gd name="connsiteY2731" fmla="*/ 2389972 h 3676568"/>
                  <a:gd name="connsiteX2732" fmla="*/ 880558 w 2747325"/>
                  <a:gd name="connsiteY2732" fmla="*/ 2255433 h 3676568"/>
                  <a:gd name="connsiteX2733" fmla="*/ 801169 w 2747325"/>
                  <a:gd name="connsiteY2733" fmla="*/ 2191397 h 3676568"/>
                  <a:gd name="connsiteX2734" fmla="*/ 795715 w 2747325"/>
                  <a:gd name="connsiteY2734" fmla="*/ 2177862 h 3676568"/>
                  <a:gd name="connsiteX2735" fmla="*/ 858943 w 2747325"/>
                  <a:gd name="connsiteY2735" fmla="*/ 2224728 h 3676568"/>
                  <a:gd name="connsiteX2736" fmla="*/ 872680 w 2747325"/>
                  <a:gd name="connsiteY2736" fmla="*/ 2210587 h 3676568"/>
                  <a:gd name="connsiteX2737" fmla="*/ 824400 w 2747325"/>
                  <a:gd name="connsiteY2737" fmla="*/ 2162509 h 3676568"/>
                  <a:gd name="connsiteX2738" fmla="*/ 831066 w 2747325"/>
                  <a:gd name="connsiteY2738" fmla="*/ 2155035 h 3676568"/>
                  <a:gd name="connsiteX2739" fmla="*/ 865408 w 2747325"/>
                  <a:gd name="connsiteY2739" fmla="*/ 2183922 h 3676568"/>
                  <a:gd name="connsiteX2740" fmla="*/ 1045398 w 2747325"/>
                  <a:gd name="connsiteY2740" fmla="*/ 2312602 h 3676568"/>
                  <a:gd name="connsiteX2741" fmla="*/ 1218116 w 2747325"/>
                  <a:gd name="connsiteY2741" fmla="*/ 2434818 h 3676568"/>
                  <a:gd name="connsiteX2742" fmla="*/ 1219732 w 2747325"/>
                  <a:gd name="connsiteY2742" fmla="*/ 2435828 h 3676568"/>
                  <a:gd name="connsiteX2743" fmla="*/ 1221752 w 2747325"/>
                  <a:gd name="connsiteY2743" fmla="*/ 2436838 h 3676568"/>
                  <a:gd name="connsiteX2744" fmla="*/ 1234681 w 2747325"/>
                  <a:gd name="connsiteY2744" fmla="*/ 2443504 h 3676568"/>
                  <a:gd name="connsiteX2745" fmla="*/ 1238519 w 2747325"/>
                  <a:gd name="connsiteY2745" fmla="*/ 2446130 h 3676568"/>
                  <a:gd name="connsiteX2746" fmla="*/ 1248821 w 2747325"/>
                  <a:gd name="connsiteY2746" fmla="*/ 2455423 h 3676568"/>
                  <a:gd name="connsiteX2747" fmla="*/ 1251447 w 2747325"/>
                  <a:gd name="connsiteY2747" fmla="*/ 2454413 h 3676568"/>
                  <a:gd name="connsiteX2748" fmla="*/ 1255488 w 2747325"/>
                  <a:gd name="connsiteY2748" fmla="*/ 2458049 h 3676568"/>
                  <a:gd name="connsiteX2749" fmla="*/ 1252660 w 2747325"/>
                  <a:gd name="connsiteY2749" fmla="*/ 2463503 h 3676568"/>
                  <a:gd name="connsiteX2750" fmla="*/ 1239125 w 2747325"/>
                  <a:gd name="connsiteY2750" fmla="*/ 2483906 h 3676568"/>
                  <a:gd name="connsiteX2751" fmla="*/ 1235287 w 2747325"/>
                  <a:gd name="connsiteY2751" fmla="*/ 2484108 h 3676568"/>
                  <a:gd name="connsiteX2752" fmla="*/ 1220338 w 2747325"/>
                  <a:gd name="connsiteY2752" fmla="*/ 2500269 h 3676568"/>
                  <a:gd name="connsiteX2753" fmla="*/ 1204985 w 2747325"/>
                  <a:gd name="connsiteY2753" fmla="*/ 2519864 h 3676568"/>
                  <a:gd name="connsiteX2754" fmla="*/ 1223570 w 2747325"/>
                  <a:gd name="connsiteY2754" fmla="*/ 2638847 h 3676568"/>
                  <a:gd name="connsiteX2755" fmla="*/ 1223772 w 2747325"/>
                  <a:gd name="connsiteY2755" fmla="*/ 2651372 h 3676568"/>
                  <a:gd name="connsiteX2756" fmla="*/ 1277103 w 2747325"/>
                  <a:gd name="connsiteY2756" fmla="*/ 2725509 h 3676568"/>
                  <a:gd name="connsiteX2757" fmla="*/ 1290233 w 2747325"/>
                  <a:gd name="connsiteY2757" fmla="*/ 2724701 h 3676568"/>
                  <a:gd name="connsiteX2758" fmla="*/ 1327807 w 2747325"/>
                  <a:gd name="connsiteY2758" fmla="*/ 2773587 h 3676568"/>
                  <a:gd name="connsiteX2759" fmla="*/ 1386592 w 2747325"/>
                  <a:gd name="connsiteY2759" fmla="*/ 2837018 h 3676568"/>
                  <a:gd name="connsiteX2760" fmla="*/ 1392652 w 2747325"/>
                  <a:gd name="connsiteY2760" fmla="*/ 2832372 h 3676568"/>
                  <a:gd name="connsiteX2761" fmla="*/ 1341342 w 2747325"/>
                  <a:gd name="connsiteY2761" fmla="*/ 2768335 h 3676568"/>
                  <a:gd name="connsiteX2762" fmla="*/ 1299728 w 2747325"/>
                  <a:gd name="connsiteY2762" fmla="*/ 2724095 h 3676568"/>
                  <a:gd name="connsiteX2763" fmla="*/ 1394672 w 2747325"/>
                  <a:gd name="connsiteY2763" fmla="*/ 2717833 h 3676568"/>
                  <a:gd name="connsiteX2764" fmla="*/ 1418913 w 2747325"/>
                  <a:gd name="connsiteY2764" fmla="*/ 2767123 h 3676568"/>
                  <a:gd name="connsiteX2765" fmla="*/ 1452649 w 2747325"/>
                  <a:gd name="connsiteY2765" fmla="*/ 2816211 h 3676568"/>
                  <a:gd name="connsiteX2766" fmla="*/ 1458507 w 2747325"/>
                  <a:gd name="connsiteY2766" fmla="*/ 2812777 h 3676568"/>
                  <a:gd name="connsiteX2767" fmla="*/ 1430024 w 2747325"/>
                  <a:gd name="connsiteY2767" fmla="*/ 2760659 h 3676568"/>
                  <a:gd name="connsiteX2768" fmla="*/ 1397702 w 2747325"/>
                  <a:gd name="connsiteY2768" fmla="*/ 2717631 h 3676568"/>
                  <a:gd name="connsiteX2769" fmla="*/ 1401742 w 2747325"/>
                  <a:gd name="connsiteY2769" fmla="*/ 2717429 h 3676568"/>
                  <a:gd name="connsiteX2770" fmla="*/ 1402348 w 2747325"/>
                  <a:gd name="connsiteY2770" fmla="*/ 2717227 h 3676568"/>
                  <a:gd name="connsiteX2771" fmla="*/ 1423155 w 2747325"/>
                  <a:gd name="connsiteY2771" fmla="*/ 2732175 h 3676568"/>
                  <a:gd name="connsiteX2772" fmla="*/ 1441942 w 2747325"/>
                  <a:gd name="connsiteY2772" fmla="*/ 2763285 h 3676568"/>
                  <a:gd name="connsiteX2773" fmla="*/ 1478708 w 2747325"/>
                  <a:gd name="connsiteY2773" fmla="*/ 2816009 h 3676568"/>
                  <a:gd name="connsiteX2774" fmla="*/ 1485374 w 2747325"/>
                  <a:gd name="connsiteY2774" fmla="*/ 2811969 h 3676568"/>
                  <a:gd name="connsiteX2775" fmla="*/ 1453861 w 2747325"/>
                  <a:gd name="connsiteY2775" fmla="*/ 2756215 h 3676568"/>
                  <a:gd name="connsiteX2776" fmla="*/ 1450831 w 2747325"/>
                  <a:gd name="connsiteY2776" fmla="*/ 2751366 h 3676568"/>
                  <a:gd name="connsiteX2777" fmla="*/ 1468203 w 2747325"/>
                  <a:gd name="connsiteY2777" fmla="*/ 2759851 h 3676568"/>
                  <a:gd name="connsiteX2778" fmla="*/ 1472244 w 2747325"/>
                  <a:gd name="connsiteY2778" fmla="*/ 2754800 h 3676568"/>
                  <a:gd name="connsiteX2779" fmla="*/ 1437700 w 2747325"/>
                  <a:gd name="connsiteY2779" fmla="*/ 2728943 h 3676568"/>
                  <a:gd name="connsiteX2780" fmla="*/ 1435276 w 2747325"/>
                  <a:gd name="connsiteY2780" fmla="*/ 2727327 h 3676568"/>
                  <a:gd name="connsiteX2781" fmla="*/ 1421337 w 2747325"/>
                  <a:gd name="connsiteY2781" fmla="*/ 2710156 h 3676568"/>
                  <a:gd name="connsiteX2782" fmla="*/ 1438710 w 2747325"/>
                  <a:gd name="connsiteY2782" fmla="*/ 2690965 h 3676568"/>
                  <a:gd name="connsiteX2783" fmla="*/ 1438710 w 2747325"/>
                  <a:gd name="connsiteY2783" fmla="*/ 2690965 h 3676568"/>
                  <a:gd name="connsiteX2784" fmla="*/ 1439720 w 2747325"/>
                  <a:gd name="connsiteY2784" fmla="*/ 2688744 h 3676568"/>
                  <a:gd name="connsiteX2785" fmla="*/ 1527190 w 2747325"/>
                  <a:gd name="connsiteY2785" fmla="*/ 2803889 h 3676568"/>
                  <a:gd name="connsiteX2786" fmla="*/ 1532846 w 2747325"/>
                  <a:gd name="connsiteY2786" fmla="*/ 2798232 h 3676568"/>
                  <a:gd name="connsiteX2787" fmla="*/ 1484768 w 2747325"/>
                  <a:gd name="connsiteY2787" fmla="*/ 2739650 h 3676568"/>
                  <a:gd name="connsiteX2788" fmla="*/ 1475072 w 2747325"/>
                  <a:gd name="connsiteY2788" fmla="*/ 2724499 h 3676568"/>
                  <a:gd name="connsiteX2789" fmla="*/ 1520120 w 2747325"/>
                  <a:gd name="connsiteY2789" fmla="*/ 2772173 h 3676568"/>
                  <a:gd name="connsiteX2790" fmla="*/ 1571430 w 2747325"/>
                  <a:gd name="connsiteY2790" fmla="*/ 2820453 h 3676568"/>
                  <a:gd name="connsiteX2791" fmla="*/ 1220338 w 2747325"/>
                  <a:gd name="connsiteY2791" fmla="*/ 2864492 h 3676568"/>
                  <a:gd name="connsiteX2792" fmla="*/ 1220136 w 2747325"/>
                  <a:gd name="connsiteY2792" fmla="*/ 2862471 h 3676568"/>
                  <a:gd name="connsiteX2793" fmla="*/ 1201753 w 2747325"/>
                  <a:gd name="connsiteY2793" fmla="*/ 2841866 h 3676568"/>
                  <a:gd name="connsiteX2794" fmla="*/ 1202561 w 2747325"/>
                  <a:gd name="connsiteY2794" fmla="*/ 2818837 h 3676568"/>
                  <a:gd name="connsiteX2795" fmla="*/ 1234277 w 2747325"/>
                  <a:gd name="connsiteY2795" fmla="*/ 2847927 h 3676568"/>
                  <a:gd name="connsiteX2796" fmla="*/ 1238519 w 2747325"/>
                  <a:gd name="connsiteY2796" fmla="*/ 2843886 h 3676568"/>
                  <a:gd name="connsiteX2797" fmla="*/ 1202359 w 2747325"/>
                  <a:gd name="connsiteY2797" fmla="*/ 2803889 h 3676568"/>
                  <a:gd name="connsiteX2798" fmla="*/ 1201753 w 2747325"/>
                  <a:gd name="connsiteY2798" fmla="*/ 2775607 h 3676568"/>
                  <a:gd name="connsiteX2799" fmla="*/ 1210844 w 2747325"/>
                  <a:gd name="connsiteY2799" fmla="*/ 2787122 h 3676568"/>
                  <a:gd name="connsiteX2800" fmla="*/ 1252053 w 2747325"/>
                  <a:gd name="connsiteY2800" fmla="*/ 2830150 h 3676568"/>
                  <a:gd name="connsiteX2801" fmla="*/ 1257306 w 2747325"/>
                  <a:gd name="connsiteY2801" fmla="*/ 2824898 h 3676568"/>
                  <a:gd name="connsiteX2802" fmla="*/ 1221954 w 2747325"/>
                  <a:gd name="connsiteY2802" fmla="*/ 2781869 h 3676568"/>
                  <a:gd name="connsiteX2803" fmla="*/ 1201349 w 2747325"/>
                  <a:gd name="connsiteY2803" fmla="*/ 2760861 h 3676568"/>
                  <a:gd name="connsiteX2804" fmla="*/ 1201147 w 2747325"/>
                  <a:gd name="connsiteY2804" fmla="*/ 2750558 h 3676568"/>
                  <a:gd name="connsiteX2805" fmla="*/ 1205591 w 2747325"/>
                  <a:gd name="connsiteY2805" fmla="*/ 2756012 h 3676568"/>
                  <a:gd name="connsiteX2806" fmla="*/ 1230640 w 2747325"/>
                  <a:gd name="connsiteY2806" fmla="*/ 2782072 h 3676568"/>
                  <a:gd name="connsiteX2807" fmla="*/ 1236499 w 2747325"/>
                  <a:gd name="connsiteY2807" fmla="*/ 2777627 h 3676568"/>
                  <a:gd name="connsiteX2808" fmla="*/ 1215490 w 2747325"/>
                  <a:gd name="connsiteY2808" fmla="*/ 2748538 h 3676568"/>
                  <a:gd name="connsiteX2809" fmla="*/ 1200137 w 2747325"/>
                  <a:gd name="connsiteY2809" fmla="*/ 2730761 h 3676568"/>
                  <a:gd name="connsiteX2810" fmla="*/ 1198521 w 2747325"/>
                  <a:gd name="connsiteY2810" fmla="*/ 2698440 h 3676568"/>
                  <a:gd name="connsiteX2811" fmla="*/ 1217712 w 2747325"/>
                  <a:gd name="connsiteY2811" fmla="*/ 2717833 h 3676568"/>
                  <a:gd name="connsiteX2812" fmla="*/ 1221954 w 2747325"/>
                  <a:gd name="connsiteY2812" fmla="*/ 2716823 h 3676568"/>
                  <a:gd name="connsiteX2813" fmla="*/ 1325989 w 2747325"/>
                  <a:gd name="connsiteY2813" fmla="*/ 2818635 h 3676568"/>
                  <a:gd name="connsiteX2814" fmla="*/ 1332049 w 2747325"/>
                  <a:gd name="connsiteY2814" fmla="*/ 2813989 h 3676568"/>
                  <a:gd name="connsiteX2815" fmla="*/ 1226802 w 2747325"/>
                  <a:gd name="connsiteY2815" fmla="*/ 2707530 h 3676568"/>
                  <a:gd name="connsiteX2816" fmla="*/ 1218722 w 2747325"/>
                  <a:gd name="connsiteY2816" fmla="*/ 2710560 h 3676568"/>
                  <a:gd name="connsiteX2817" fmla="*/ 1197915 w 2747325"/>
                  <a:gd name="connsiteY2817" fmla="*/ 2686117 h 3676568"/>
                  <a:gd name="connsiteX2818" fmla="*/ 1197713 w 2747325"/>
                  <a:gd name="connsiteY2818" fmla="*/ 2680663 h 3676568"/>
                  <a:gd name="connsiteX2819" fmla="*/ 1223570 w 2747325"/>
                  <a:gd name="connsiteY2819" fmla="*/ 2638847 h 3676568"/>
                  <a:gd name="connsiteX2820" fmla="*/ 1085396 w 2747325"/>
                  <a:gd name="connsiteY2820" fmla="*/ 2870552 h 3676568"/>
                  <a:gd name="connsiteX2821" fmla="*/ 1165796 w 2747325"/>
                  <a:gd name="connsiteY2821" fmla="*/ 2752982 h 3676568"/>
                  <a:gd name="connsiteX2822" fmla="*/ 1169230 w 2747325"/>
                  <a:gd name="connsiteY2822" fmla="*/ 2815605 h 3676568"/>
                  <a:gd name="connsiteX2823" fmla="*/ 1168826 w 2747325"/>
                  <a:gd name="connsiteY2823" fmla="*/ 2815403 h 3676568"/>
                  <a:gd name="connsiteX2824" fmla="*/ 1165189 w 2747325"/>
                  <a:gd name="connsiteY2824" fmla="*/ 2819847 h 3676568"/>
                  <a:gd name="connsiteX2825" fmla="*/ 1170240 w 2747325"/>
                  <a:gd name="connsiteY2825" fmla="*/ 2825302 h 3676568"/>
                  <a:gd name="connsiteX2826" fmla="*/ 1175290 w 2747325"/>
                  <a:gd name="connsiteY2826" fmla="*/ 2871360 h 3676568"/>
                  <a:gd name="connsiteX2827" fmla="*/ 1169432 w 2747325"/>
                  <a:gd name="connsiteY2827" fmla="*/ 2872168 h 3676568"/>
                  <a:gd name="connsiteX2828" fmla="*/ 1172058 w 2747325"/>
                  <a:gd name="connsiteY2828" fmla="*/ 2870350 h 3676568"/>
                  <a:gd name="connsiteX2829" fmla="*/ 1170846 w 2747325"/>
                  <a:gd name="connsiteY2829" fmla="*/ 2868330 h 3676568"/>
                  <a:gd name="connsiteX2830" fmla="*/ 1164179 w 2747325"/>
                  <a:gd name="connsiteY2830" fmla="*/ 2872774 h 3676568"/>
                  <a:gd name="connsiteX2831" fmla="*/ 1140544 w 2747325"/>
                  <a:gd name="connsiteY2831" fmla="*/ 2876208 h 3676568"/>
                  <a:gd name="connsiteX2832" fmla="*/ 1087618 w 2747325"/>
                  <a:gd name="connsiteY2832" fmla="*/ 2883480 h 3676568"/>
                  <a:gd name="connsiteX2833" fmla="*/ 1075901 w 2747325"/>
                  <a:gd name="connsiteY2833" fmla="*/ 2884086 h 3676568"/>
                  <a:gd name="connsiteX2834" fmla="*/ 1085396 w 2747325"/>
                  <a:gd name="connsiteY2834" fmla="*/ 2870552 h 3676568"/>
                  <a:gd name="connsiteX2835" fmla="*/ 1762935 w 2747325"/>
                  <a:gd name="connsiteY2835" fmla="*/ 2853381 h 3676568"/>
                  <a:gd name="connsiteX2836" fmla="*/ 1389218 w 2747325"/>
                  <a:gd name="connsiteY2836" fmla="*/ 2894187 h 3676568"/>
                  <a:gd name="connsiteX2837" fmla="*/ 1152665 w 2747325"/>
                  <a:gd name="connsiteY2837" fmla="*/ 2914186 h 3676568"/>
                  <a:gd name="connsiteX2838" fmla="*/ 1218318 w 2747325"/>
                  <a:gd name="connsiteY2838" fmla="*/ 2904489 h 3676568"/>
                  <a:gd name="connsiteX2839" fmla="*/ 1218318 w 2747325"/>
                  <a:gd name="connsiteY2839" fmla="*/ 2897823 h 3676568"/>
                  <a:gd name="connsiteX2840" fmla="*/ 1055902 w 2747325"/>
                  <a:gd name="connsiteY2840" fmla="*/ 2913378 h 3676568"/>
                  <a:gd name="connsiteX2841" fmla="*/ 1061761 w 2747325"/>
                  <a:gd name="connsiteY2841" fmla="*/ 2904893 h 3676568"/>
                  <a:gd name="connsiteX2842" fmla="*/ 1081356 w 2747325"/>
                  <a:gd name="connsiteY2842" fmla="*/ 2903075 h 3676568"/>
                  <a:gd name="connsiteX2843" fmla="*/ 1104991 w 2747325"/>
                  <a:gd name="connsiteY2843" fmla="*/ 2900247 h 3676568"/>
                  <a:gd name="connsiteX2844" fmla="*/ 1116303 w 2747325"/>
                  <a:gd name="connsiteY2844" fmla="*/ 2898833 h 3676568"/>
                  <a:gd name="connsiteX2845" fmla="*/ 1159331 w 2747325"/>
                  <a:gd name="connsiteY2845" fmla="*/ 2892773 h 3676568"/>
                  <a:gd name="connsiteX2846" fmla="*/ 1178522 w 2747325"/>
                  <a:gd name="connsiteY2846" fmla="*/ 2892369 h 3676568"/>
                  <a:gd name="connsiteX2847" fmla="*/ 1199329 w 2747325"/>
                  <a:gd name="connsiteY2847" fmla="*/ 2891965 h 3676568"/>
                  <a:gd name="connsiteX2848" fmla="*/ 1377703 w 2747325"/>
                  <a:gd name="connsiteY2848" fmla="*/ 2885298 h 3676568"/>
                  <a:gd name="connsiteX2849" fmla="*/ 1377703 w 2747325"/>
                  <a:gd name="connsiteY2849" fmla="*/ 2880854 h 3676568"/>
                  <a:gd name="connsiteX2850" fmla="*/ 1245387 w 2747325"/>
                  <a:gd name="connsiteY2850" fmla="*/ 2880450 h 3676568"/>
                  <a:gd name="connsiteX2851" fmla="*/ 1362553 w 2747325"/>
                  <a:gd name="connsiteY2851" fmla="*/ 2865098 h 3676568"/>
                  <a:gd name="connsiteX2852" fmla="*/ 2030799 w 2747325"/>
                  <a:gd name="connsiteY2852" fmla="*/ 2787930 h 3676568"/>
                  <a:gd name="connsiteX2853" fmla="*/ 1993226 w 2747325"/>
                  <a:gd name="connsiteY2853" fmla="*/ 2793990 h 3676568"/>
                  <a:gd name="connsiteX2854" fmla="*/ 1843537 w 2747325"/>
                  <a:gd name="connsiteY2854" fmla="*/ 2827120 h 3676568"/>
                  <a:gd name="connsiteX2855" fmla="*/ 1845153 w 2747325"/>
                  <a:gd name="connsiteY2855" fmla="*/ 2832574 h 3676568"/>
                  <a:gd name="connsiteX2856" fmla="*/ 1996660 w 2747325"/>
                  <a:gd name="connsiteY2856" fmla="*/ 2806313 h 3676568"/>
                  <a:gd name="connsiteX2857" fmla="*/ 2142106 w 2747325"/>
                  <a:gd name="connsiteY2857" fmla="*/ 2785102 h 3676568"/>
                  <a:gd name="connsiteX2858" fmla="*/ 2287755 w 2747325"/>
                  <a:gd name="connsiteY2858" fmla="*/ 2769951 h 3676568"/>
                  <a:gd name="connsiteX2859" fmla="*/ 2357044 w 2747325"/>
                  <a:gd name="connsiteY2859" fmla="*/ 2767325 h 3676568"/>
                  <a:gd name="connsiteX2860" fmla="*/ 1762935 w 2747325"/>
                  <a:gd name="connsiteY2860" fmla="*/ 2853381 h 3676568"/>
                  <a:gd name="connsiteX2861" fmla="*/ 2465927 w 2747325"/>
                  <a:gd name="connsiteY2861" fmla="*/ 2749346 h 3676568"/>
                  <a:gd name="connsiteX2862" fmla="*/ 2431586 w 2747325"/>
                  <a:gd name="connsiteY2862" fmla="*/ 2755003 h 3676568"/>
                  <a:gd name="connsiteX2863" fmla="*/ 2426333 w 2747325"/>
                  <a:gd name="connsiteY2863" fmla="*/ 2745508 h 3676568"/>
                  <a:gd name="connsiteX2864" fmla="*/ 2409971 w 2747325"/>
                  <a:gd name="connsiteY2864" fmla="*/ 2743690 h 3676568"/>
                  <a:gd name="connsiteX2865" fmla="*/ 2434212 w 2747325"/>
                  <a:gd name="connsiteY2865" fmla="*/ 2740256 h 3676568"/>
                  <a:gd name="connsiteX2866" fmla="*/ 2442494 w 2747325"/>
                  <a:gd name="connsiteY2866" fmla="*/ 2732175 h 3676568"/>
                  <a:gd name="connsiteX2867" fmla="*/ 2445120 w 2747325"/>
                  <a:gd name="connsiteY2867" fmla="*/ 2730155 h 3676568"/>
                  <a:gd name="connsiteX2868" fmla="*/ 2446938 w 2747325"/>
                  <a:gd name="connsiteY2868" fmla="*/ 2732377 h 3676568"/>
                  <a:gd name="connsiteX2869" fmla="*/ 2450170 w 2747325"/>
                  <a:gd name="connsiteY2869" fmla="*/ 2737226 h 3676568"/>
                  <a:gd name="connsiteX2870" fmla="*/ 2465927 w 2747325"/>
                  <a:gd name="connsiteY2870" fmla="*/ 2749346 h 3676568"/>
                  <a:gd name="connsiteX2871" fmla="*/ 2649150 w 2747325"/>
                  <a:gd name="connsiteY2871" fmla="*/ 2420475 h 3676568"/>
                  <a:gd name="connsiteX2872" fmla="*/ 2627939 w 2747325"/>
                  <a:gd name="connsiteY2872" fmla="*/ 2367145 h 3676568"/>
                  <a:gd name="connsiteX2873" fmla="*/ 2627939 w 2747325"/>
                  <a:gd name="connsiteY2873" fmla="*/ 2360680 h 3676568"/>
                  <a:gd name="connsiteX2874" fmla="*/ 2541479 w 2747325"/>
                  <a:gd name="connsiteY2874" fmla="*/ 2131400 h 3676568"/>
                  <a:gd name="connsiteX2875" fmla="*/ 2512389 w 2747325"/>
                  <a:gd name="connsiteY2875" fmla="*/ 2055646 h 3676568"/>
                  <a:gd name="connsiteX2876" fmla="*/ 2557437 w 2747325"/>
                  <a:gd name="connsiteY2876" fmla="*/ 2162913 h 3676568"/>
                  <a:gd name="connsiteX2877" fmla="*/ 2583295 w 2747325"/>
                  <a:gd name="connsiteY2877" fmla="*/ 2223920 h 3676568"/>
                  <a:gd name="connsiteX2878" fmla="*/ 2621474 w 2747325"/>
                  <a:gd name="connsiteY2878" fmla="*/ 2316642 h 3676568"/>
                  <a:gd name="connsiteX2879" fmla="*/ 2624100 w 2747325"/>
                  <a:gd name="connsiteY2879" fmla="*/ 2320480 h 3676568"/>
                  <a:gd name="connsiteX2880" fmla="*/ 2646725 w 2747325"/>
                  <a:gd name="connsiteY2880" fmla="*/ 2374013 h 3676568"/>
                  <a:gd name="connsiteX2881" fmla="*/ 2649150 w 2747325"/>
                  <a:gd name="connsiteY2881" fmla="*/ 2420475 h 3676568"/>
                  <a:gd name="connsiteX2882" fmla="*/ 2595415 w 2747325"/>
                  <a:gd name="connsiteY2882" fmla="*/ 1167816 h 3676568"/>
                  <a:gd name="connsiteX2883" fmla="*/ 2564912 w 2747325"/>
                  <a:gd name="connsiteY2883" fmla="*/ 1106405 h 3676568"/>
                  <a:gd name="connsiteX2884" fmla="*/ 2486330 w 2747325"/>
                  <a:gd name="connsiteY2884" fmla="*/ 916920 h 3676568"/>
                  <a:gd name="connsiteX2885" fmla="*/ 2489764 w 2747325"/>
                  <a:gd name="connsiteY2885" fmla="*/ 923788 h 3676568"/>
                  <a:gd name="connsiteX2886" fmla="*/ 2547135 w 2747325"/>
                  <a:gd name="connsiteY2886" fmla="*/ 1037318 h 3676568"/>
                  <a:gd name="connsiteX2887" fmla="*/ 2593799 w 2747325"/>
                  <a:gd name="connsiteY2887" fmla="*/ 1128424 h 3676568"/>
                  <a:gd name="connsiteX2888" fmla="*/ 2595415 w 2747325"/>
                  <a:gd name="connsiteY2888" fmla="*/ 1167816 h 3676568"/>
                  <a:gd name="connsiteX2889" fmla="*/ 2526530 w 2747325"/>
                  <a:gd name="connsiteY2889" fmla="*/ 73531 h 3676568"/>
                  <a:gd name="connsiteX2890" fmla="*/ 2546125 w 2747325"/>
                  <a:gd name="connsiteY2890" fmla="*/ 104237 h 3676568"/>
                  <a:gd name="connsiteX2891" fmla="*/ 2550367 w 2747325"/>
                  <a:gd name="connsiteY2891" fmla="*/ 129286 h 3676568"/>
                  <a:gd name="connsiteX2892" fmla="*/ 2538044 w 2747325"/>
                  <a:gd name="connsiteY2892" fmla="*/ 106055 h 3676568"/>
                  <a:gd name="connsiteX2893" fmla="*/ 2522894 w 2747325"/>
                  <a:gd name="connsiteY2893" fmla="*/ 77774 h 3676568"/>
                  <a:gd name="connsiteX2894" fmla="*/ 2526530 w 2747325"/>
                  <a:gd name="connsiteY2894" fmla="*/ 73531 h 3676568"/>
                  <a:gd name="connsiteX2895" fmla="*/ 2513601 w 2747325"/>
                  <a:gd name="connsiteY2895" fmla="*/ 108075 h 3676568"/>
                  <a:gd name="connsiteX2896" fmla="*/ 2519460 w 2747325"/>
                  <a:gd name="connsiteY2896" fmla="*/ 118579 h 3676568"/>
                  <a:gd name="connsiteX2897" fmla="*/ 2551579 w 2747325"/>
                  <a:gd name="connsiteY2897" fmla="*/ 171910 h 3676568"/>
                  <a:gd name="connsiteX2898" fmla="*/ 2554811 w 2747325"/>
                  <a:gd name="connsiteY2898" fmla="*/ 168476 h 3676568"/>
                  <a:gd name="connsiteX2899" fmla="*/ 2520874 w 2747325"/>
                  <a:gd name="connsiteY2899" fmla="*/ 106257 h 3676568"/>
                  <a:gd name="connsiteX2900" fmla="*/ 2518248 w 2747325"/>
                  <a:gd name="connsiteY2900" fmla="*/ 101813 h 3676568"/>
                  <a:gd name="connsiteX2901" fmla="*/ 2522894 w 2747325"/>
                  <a:gd name="connsiteY2901" fmla="*/ 91510 h 3676568"/>
                  <a:gd name="connsiteX2902" fmla="*/ 2532186 w 2747325"/>
                  <a:gd name="connsiteY2902" fmla="*/ 109893 h 3676568"/>
                  <a:gd name="connsiteX2903" fmla="*/ 2552993 w 2747325"/>
                  <a:gd name="connsiteY2903" fmla="*/ 147467 h 3676568"/>
                  <a:gd name="connsiteX2904" fmla="*/ 2553195 w 2747325"/>
                  <a:gd name="connsiteY2904" fmla="*/ 147669 h 3676568"/>
                  <a:gd name="connsiteX2905" fmla="*/ 2556225 w 2747325"/>
                  <a:gd name="connsiteY2905" fmla="*/ 176758 h 3676568"/>
                  <a:gd name="connsiteX2906" fmla="*/ 2555821 w 2747325"/>
                  <a:gd name="connsiteY2906" fmla="*/ 189687 h 3676568"/>
                  <a:gd name="connsiteX2907" fmla="*/ 2525116 w 2747325"/>
                  <a:gd name="connsiteY2907" fmla="*/ 135548 h 3676568"/>
                  <a:gd name="connsiteX2908" fmla="*/ 2511379 w 2747325"/>
                  <a:gd name="connsiteY2908" fmla="*/ 111105 h 3676568"/>
                  <a:gd name="connsiteX2909" fmla="*/ 2513601 w 2747325"/>
                  <a:gd name="connsiteY2909" fmla="*/ 108075 h 3676568"/>
                  <a:gd name="connsiteX2910" fmla="*/ 2505723 w 2747325"/>
                  <a:gd name="connsiteY2910" fmla="*/ 115953 h 3676568"/>
                  <a:gd name="connsiteX2911" fmla="*/ 2523702 w 2747325"/>
                  <a:gd name="connsiteY2911" fmla="*/ 149285 h 3676568"/>
                  <a:gd name="connsiteX2912" fmla="*/ 2555619 w 2747325"/>
                  <a:gd name="connsiteY2912" fmla="*/ 206656 h 3676568"/>
                  <a:gd name="connsiteX2913" fmla="*/ 2555821 w 2747325"/>
                  <a:gd name="connsiteY2913" fmla="*/ 233927 h 3676568"/>
                  <a:gd name="connsiteX2914" fmla="*/ 2520672 w 2747325"/>
                  <a:gd name="connsiteY2914" fmla="*/ 176960 h 3676568"/>
                  <a:gd name="connsiteX2915" fmla="*/ 2489562 w 2747325"/>
                  <a:gd name="connsiteY2915" fmla="*/ 128680 h 3676568"/>
                  <a:gd name="connsiteX2916" fmla="*/ 2505723 w 2747325"/>
                  <a:gd name="connsiteY2916" fmla="*/ 115953 h 3676568"/>
                  <a:gd name="connsiteX2917" fmla="*/ 2484108 w 2747325"/>
                  <a:gd name="connsiteY2917" fmla="*/ 132922 h 3676568"/>
                  <a:gd name="connsiteX2918" fmla="*/ 2515621 w 2747325"/>
                  <a:gd name="connsiteY2918" fmla="*/ 185041 h 3676568"/>
                  <a:gd name="connsiteX2919" fmla="*/ 2556023 w 2747325"/>
                  <a:gd name="connsiteY2919" fmla="*/ 248471 h 3676568"/>
                  <a:gd name="connsiteX2920" fmla="*/ 2556225 w 2747325"/>
                  <a:gd name="connsiteY2920" fmla="*/ 255744 h 3676568"/>
                  <a:gd name="connsiteX2921" fmla="*/ 2512591 w 2747325"/>
                  <a:gd name="connsiteY2921" fmla="*/ 180192 h 3676568"/>
                  <a:gd name="connsiteX2922" fmla="*/ 2484108 w 2747325"/>
                  <a:gd name="connsiteY2922" fmla="*/ 132922 h 3676568"/>
                  <a:gd name="connsiteX2923" fmla="*/ 2484108 w 2747325"/>
                  <a:gd name="connsiteY2923" fmla="*/ 132922 h 3676568"/>
                  <a:gd name="connsiteX2924" fmla="*/ 2456029 w 2747325"/>
                  <a:gd name="connsiteY2924" fmla="*/ 156759 h 3676568"/>
                  <a:gd name="connsiteX2925" fmla="*/ 2494006 w 2747325"/>
                  <a:gd name="connsiteY2925" fmla="*/ 217362 h 3676568"/>
                  <a:gd name="connsiteX2926" fmla="*/ 2546125 w 2747325"/>
                  <a:gd name="connsiteY2926" fmla="*/ 294732 h 3676568"/>
                  <a:gd name="connsiteX2927" fmla="*/ 2549357 w 2747325"/>
                  <a:gd name="connsiteY2927" fmla="*/ 289277 h 3676568"/>
                  <a:gd name="connsiteX2928" fmla="*/ 2498855 w 2747325"/>
                  <a:gd name="connsiteY2928" fmla="*/ 208878 h 3676568"/>
                  <a:gd name="connsiteX2929" fmla="*/ 2460877 w 2747325"/>
                  <a:gd name="connsiteY2929" fmla="*/ 152517 h 3676568"/>
                  <a:gd name="connsiteX2930" fmla="*/ 2478250 w 2747325"/>
                  <a:gd name="connsiteY2930" fmla="*/ 137770 h 3676568"/>
                  <a:gd name="connsiteX2931" fmla="*/ 2506127 w 2747325"/>
                  <a:gd name="connsiteY2931" fmla="*/ 186657 h 3676568"/>
                  <a:gd name="connsiteX2932" fmla="*/ 2556427 w 2747325"/>
                  <a:gd name="connsiteY2932" fmla="*/ 269278 h 3676568"/>
                  <a:gd name="connsiteX2933" fmla="*/ 2560064 w 2747325"/>
                  <a:gd name="connsiteY2933" fmla="*/ 346042 h 3676568"/>
                  <a:gd name="connsiteX2934" fmla="*/ 2504107 w 2747325"/>
                  <a:gd name="connsiteY2934" fmla="*/ 255542 h 3676568"/>
                  <a:gd name="connsiteX2935" fmla="*/ 2446736 w 2747325"/>
                  <a:gd name="connsiteY2935" fmla="*/ 164840 h 3676568"/>
                  <a:gd name="connsiteX2936" fmla="*/ 2456029 w 2747325"/>
                  <a:gd name="connsiteY2936" fmla="*/ 156759 h 3676568"/>
                  <a:gd name="connsiteX2937" fmla="*/ 2441686 w 2747325"/>
                  <a:gd name="connsiteY2937" fmla="*/ 168880 h 3676568"/>
                  <a:gd name="connsiteX2938" fmla="*/ 2499461 w 2747325"/>
                  <a:gd name="connsiteY2938" fmla="*/ 263622 h 3676568"/>
                  <a:gd name="connsiteX2939" fmla="*/ 2560872 w 2747325"/>
                  <a:gd name="connsiteY2939" fmla="*/ 359981 h 3676568"/>
                  <a:gd name="connsiteX2940" fmla="*/ 2562892 w 2747325"/>
                  <a:gd name="connsiteY2940" fmla="*/ 396746 h 3676568"/>
                  <a:gd name="connsiteX2941" fmla="*/ 2504915 w 2747325"/>
                  <a:gd name="connsiteY2941" fmla="*/ 299580 h 3676568"/>
                  <a:gd name="connsiteX2942" fmla="*/ 2430576 w 2747325"/>
                  <a:gd name="connsiteY2942" fmla="*/ 177970 h 3676568"/>
                  <a:gd name="connsiteX2943" fmla="*/ 2430576 w 2747325"/>
                  <a:gd name="connsiteY2943" fmla="*/ 177970 h 3676568"/>
                  <a:gd name="connsiteX2944" fmla="*/ 2441686 w 2747325"/>
                  <a:gd name="connsiteY2944" fmla="*/ 168880 h 3676568"/>
                  <a:gd name="connsiteX2945" fmla="*/ 2427546 w 2747325"/>
                  <a:gd name="connsiteY2945" fmla="*/ 180394 h 3676568"/>
                  <a:gd name="connsiteX2946" fmla="*/ 2427747 w 2747325"/>
                  <a:gd name="connsiteY2946" fmla="*/ 181000 h 3676568"/>
                  <a:gd name="connsiteX2947" fmla="*/ 2497441 w 2747325"/>
                  <a:gd name="connsiteY2947" fmla="*/ 302408 h 3676568"/>
                  <a:gd name="connsiteX2948" fmla="*/ 2563700 w 2747325"/>
                  <a:gd name="connsiteY2948" fmla="*/ 413311 h 3676568"/>
                  <a:gd name="connsiteX2949" fmla="*/ 2564710 w 2747325"/>
                  <a:gd name="connsiteY2949" fmla="*/ 436340 h 3676568"/>
                  <a:gd name="connsiteX2950" fmla="*/ 2564912 w 2747325"/>
                  <a:gd name="connsiteY2950" fmla="*/ 442198 h 3676568"/>
                  <a:gd name="connsiteX2951" fmla="*/ 2489764 w 2747325"/>
                  <a:gd name="connsiteY2951" fmla="*/ 303822 h 3676568"/>
                  <a:gd name="connsiteX2952" fmla="*/ 2421687 w 2747325"/>
                  <a:gd name="connsiteY2952" fmla="*/ 185041 h 3676568"/>
                  <a:gd name="connsiteX2953" fmla="*/ 2427546 w 2747325"/>
                  <a:gd name="connsiteY2953" fmla="*/ 180394 h 3676568"/>
                  <a:gd name="connsiteX2954" fmla="*/ 2418657 w 2747325"/>
                  <a:gd name="connsiteY2954" fmla="*/ 187667 h 3676568"/>
                  <a:gd name="connsiteX2955" fmla="*/ 2488754 w 2747325"/>
                  <a:gd name="connsiteY2955" fmla="*/ 317963 h 3676568"/>
                  <a:gd name="connsiteX2956" fmla="*/ 2563902 w 2747325"/>
                  <a:gd name="connsiteY2956" fmla="*/ 449673 h 3676568"/>
                  <a:gd name="connsiteX2957" fmla="*/ 2565518 w 2747325"/>
                  <a:gd name="connsiteY2957" fmla="*/ 451289 h 3676568"/>
                  <a:gd name="connsiteX2958" fmla="*/ 2566326 w 2747325"/>
                  <a:gd name="connsiteY2958" fmla="*/ 472904 h 3676568"/>
                  <a:gd name="connsiteX2959" fmla="*/ 2525722 w 2747325"/>
                  <a:gd name="connsiteY2959" fmla="*/ 397352 h 3676568"/>
                  <a:gd name="connsiteX2960" fmla="*/ 2477038 w 2747325"/>
                  <a:gd name="connsiteY2960" fmla="*/ 310690 h 3676568"/>
                  <a:gd name="connsiteX2961" fmla="*/ 2410577 w 2747325"/>
                  <a:gd name="connsiteY2961" fmla="*/ 194333 h 3676568"/>
                  <a:gd name="connsiteX2962" fmla="*/ 2418657 w 2747325"/>
                  <a:gd name="connsiteY2962" fmla="*/ 187667 h 3676568"/>
                  <a:gd name="connsiteX2963" fmla="*/ 2406738 w 2747325"/>
                  <a:gd name="connsiteY2963" fmla="*/ 197363 h 3676568"/>
                  <a:gd name="connsiteX2964" fmla="*/ 2473402 w 2747325"/>
                  <a:gd name="connsiteY2964" fmla="*/ 319377 h 3676568"/>
                  <a:gd name="connsiteX2965" fmla="*/ 2518854 w 2747325"/>
                  <a:gd name="connsiteY2965" fmla="*/ 401190 h 3676568"/>
                  <a:gd name="connsiteX2966" fmla="*/ 2565114 w 2747325"/>
                  <a:gd name="connsiteY2966" fmla="*/ 480580 h 3676568"/>
                  <a:gd name="connsiteX2967" fmla="*/ 2566730 w 2747325"/>
                  <a:gd name="connsiteY2967" fmla="*/ 482196 h 3676568"/>
                  <a:gd name="connsiteX2968" fmla="*/ 2567942 w 2747325"/>
                  <a:gd name="connsiteY2968" fmla="*/ 510477 h 3676568"/>
                  <a:gd name="connsiteX2969" fmla="*/ 2518854 w 2747325"/>
                  <a:gd name="connsiteY2969" fmla="*/ 418967 h 3676568"/>
                  <a:gd name="connsiteX2970" fmla="*/ 2467543 w 2747325"/>
                  <a:gd name="connsiteY2970" fmla="*/ 326447 h 3676568"/>
                  <a:gd name="connsiteX2971" fmla="*/ 2398860 w 2747325"/>
                  <a:gd name="connsiteY2971" fmla="*/ 203827 h 3676568"/>
                  <a:gd name="connsiteX2972" fmla="*/ 2406738 w 2747325"/>
                  <a:gd name="connsiteY2972" fmla="*/ 197363 h 3676568"/>
                  <a:gd name="connsiteX2973" fmla="*/ 2384922 w 2747325"/>
                  <a:gd name="connsiteY2973" fmla="*/ 299782 h 3676568"/>
                  <a:gd name="connsiteX2974" fmla="*/ 2557437 w 2747325"/>
                  <a:gd name="connsiteY2974" fmla="*/ 590069 h 3676568"/>
                  <a:gd name="connsiteX2975" fmla="*/ 2561073 w 2747325"/>
                  <a:gd name="connsiteY2975" fmla="*/ 586635 h 3676568"/>
                  <a:gd name="connsiteX2976" fmla="*/ 2383911 w 2747325"/>
                  <a:gd name="connsiteY2976" fmla="*/ 285237 h 3676568"/>
                  <a:gd name="connsiteX2977" fmla="*/ 2378255 w 2747325"/>
                  <a:gd name="connsiteY2977" fmla="*/ 237361 h 3676568"/>
                  <a:gd name="connsiteX2978" fmla="*/ 2405324 w 2747325"/>
                  <a:gd name="connsiteY2978" fmla="*/ 287459 h 3676568"/>
                  <a:gd name="connsiteX2979" fmla="*/ 2455019 w 2747325"/>
                  <a:gd name="connsiteY2979" fmla="*/ 376343 h 3676568"/>
                  <a:gd name="connsiteX2980" fmla="*/ 2503703 w 2747325"/>
                  <a:gd name="connsiteY2980" fmla="*/ 463005 h 3676568"/>
                  <a:gd name="connsiteX2981" fmla="*/ 2561478 w 2747325"/>
                  <a:gd name="connsiteY2981" fmla="*/ 561384 h 3676568"/>
                  <a:gd name="connsiteX2982" fmla="*/ 2564912 w 2747325"/>
                  <a:gd name="connsiteY2982" fmla="*/ 557950 h 3676568"/>
                  <a:gd name="connsiteX2983" fmla="*/ 2517440 w 2747325"/>
                  <a:gd name="connsiteY2983" fmla="*/ 470278 h 3676568"/>
                  <a:gd name="connsiteX2984" fmla="*/ 2462493 w 2747325"/>
                  <a:gd name="connsiteY2984" fmla="*/ 373515 h 3676568"/>
                  <a:gd name="connsiteX2985" fmla="*/ 2411991 w 2747325"/>
                  <a:gd name="connsiteY2985" fmla="*/ 285439 h 3676568"/>
                  <a:gd name="connsiteX2986" fmla="*/ 2376437 w 2747325"/>
                  <a:gd name="connsiteY2986" fmla="*/ 225846 h 3676568"/>
                  <a:gd name="connsiteX2987" fmla="*/ 2375831 w 2747325"/>
                  <a:gd name="connsiteY2987" fmla="*/ 221200 h 3676568"/>
                  <a:gd name="connsiteX2988" fmla="*/ 2384113 w 2747325"/>
                  <a:gd name="connsiteY2988" fmla="*/ 216150 h 3676568"/>
                  <a:gd name="connsiteX2989" fmla="*/ 2462089 w 2747325"/>
                  <a:gd name="connsiteY2989" fmla="*/ 359374 h 3676568"/>
                  <a:gd name="connsiteX2990" fmla="*/ 2550569 w 2747325"/>
                  <a:gd name="connsiteY2990" fmla="*/ 515730 h 3676568"/>
                  <a:gd name="connsiteX2991" fmla="*/ 2553801 w 2747325"/>
                  <a:gd name="connsiteY2991" fmla="*/ 512498 h 3676568"/>
                  <a:gd name="connsiteX2992" fmla="*/ 2508349 w 2747325"/>
                  <a:gd name="connsiteY2992" fmla="*/ 427250 h 3676568"/>
                  <a:gd name="connsiteX2993" fmla="*/ 2462897 w 2747325"/>
                  <a:gd name="connsiteY2993" fmla="*/ 345638 h 3676568"/>
                  <a:gd name="connsiteX2994" fmla="*/ 2387750 w 2747325"/>
                  <a:gd name="connsiteY2994" fmla="*/ 213120 h 3676568"/>
                  <a:gd name="connsiteX2995" fmla="*/ 2394416 w 2747325"/>
                  <a:gd name="connsiteY2995" fmla="*/ 207464 h 3676568"/>
                  <a:gd name="connsiteX2996" fmla="*/ 2463705 w 2747325"/>
                  <a:gd name="connsiteY2996" fmla="*/ 335133 h 3676568"/>
                  <a:gd name="connsiteX2997" fmla="*/ 2514611 w 2747325"/>
                  <a:gd name="connsiteY2997" fmla="*/ 428058 h 3676568"/>
                  <a:gd name="connsiteX2998" fmla="*/ 2566730 w 2747325"/>
                  <a:gd name="connsiteY2998" fmla="*/ 519366 h 3676568"/>
                  <a:gd name="connsiteX2999" fmla="*/ 2568144 w 2747325"/>
                  <a:gd name="connsiteY2999" fmla="*/ 520780 h 3676568"/>
                  <a:gd name="connsiteX3000" fmla="*/ 2574002 w 2747325"/>
                  <a:gd name="connsiteY3000" fmla="*/ 660570 h 3676568"/>
                  <a:gd name="connsiteX3001" fmla="*/ 2504309 w 2747325"/>
                  <a:gd name="connsiteY3001" fmla="*/ 537547 h 3676568"/>
                  <a:gd name="connsiteX3002" fmla="*/ 2503097 w 2747325"/>
                  <a:gd name="connsiteY3002" fmla="*/ 532496 h 3676568"/>
                  <a:gd name="connsiteX3003" fmla="*/ 2387144 w 2747325"/>
                  <a:gd name="connsiteY3003" fmla="*/ 327861 h 3676568"/>
                  <a:gd name="connsiteX3004" fmla="*/ 2384922 w 2747325"/>
                  <a:gd name="connsiteY3004" fmla="*/ 299782 h 3676568"/>
                  <a:gd name="connsiteX3005" fmla="*/ 2388356 w 2747325"/>
                  <a:gd name="connsiteY3005" fmla="*/ 349274 h 3676568"/>
                  <a:gd name="connsiteX3006" fmla="*/ 2465321 w 2747325"/>
                  <a:gd name="connsiteY3006" fmla="*/ 486034 h 3676568"/>
                  <a:gd name="connsiteX3007" fmla="*/ 2574810 w 2747325"/>
                  <a:gd name="connsiteY3007" fmla="*/ 677943 h 3676568"/>
                  <a:gd name="connsiteX3008" fmla="*/ 2576224 w 2747325"/>
                  <a:gd name="connsiteY3008" fmla="*/ 711275 h 3676568"/>
                  <a:gd name="connsiteX3009" fmla="*/ 2537640 w 2747325"/>
                  <a:gd name="connsiteY3009" fmla="*/ 639561 h 3676568"/>
                  <a:gd name="connsiteX3010" fmla="*/ 2463099 w 2747325"/>
                  <a:gd name="connsiteY3010" fmla="*/ 504619 h 3676568"/>
                  <a:gd name="connsiteX3011" fmla="*/ 2389164 w 2747325"/>
                  <a:gd name="connsiteY3011" fmla="*/ 371899 h 3676568"/>
                  <a:gd name="connsiteX3012" fmla="*/ 2388356 w 2747325"/>
                  <a:gd name="connsiteY3012" fmla="*/ 349274 h 3676568"/>
                  <a:gd name="connsiteX3013" fmla="*/ 2390174 w 2747325"/>
                  <a:gd name="connsiteY3013" fmla="*/ 389474 h 3676568"/>
                  <a:gd name="connsiteX3014" fmla="*/ 2450575 w 2747325"/>
                  <a:gd name="connsiteY3014" fmla="*/ 499569 h 3676568"/>
                  <a:gd name="connsiteX3015" fmla="*/ 2455221 w 2747325"/>
                  <a:gd name="connsiteY3015" fmla="*/ 508255 h 3676568"/>
                  <a:gd name="connsiteX3016" fmla="*/ 2549155 w 2747325"/>
                  <a:gd name="connsiteY3016" fmla="*/ 678145 h 3676568"/>
                  <a:gd name="connsiteX3017" fmla="*/ 2575820 w 2747325"/>
                  <a:gd name="connsiteY3017" fmla="*/ 722587 h 3676568"/>
                  <a:gd name="connsiteX3018" fmla="*/ 2576830 w 2747325"/>
                  <a:gd name="connsiteY3018" fmla="*/ 723597 h 3676568"/>
                  <a:gd name="connsiteX3019" fmla="*/ 2577234 w 2747325"/>
                  <a:gd name="connsiteY3019" fmla="*/ 733900 h 3676568"/>
                  <a:gd name="connsiteX3020" fmla="*/ 2578244 w 2747325"/>
                  <a:gd name="connsiteY3020" fmla="*/ 757939 h 3676568"/>
                  <a:gd name="connsiteX3021" fmla="*/ 2538246 w 2747325"/>
                  <a:gd name="connsiteY3021" fmla="*/ 682791 h 3676568"/>
                  <a:gd name="connsiteX3022" fmla="*/ 2489158 w 2747325"/>
                  <a:gd name="connsiteY3022" fmla="*/ 591483 h 3676568"/>
                  <a:gd name="connsiteX3023" fmla="*/ 2390982 w 2747325"/>
                  <a:gd name="connsiteY3023" fmla="*/ 410079 h 3676568"/>
                  <a:gd name="connsiteX3024" fmla="*/ 2390174 w 2747325"/>
                  <a:gd name="connsiteY3024" fmla="*/ 389474 h 3676568"/>
                  <a:gd name="connsiteX3025" fmla="*/ 2391588 w 2747325"/>
                  <a:gd name="connsiteY3025" fmla="*/ 424219 h 3676568"/>
                  <a:gd name="connsiteX3026" fmla="*/ 2480270 w 2747325"/>
                  <a:gd name="connsiteY3026" fmla="*/ 591685 h 3676568"/>
                  <a:gd name="connsiteX3027" fmla="*/ 2533802 w 2747325"/>
                  <a:gd name="connsiteY3027" fmla="*/ 692084 h 3676568"/>
                  <a:gd name="connsiteX3028" fmla="*/ 2579052 w 2747325"/>
                  <a:gd name="connsiteY3028" fmla="*/ 775109 h 3676568"/>
                  <a:gd name="connsiteX3029" fmla="*/ 2580668 w 2747325"/>
                  <a:gd name="connsiteY3029" fmla="*/ 812279 h 3676568"/>
                  <a:gd name="connsiteX3030" fmla="*/ 2533196 w 2747325"/>
                  <a:gd name="connsiteY3030" fmla="*/ 713699 h 3676568"/>
                  <a:gd name="connsiteX3031" fmla="*/ 2541479 w 2747325"/>
                  <a:gd name="connsiteY3031" fmla="*/ 726627 h 3676568"/>
                  <a:gd name="connsiteX3032" fmla="*/ 2545519 w 2747325"/>
                  <a:gd name="connsiteY3032" fmla="*/ 723597 h 3676568"/>
                  <a:gd name="connsiteX3033" fmla="*/ 2460877 w 2747325"/>
                  <a:gd name="connsiteY3033" fmla="*/ 556940 h 3676568"/>
                  <a:gd name="connsiteX3034" fmla="*/ 2391790 w 2747325"/>
                  <a:gd name="connsiteY3034" fmla="*/ 426846 h 3676568"/>
                  <a:gd name="connsiteX3035" fmla="*/ 2391588 w 2747325"/>
                  <a:gd name="connsiteY3035" fmla="*/ 424219 h 3676568"/>
                  <a:gd name="connsiteX3036" fmla="*/ 2392396 w 2747325"/>
                  <a:gd name="connsiteY3036" fmla="*/ 442602 h 3676568"/>
                  <a:gd name="connsiteX3037" fmla="*/ 2396234 w 2747325"/>
                  <a:gd name="connsiteY3037" fmla="*/ 450077 h 3676568"/>
                  <a:gd name="connsiteX3038" fmla="*/ 2394820 w 2747325"/>
                  <a:gd name="connsiteY3038" fmla="*/ 455935 h 3676568"/>
                  <a:gd name="connsiteX3039" fmla="*/ 2484916 w 2747325"/>
                  <a:gd name="connsiteY3039" fmla="*/ 636935 h 3676568"/>
                  <a:gd name="connsiteX3040" fmla="*/ 2578042 w 2747325"/>
                  <a:gd name="connsiteY3040" fmla="*/ 819350 h 3676568"/>
                  <a:gd name="connsiteX3041" fmla="*/ 2581073 w 2747325"/>
                  <a:gd name="connsiteY3041" fmla="*/ 822380 h 3676568"/>
                  <a:gd name="connsiteX3042" fmla="*/ 2582487 w 2747325"/>
                  <a:gd name="connsiteY3042" fmla="*/ 856923 h 3676568"/>
                  <a:gd name="connsiteX3043" fmla="*/ 2561276 w 2747325"/>
                  <a:gd name="connsiteY3043" fmla="*/ 811673 h 3676568"/>
                  <a:gd name="connsiteX3044" fmla="*/ 2560266 w 2747325"/>
                  <a:gd name="connsiteY3044" fmla="*/ 805411 h 3676568"/>
                  <a:gd name="connsiteX3045" fmla="*/ 2469361 w 2747325"/>
                  <a:gd name="connsiteY3045" fmla="*/ 622391 h 3676568"/>
                  <a:gd name="connsiteX3046" fmla="*/ 2448352 w 2747325"/>
                  <a:gd name="connsiteY3046" fmla="*/ 581585 h 3676568"/>
                  <a:gd name="connsiteX3047" fmla="*/ 2393810 w 2747325"/>
                  <a:gd name="connsiteY3047" fmla="*/ 470884 h 3676568"/>
                  <a:gd name="connsiteX3048" fmla="*/ 2392396 w 2747325"/>
                  <a:gd name="connsiteY3048" fmla="*/ 442602 h 3676568"/>
                  <a:gd name="connsiteX3049" fmla="*/ 2394820 w 2747325"/>
                  <a:gd name="connsiteY3049" fmla="*/ 492095 h 3676568"/>
                  <a:gd name="connsiteX3050" fmla="*/ 2466129 w 2747325"/>
                  <a:gd name="connsiteY3050" fmla="*/ 634915 h 3676568"/>
                  <a:gd name="connsiteX3051" fmla="*/ 2495825 w 2747325"/>
                  <a:gd name="connsiteY3051" fmla="*/ 695114 h 3676568"/>
                  <a:gd name="connsiteX3052" fmla="*/ 2583093 w 2747325"/>
                  <a:gd name="connsiteY3052" fmla="*/ 872074 h 3676568"/>
                  <a:gd name="connsiteX3053" fmla="*/ 2583901 w 2747325"/>
                  <a:gd name="connsiteY3053" fmla="*/ 888841 h 3676568"/>
                  <a:gd name="connsiteX3054" fmla="*/ 2534004 w 2747325"/>
                  <a:gd name="connsiteY3054" fmla="*/ 788846 h 3676568"/>
                  <a:gd name="connsiteX3055" fmla="*/ 2530974 w 2747325"/>
                  <a:gd name="connsiteY3055" fmla="*/ 782786 h 3676568"/>
                  <a:gd name="connsiteX3056" fmla="*/ 2486532 w 2747325"/>
                  <a:gd name="connsiteY3056" fmla="*/ 694912 h 3676568"/>
                  <a:gd name="connsiteX3057" fmla="*/ 2473199 w 2747325"/>
                  <a:gd name="connsiteY3057" fmla="*/ 668449 h 3676568"/>
                  <a:gd name="connsiteX3058" fmla="*/ 2434818 w 2747325"/>
                  <a:gd name="connsiteY3058" fmla="*/ 593099 h 3676568"/>
                  <a:gd name="connsiteX3059" fmla="*/ 2396436 w 2747325"/>
                  <a:gd name="connsiteY3059" fmla="*/ 517548 h 3676568"/>
                  <a:gd name="connsiteX3060" fmla="*/ 2394820 w 2747325"/>
                  <a:gd name="connsiteY3060" fmla="*/ 492095 h 3676568"/>
                  <a:gd name="connsiteX3061" fmla="*/ 2400072 w 2747325"/>
                  <a:gd name="connsiteY3061" fmla="*/ 588453 h 3676568"/>
                  <a:gd name="connsiteX3062" fmla="*/ 2450372 w 2747325"/>
                  <a:gd name="connsiteY3062" fmla="*/ 694508 h 3676568"/>
                  <a:gd name="connsiteX3063" fmla="*/ 2505925 w 2747325"/>
                  <a:gd name="connsiteY3063" fmla="*/ 811471 h 3676568"/>
                  <a:gd name="connsiteX3064" fmla="*/ 2401688 w 2747325"/>
                  <a:gd name="connsiteY3064" fmla="*/ 616330 h 3676568"/>
                  <a:gd name="connsiteX3065" fmla="*/ 2400072 w 2747325"/>
                  <a:gd name="connsiteY3065" fmla="*/ 588453 h 3676568"/>
                  <a:gd name="connsiteX3066" fmla="*/ 2403304 w 2747325"/>
                  <a:gd name="connsiteY3066" fmla="*/ 646026 h 3676568"/>
                  <a:gd name="connsiteX3067" fmla="*/ 2433404 w 2747325"/>
                  <a:gd name="connsiteY3067" fmla="*/ 706426 h 3676568"/>
                  <a:gd name="connsiteX3068" fmla="*/ 2471785 w 2747325"/>
                  <a:gd name="connsiteY3068" fmla="*/ 792280 h 3676568"/>
                  <a:gd name="connsiteX3069" fmla="*/ 2476028 w 2747325"/>
                  <a:gd name="connsiteY3069" fmla="*/ 801775 h 3676568"/>
                  <a:gd name="connsiteX3070" fmla="*/ 2471179 w 2747325"/>
                  <a:gd name="connsiteY3070" fmla="*/ 792482 h 3676568"/>
                  <a:gd name="connsiteX3071" fmla="*/ 2404314 w 2747325"/>
                  <a:gd name="connsiteY3071" fmla="*/ 665621 h 3676568"/>
                  <a:gd name="connsiteX3072" fmla="*/ 2403304 w 2747325"/>
                  <a:gd name="connsiteY3072" fmla="*/ 646026 h 3676568"/>
                  <a:gd name="connsiteX3073" fmla="*/ 2406132 w 2747325"/>
                  <a:gd name="connsiteY3073" fmla="*/ 694306 h 3676568"/>
                  <a:gd name="connsiteX3074" fmla="*/ 2436434 w 2747325"/>
                  <a:gd name="connsiteY3074" fmla="*/ 763595 h 3676568"/>
                  <a:gd name="connsiteX3075" fmla="*/ 2406940 w 2747325"/>
                  <a:gd name="connsiteY3075" fmla="*/ 707032 h 3676568"/>
                  <a:gd name="connsiteX3076" fmla="*/ 2406132 w 2747325"/>
                  <a:gd name="connsiteY3076" fmla="*/ 694306 h 3676568"/>
                  <a:gd name="connsiteX3077" fmla="*/ 2407546 w 2747325"/>
                  <a:gd name="connsiteY3077" fmla="*/ 720971 h 3676568"/>
                  <a:gd name="connsiteX3078" fmla="*/ 2479866 w 2747325"/>
                  <a:gd name="connsiteY3078" fmla="*/ 863994 h 3676568"/>
                  <a:gd name="connsiteX3079" fmla="*/ 2482694 w 2747325"/>
                  <a:gd name="connsiteY3079" fmla="*/ 869448 h 3676568"/>
                  <a:gd name="connsiteX3080" fmla="*/ 2569558 w 2747325"/>
                  <a:gd name="connsiteY3080" fmla="*/ 1059337 h 3676568"/>
                  <a:gd name="connsiteX3081" fmla="*/ 2572992 w 2747325"/>
                  <a:gd name="connsiteY3081" fmla="*/ 1057115 h 3676568"/>
                  <a:gd name="connsiteX3082" fmla="*/ 2557639 w 2747325"/>
                  <a:gd name="connsiteY3082" fmla="*/ 1017117 h 3676568"/>
                  <a:gd name="connsiteX3083" fmla="*/ 2585719 w 2747325"/>
                  <a:gd name="connsiteY3083" fmla="*/ 1067417 h 3676568"/>
                  <a:gd name="connsiteX3084" fmla="*/ 2589759 w 2747325"/>
                  <a:gd name="connsiteY3084" fmla="*/ 1063781 h 3676568"/>
                  <a:gd name="connsiteX3085" fmla="*/ 2540065 w 2747325"/>
                  <a:gd name="connsiteY3085" fmla="*/ 963786 h 3676568"/>
                  <a:gd name="connsiteX3086" fmla="*/ 2500875 w 2747325"/>
                  <a:gd name="connsiteY3086" fmla="*/ 888033 h 3676568"/>
                  <a:gd name="connsiteX3087" fmla="*/ 2479058 w 2747325"/>
                  <a:gd name="connsiteY3087" fmla="*/ 839550 h 3676568"/>
                  <a:gd name="connsiteX3088" fmla="*/ 2425323 w 2747325"/>
                  <a:gd name="connsiteY3088" fmla="*/ 719759 h 3676568"/>
                  <a:gd name="connsiteX3089" fmla="*/ 2461079 w 2747325"/>
                  <a:gd name="connsiteY3089" fmla="*/ 788846 h 3676568"/>
                  <a:gd name="connsiteX3090" fmla="*/ 2524510 w 2747325"/>
                  <a:gd name="connsiteY3090" fmla="*/ 911062 h 3676568"/>
                  <a:gd name="connsiteX3091" fmla="*/ 2567336 w 2747325"/>
                  <a:gd name="connsiteY3091" fmla="*/ 996916 h 3676568"/>
                  <a:gd name="connsiteX3092" fmla="*/ 2571780 w 2747325"/>
                  <a:gd name="connsiteY3092" fmla="*/ 993684 h 3676568"/>
                  <a:gd name="connsiteX3093" fmla="*/ 2551983 w 2747325"/>
                  <a:gd name="connsiteY3093" fmla="*/ 942979 h 3676568"/>
                  <a:gd name="connsiteX3094" fmla="*/ 2577638 w 2747325"/>
                  <a:gd name="connsiteY3094" fmla="*/ 989037 h 3676568"/>
                  <a:gd name="connsiteX3095" fmla="*/ 2582487 w 2747325"/>
                  <a:gd name="connsiteY3095" fmla="*/ 984795 h 3676568"/>
                  <a:gd name="connsiteX3096" fmla="*/ 2542085 w 2747325"/>
                  <a:gd name="connsiteY3096" fmla="*/ 900153 h 3676568"/>
                  <a:gd name="connsiteX3097" fmla="*/ 2578244 w 2747325"/>
                  <a:gd name="connsiteY3097" fmla="*/ 965604 h 3676568"/>
                  <a:gd name="connsiteX3098" fmla="*/ 2582285 w 2747325"/>
                  <a:gd name="connsiteY3098" fmla="*/ 961968 h 3676568"/>
                  <a:gd name="connsiteX3099" fmla="*/ 2538044 w 2747325"/>
                  <a:gd name="connsiteY3099" fmla="*/ 873084 h 3676568"/>
                  <a:gd name="connsiteX3100" fmla="*/ 2548549 w 2747325"/>
                  <a:gd name="connsiteY3100" fmla="*/ 891669 h 3676568"/>
                  <a:gd name="connsiteX3101" fmla="*/ 2551579 w 2747325"/>
                  <a:gd name="connsiteY3101" fmla="*/ 887629 h 3676568"/>
                  <a:gd name="connsiteX3102" fmla="*/ 2550367 w 2747325"/>
                  <a:gd name="connsiteY3102" fmla="*/ 884801 h 3676568"/>
                  <a:gd name="connsiteX3103" fmla="*/ 2572992 w 2747325"/>
                  <a:gd name="connsiteY3103" fmla="*/ 927223 h 3676568"/>
                  <a:gd name="connsiteX3104" fmla="*/ 2577032 w 2747325"/>
                  <a:gd name="connsiteY3104" fmla="*/ 923586 h 3676568"/>
                  <a:gd name="connsiteX3105" fmla="*/ 2524914 w 2747325"/>
                  <a:gd name="connsiteY3105" fmla="*/ 815511 h 3676568"/>
                  <a:gd name="connsiteX3106" fmla="*/ 2470775 w 2747325"/>
                  <a:gd name="connsiteY3106" fmla="*/ 706426 h 3676568"/>
                  <a:gd name="connsiteX3107" fmla="*/ 2420879 w 2747325"/>
                  <a:gd name="connsiteY3107" fmla="*/ 607038 h 3676568"/>
                  <a:gd name="connsiteX3108" fmla="*/ 2399062 w 2747325"/>
                  <a:gd name="connsiteY3108" fmla="*/ 563808 h 3676568"/>
                  <a:gd name="connsiteX3109" fmla="*/ 2397446 w 2747325"/>
                  <a:gd name="connsiteY3109" fmla="*/ 534314 h 3676568"/>
                  <a:gd name="connsiteX3110" fmla="*/ 2454211 w 2747325"/>
                  <a:gd name="connsiteY3110" fmla="*/ 650672 h 3676568"/>
                  <a:gd name="connsiteX3111" fmla="*/ 2557033 w 2747325"/>
                  <a:gd name="connsiteY3111" fmla="*/ 853893 h 3676568"/>
                  <a:gd name="connsiteX3112" fmla="*/ 2558447 w 2747325"/>
                  <a:gd name="connsiteY3112" fmla="*/ 855509 h 3676568"/>
                  <a:gd name="connsiteX3113" fmla="*/ 2584709 w 2747325"/>
                  <a:gd name="connsiteY3113" fmla="*/ 904598 h 3676568"/>
                  <a:gd name="connsiteX3114" fmla="*/ 2593395 w 2747325"/>
                  <a:gd name="connsiteY3114" fmla="*/ 1108829 h 3676568"/>
                  <a:gd name="connsiteX3115" fmla="*/ 2554205 w 2747325"/>
                  <a:gd name="connsiteY3115" fmla="*/ 1031661 h 3676568"/>
                  <a:gd name="connsiteX3116" fmla="*/ 2496431 w 2747325"/>
                  <a:gd name="connsiteY3116" fmla="*/ 918334 h 3676568"/>
                  <a:gd name="connsiteX3117" fmla="*/ 2445726 w 2747325"/>
                  <a:gd name="connsiteY3117" fmla="*/ 819754 h 3676568"/>
                  <a:gd name="connsiteX3118" fmla="*/ 2408961 w 2747325"/>
                  <a:gd name="connsiteY3118" fmla="*/ 733496 h 3676568"/>
                  <a:gd name="connsiteX3119" fmla="*/ 2407546 w 2747325"/>
                  <a:gd name="connsiteY3119" fmla="*/ 720971 h 3676568"/>
                  <a:gd name="connsiteX3120" fmla="*/ 2410779 w 2747325"/>
                  <a:gd name="connsiteY3120" fmla="*/ 779150 h 3676568"/>
                  <a:gd name="connsiteX3121" fmla="*/ 2409971 w 2747325"/>
                  <a:gd name="connsiteY3121" fmla="*/ 763999 h 3676568"/>
                  <a:gd name="connsiteX3122" fmla="*/ 2435020 w 2747325"/>
                  <a:gd name="connsiteY3122" fmla="*/ 813895 h 3676568"/>
                  <a:gd name="connsiteX3123" fmla="*/ 2474816 w 2747325"/>
                  <a:gd name="connsiteY3123" fmla="*/ 910052 h 3676568"/>
                  <a:gd name="connsiteX3124" fmla="*/ 2511177 w 2747325"/>
                  <a:gd name="connsiteY3124" fmla="*/ 998936 h 3676568"/>
                  <a:gd name="connsiteX3125" fmla="*/ 2501279 w 2747325"/>
                  <a:gd name="connsiteY3125" fmla="*/ 979341 h 3676568"/>
                  <a:gd name="connsiteX3126" fmla="*/ 2412193 w 2747325"/>
                  <a:gd name="connsiteY3126" fmla="*/ 802987 h 3676568"/>
                  <a:gd name="connsiteX3127" fmla="*/ 2410779 w 2747325"/>
                  <a:gd name="connsiteY3127" fmla="*/ 779150 h 3676568"/>
                  <a:gd name="connsiteX3128" fmla="*/ 2413001 w 2747325"/>
                  <a:gd name="connsiteY3128" fmla="*/ 818138 h 3676568"/>
                  <a:gd name="connsiteX3129" fmla="*/ 2497441 w 2747325"/>
                  <a:gd name="connsiteY3129" fmla="*/ 988835 h 3676568"/>
                  <a:gd name="connsiteX3130" fmla="*/ 2551983 w 2747325"/>
                  <a:gd name="connsiteY3130" fmla="*/ 1098324 h 3676568"/>
                  <a:gd name="connsiteX3131" fmla="*/ 2596425 w 2747325"/>
                  <a:gd name="connsiteY3131" fmla="*/ 1186198 h 3676568"/>
                  <a:gd name="connsiteX3132" fmla="*/ 2597435 w 2747325"/>
                  <a:gd name="connsiteY3132" fmla="*/ 1210440 h 3676568"/>
                  <a:gd name="connsiteX3133" fmla="*/ 2549357 w 2747325"/>
                  <a:gd name="connsiteY3133" fmla="*/ 1112869 h 3676568"/>
                  <a:gd name="connsiteX3134" fmla="*/ 2503905 w 2747325"/>
                  <a:gd name="connsiteY3134" fmla="*/ 1021965 h 3676568"/>
                  <a:gd name="connsiteX3135" fmla="*/ 2471381 w 2747325"/>
                  <a:gd name="connsiteY3135" fmla="*/ 950454 h 3676568"/>
                  <a:gd name="connsiteX3136" fmla="*/ 2413203 w 2747325"/>
                  <a:gd name="connsiteY3136" fmla="*/ 821168 h 3676568"/>
                  <a:gd name="connsiteX3137" fmla="*/ 2413001 w 2747325"/>
                  <a:gd name="connsiteY3137" fmla="*/ 818138 h 3676568"/>
                  <a:gd name="connsiteX3138" fmla="*/ 2415021 w 2747325"/>
                  <a:gd name="connsiteY3138" fmla="*/ 859751 h 3676568"/>
                  <a:gd name="connsiteX3139" fmla="*/ 2485320 w 2747325"/>
                  <a:gd name="connsiteY3139" fmla="*/ 1002976 h 3676568"/>
                  <a:gd name="connsiteX3140" fmla="*/ 2559458 w 2747325"/>
                  <a:gd name="connsiteY3140" fmla="*/ 1164179 h 3676568"/>
                  <a:gd name="connsiteX3141" fmla="*/ 2563296 w 2747325"/>
                  <a:gd name="connsiteY3141" fmla="*/ 1161755 h 3676568"/>
                  <a:gd name="connsiteX3142" fmla="*/ 2561073 w 2747325"/>
                  <a:gd name="connsiteY3142" fmla="*/ 1156301 h 3676568"/>
                  <a:gd name="connsiteX3143" fmla="*/ 2598041 w 2747325"/>
                  <a:gd name="connsiteY3143" fmla="*/ 1228418 h 3676568"/>
                  <a:gd name="connsiteX3144" fmla="*/ 2599051 w 2747325"/>
                  <a:gd name="connsiteY3144" fmla="*/ 1253872 h 3676568"/>
                  <a:gd name="connsiteX3145" fmla="*/ 2569760 w 2747325"/>
                  <a:gd name="connsiteY3145" fmla="*/ 1195087 h 3676568"/>
                  <a:gd name="connsiteX3146" fmla="*/ 2511379 w 2747325"/>
                  <a:gd name="connsiteY3146" fmla="*/ 1076103 h 3676568"/>
                  <a:gd name="connsiteX3147" fmla="*/ 2458049 w 2747325"/>
                  <a:gd name="connsiteY3147" fmla="*/ 967826 h 3676568"/>
                  <a:gd name="connsiteX3148" fmla="*/ 2416435 w 2747325"/>
                  <a:gd name="connsiteY3148" fmla="*/ 885609 h 3676568"/>
                  <a:gd name="connsiteX3149" fmla="*/ 2415021 w 2747325"/>
                  <a:gd name="connsiteY3149" fmla="*/ 859751 h 3676568"/>
                  <a:gd name="connsiteX3150" fmla="*/ 2417041 w 2747325"/>
                  <a:gd name="connsiteY3150" fmla="*/ 897325 h 3676568"/>
                  <a:gd name="connsiteX3151" fmla="*/ 2451585 w 2747325"/>
                  <a:gd name="connsiteY3151" fmla="*/ 970654 h 3676568"/>
                  <a:gd name="connsiteX3152" fmla="*/ 2506935 w 2747325"/>
                  <a:gd name="connsiteY3152" fmla="*/ 1085396 h 3676568"/>
                  <a:gd name="connsiteX3153" fmla="*/ 2561680 w 2747325"/>
                  <a:gd name="connsiteY3153" fmla="*/ 1198319 h 3676568"/>
                  <a:gd name="connsiteX3154" fmla="*/ 2600061 w 2747325"/>
                  <a:gd name="connsiteY3154" fmla="*/ 1277911 h 3676568"/>
                  <a:gd name="connsiteX3155" fmla="*/ 2600061 w 2747325"/>
                  <a:gd name="connsiteY3155" fmla="*/ 1279527 h 3676568"/>
                  <a:gd name="connsiteX3156" fmla="*/ 2567942 w 2747325"/>
                  <a:gd name="connsiteY3156" fmla="*/ 1219934 h 3676568"/>
                  <a:gd name="connsiteX3157" fmla="*/ 2507339 w 2747325"/>
                  <a:gd name="connsiteY3157" fmla="*/ 1101355 h 3676568"/>
                  <a:gd name="connsiteX3158" fmla="*/ 2437242 w 2747325"/>
                  <a:gd name="connsiteY3158" fmla="*/ 951060 h 3676568"/>
                  <a:gd name="connsiteX3159" fmla="*/ 2419869 w 2747325"/>
                  <a:gd name="connsiteY3159" fmla="*/ 913890 h 3676568"/>
                  <a:gd name="connsiteX3160" fmla="*/ 2417647 w 2747325"/>
                  <a:gd name="connsiteY3160" fmla="*/ 909042 h 3676568"/>
                  <a:gd name="connsiteX3161" fmla="*/ 2417041 w 2747325"/>
                  <a:gd name="connsiteY3161" fmla="*/ 897325 h 3676568"/>
                  <a:gd name="connsiteX3162" fmla="*/ 2420273 w 2747325"/>
                  <a:gd name="connsiteY3162" fmla="*/ 958938 h 3676568"/>
                  <a:gd name="connsiteX3163" fmla="*/ 2418657 w 2747325"/>
                  <a:gd name="connsiteY3163" fmla="*/ 928637 h 3676568"/>
                  <a:gd name="connsiteX3164" fmla="*/ 2471179 w 2747325"/>
                  <a:gd name="connsiteY3164" fmla="*/ 1050852 h 3676568"/>
                  <a:gd name="connsiteX3165" fmla="*/ 2525116 w 2747325"/>
                  <a:gd name="connsiteY3165" fmla="*/ 1177108 h 3676568"/>
                  <a:gd name="connsiteX3166" fmla="*/ 2505117 w 2747325"/>
                  <a:gd name="connsiteY3166" fmla="*/ 1137716 h 3676568"/>
                  <a:gd name="connsiteX3167" fmla="*/ 2420273 w 2747325"/>
                  <a:gd name="connsiteY3167" fmla="*/ 958938 h 3676568"/>
                  <a:gd name="connsiteX3168" fmla="*/ 2423909 w 2747325"/>
                  <a:gd name="connsiteY3168" fmla="*/ 1026005 h 3676568"/>
                  <a:gd name="connsiteX3169" fmla="*/ 2481482 w 2747325"/>
                  <a:gd name="connsiteY3169" fmla="*/ 1148221 h 3676568"/>
                  <a:gd name="connsiteX3170" fmla="*/ 2563296 w 2747325"/>
                  <a:gd name="connsiteY3170" fmla="*/ 1325383 h 3676568"/>
                  <a:gd name="connsiteX3171" fmla="*/ 2566932 w 2747325"/>
                  <a:gd name="connsiteY3171" fmla="*/ 1323161 h 3676568"/>
                  <a:gd name="connsiteX3172" fmla="*/ 2565518 w 2747325"/>
                  <a:gd name="connsiteY3172" fmla="*/ 1319323 h 3676568"/>
                  <a:gd name="connsiteX3173" fmla="*/ 2582891 w 2747325"/>
                  <a:gd name="connsiteY3173" fmla="*/ 1353260 h 3676568"/>
                  <a:gd name="connsiteX3174" fmla="*/ 2586729 w 2747325"/>
                  <a:gd name="connsiteY3174" fmla="*/ 1350028 h 3676568"/>
                  <a:gd name="connsiteX3175" fmla="*/ 2490168 w 2747325"/>
                  <a:gd name="connsiteY3175" fmla="*/ 1144584 h 3676568"/>
                  <a:gd name="connsiteX3176" fmla="*/ 2473199 w 2747325"/>
                  <a:gd name="connsiteY3176" fmla="*/ 1107617 h 3676568"/>
                  <a:gd name="connsiteX3177" fmla="*/ 2422293 w 2747325"/>
                  <a:gd name="connsiteY3177" fmla="*/ 995300 h 3676568"/>
                  <a:gd name="connsiteX3178" fmla="*/ 2421485 w 2747325"/>
                  <a:gd name="connsiteY3178" fmla="*/ 981159 h 3676568"/>
                  <a:gd name="connsiteX3179" fmla="*/ 2575618 w 2747325"/>
                  <a:gd name="connsiteY3179" fmla="*/ 1307404 h 3676568"/>
                  <a:gd name="connsiteX3180" fmla="*/ 2579254 w 2747325"/>
                  <a:gd name="connsiteY3180" fmla="*/ 1302758 h 3676568"/>
                  <a:gd name="connsiteX3181" fmla="*/ 2573800 w 2747325"/>
                  <a:gd name="connsiteY3181" fmla="*/ 1290031 h 3676568"/>
                  <a:gd name="connsiteX3182" fmla="*/ 2575618 w 2747325"/>
                  <a:gd name="connsiteY3182" fmla="*/ 1283971 h 3676568"/>
                  <a:gd name="connsiteX3183" fmla="*/ 2549559 w 2747325"/>
                  <a:gd name="connsiteY3183" fmla="*/ 1225994 h 3676568"/>
                  <a:gd name="connsiteX3184" fmla="*/ 2552791 w 2747325"/>
                  <a:gd name="connsiteY3184" fmla="*/ 1222964 h 3676568"/>
                  <a:gd name="connsiteX3185" fmla="*/ 2531580 w 2747325"/>
                  <a:gd name="connsiteY3185" fmla="*/ 1167210 h 3676568"/>
                  <a:gd name="connsiteX3186" fmla="*/ 2553599 w 2747325"/>
                  <a:gd name="connsiteY3186" fmla="*/ 1210237 h 3676568"/>
                  <a:gd name="connsiteX3187" fmla="*/ 2601071 w 2747325"/>
                  <a:gd name="connsiteY3187" fmla="*/ 1298314 h 3676568"/>
                  <a:gd name="connsiteX3188" fmla="*/ 2602688 w 2747325"/>
                  <a:gd name="connsiteY3188" fmla="*/ 1334877 h 3676568"/>
                  <a:gd name="connsiteX3189" fmla="*/ 2606728 w 2747325"/>
                  <a:gd name="connsiteY3189" fmla="*/ 1435074 h 3676568"/>
                  <a:gd name="connsiteX3190" fmla="*/ 2577234 w 2747325"/>
                  <a:gd name="connsiteY3190" fmla="*/ 1375885 h 3676568"/>
                  <a:gd name="connsiteX3191" fmla="*/ 2515823 w 2747325"/>
                  <a:gd name="connsiteY3191" fmla="*/ 1252458 h 3676568"/>
                  <a:gd name="connsiteX3192" fmla="*/ 2473199 w 2747325"/>
                  <a:gd name="connsiteY3192" fmla="*/ 1167210 h 3676568"/>
                  <a:gd name="connsiteX3193" fmla="*/ 2472796 w 2747325"/>
                  <a:gd name="connsiteY3193" fmla="*/ 1166402 h 3676568"/>
                  <a:gd name="connsiteX3194" fmla="*/ 2425525 w 2747325"/>
                  <a:gd name="connsiteY3194" fmla="*/ 1057519 h 3676568"/>
                  <a:gd name="connsiteX3195" fmla="*/ 2423909 w 2747325"/>
                  <a:gd name="connsiteY3195" fmla="*/ 1026005 h 3676568"/>
                  <a:gd name="connsiteX3196" fmla="*/ 2427141 w 2747325"/>
                  <a:gd name="connsiteY3196" fmla="*/ 1087820 h 3676568"/>
                  <a:gd name="connsiteX3197" fmla="*/ 2455423 w 2747325"/>
                  <a:gd name="connsiteY3197" fmla="*/ 1145999 h 3676568"/>
                  <a:gd name="connsiteX3198" fmla="*/ 2465927 w 2747325"/>
                  <a:gd name="connsiteY3198" fmla="*/ 1171048 h 3676568"/>
                  <a:gd name="connsiteX3199" fmla="*/ 2558447 w 2747325"/>
                  <a:gd name="connsiteY3199" fmla="*/ 1382753 h 3676568"/>
                  <a:gd name="connsiteX3200" fmla="*/ 2561882 w 2747325"/>
                  <a:gd name="connsiteY3200" fmla="*/ 1380733 h 3676568"/>
                  <a:gd name="connsiteX3201" fmla="*/ 2530166 w 2747325"/>
                  <a:gd name="connsiteY3201" fmla="*/ 1298314 h 3676568"/>
                  <a:gd name="connsiteX3202" fmla="*/ 2562488 w 2747325"/>
                  <a:gd name="connsiteY3202" fmla="*/ 1363563 h 3676568"/>
                  <a:gd name="connsiteX3203" fmla="*/ 2607536 w 2747325"/>
                  <a:gd name="connsiteY3203" fmla="*/ 1454669 h 3676568"/>
                  <a:gd name="connsiteX3204" fmla="*/ 2609758 w 2747325"/>
                  <a:gd name="connsiteY3204" fmla="*/ 1508403 h 3676568"/>
                  <a:gd name="connsiteX3205" fmla="*/ 2543903 w 2747325"/>
                  <a:gd name="connsiteY3205" fmla="*/ 1366391 h 3676568"/>
                  <a:gd name="connsiteX3206" fmla="*/ 2486330 w 2747325"/>
                  <a:gd name="connsiteY3206" fmla="*/ 1231852 h 3676568"/>
                  <a:gd name="connsiteX3207" fmla="*/ 2427747 w 2747325"/>
                  <a:gd name="connsiteY3207" fmla="*/ 1095900 h 3676568"/>
                  <a:gd name="connsiteX3208" fmla="*/ 2427141 w 2747325"/>
                  <a:gd name="connsiteY3208" fmla="*/ 1087820 h 3676568"/>
                  <a:gd name="connsiteX3209" fmla="*/ 2428555 w 2747325"/>
                  <a:gd name="connsiteY3209" fmla="*/ 1114889 h 3676568"/>
                  <a:gd name="connsiteX3210" fmla="*/ 2451585 w 2747325"/>
                  <a:gd name="connsiteY3210" fmla="*/ 1170240 h 3676568"/>
                  <a:gd name="connsiteX3211" fmla="*/ 2428960 w 2747325"/>
                  <a:gd name="connsiteY3211" fmla="*/ 1124788 h 3676568"/>
                  <a:gd name="connsiteX3212" fmla="*/ 2428555 w 2747325"/>
                  <a:gd name="connsiteY3212" fmla="*/ 1114889 h 3676568"/>
                  <a:gd name="connsiteX3213" fmla="*/ 2429767 w 2747325"/>
                  <a:gd name="connsiteY3213" fmla="*/ 1136504 h 3676568"/>
                  <a:gd name="connsiteX3214" fmla="*/ 2510975 w 2747325"/>
                  <a:gd name="connsiteY3214" fmla="*/ 1314070 h 3676568"/>
                  <a:gd name="connsiteX3215" fmla="*/ 2520066 w 2747325"/>
                  <a:gd name="connsiteY3215" fmla="*/ 1333867 h 3676568"/>
                  <a:gd name="connsiteX3216" fmla="*/ 2576224 w 2747325"/>
                  <a:gd name="connsiteY3216" fmla="*/ 1460123 h 3676568"/>
                  <a:gd name="connsiteX3217" fmla="*/ 2579860 w 2747325"/>
                  <a:gd name="connsiteY3217" fmla="*/ 1463557 h 3676568"/>
                  <a:gd name="connsiteX3218" fmla="*/ 2610364 w 2747325"/>
                  <a:gd name="connsiteY3218" fmla="*/ 1526988 h 3676568"/>
                  <a:gd name="connsiteX3219" fmla="*/ 2611980 w 2747325"/>
                  <a:gd name="connsiteY3219" fmla="*/ 1565774 h 3676568"/>
                  <a:gd name="connsiteX3220" fmla="*/ 2574406 w 2747325"/>
                  <a:gd name="connsiteY3220" fmla="*/ 1482748 h 3676568"/>
                  <a:gd name="connsiteX3221" fmla="*/ 2516026 w 2747325"/>
                  <a:gd name="connsiteY3221" fmla="*/ 1353866 h 3676568"/>
                  <a:gd name="connsiteX3222" fmla="*/ 2502895 w 2747325"/>
                  <a:gd name="connsiteY3222" fmla="*/ 1325181 h 3676568"/>
                  <a:gd name="connsiteX3223" fmla="*/ 2473805 w 2747325"/>
                  <a:gd name="connsiteY3223" fmla="*/ 1255690 h 3676568"/>
                  <a:gd name="connsiteX3224" fmla="*/ 2430576 w 2747325"/>
                  <a:gd name="connsiteY3224" fmla="*/ 1152059 h 3676568"/>
                  <a:gd name="connsiteX3225" fmla="*/ 2429767 w 2747325"/>
                  <a:gd name="connsiteY3225" fmla="*/ 1136504 h 3676568"/>
                  <a:gd name="connsiteX3226" fmla="*/ 2435424 w 2747325"/>
                  <a:gd name="connsiteY3226" fmla="*/ 1244579 h 3676568"/>
                  <a:gd name="connsiteX3227" fmla="*/ 2443302 w 2747325"/>
                  <a:gd name="connsiteY3227" fmla="*/ 1262558 h 3676568"/>
                  <a:gd name="connsiteX3228" fmla="*/ 2477442 w 2747325"/>
                  <a:gd name="connsiteY3228" fmla="*/ 1344574 h 3676568"/>
                  <a:gd name="connsiteX3229" fmla="*/ 2485320 w 2747325"/>
                  <a:gd name="connsiteY3229" fmla="*/ 1363765 h 3676568"/>
                  <a:gd name="connsiteX3230" fmla="*/ 2436232 w 2747325"/>
                  <a:gd name="connsiteY3230" fmla="*/ 1258316 h 3676568"/>
                  <a:gd name="connsiteX3231" fmla="*/ 2435424 w 2747325"/>
                  <a:gd name="connsiteY3231" fmla="*/ 1244579 h 3676568"/>
                  <a:gd name="connsiteX3232" fmla="*/ 2437040 w 2747325"/>
                  <a:gd name="connsiteY3232" fmla="*/ 1277305 h 3676568"/>
                  <a:gd name="connsiteX3233" fmla="*/ 2605516 w 2747325"/>
                  <a:gd name="connsiteY3233" fmla="*/ 1645770 h 3676568"/>
                  <a:gd name="connsiteX3234" fmla="*/ 2609758 w 2747325"/>
                  <a:gd name="connsiteY3234" fmla="*/ 1642537 h 3676568"/>
                  <a:gd name="connsiteX3235" fmla="*/ 2564104 w 2747325"/>
                  <a:gd name="connsiteY3235" fmla="*/ 1536887 h 3676568"/>
                  <a:gd name="connsiteX3236" fmla="*/ 2563498 w 2747325"/>
                  <a:gd name="connsiteY3236" fmla="*/ 1533654 h 3676568"/>
                  <a:gd name="connsiteX3237" fmla="*/ 2558852 w 2747325"/>
                  <a:gd name="connsiteY3237" fmla="*/ 1520120 h 3676568"/>
                  <a:gd name="connsiteX3238" fmla="*/ 2609354 w 2747325"/>
                  <a:gd name="connsiteY3238" fmla="*/ 1627589 h 3676568"/>
                  <a:gd name="connsiteX3239" fmla="*/ 2612990 w 2747325"/>
                  <a:gd name="connsiteY3239" fmla="*/ 1624761 h 3676568"/>
                  <a:gd name="connsiteX3240" fmla="*/ 2557235 w 2747325"/>
                  <a:gd name="connsiteY3240" fmla="*/ 1498101 h 3676568"/>
                  <a:gd name="connsiteX3241" fmla="*/ 2501885 w 2747325"/>
                  <a:gd name="connsiteY3241" fmla="*/ 1376895 h 3676568"/>
                  <a:gd name="connsiteX3242" fmla="*/ 2480674 w 2747325"/>
                  <a:gd name="connsiteY3242" fmla="*/ 1330837 h 3676568"/>
                  <a:gd name="connsiteX3243" fmla="*/ 2434010 w 2747325"/>
                  <a:gd name="connsiteY3243" fmla="*/ 1222156 h 3676568"/>
                  <a:gd name="connsiteX3244" fmla="*/ 2431990 w 2747325"/>
                  <a:gd name="connsiteY3244" fmla="*/ 1183370 h 3676568"/>
                  <a:gd name="connsiteX3245" fmla="*/ 2470977 w 2747325"/>
                  <a:gd name="connsiteY3245" fmla="*/ 1271850 h 3676568"/>
                  <a:gd name="connsiteX3246" fmla="*/ 2544913 w 2747325"/>
                  <a:gd name="connsiteY3246" fmla="*/ 1445780 h 3676568"/>
                  <a:gd name="connsiteX3247" fmla="*/ 2549357 w 2747325"/>
                  <a:gd name="connsiteY3247" fmla="*/ 1447194 h 3676568"/>
                  <a:gd name="connsiteX3248" fmla="*/ 2566528 w 2747325"/>
                  <a:gd name="connsiteY3248" fmla="*/ 1485374 h 3676568"/>
                  <a:gd name="connsiteX3249" fmla="*/ 2612586 w 2747325"/>
                  <a:gd name="connsiteY3249" fmla="*/ 1586783 h 3676568"/>
                  <a:gd name="connsiteX3250" fmla="*/ 2618242 w 2747325"/>
                  <a:gd name="connsiteY3250" fmla="*/ 1726371 h 3676568"/>
                  <a:gd name="connsiteX3251" fmla="*/ 2587739 w 2747325"/>
                  <a:gd name="connsiteY3251" fmla="*/ 1659708 h 3676568"/>
                  <a:gd name="connsiteX3252" fmla="*/ 2587941 w 2747325"/>
                  <a:gd name="connsiteY3252" fmla="*/ 1651426 h 3676568"/>
                  <a:gd name="connsiteX3253" fmla="*/ 2579456 w 2747325"/>
                  <a:gd name="connsiteY3253" fmla="*/ 1630619 h 3676568"/>
                  <a:gd name="connsiteX3254" fmla="*/ 2579658 w 2747325"/>
                  <a:gd name="connsiteY3254" fmla="*/ 1625367 h 3676568"/>
                  <a:gd name="connsiteX3255" fmla="*/ 2512187 w 2747325"/>
                  <a:gd name="connsiteY3255" fmla="*/ 1469820 h 3676568"/>
                  <a:gd name="connsiteX3256" fmla="*/ 2489764 w 2747325"/>
                  <a:gd name="connsiteY3256" fmla="*/ 1417297 h 3676568"/>
                  <a:gd name="connsiteX3257" fmla="*/ 2437848 w 2747325"/>
                  <a:gd name="connsiteY3257" fmla="*/ 1294475 h 3676568"/>
                  <a:gd name="connsiteX3258" fmla="*/ 2437040 w 2747325"/>
                  <a:gd name="connsiteY3258" fmla="*/ 1277305 h 3676568"/>
                  <a:gd name="connsiteX3259" fmla="*/ 2439868 w 2747325"/>
                  <a:gd name="connsiteY3259" fmla="*/ 1330231 h 3676568"/>
                  <a:gd name="connsiteX3260" fmla="*/ 2441080 w 2747325"/>
                  <a:gd name="connsiteY3260" fmla="*/ 1335887 h 3676568"/>
                  <a:gd name="connsiteX3261" fmla="*/ 2495219 w 2747325"/>
                  <a:gd name="connsiteY3261" fmla="*/ 1460729 h 3676568"/>
                  <a:gd name="connsiteX3262" fmla="*/ 2440878 w 2747325"/>
                  <a:gd name="connsiteY3262" fmla="*/ 1345988 h 3676568"/>
                  <a:gd name="connsiteX3263" fmla="*/ 2439868 w 2747325"/>
                  <a:gd name="connsiteY3263" fmla="*/ 1330231 h 3676568"/>
                  <a:gd name="connsiteX3264" fmla="*/ 2441888 w 2747325"/>
                  <a:gd name="connsiteY3264" fmla="*/ 1368209 h 3676568"/>
                  <a:gd name="connsiteX3265" fmla="*/ 2441282 w 2747325"/>
                  <a:gd name="connsiteY3265" fmla="*/ 1357906 h 3676568"/>
                  <a:gd name="connsiteX3266" fmla="*/ 2518046 w 2747325"/>
                  <a:gd name="connsiteY3266" fmla="*/ 1527392 h 3676568"/>
                  <a:gd name="connsiteX3267" fmla="*/ 2619050 w 2747325"/>
                  <a:gd name="connsiteY3267" fmla="*/ 1746370 h 3676568"/>
                  <a:gd name="connsiteX3268" fmla="*/ 2620666 w 2747325"/>
                  <a:gd name="connsiteY3268" fmla="*/ 1789196 h 3676568"/>
                  <a:gd name="connsiteX3269" fmla="*/ 2583093 w 2747325"/>
                  <a:gd name="connsiteY3269" fmla="*/ 1704150 h 3676568"/>
                  <a:gd name="connsiteX3270" fmla="*/ 2568144 w 2747325"/>
                  <a:gd name="connsiteY3270" fmla="*/ 1670415 h 3676568"/>
                  <a:gd name="connsiteX3271" fmla="*/ 2492794 w 2747325"/>
                  <a:gd name="connsiteY3271" fmla="*/ 1491030 h 3676568"/>
                  <a:gd name="connsiteX3272" fmla="*/ 2441686 w 2747325"/>
                  <a:gd name="connsiteY3272" fmla="*/ 1373057 h 3676568"/>
                  <a:gd name="connsiteX3273" fmla="*/ 2441888 w 2747325"/>
                  <a:gd name="connsiteY3273" fmla="*/ 1368209 h 3676568"/>
                  <a:gd name="connsiteX3274" fmla="*/ 2443302 w 2747325"/>
                  <a:gd name="connsiteY3274" fmla="*/ 1396086 h 3676568"/>
                  <a:gd name="connsiteX3275" fmla="*/ 2515217 w 2747325"/>
                  <a:gd name="connsiteY3275" fmla="*/ 1565168 h 3676568"/>
                  <a:gd name="connsiteX3276" fmla="*/ 2548549 w 2747325"/>
                  <a:gd name="connsiteY3276" fmla="*/ 1643143 h 3676568"/>
                  <a:gd name="connsiteX3277" fmla="*/ 2621272 w 2747325"/>
                  <a:gd name="connsiteY3277" fmla="*/ 1809397 h 3676568"/>
                  <a:gd name="connsiteX3278" fmla="*/ 2622888 w 2747325"/>
                  <a:gd name="connsiteY3278" fmla="*/ 1848183 h 3676568"/>
                  <a:gd name="connsiteX3279" fmla="*/ 2602688 w 2747325"/>
                  <a:gd name="connsiteY3279" fmla="*/ 1801519 h 3676568"/>
                  <a:gd name="connsiteX3280" fmla="*/ 2561073 w 2747325"/>
                  <a:gd name="connsiteY3280" fmla="*/ 1704150 h 3676568"/>
                  <a:gd name="connsiteX3281" fmla="*/ 2504511 w 2747325"/>
                  <a:gd name="connsiteY3281" fmla="*/ 1564966 h 3676568"/>
                  <a:gd name="connsiteX3282" fmla="*/ 2444514 w 2747325"/>
                  <a:gd name="connsiteY3282" fmla="*/ 1418913 h 3676568"/>
                  <a:gd name="connsiteX3283" fmla="*/ 2443302 w 2747325"/>
                  <a:gd name="connsiteY3283" fmla="*/ 1396086 h 3676568"/>
                  <a:gd name="connsiteX3284" fmla="*/ 2446332 w 2747325"/>
                  <a:gd name="connsiteY3284" fmla="*/ 1447598 h 3676568"/>
                  <a:gd name="connsiteX3285" fmla="*/ 2516632 w 2747325"/>
                  <a:gd name="connsiteY3285" fmla="*/ 1616882 h 3676568"/>
                  <a:gd name="connsiteX3286" fmla="*/ 2572588 w 2747325"/>
                  <a:gd name="connsiteY3286" fmla="*/ 1750612 h 3676568"/>
                  <a:gd name="connsiteX3287" fmla="*/ 2574810 w 2747325"/>
                  <a:gd name="connsiteY3287" fmla="*/ 1754047 h 3676568"/>
                  <a:gd name="connsiteX3288" fmla="*/ 2598849 w 2747325"/>
                  <a:gd name="connsiteY3288" fmla="*/ 1810811 h 3676568"/>
                  <a:gd name="connsiteX3289" fmla="*/ 2624100 w 2747325"/>
                  <a:gd name="connsiteY3289" fmla="*/ 1870606 h 3676568"/>
                  <a:gd name="connsiteX3290" fmla="*/ 2625717 w 2747325"/>
                  <a:gd name="connsiteY3290" fmla="*/ 1913230 h 3676568"/>
                  <a:gd name="connsiteX3291" fmla="*/ 2557841 w 2747325"/>
                  <a:gd name="connsiteY3291" fmla="*/ 1753036 h 3676568"/>
                  <a:gd name="connsiteX3292" fmla="*/ 2501683 w 2747325"/>
                  <a:gd name="connsiteY3292" fmla="*/ 1615872 h 3676568"/>
                  <a:gd name="connsiteX3293" fmla="*/ 2448554 w 2747325"/>
                  <a:gd name="connsiteY3293" fmla="*/ 1487798 h 3676568"/>
                  <a:gd name="connsiteX3294" fmla="*/ 2446332 w 2747325"/>
                  <a:gd name="connsiteY3294" fmla="*/ 1447598 h 3676568"/>
                  <a:gd name="connsiteX3295" fmla="*/ 2449766 w 2747325"/>
                  <a:gd name="connsiteY3295" fmla="*/ 1510423 h 3676568"/>
                  <a:gd name="connsiteX3296" fmla="*/ 2470977 w 2747325"/>
                  <a:gd name="connsiteY3296" fmla="*/ 1562946 h 3676568"/>
                  <a:gd name="connsiteX3297" fmla="*/ 2493199 w 2747325"/>
                  <a:gd name="connsiteY3297" fmla="*/ 1616680 h 3676568"/>
                  <a:gd name="connsiteX3298" fmla="*/ 2494411 w 2747325"/>
                  <a:gd name="connsiteY3298" fmla="*/ 1619912 h 3676568"/>
                  <a:gd name="connsiteX3299" fmla="*/ 2560064 w 2747325"/>
                  <a:gd name="connsiteY3299" fmla="*/ 1779298 h 3676568"/>
                  <a:gd name="connsiteX3300" fmla="*/ 2626524 w 2747325"/>
                  <a:gd name="connsiteY3300" fmla="*/ 1939491 h 3676568"/>
                  <a:gd name="connsiteX3301" fmla="*/ 2629151 w 2747325"/>
                  <a:gd name="connsiteY3301" fmla="*/ 2001104 h 3676568"/>
                  <a:gd name="connsiteX3302" fmla="*/ 2602283 w 2747325"/>
                  <a:gd name="connsiteY3302" fmla="*/ 1932421 h 3676568"/>
                  <a:gd name="connsiteX3303" fmla="*/ 2603900 w 2747325"/>
                  <a:gd name="connsiteY3303" fmla="*/ 1925956 h 3676568"/>
                  <a:gd name="connsiteX3304" fmla="*/ 2523096 w 2747325"/>
                  <a:gd name="connsiteY3304" fmla="*/ 1724755 h 3676568"/>
                  <a:gd name="connsiteX3305" fmla="*/ 2452191 w 2747325"/>
                  <a:gd name="connsiteY3305" fmla="*/ 1555471 h 3676568"/>
                  <a:gd name="connsiteX3306" fmla="*/ 2449766 w 2747325"/>
                  <a:gd name="connsiteY3306" fmla="*/ 1510423 h 3676568"/>
                  <a:gd name="connsiteX3307" fmla="*/ 2454009 w 2747325"/>
                  <a:gd name="connsiteY3307" fmla="*/ 1585369 h 3676568"/>
                  <a:gd name="connsiteX3308" fmla="*/ 2527338 w 2747325"/>
                  <a:gd name="connsiteY3308" fmla="*/ 1766369 h 3676568"/>
                  <a:gd name="connsiteX3309" fmla="*/ 2630161 w 2747325"/>
                  <a:gd name="connsiteY3309" fmla="*/ 2013628 h 3676568"/>
                  <a:gd name="connsiteX3310" fmla="*/ 2632181 w 2747325"/>
                  <a:gd name="connsiteY3310" fmla="*/ 2061101 h 3676568"/>
                  <a:gd name="connsiteX3311" fmla="*/ 2622888 w 2747325"/>
                  <a:gd name="connsiteY3311" fmla="*/ 2037061 h 3676568"/>
                  <a:gd name="connsiteX3312" fmla="*/ 2622484 w 2747325"/>
                  <a:gd name="connsiteY3312" fmla="*/ 2030597 h 3676568"/>
                  <a:gd name="connsiteX3313" fmla="*/ 2532590 w 2747325"/>
                  <a:gd name="connsiteY3313" fmla="*/ 1809599 h 3676568"/>
                  <a:gd name="connsiteX3314" fmla="*/ 2456635 w 2747325"/>
                  <a:gd name="connsiteY3314" fmla="*/ 1629609 h 3676568"/>
                  <a:gd name="connsiteX3315" fmla="*/ 2454009 w 2747325"/>
                  <a:gd name="connsiteY3315" fmla="*/ 1585369 h 3676568"/>
                  <a:gd name="connsiteX3316" fmla="*/ 2458655 w 2747325"/>
                  <a:gd name="connsiteY3316" fmla="*/ 1670011 h 3676568"/>
                  <a:gd name="connsiteX3317" fmla="*/ 2458655 w 2747325"/>
                  <a:gd name="connsiteY3317" fmla="*/ 1670011 h 3676568"/>
                  <a:gd name="connsiteX3318" fmla="*/ 2458655 w 2747325"/>
                  <a:gd name="connsiteY3318" fmla="*/ 1670011 h 3676568"/>
                  <a:gd name="connsiteX3319" fmla="*/ 2458049 w 2747325"/>
                  <a:gd name="connsiteY3319" fmla="*/ 1659506 h 3676568"/>
                  <a:gd name="connsiteX3320" fmla="*/ 2541075 w 2747325"/>
                  <a:gd name="connsiteY3320" fmla="*/ 1861111 h 3676568"/>
                  <a:gd name="connsiteX3321" fmla="*/ 2632787 w 2747325"/>
                  <a:gd name="connsiteY3321" fmla="*/ 2078877 h 3676568"/>
                  <a:gd name="connsiteX3322" fmla="*/ 2635211 w 2747325"/>
                  <a:gd name="connsiteY3322" fmla="*/ 2132006 h 3676568"/>
                  <a:gd name="connsiteX3323" fmla="*/ 2549155 w 2747325"/>
                  <a:gd name="connsiteY3323" fmla="*/ 1915856 h 3676568"/>
                  <a:gd name="connsiteX3324" fmla="*/ 2490168 w 2747325"/>
                  <a:gd name="connsiteY3324" fmla="*/ 1769197 h 3676568"/>
                  <a:gd name="connsiteX3325" fmla="*/ 2526530 w 2747325"/>
                  <a:gd name="connsiteY3325" fmla="*/ 1854243 h 3676568"/>
                  <a:gd name="connsiteX3326" fmla="*/ 2602889 w 2747325"/>
                  <a:gd name="connsiteY3326" fmla="*/ 2029789 h 3676568"/>
                  <a:gd name="connsiteX3327" fmla="*/ 2605516 w 2747325"/>
                  <a:gd name="connsiteY3327" fmla="*/ 2027971 h 3676568"/>
                  <a:gd name="connsiteX3328" fmla="*/ 2525520 w 2747325"/>
                  <a:gd name="connsiteY3328" fmla="*/ 1838082 h 3676568"/>
                  <a:gd name="connsiteX3329" fmla="*/ 2460069 w 2747325"/>
                  <a:gd name="connsiteY3329" fmla="*/ 1689403 h 3676568"/>
                  <a:gd name="connsiteX3330" fmla="*/ 2458655 w 2747325"/>
                  <a:gd name="connsiteY3330" fmla="*/ 1670011 h 3676568"/>
                  <a:gd name="connsiteX3331" fmla="*/ 2460877 w 2747325"/>
                  <a:gd name="connsiteY3331" fmla="*/ 1707988 h 3676568"/>
                  <a:gd name="connsiteX3332" fmla="*/ 2542893 w 2747325"/>
                  <a:gd name="connsiteY3332" fmla="*/ 1919088 h 3676568"/>
                  <a:gd name="connsiteX3333" fmla="*/ 2579254 w 2747325"/>
                  <a:gd name="connsiteY3333" fmla="*/ 2010800 h 3676568"/>
                  <a:gd name="connsiteX3334" fmla="*/ 2541075 w 2747325"/>
                  <a:gd name="connsiteY3334" fmla="*/ 1923128 h 3676568"/>
                  <a:gd name="connsiteX3335" fmla="*/ 2462897 w 2747325"/>
                  <a:gd name="connsiteY3335" fmla="*/ 1745360 h 3676568"/>
                  <a:gd name="connsiteX3336" fmla="*/ 2460877 w 2747325"/>
                  <a:gd name="connsiteY3336" fmla="*/ 1707988 h 3676568"/>
                  <a:gd name="connsiteX3337" fmla="*/ 2463503 w 2747325"/>
                  <a:gd name="connsiteY3337" fmla="*/ 1755056 h 3676568"/>
                  <a:gd name="connsiteX3338" fmla="*/ 2541681 w 2747325"/>
                  <a:gd name="connsiteY3338" fmla="*/ 1939289 h 3676568"/>
                  <a:gd name="connsiteX3339" fmla="*/ 2636221 w 2747325"/>
                  <a:gd name="connsiteY3339" fmla="*/ 2158065 h 3676568"/>
                  <a:gd name="connsiteX3340" fmla="*/ 2638847 w 2747325"/>
                  <a:gd name="connsiteY3340" fmla="*/ 2217254 h 3676568"/>
                  <a:gd name="connsiteX3341" fmla="*/ 2633393 w 2747325"/>
                  <a:gd name="connsiteY3341" fmla="*/ 2202911 h 3676568"/>
                  <a:gd name="connsiteX3342" fmla="*/ 2633191 w 2747325"/>
                  <a:gd name="connsiteY3342" fmla="*/ 2197255 h 3676568"/>
                  <a:gd name="connsiteX3343" fmla="*/ 2536024 w 2747325"/>
                  <a:gd name="connsiteY3343" fmla="*/ 1944137 h 3676568"/>
                  <a:gd name="connsiteX3344" fmla="*/ 2463705 w 2747325"/>
                  <a:gd name="connsiteY3344" fmla="*/ 1760915 h 3676568"/>
                  <a:gd name="connsiteX3345" fmla="*/ 2463503 w 2747325"/>
                  <a:gd name="connsiteY3345" fmla="*/ 1755056 h 3676568"/>
                  <a:gd name="connsiteX3346" fmla="*/ 2464715 w 2747325"/>
                  <a:gd name="connsiteY3346" fmla="*/ 1778086 h 3676568"/>
                  <a:gd name="connsiteX3347" fmla="*/ 2529560 w 2747325"/>
                  <a:gd name="connsiteY3347" fmla="*/ 1947167 h 3676568"/>
                  <a:gd name="connsiteX3348" fmla="*/ 2553195 w 2747325"/>
                  <a:gd name="connsiteY3348" fmla="*/ 2008982 h 3676568"/>
                  <a:gd name="connsiteX3349" fmla="*/ 2546933 w 2747325"/>
                  <a:gd name="connsiteY3349" fmla="*/ 1993831 h 3676568"/>
                  <a:gd name="connsiteX3350" fmla="*/ 2465927 w 2747325"/>
                  <a:gd name="connsiteY3350" fmla="*/ 1798286 h 3676568"/>
                  <a:gd name="connsiteX3351" fmla="*/ 2464715 w 2747325"/>
                  <a:gd name="connsiteY3351" fmla="*/ 1778086 h 3676568"/>
                  <a:gd name="connsiteX3352" fmla="*/ 2467341 w 2747325"/>
                  <a:gd name="connsiteY3352" fmla="*/ 1824346 h 3676568"/>
                  <a:gd name="connsiteX3353" fmla="*/ 2534610 w 2747325"/>
                  <a:gd name="connsiteY3353" fmla="*/ 2001104 h 3676568"/>
                  <a:gd name="connsiteX3354" fmla="*/ 2626323 w 2747325"/>
                  <a:gd name="connsiteY3354" fmla="*/ 2234829 h 3676568"/>
                  <a:gd name="connsiteX3355" fmla="*/ 2630767 w 2747325"/>
                  <a:gd name="connsiteY3355" fmla="*/ 2233010 h 3676568"/>
                  <a:gd name="connsiteX3356" fmla="*/ 2541277 w 2747325"/>
                  <a:gd name="connsiteY3356" fmla="*/ 1997872 h 3676568"/>
                  <a:gd name="connsiteX3357" fmla="*/ 2534812 w 2747325"/>
                  <a:gd name="connsiteY3357" fmla="*/ 1981105 h 3676568"/>
                  <a:gd name="connsiteX3358" fmla="*/ 2543701 w 2747325"/>
                  <a:gd name="connsiteY3358" fmla="*/ 2003124 h 3676568"/>
                  <a:gd name="connsiteX3359" fmla="*/ 2639857 w 2747325"/>
                  <a:gd name="connsiteY3359" fmla="*/ 2238263 h 3676568"/>
                  <a:gd name="connsiteX3360" fmla="*/ 2642281 w 2747325"/>
                  <a:gd name="connsiteY3360" fmla="*/ 2293007 h 3676568"/>
                  <a:gd name="connsiteX3361" fmla="*/ 2627130 w 2747325"/>
                  <a:gd name="connsiteY3361" fmla="*/ 2257050 h 3676568"/>
                  <a:gd name="connsiteX3362" fmla="*/ 2569760 w 2747325"/>
                  <a:gd name="connsiteY3362" fmla="*/ 2120491 h 3676568"/>
                  <a:gd name="connsiteX3363" fmla="*/ 2537236 w 2747325"/>
                  <a:gd name="connsiteY3363" fmla="*/ 2038677 h 3676568"/>
                  <a:gd name="connsiteX3364" fmla="*/ 2469361 w 2747325"/>
                  <a:gd name="connsiteY3364" fmla="*/ 1865556 h 3676568"/>
                  <a:gd name="connsiteX3365" fmla="*/ 2467341 w 2747325"/>
                  <a:gd name="connsiteY3365" fmla="*/ 1824346 h 3676568"/>
                  <a:gd name="connsiteX3366" fmla="*/ 2471381 w 2747325"/>
                  <a:gd name="connsiteY3366" fmla="*/ 1897877 h 3676568"/>
                  <a:gd name="connsiteX3367" fmla="*/ 2535216 w 2747325"/>
                  <a:gd name="connsiteY3367" fmla="*/ 2052414 h 3676568"/>
                  <a:gd name="connsiteX3368" fmla="*/ 2620868 w 2747325"/>
                  <a:gd name="connsiteY3368" fmla="*/ 2270786 h 3676568"/>
                  <a:gd name="connsiteX3369" fmla="*/ 2625312 w 2747325"/>
                  <a:gd name="connsiteY3369" fmla="*/ 2272200 h 3676568"/>
                  <a:gd name="connsiteX3370" fmla="*/ 2643695 w 2747325"/>
                  <a:gd name="connsiteY3370" fmla="*/ 2315834 h 3676568"/>
                  <a:gd name="connsiteX3371" fmla="*/ 2645716 w 2747325"/>
                  <a:gd name="connsiteY3371" fmla="*/ 2353408 h 3676568"/>
                  <a:gd name="connsiteX3372" fmla="*/ 2622282 w 2747325"/>
                  <a:gd name="connsiteY3372" fmla="*/ 2298866 h 3676568"/>
                  <a:gd name="connsiteX3373" fmla="*/ 2612586 w 2747325"/>
                  <a:gd name="connsiteY3373" fmla="*/ 2276240 h 3676568"/>
                  <a:gd name="connsiteX3374" fmla="*/ 2537438 w 2747325"/>
                  <a:gd name="connsiteY3374" fmla="*/ 2077059 h 3676568"/>
                  <a:gd name="connsiteX3375" fmla="*/ 2471785 w 2747325"/>
                  <a:gd name="connsiteY3375" fmla="*/ 1904139 h 3676568"/>
                  <a:gd name="connsiteX3376" fmla="*/ 2471381 w 2747325"/>
                  <a:gd name="connsiteY3376" fmla="*/ 1897877 h 3676568"/>
                  <a:gd name="connsiteX3377" fmla="*/ 2472998 w 2747325"/>
                  <a:gd name="connsiteY3377" fmla="*/ 1926360 h 3676568"/>
                  <a:gd name="connsiteX3378" fmla="*/ 2527136 w 2747325"/>
                  <a:gd name="connsiteY3378" fmla="*/ 2071201 h 3676568"/>
                  <a:gd name="connsiteX3379" fmla="*/ 2541277 w 2747325"/>
                  <a:gd name="connsiteY3379" fmla="*/ 2109987 h 3676568"/>
                  <a:gd name="connsiteX3380" fmla="*/ 2474614 w 2747325"/>
                  <a:gd name="connsiteY3380" fmla="*/ 1956258 h 3676568"/>
                  <a:gd name="connsiteX3381" fmla="*/ 2472998 w 2747325"/>
                  <a:gd name="connsiteY3381" fmla="*/ 1926360 h 3676568"/>
                  <a:gd name="connsiteX3382" fmla="*/ 2476028 w 2747325"/>
                  <a:gd name="connsiteY3382" fmla="*/ 1978075 h 3676568"/>
                  <a:gd name="connsiteX3383" fmla="*/ 2535014 w 2747325"/>
                  <a:gd name="connsiteY3383" fmla="*/ 2134228 h 3676568"/>
                  <a:gd name="connsiteX3384" fmla="*/ 2558447 w 2747325"/>
                  <a:gd name="connsiteY3384" fmla="*/ 2196851 h 3676568"/>
                  <a:gd name="connsiteX3385" fmla="*/ 2477038 w 2747325"/>
                  <a:gd name="connsiteY3385" fmla="*/ 1997064 h 3676568"/>
                  <a:gd name="connsiteX3386" fmla="*/ 2476028 w 2747325"/>
                  <a:gd name="connsiteY3386" fmla="*/ 1978075 h 3676568"/>
                  <a:gd name="connsiteX3387" fmla="*/ 2477644 w 2747325"/>
                  <a:gd name="connsiteY3387" fmla="*/ 2008174 h 3676568"/>
                  <a:gd name="connsiteX3388" fmla="*/ 2567134 w 2747325"/>
                  <a:gd name="connsiteY3388" fmla="*/ 2233414 h 3676568"/>
                  <a:gd name="connsiteX3389" fmla="*/ 2650362 w 2747325"/>
                  <a:gd name="connsiteY3389" fmla="*/ 2440878 h 3676568"/>
                  <a:gd name="connsiteX3390" fmla="*/ 2652180 w 2747325"/>
                  <a:gd name="connsiteY3390" fmla="*/ 2476634 h 3676568"/>
                  <a:gd name="connsiteX3391" fmla="*/ 2595415 w 2747325"/>
                  <a:gd name="connsiteY3391" fmla="*/ 2333813 h 3676568"/>
                  <a:gd name="connsiteX3392" fmla="*/ 2554205 w 2747325"/>
                  <a:gd name="connsiteY3392" fmla="*/ 2223314 h 3676568"/>
                  <a:gd name="connsiteX3393" fmla="*/ 2478250 w 2747325"/>
                  <a:gd name="connsiteY3393" fmla="*/ 2018072 h 3676568"/>
                  <a:gd name="connsiteX3394" fmla="*/ 2477644 w 2747325"/>
                  <a:gd name="connsiteY3394" fmla="*/ 2008174 h 3676568"/>
                  <a:gd name="connsiteX3395" fmla="*/ 2480472 w 2747325"/>
                  <a:gd name="connsiteY3395" fmla="*/ 2058474 h 3676568"/>
                  <a:gd name="connsiteX3396" fmla="*/ 2549963 w 2747325"/>
                  <a:gd name="connsiteY3396" fmla="*/ 2235031 h 3676568"/>
                  <a:gd name="connsiteX3397" fmla="*/ 2633999 w 2747325"/>
                  <a:gd name="connsiteY3397" fmla="*/ 2460271 h 3676568"/>
                  <a:gd name="connsiteX3398" fmla="*/ 2639049 w 2747325"/>
                  <a:gd name="connsiteY3398" fmla="*/ 2461281 h 3676568"/>
                  <a:gd name="connsiteX3399" fmla="*/ 2653190 w 2747325"/>
                  <a:gd name="connsiteY3399" fmla="*/ 2495825 h 3676568"/>
                  <a:gd name="connsiteX3400" fmla="*/ 2655614 w 2747325"/>
                  <a:gd name="connsiteY3400" fmla="*/ 2542691 h 3676568"/>
                  <a:gd name="connsiteX3401" fmla="*/ 2655412 w 2747325"/>
                  <a:gd name="connsiteY3401" fmla="*/ 2554205 h 3676568"/>
                  <a:gd name="connsiteX3402" fmla="*/ 2558245 w 2747325"/>
                  <a:gd name="connsiteY3402" fmla="*/ 2291997 h 3676568"/>
                  <a:gd name="connsiteX3403" fmla="*/ 2482290 w 2747325"/>
                  <a:gd name="connsiteY3403" fmla="*/ 2094028 h 3676568"/>
                  <a:gd name="connsiteX3404" fmla="*/ 2480472 w 2747325"/>
                  <a:gd name="connsiteY3404" fmla="*/ 2058474 h 3676568"/>
                  <a:gd name="connsiteX3405" fmla="*/ 2485118 w 2747325"/>
                  <a:gd name="connsiteY3405" fmla="*/ 2138268 h 3676568"/>
                  <a:gd name="connsiteX3406" fmla="*/ 2528146 w 2747325"/>
                  <a:gd name="connsiteY3406" fmla="*/ 2254827 h 3676568"/>
                  <a:gd name="connsiteX3407" fmla="*/ 2552589 w 2747325"/>
                  <a:gd name="connsiteY3407" fmla="*/ 2321491 h 3676568"/>
                  <a:gd name="connsiteX3408" fmla="*/ 2485724 w 2747325"/>
                  <a:gd name="connsiteY3408" fmla="*/ 2153419 h 3676568"/>
                  <a:gd name="connsiteX3409" fmla="*/ 2485118 w 2747325"/>
                  <a:gd name="connsiteY3409" fmla="*/ 2138268 h 3676568"/>
                  <a:gd name="connsiteX3410" fmla="*/ 2503501 w 2747325"/>
                  <a:gd name="connsiteY3410" fmla="*/ 2549559 h 3676568"/>
                  <a:gd name="connsiteX3411" fmla="*/ 2504511 w 2747325"/>
                  <a:gd name="connsiteY3411" fmla="*/ 2547741 h 3676568"/>
                  <a:gd name="connsiteX3412" fmla="*/ 2505723 w 2747325"/>
                  <a:gd name="connsiteY3412" fmla="*/ 2526530 h 3676568"/>
                  <a:gd name="connsiteX3413" fmla="*/ 2514409 w 2747325"/>
                  <a:gd name="connsiteY3413" fmla="*/ 2552185 h 3676568"/>
                  <a:gd name="connsiteX3414" fmla="*/ 2503501 w 2747325"/>
                  <a:gd name="connsiteY3414" fmla="*/ 2549559 h 3676568"/>
                  <a:gd name="connsiteX3415" fmla="*/ 2555619 w 2747325"/>
                  <a:gd name="connsiteY3415" fmla="*/ 2561680 h 3676568"/>
                  <a:gd name="connsiteX3416" fmla="*/ 2519864 w 2747325"/>
                  <a:gd name="connsiteY3416" fmla="*/ 2553195 h 3676568"/>
                  <a:gd name="connsiteX3417" fmla="*/ 2506733 w 2747325"/>
                  <a:gd name="connsiteY3417" fmla="*/ 2507541 h 3676568"/>
                  <a:gd name="connsiteX3418" fmla="*/ 2506733 w 2747325"/>
                  <a:gd name="connsiteY3418" fmla="*/ 2499461 h 3676568"/>
                  <a:gd name="connsiteX3419" fmla="*/ 2519258 w 2747325"/>
                  <a:gd name="connsiteY3419" fmla="*/ 2538852 h 3676568"/>
                  <a:gd name="connsiteX3420" fmla="*/ 2524106 w 2747325"/>
                  <a:gd name="connsiteY3420" fmla="*/ 2541479 h 3676568"/>
                  <a:gd name="connsiteX3421" fmla="*/ 2507137 w 2747325"/>
                  <a:gd name="connsiteY3421" fmla="*/ 2474815 h 3676568"/>
                  <a:gd name="connsiteX3422" fmla="*/ 2506733 w 2747325"/>
                  <a:gd name="connsiteY3422" fmla="*/ 2462897 h 3676568"/>
                  <a:gd name="connsiteX3423" fmla="*/ 2528954 w 2747325"/>
                  <a:gd name="connsiteY3423" fmla="*/ 2529156 h 3676568"/>
                  <a:gd name="connsiteX3424" fmla="*/ 2533600 w 2747325"/>
                  <a:gd name="connsiteY3424" fmla="*/ 2530368 h 3676568"/>
                  <a:gd name="connsiteX3425" fmla="*/ 2505925 w 2747325"/>
                  <a:gd name="connsiteY3425" fmla="*/ 2439666 h 3676568"/>
                  <a:gd name="connsiteX3426" fmla="*/ 2505117 w 2747325"/>
                  <a:gd name="connsiteY3426" fmla="*/ 2425727 h 3676568"/>
                  <a:gd name="connsiteX3427" fmla="*/ 2506733 w 2747325"/>
                  <a:gd name="connsiteY3427" fmla="*/ 2430980 h 3676568"/>
                  <a:gd name="connsiteX3428" fmla="*/ 2543903 w 2747325"/>
                  <a:gd name="connsiteY3428" fmla="*/ 2545519 h 3676568"/>
                  <a:gd name="connsiteX3429" fmla="*/ 2547741 w 2747325"/>
                  <a:gd name="connsiteY3429" fmla="*/ 2546529 h 3676568"/>
                  <a:gd name="connsiteX3430" fmla="*/ 2513399 w 2747325"/>
                  <a:gd name="connsiteY3430" fmla="*/ 2432596 h 3676568"/>
                  <a:gd name="connsiteX3431" fmla="*/ 2503501 w 2747325"/>
                  <a:gd name="connsiteY3431" fmla="*/ 2401890 h 3676568"/>
                  <a:gd name="connsiteX3432" fmla="*/ 2502289 w 2747325"/>
                  <a:gd name="connsiteY3432" fmla="*/ 2385527 h 3676568"/>
                  <a:gd name="connsiteX3433" fmla="*/ 2512995 w 2747325"/>
                  <a:gd name="connsiteY3433" fmla="*/ 2417647 h 3676568"/>
                  <a:gd name="connsiteX3434" fmla="*/ 2562286 w 2747325"/>
                  <a:gd name="connsiteY3434" fmla="*/ 2562488 h 3676568"/>
                  <a:gd name="connsiteX3435" fmla="*/ 2555619 w 2747325"/>
                  <a:gd name="connsiteY3435" fmla="*/ 2561680 h 3676568"/>
                  <a:gd name="connsiteX3436" fmla="*/ 2566730 w 2747325"/>
                  <a:gd name="connsiteY3436" fmla="*/ 2563296 h 3676568"/>
                  <a:gd name="connsiteX3437" fmla="*/ 2523702 w 2747325"/>
                  <a:gd name="connsiteY3437" fmla="*/ 2433606 h 3676568"/>
                  <a:gd name="connsiteX3438" fmla="*/ 2500673 w 2747325"/>
                  <a:gd name="connsiteY3438" fmla="*/ 2366337 h 3676568"/>
                  <a:gd name="connsiteX3439" fmla="*/ 2499663 w 2747325"/>
                  <a:gd name="connsiteY3439" fmla="*/ 2353610 h 3676568"/>
                  <a:gd name="connsiteX3440" fmla="*/ 2530368 w 2747325"/>
                  <a:gd name="connsiteY3440" fmla="*/ 2443504 h 3676568"/>
                  <a:gd name="connsiteX3441" fmla="*/ 2571780 w 2747325"/>
                  <a:gd name="connsiteY3441" fmla="*/ 2563700 h 3676568"/>
                  <a:gd name="connsiteX3442" fmla="*/ 2566730 w 2747325"/>
                  <a:gd name="connsiteY3442" fmla="*/ 2563296 h 3676568"/>
                  <a:gd name="connsiteX3443" fmla="*/ 2578042 w 2747325"/>
                  <a:gd name="connsiteY3443" fmla="*/ 2564306 h 3676568"/>
                  <a:gd name="connsiteX3444" fmla="*/ 2538246 w 2747325"/>
                  <a:gd name="connsiteY3444" fmla="*/ 2451383 h 3676568"/>
                  <a:gd name="connsiteX3445" fmla="*/ 2498249 w 2747325"/>
                  <a:gd name="connsiteY3445" fmla="*/ 2339873 h 3676568"/>
                  <a:gd name="connsiteX3446" fmla="*/ 2496633 w 2747325"/>
                  <a:gd name="connsiteY3446" fmla="*/ 2319874 h 3676568"/>
                  <a:gd name="connsiteX3447" fmla="*/ 2531984 w 2747325"/>
                  <a:gd name="connsiteY3447" fmla="*/ 2422495 h 3676568"/>
                  <a:gd name="connsiteX3448" fmla="*/ 2581073 w 2747325"/>
                  <a:gd name="connsiteY3448" fmla="*/ 2564508 h 3676568"/>
                  <a:gd name="connsiteX3449" fmla="*/ 2578042 w 2747325"/>
                  <a:gd name="connsiteY3449" fmla="*/ 2564306 h 3676568"/>
                  <a:gd name="connsiteX3450" fmla="*/ 2588345 w 2747325"/>
                  <a:gd name="connsiteY3450" fmla="*/ 2565114 h 3676568"/>
                  <a:gd name="connsiteX3451" fmla="*/ 2537236 w 2747325"/>
                  <a:gd name="connsiteY3451" fmla="*/ 2421687 h 3676568"/>
                  <a:gd name="connsiteX3452" fmla="*/ 2495219 w 2747325"/>
                  <a:gd name="connsiteY3452" fmla="*/ 2305330 h 3676568"/>
                  <a:gd name="connsiteX3453" fmla="*/ 2492996 w 2747325"/>
                  <a:gd name="connsiteY3453" fmla="*/ 2275432 h 3676568"/>
                  <a:gd name="connsiteX3454" fmla="*/ 2539055 w 2747325"/>
                  <a:gd name="connsiteY3454" fmla="*/ 2398658 h 3676568"/>
                  <a:gd name="connsiteX3455" fmla="*/ 2602486 w 2747325"/>
                  <a:gd name="connsiteY3455" fmla="*/ 2566730 h 3676568"/>
                  <a:gd name="connsiteX3456" fmla="*/ 2588345 w 2747325"/>
                  <a:gd name="connsiteY3456" fmla="*/ 2565114 h 3676568"/>
                  <a:gd name="connsiteX3457" fmla="*/ 2609960 w 2747325"/>
                  <a:gd name="connsiteY3457" fmla="*/ 2567538 h 3676568"/>
                  <a:gd name="connsiteX3458" fmla="*/ 2538449 w 2747325"/>
                  <a:gd name="connsiteY3458" fmla="*/ 2381487 h 3676568"/>
                  <a:gd name="connsiteX3459" fmla="*/ 2492390 w 2747325"/>
                  <a:gd name="connsiteY3459" fmla="*/ 2263312 h 3676568"/>
                  <a:gd name="connsiteX3460" fmla="*/ 2491582 w 2747325"/>
                  <a:gd name="connsiteY3460" fmla="*/ 2251191 h 3676568"/>
                  <a:gd name="connsiteX3461" fmla="*/ 2490572 w 2747325"/>
                  <a:gd name="connsiteY3461" fmla="*/ 2234223 h 3676568"/>
                  <a:gd name="connsiteX3462" fmla="*/ 2545115 w 2747325"/>
                  <a:gd name="connsiteY3462" fmla="*/ 2379063 h 3676568"/>
                  <a:gd name="connsiteX3463" fmla="*/ 2618040 w 2747325"/>
                  <a:gd name="connsiteY3463" fmla="*/ 2569154 h 3676568"/>
                  <a:gd name="connsiteX3464" fmla="*/ 2609960 w 2747325"/>
                  <a:gd name="connsiteY3464" fmla="*/ 2567538 h 3676568"/>
                  <a:gd name="connsiteX3465" fmla="*/ 2623696 w 2747325"/>
                  <a:gd name="connsiteY3465" fmla="*/ 2570972 h 3676568"/>
                  <a:gd name="connsiteX3466" fmla="*/ 2546327 w 2747325"/>
                  <a:gd name="connsiteY3466" fmla="*/ 2370579 h 3676568"/>
                  <a:gd name="connsiteX3467" fmla="*/ 2490168 w 2747325"/>
                  <a:gd name="connsiteY3467" fmla="*/ 2227960 h 3676568"/>
                  <a:gd name="connsiteX3468" fmla="*/ 2488148 w 2747325"/>
                  <a:gd name="connsiteY3468" fmla="*/ 2192609 h 3676568"/>
                  <a:gd name="connsiteX3469" fmla="*/ 2552791 w 2747325"/>
                  <a:gd name="connsiteY3469" fmla="*/ 2365731 h 3676568"/>
                  <a:gd name="connsiteX3470" fmla="*/ 2633393 w 2747325"/>
                  <a:gd name="connsiteY3470" fmla="*/ 2574608 h 3676568"/>
                  <a:gd name="connsiteX3471" fmla="*/ 2623696 w 2747325"/>
                  <a:gd name="connsiteY3471" fmla="*/ 2570972 h 3676568"/>
                  <a:gd name="connsiteX3472" fmla="*/ 2638443 w 2747325"/>
                  <a:gd name="connsiteY3472" fmla="*/ 2576628 h 3676568"/>
                  <a:gd name="connsiteX3473" fmla="*/ 2554609 w 2747325"/>
                  <a:gd name="connsiteY3473" fmla="*/ 2356842 h 3676568"/>
                  <a:gd name="connsiteX3474" fmla="*/ 2487946 w 2747325"/>
                  <a:gd name="connsiteY3474" fmla="*/ 2187558 h 3676568"/>
                  <a:gd name="connsiteX3475" fmla="*/ 2486936 w 2747325"/>
                  <a:gd name="connsiteY3475" fmla="*/ 2168570 h 3676568"/>
                  <a:gd name="connsiteX3476" fmla="*/ 2569356 w 2747325"/>
                  <a:gd name="connsiteY3476" fmla="*/ 2380073 h 3676568"/>
                  <a:gd name="connsiteX3477" fmla="*/ 2647938 w 2747325"/>
                  <a:gd name="connsiteY3477" fmla="*/ 2582082 h 3676568"/>
                  <a:gd name="connsiteX3478" fmla="*/ 2638443 w 2747325"/>
                  <a:gd name="connsiteY3478" fmla="*/ 2576628 h 3676568"/>
                  <a:gd name="connsiteX3479" fmla="*/ 2601475 w 2747325"/>
                  <a:gd name="connsiteY3479" fmla="*/ 2443706 h 3676568"/>
                  <a:gd name="connsiteX3480" fmla="*/ 2603294 w 2747325"/>
                  <a:gd name="connsiteY3480" fmla="*/ 2438656 h 3676568"/>
                  <a:gd name="connsiteX3481" fmla="*/ 2535620 w 2747325"/>
                  <a:gd name="connsiteY3481" fmla="*/ 2251999 h 3676568"/>
                  <a:gd name="connsiteX3482" fmla="*/ 2483906 w 2747325"/>
                  <a:gd name="connsiteY3482" fmla="*/ 2115037 h 3676568"/>
                  <a:gd name="connsiteX3483" fmla="*/ 2483098 w 2747325"/>
                  <a:gd name="connsiteY3483" fmla="*/ 2099886 h 3676568"/>
                  <a:gd name="connsiteX3484" fmla="*/ 2553397 w 2747325"/>
                  <a:gd name="connsiteY3484" fmla="*/ 2292603 h 3676568"/>
                  <a:gd name="connsiteX3485" fmla="*/ 2653594 w 2747325"/>
                  <a:gd name="connsiteY3485" fmla="*/ 2558447 h 3676568"/>
                  <a:gd name="connsiteX3486" fmla="*/ 2655614 w 2747325"/>
                  <a:gd name="connsiteY3486" fmla="*/ 2562084 h 3676568"/>
                  <a:gd name="connsiteX3487" fmla="*/ 2655816 w 2747325"/>
                  <a:gd name="connsiteY3487" fmla="*/ 2580668 h 3676568"/>
                  <a:gd name="connsiteX3488" fmla="*/ 2601475 w 2747325"/>
                  <a:gd name="connsiteY3488" fmla="*/ 2443706 h 3676568"/>
                  <a:gd name="connsiteX3489" fmla="*/ 2675411 w 2747325"/>
                  <a:gd name="connsiteY3489" fmla="*/ 1555875 h 3676568"/>
                  <a:gd name="connsiteX3490" fmla="*/ 2667532 w 2747325"/>
                  <a:gd name="connsiteY3490" fmla="*/ 1319525 h 3676568"/>
                  <a:gd name="connsiteX3491" fmla="*/ 2680461 w 2747325"/>
                  <a:gd name="connsiteY3491" fmla="*/ 1550421 h 3676568"/>
                  <a:gd name="connsiteX3492" fmla="*/ 2675411 w 2747325"/>
                  <a:gd name="connsiteY3492" fmla="*/ 1555875 h 3676568"/>
                  <a:gd name="connsiteX3493" fmla="*/ 2676219 w 2747325"/>
                  <a:gd name="connsiteY3493" fmla="*/ 1061761 h 3676568"/>
                  <a:gd name="connsiteX3494" fmla="*/ 2702884 w 2747325"/>
                  <a:gd name="connsiteY3494" fmla="*/ 1066003 h 3676568"/>
                  <a:gd name="connsiteX3495" fmla="*/ 2710964 w 2747325"/>
                  <a:gd name="connsiteY3495" fmla="*/ 1325181 h 3676568"/>
                  <a:gd name="connsiteX3496" fmla="*/ 2715409 w 2747325"/>
                  <a:gd name="connsiteY3496" fmla="*/ 1460123 h 3676568"/>
                  <a:gd name="connsiteX3497" fmla="*/ 2717227 w 2747325"/>
                  <a:gd name="connsiteY3497" fmla="*/ 1517898 h 3676568"/>
                  <a:gd name="connsiteX3498" fmla="*/ 2703490 w 2747325"/>
                  <a:gd name="connsiteY3498" fmla="*/ 1546785 h 3676568"/>
                  <a:gd name="connsiteX3499" fmla="*/ 2676219 w 2747325"/>
                  <a:gd name="connsiteY3499" fmla="*/ 1061761 h 3676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</a:cxnLst>
                <a:rect l="l" t="t" r="r" b="b"/>
                <a:pathLst>
                  <a:path w="2747325" h="3676568">
                    <a:moveTo>
                      <a:pt x="2713187" y="1717079"/>
                    </a:moveTo>
                    <a:cubicBezTo>
                      <a:pt x="2710560" y="1669607"/>
                      <a:pt x="2707934" y="1622336"/>
                      <a:pt x="2705106" y="1574864"/>
                    </a:cubicBezTo>
                    <a:cubicBezTo>
                      <a:pt x="2712984" y="1576884"/>
                      <a:pt x="2721065" y="1577894"/>
                      <a:pt x="2729953" y="1576884"/>
                    </a:cubicBezTo>
                    <a:cubicBezTo>
                      <a:pt x="2735812" y="1576278"/>
                      <a:pt x="2740256" y="1572440"/>
                      <a:pt x="2741872" y="1566784"/>
                    </a:cubicBezTo>
                    <a:cubicBezTo>
                      <a:pt x="2750154" y="1533654"/>
                      <a:pt x="2742276" y="1493050"/>
                      <a:pt x="2741266" y="1458709"/>
                    </a:cubicBezTo>
                    <a:cubicBezTo>
                      <a:pt x="2739852" y="1413661"/>
                      <a:pt x="2738438" y="1368815"/>
                      <a:pt x="2737024" y="1323767"/>
                    </a:cubicBezTo>
                    <a:cubicBezTo>
                      <a:pt x="2734398" y="1233873"/>
                      <a:pt x="2732983" y="1143776"/>
                      <a:pt x="2728337" y="1053882"/>
                    </a:cubicBezTo>
                    <a:cubicBezTo>
                      <a:pt x="2727933" y="1046812"/>
                      <a:pt x="2721671" y="1041156"/>
                      <a:pt x="2714803" y="1041560"/>
                    </a:cubicBezTo>
                    <a:cubicBezTo>
                      <a:pt x="2701470" y="1041964"/>
                      <a:pt x="2688340" y="1040954"/>
                      <a:pt x="2675007" y="1039540"/>
                    </a:cubicBezTo>
                    <a:cubicBezTo>
                      <a:pt x="2667532" y="905406"/>
                      <a:pt x="2659856" y="771473"/>
                      <a:pt x="2652382" y="637339"/>
                    </a:cubicBezTo>
                    <a:cubicBezTo>
                      <a:pt x="2641069" y="435330"/>
                      <a:pt x="2639251" y="229685"/>
                      <a:pt x="2613192" y="28281"/>
                    </a:cubicBezTo>
                    <a:cubicBezTo>
                      <a:pt x="2615414" y="27069"/>
                      <a:pt x="2617636" y="26059"/>
                      <a:pt x="2619656" y="23837"/>
                    </a:cubicBezTo>
                    <a:cubicBezTo>
                      <a:pt x="2621474" y="21817"/>
                      <a:pt x="2621474" y="18989"/>
                      <a:pt x="2620262" y="16767"/>
                    </a:cubicBezTo>
                    <a:cubicBezTo>
                      <a:pt x="2611576" y="2222"/>
                      <a:pt x="2591173" y="6060"/>
                      <a:pt x="2576830" y="7878"/>
                    </a:cubicBezTo>
                    <a:cubicBezTo>
                      <a:pt x="2557841" y="10302"/>
                      <a:pt x="2540267" y="16363"/>
                      <a:pt x="2523904" y="26059"/>
                    </a:cubicBezTo>
                    <a:cubicBezTo>
                      <a:pt x="2519258" y="28887"/>
                      <a:pt x="2521682" y="37372"/>
                      <a:pt x="2527338" y="36564"/>
                    </a:cubicBezTo>
                    <a:cubicBezTo>
                      <a:pt x="2545317" y="33938"/>
                      <a:pt x="2563498" y="31311"/>
                      <a:pt x="2581679" y="30907"/>
                    </a:cubicBezTo>
                    <a:cubicBezTo>
                      <a:pt x="2587537" y="30705"/>
                      <a:pt x="2593395" y="31311"/>
                      <a:pt x="2599051" y="31311"/>
                    </a:cubicBezTo>
                    <a:cubicBezTo>
                      <a:pt x="2598849" y="48482"/>
                      <a:pt x="2599455" y="65653"/>
                      <a:pt x="2599657" y="82824"/>
                    </a:cubicBezTo>
                    <a:cubicBezTo>
                      <a:pt x="2595213" y="81208"/>
                      <a:pt x="2589557" y="83228"/>
                      <a:pt x="2589557" y="89490"/>
                    </a:cubicBezTo>
                    <a:cubicBezTo>
                      <a:pt x="2590567" y="199181"/>
                      <a:pt x="2594405" y="309074"/>
                      <a:pt x="2599051" y="418967"/>
                    </a:cubicBezTo>
                    <a:lnTo>
                      <a:pt x="2581073" y="100601"/>
                    </a:lnTo>
                    <a:cubicBezTo>
                      <a:pt x="2579052" y="97975"/>
                      <a:pt x="2577032" y="95348"/>
                      <a:pt x="2575012" y="92722"/>
                    </a:cubicBezTo>
                    <a:cubicBezTo>
                      <a:pt x="2582082" y="208676"/>
                      <a:pt x="2590163" y="326851"/>
                      <a:pt x="2597233" y="446643"/>
                    </a:cubicBezTo>
                    <a:cubicBezTo>
                      <a:pt x="2599859" y="492095"/>
                      <a:pt x="2603092" y="538153"/>
                      <a:pt x="2606324" y="584615"/>
                    </a:cubicBezTo>
                    <a:cubicBezTo>
                      <a:pt x="2614606" y="753293"/>
                      <a:pt x="2624505" y="921768"/>
                      <a:pt x="2631575" y="1090244"/>
                    </a:cubicBezTo>
                    <a:cubicBezTo>
                      <a:pt x="2645513" y="1419519"/>
                      <a:pt x="2657028" y="1748996"/>
                      <a:pt x="2659250" y="2078675"/>
                    </a:cubicBezTo>
                    <a:cubicBezTo>
                      <a:pt x="2659452" y="2095240"/>
                      <a:pt x="2659250" y="2111805"/>
                      <a:pt x="2659250" y="2128370"/>
                    </a:cubicBezTo>
                    <a:cubicBezTo>
                      <a:pt x="2659250" y="2127360"/>
                      <a:pt x="2659048" y="2126552"/>
                      <a:pt x="2659048" y="2125744"/>
                    </a:cubicBezTo>
                    <a:cubicBezTo>
                      <a:pt x="2650968" y="2038476"/>
                      <a:pt x="2638241" y="1938683"/>
                      <a:pt x="2649352" y="1879090"/>
                    </a:cubicBezTo>
                    <a:cubicBezTo>
                      <a:pt x="2643089" y="1748390"/>
                      <a:pt x="2636827" y="1619710"/>
                      <a:pt x="2630969" y="1493657"/>
                    </a:cubicBezTo>
                    <a:cubicBezTo>
                      <a:pt x="2632181" y="1493253"/>
                      <a:pt x="2632585" y="1490828"/>
                      <a:pt x="2630565" y="1486384"/>
                    </a:cubicBezTo>
                    <a:cubicBezTo>
                      <a:pt x="2627939" y="1428205"/>
                      <a:pt x="2625312" y="1370431"/>
                      <a:pt x="2622687" y="1313060"/>
                    </a:cubicBezTo>
                    <a:cubicBezTo>
                      <a:pt x="2623696" y="1312858"/>
                      <a:pt x="2624100" y="1311242"/>
                      <a:pt x="2622484" y="1306798"/>
                    </a:cubicBezTo>
                    <a:cubicBezTo>
                      <a:pt x="2616020" y="1165796"/>
                      <a:pt x="2609758" y="1027823"/>
                      <a:pt x="2603495" y="891871"/>
                    </a:cubicBezTo>
                    <a:cubicBezTo>
                      <a:pt x="2601879" y="851469"/>
                      <a:pt x="2600061" y="811067"/>
                      <a:pt x="2598445" y="770665"/>
                    </a:cubicBezTo>
                    <a:cubicBezTo>
                      <a:pt x="2597637" y="749858"/>
                      <a:pt x="2596627" y="729051"/>
                      <a:pt x="2595819" y="708244"/>
                    </a:cubicBezTo>
                    <a:cubicBezTo>
                      <a:pt x="2597637" y="708850"/>
                      <a:pt x="2598445" y="706830"/>
                      <a:pt x="2596627" y="702790"/>
                    </a:cubicBezTo>
                    <a:cubicBezTo>
                      <a:pt x="2596223" y="701982"/>
                      <a:pt x="2595819" y="701376"/>
                      <a:pt x="2595415" y="700568"/>
                    </a:cubicBezTo>
                    <a:cubicBezTo>
                      <a:pt x="2592183" y="623805"/>
                      <a:pt x="2588951" y="547243"/>
                      <a:pt x="2585719" y="471086"/>
                    </a:cubicBezTo>
                    <a:cubicBezTo>
                      <a:pt x="2581679" y="373515"/>
                      <a:pt x="2582487" y="277561"/>
                      <a:pt x="2569760" y="174132"/>
                    </a:cubicBezTo>
                    <a:cubicBezTo>
                      <a:pt x="2569154" y="169284"/>
                      <a:pt x="2566730" y="164436"/>
                      <a:pt x="2564104" y="161405"/>
                    </a:cubicBezTo>
                    <a:cubicBezTo>
                      <a:pt x="2560872" y="136154"/>
                      <a:pt x="2557033" y="110701"/>
                      <a:pt x="2550771" y="84440"/>
                    </a:cubicBezTo>
                    <a:cubicBezTo>
                      <a:pt x="2552993" y="86460"/>
                      <a:pt x="2555215" y="86460"/>
                      <a:pt x="2554407" y="82420"/>
                    </a:cubicBezTo>
                    <a:cubicBezTo>
                      <a:pt x="2552589" y="74945"/>
                      <a:pt x="2549155" y="67875"/>
                      <a:pt x="2545115" y="61613"/>
                    </a:cubicBezTo>
                    <a:cubicBezTo>
                      <a:pt x="2544307" y="58381"/>
                      <a:pt x="2543499" y="55351"/>
                      <a:pt x="2542489" y="52118"/>
                    </a:cubicBezTo>
                    <a:cubicBezTo>
                      <a:pt x="2540267" y="49290"/>
                      <a:pt x="2538044" y="46462"/>
                      <a:pt x="2535822" y="43836"/>
                    </a:cubicBezTo>
                    <a:cubicBezTo>
                      <a:pt x="2535216" y="43028"/>
                      <a:pt x="2534610" y="42422"/>
                      <a:pt x="2533802" y="41614"/>
                    </a:cubicBezTo>
                    <a:cubicBezTo>
                      <a:pt x="2532590" y="42018"/>
                      <a:pt x="2531984" y="43230"/>
                      <a:pt x="2532792" y="46260"/>
                    </a:cubicBezTo>
                    <a:cubicBezTo>
                      <a:pt x="2532994" y="46866"/>
                      <a:pt x="2532994" y="47270"/>
                      <a:pt x="2533196" y="47876"/>
                    </a:cubicBezTo>
                    <a:cubicBezTo>
                      <a:pt x="2528752" y="44038"/>
                      <a:pt x="2524308" y="41210"/>
                      <a:pt x="2520268" y="39998"/>
                    </a:cubicBezTo>
                    <a:cubicBezTo>
                      <a:pt x="2510975" y="37170"/>
                      <a:pt x="2503905" y="42826"/>
                      <a:pt x="2501885" y="53735"/>
                    </a:cubicBezTo>
                    <a:cubicBezTo>
                      <a:pt x="2501683" y="53128"/>
                      <a:pt x="2501077" y="52724"/>
                      <a:pt x="2500875" y="52118"/>
                    </a:cubicBezTo>
                    <a:cubicBezTo>
                      <a:pt x="2495825" y="58785"/>
                      <a:pt x="2488754" y="62219"/>
                      <a:pt x="2481482" y="66057"/>
                    </a:cubicBezTo>
                    <a:cubicBezTo>
                      <a:pt x="2477644" y="75551"/>
                      <a:pt x="2471179" y="81006"/>
                      <a:pt x="2464109" y="85652"/>
                    </a:cubicBezTo>
                    <a:cubicBezTo>
                      <a:pt x="2462493" y="87672"/>
                      <a:pt x="2461079" y="89894"/>
                      <a:pt x="2459463" y="91712"/>
                    </a:cubicBezTo>
                    <a:cubicBezTo>
                      <a:pt x="2459059" y="90904"/>
                      <a:pt x="2458453" y="90298"/>
                      <a:pt x="2458049" y="89490"/>
                    </a:cubicBezTo>
                    <a:cubicBezTo>
                      <a:pt x="2456231" y="90500"/>
                      <a:pt x="2454817" y="91712"/>
                      <a:pt x="2452999" y="92924"/>
                    </a:cubicBezTo>
                    <a:cubicBezTo>
                      <a:pt x="2453605" y="94136"/>
                      <a:pt x="2454211" y="95146"/>
                      <a:pt x="2455019" y="96358"/>
                    </a:cubicBezTo>
                    <a:cubicBezTo>
                      <a:pt x="2442090" y="110701"/>
                      <a:pt x="2428353" y="123428"/>
                      <a:pt x="2413809" y="134538"/>
                    </a:cubicBezTo>
                    <a:cubicBezTo>
                      <a:pt x="2404718" y="141609"/>
                      <a:pt x="2395022" y="147467"/>
                      <a:pt x="2384922" y="154133"/>
                    </a:cubicBezTo>
                    <a:cubicBezTo>
                      <a:pt x="2383103" y="155345"/>
                      <a:pt x="2381083" y="156759"/>
                      <a:pt x="2379265" y="158173"/>
                    </a:cubicBezTo>
                    <a:cubicBezTo>
                      <a:pt x="2374821" y="163426"/>
                      <a:pt x="2370377" y="168678"/>
                      <a:pt x="2365529" y="173122"/>
                    </a:cubicBezTo>
                    <a:cubicBezTo>
                      <a:pt x="2362499" y="175748"/>
                      <a:pt x="2357650" y="180394"/>
                      <a:pt x="2352196" y="183828"/>
                    </a:cubicBezTo>
                    <a:cubicBezTo>
                      <a:pt x="2350378" y="186657"/>
                      <a:pt x="2348560" y="189687"/>
                      <a:pt x="2346944" y="192717"/>
                    </a:cubicBezTo>
                    <a:cubicBezTo>
                      <a:pt x="2345530" y="190293"/>
                      <a:pt x="2343712" y="188879"/>
                      <a:pt x="2341692" y="188879"/>
                    </a:cubicBezTo>
                    <a:cubicBezTo>
                      <a:pt x="2340075" y="188677"/>
                      <a:pt x="2338863" y="190091"/>
                      <a:pt x="2339065" y="193727"/>
                    </a:cubicBezTo>
                    <a:cubicBezTo>
                      <a:pt x="2339267" y="197767"/>
                      <a:pt x="2339469" y="202009"/>
                      <a:pt x="2339469" y="206049"/>
                    </a:cubicBezTo>
                    <a:cubicBezTo>
                      <a:pt x="2339065" y="206656"/>
                      <a:pt x="2338661" y="207060"/>
                      <a:pt x="2338257" y="207262"/>
                    </a:cubicBezTo>
                    <a:cubicBezTo>
                      <a:pt x="2338661" y="209888"/>
                      <a:pt x="2338863" y="212716"/>
                      <a:pt x="2339873" y="216150"/>
                    </a:cubicBezTo>
                    <a:cubicBezTo>
                      <a:pt x="2339873" y="218170"/>
                      <a:pt x="2340075" y="220190"/>
                      <a:pt x="2340075" y="222210"/>
                    </a:cubicBezTo>
                    <a:cubicBezTo>
                      <a:pt x="2340075" y="222210"/>
                      <a:pt x="2356842" y="221200"/>
                      <a:pt x="2357852" y="221200"/>
                    </a:cubicBezTo>
                    <a:cubicBezTo>
                      <a:pt x="2354014" y="308872"/>
                      <a:pt x="2364317" y="399372"/>
                      <a:pt x="2369165" y="486236"/>
                    </a:cubicBezTo>
                    <a:cubicBezTo>
                      <a:pt x="2374619" y="584413"/>
                      <a:pt x="2380073" y="682589"/>
                      <a:pt x="2385931" y="780564"/>
                    </a:cubicBezTo>
                    <a:cubicBezTo>
                      <a:pt x="2397446" y="976715"/>
                      <a:pt x="2409567" y="1173068"/>
                      <a:pt x="2421485" y="1369219"/>
                    </a:cubicBezTo>
                    <a:cubicBezTo>
                      <a:pt x="2433404" y="1565370"/>
                      <a:pt x="2444312" y="1761723"/>
                      <a:pt x="2455019" y="1958076"/>
                    </a:cubicBezTo>
                    <a:cubicBezTo>
                      <a:pt x="2460473" y="2056252"/>
                      <a:pt x="2466129" y="2154227"/>
                      <a:pt x="2471583" y="2252403"/>
                    </a:cubicBezTo>
                    <a:cubicBezTo>
                      <a:pt x="2477038" y="2349166"/>
                      <a:pt x="2472593" y="2452797"/>
                      <a:pt x="2491986" y="2547943"/>
                    </a:cubicBezTo>
                    <a:cubicBezTo>
                      <a:pt x="2489764" y="2547741"/>
                      <a:pt x="2487744" y="2547337"/>
                      <a:pt x="2485522" y="2547135"/>
                    </a:cubicBezTo>
                    <a:cubicBezTo>
                      <a:pt x="2485522" y="2546529"/>
                      <a:pt x="2485522" y="2545923"/>
                      <a:pt x="2485522" y="2545519"/>
                    </a:cubicBezTo>
                    <a:cubicBezTo>
                      <a:pt x="2485724" y="2537843"/>
                      <a:pt x="2486128" y="2530166"/>
                      <a:pt x="2486330" y="2522288"/>
                    </a:cubicBezTo>
                    <a:lnTo>
                      <a:pt x="2467543" y="2523298"/>
                    </a:lnTo>
                    <a:lnTo>
                      <a:pt x="2346742" y="385838"/>
                    </a:lnTo>
                    <a:cubicBezTo>
                      <a:pt x="2350984" y="485630"/>
                      <a:pt x="2355832" y="586433"/>
                      <a:pt x="2361286" y="688650"/>
                    </a:cubicBezTo>
                    <a:cubicBezTo>
                      <a:pt x="2345934" y="540173"/>
                      <a:pt x="2329369" y="391292"/>
                      <a:pt x="2309370" y="241603"/>
                    </a:cubicBezTo>
                    <a:cubicBezTo>
                      <a:pt x="2307956" y="231301"/>
                      <a:pt x="2299068" y="226452"/>
                      <a:pt x="2290987" y="226654"/>
                    </a:cubicBezTo>
                    <a:cubicBezTo>
                      <a:pt x="2288361" y="207868"/>
                      <a:pt x="2285937" y="189081"/>
                      <a:pt x="2283311" y="170294"/>
                    </a:cubicBezTo>
                    <a:cubicBezTo>
                      <a:pt x="2296845" y="160597"/>
                      <a:pt x="2309168" y="149891"/>
                      <a:pt x="2321491" y="138982"/>
                    </a:cubicBezTo>
                    <a:lnTo>
                      <a:pt x="2321087" y="132720"/>
                    </a:lnTo>
                    <a:cubicBezTo>
                      <a:pt x="2330177" y="127266"/>
                      <a:pt x="2339267" y="121408"/>
                      <a:pt x="2348156" y="115751"/>
                    </a:cubicBezTo>
                    <a:cubicBezTo>
                      <a:pt x="2354418" y="111711"/>
                      <a:pt x="2360882" y="107873"/>
                      <a:pt x="2367145" y="103833"/>
                    </a:cubicBezTo>
                    <a:cubicBezTo>
                      <a:pt x="2375629" y="91510"/>
                      <a:pt x="2386336" y="78784"/>
                      <a:pt x="2398658" y="84036"/>
                    </a:cubicBezTo>
                    <a:cubicBezTo>
                      <a:pt x="2401284" y="82420"/>
                      <a:pt x="2403910" y="80602"/>
                      <a:pt x="2406537" y="78986"/>
                    </a:cubicBezTo>
                    <a:cubicBezTo>
                      <a:pt x="2409971" y="73733"/>
                      <a:pt x="2413809" y="69087"/>
                      <a:pt x="2417647" y="65047"/>
                    </a:cubicBezTo>
                    <a:cubicBezTo>
                      <a:pt x="2419667" y="62825"/>
                      <a:pt x="2421889" y="60603"/>
                      <a:pt x="2424313" y="58179"/>
                    </a:cubicBezTo>
                    <a:cubicBezTo>
                      <a:pt x="2429364" y="51916"/>
                      <a:pt x="2435020" y="46260"/>
                      <a:pt x="2441484" y="41614"/>
                    </a:cubicBezTo>
                    <a:cubicBezTo>
                      <a:pt x="2456433" y="30907"/>
                      <a:pt x="2475826" y="9292"/>
                      <a:pt x="2498653" y="20201"/>
                    </a:cubicBezTo>
                    <a:cubicBezTo>
                      <a:pt x="2501885" y="18181"/>
                      <a:pt x="2505319" y="15959"/>
                      <a:pt x="2508551" y="13939"/>
                    </a:cubicBezTo>
                    <a:cubicBezTo>
                      <a:pt x="2504309" y="9292"/>
                      <a:pt x="2499865" y="4646"/>
                      <a:pt x="2495420" y="0"/>
                    </a:cubicBezTo>
                    <a:cubicBezTo>
                      <a:pt x="2473805" y="14141"/>
                      <a:pt x="2452595" y="28079"/>
                      <a:pt x="2431384" y="41816"/>
                    </a:cubicBezTo>
                    <a:cubicBezTo>
                      <a:pt x="2405324" y="58785"/>
                      <a:pt x="2379669" y="75955"/>
                      <a:pt x="2354216" y="92924"/>
                    </a:cubicBezTo>
                    <a:cubicBezTo>
                      <a:pt x="2342499" y="100803"/>
                      <a:pt x="2329975" y="107671"/>
                      <a:pt x="2318258" y="115751"/>
                    </a:cubicBezTo>
                    <a:lnTo>
                      <a:pt x="2318460" y="120195"/>
                    </a:lnTo>
                    <a:cubicBezTo>
                      <a:pt x="2305532" y="132316"/>
                      <a:pt x="2292805" y="144639"/>
                      <a:pt x="2281493" y="157769"/>
                    </a:cubicBezTo>
                    <a:cubicBezTo>
                      <a:pt x="2281493" y="157163"/>
                      <a:pt x="2281291" y="156557"/>
                      <a:pt x="2281291" y="155951"/>
                    </a:cubicBezTo>
                    <a:cubicBezTo>
                      <a:pt x="2279675" y="145043"/>
                      <a:pt x="2260080" y="145043"/>
                      <a:pt x="2261696" y="156153"/>
                    </a:cubicBezTo>
                    <a:cubicBezTo>
                      <a:pt x="2262100" y="159183"/>
                      <a:pt x="2262504" y="162415"/>
                      <a:pt x="2262908" y="165446"/>
                    </a:cubicBezTo>
                    <a:cubicBezTo>
                      <a:pt x="2255838" y="165244"/>
                      <a:pt x="2248363" y="167264"/>
                      <a:pt x="2241293" y="168476"/>
                    </a:cubicBezTo>
                    <a:cubicBezTo>
                      <a:pt x="2234829" y="169486"/>
                      <a:pt x="2228364" y="170496"/>
                      <a:pt x="2221900" y="171708"/>
                    </a:cubicBezTo>
                    <a:cubicBezTo>
                      <a:pt x="2219072" y="172112"/>
                      <a:pt x="2216244" y="172314"/>
                      <a:pt x="2213618" y="173526"/>
                    </a:cubicBezTo>
                    <a:cubicBezTo>
                      <a:pt x="2209779" y="175142"/>
                      <a:pt x="2208163" y="177768"/>
                      <a:pt x="2203719" y="178980"/>
                    </a:cubicBezTo>
                    <a:cubicBezTo>
                      <a:pt x="2201295" y="179586"/>
                      <a:pt x="2201295" y="182212"/>
                      <a:pt x="2202911" y="183424"/>
                    </a:cubicBezTo>
                    <a:cubicBezTo>
                      <a:pt x="2199881" y="183828"/>
                      <a:pt x="2196851" y="184232"/>
                      <a:pt x="2193821" y="184434"/>
                    </a:cubicBezTo>
                    <a:cubicBezTo>
                      <a:pt x="2191397" y="182818"/>
                      <a:pt x="2189175" y="181000"/>
                      <a:pt x="2186750" y="179384"/>
                    </a:cubicBezTo>
                    <a:cubicBezTo>
                      <a:pt x="2181094" y="175344"/>
                      <a:pt x="2173620" y="181808"/>
                      <a:pt x="2178266" y="186253"/>
                    </a:cubicBezTo>
                    <a:cubicBezTo>
                      <a:pt x="2156651" y="188677"/>
                      <a:pt x="2135036" y="191303"/>
                      <a:pt x="2113421" y="193929"/>
                    </a:cubicBezTo>
                    <a:cubicBezTo>
                      <a:pt x="2038274" y="187667"/>
                      <a:pt x="1961106" y="191909"/>
                      <a:pt x="1886161" y="196353"/>
                    </a:cubicBezTo>
                    <a:cubicBezTo>
                      <a:pt x="1795660" y="201807"/>
                      <a:pt x="1705160" y="211504"/>
                      <a:pt x="1614862" y="223220"/>
                    </a:cubicBezTo>
                    <a:cubicBezTo>
                      <a:pt x="1522948" y="234937"/>
                      <a:pt x="1431034" y="248673"/>
                      <a:pt x="1338715" y="261602"/>
                    </a:cubicBezTo>
                    <a:cubicBezTo>
                      <a:pt x="1257104" y="273117"/>
                      <a:pt x="1175290" y="283217"/>
                      <a:pt x="1094284" y="299580"/>
                    </a:cubicBezTo>
                    <a:cubicBezTo>
                      <a:pt x="1062973" y="306044"/>
                      <a:pt x="1031459" y="312508"/>
                      <a:pt x="999744" y="317357"/>
                    </a:cubicBezTo>
                    <a:cubicBezTo>
                      <a:pt x="982977" y="319983"/>
                      <a:pt x="966210" y="321599"/>
                      <a:pt x="949444" y="323619"/>
                    </a:cubicBezTo>
                    <a:cubicBezTo>
                      <a:pt x="952070" y="301802"/>
                      <a:pt x="950454" y="279985"/>
                      <a:pt x="944595" y="258774"/>
                    </a:cubicBezTo>
                    <a:cubicBezTo>
                      <a:pt x="944393" y="256956"/>
                      <a:pt x="943989" y="255340"/>
                      <a:pt x="942979" y="253724"/>
                    </a:cubicBezTo>
                    <a:cubicBezTo>
                      <a:pt x="940555" y="245441"/>
                      <a:pt x="937727" y="237361"/>
                      <a:pt x="934697" y="229483"/>
                    </a:cubicBezTo>
                    <a:cubicBezTo>
                      <a:pt x="933283" y="225846"/>
                      <a:pt x="929849" y="223624"/>
                      <a:pt x="926213" y="223018"/>
                    </a:cubicBezTo>
                    <a:cubicBezTo>
                      <a:pt x="909446" y="220796"/>
                      <a:pt x="894497" y="215544"/>
                      <a:pt x="880558" y="207262"/>
                    </a:cubicBezTo>
                    <a:cubicBezTo>
                      <a:pt x="866620" y="195141"/>
                      <a:pt x="851671" y="183828"/>
                      <a:pt x="835510" y="174940"/>
                    </a:cubicBezTo>
                    <a:cubicBezTo>
                      <a:pt x="827834" y="169486"/>
                      <a:pt x="820158" y="164032"/>
                      <a:pt x="812683" y="158375"/>
                    </a:cubicBezTo>
                    <a:cubicBezTo>
                      <a:pt x="808239" y="155547"/>
                      <a:pt x="803795" y="157567"/>
                      <a:pt x="801573" y="161001"/>
                    </a:cubicBezTo>
                    <a:cubicBezTo>
                      <a:pt x="796927" y="159587"/>
                      <a:pt x="792482" y="157971"/>
                      <a:pt x="787634" y="157163"/>
                    </a:cubicBezTo>
                    <a:cubicBezTo>
                      <a:pt x="783796" y="156557"/>
                      <a:pt x="781170" y="162415"/>
                      <a:pt x="784806" y="164436"/>
                    </a:cubicBezTo>
                    <a:cubicBezTo>
                      <a:pt x="793088" y="169890"/>
                      <a:pt x="801573" y="175142"/>
                      <a:pt x="809855" y="180192"/>
                    </a:cubicBezTo>
                    <a:cubicBezTo>
                      <a:pt x="813895" y="183020"/>
                      <a:pt x="818138" y="185849"/>
                      <a:pt x="821976" y="188879"/>
                    </a:cubicBezTo>
                    <a:cubicBezTo>
                      <a:pt x="822380" y="189283"/>
                      <a:pt x="822986" y="188879"/>
                      <a:pt x="823390" y="188677"/>
                    </a:cubicBezTo>
                    <a:cubicBezTo>
                      <a:pt x="823794" y="188879"/>
                      <a:pt x="824198" y="189283"/>
                      <a:pt x="824602" y="189485"/>
                    </a:cubicBezTo>
                    <a:cubicBezTo>
                      <a:pt x="835106" y="201201"/>
                      <a:pt x="842379" y="214736"/>
                      <a:pt x="846621" y="231705"/>
                    </a:cubicBezTo>
                    <a:cubicBezTo>
                      <a:pt x="847429" y="234937"/>
                      <a:pt x="853085" y="235543"/>
                      <a:pt x="853085" y="231503"/>
                    </a:cubicBezTo>
                    <a:cubicBezTo>
                      <a:pt x="853287" y="223624"/>
                      <a:pt x="852277" y="216150"/>
                      <a:pt x="850661" y="208878"/>
                    </a:cubicBezTo>
                    <a:cubicBezTo>
                      <a:pt x="857731" y="215544"/>
                      <a:pt x="865206" y="221806"/>
                      <a:pt x="873892" y="227058"/>
                    </a:cubicBezTo>
                    <a:cubicBezTo>
                      <a:pt x="874296" y="227260"/>
                      <a:pt x="874902" y="227462"/>
                      <a:pt x="875306" y="227664"/>
                    </a:cubicBezTo>
                    <a:cubicBezTo>
                      <a:pt x="885811" y="236149"/>
                      <a:pt x="896517" y="244431"/>
                      <a:pt x="907022" y="252714"/>
                    </a:cubicBezTo>
                    <a:cubicBezTo>
                      <a:pt x="904598" y="253118"/>
                      <a:pt x="901971" y="254128"/>
                      <a:pt x="900153" y="256754"/>
                    </a:cubicBezTo>
                    <a:cubicBezTo>
                      <a:pt x="880154" y="283419"/>
                      <a:pt x="868842" y="316751"/>
                      <a:pt x="857125" y="348870"/>
                    </a:cubicBezTo>
                    <a:cubicBezTo>
                      <a:pt x="852681" y="355536"/>
                      <a:pt x="848237" y="362001"/>
                      <a:pt x="844197" y="368869"/>
                    </a:cubicBezTo>
                    <a:cubicBezTo>
                      <a:pt x="841773" y="372909"/>
                      <a:pt x="842985" y="376545"/>
                      <a:pt x="845409" y="378969"/>
                    </a:cubicBezTo>
                    <a:cubicBezTo>
                      <a:pt x="845207" y="379373"/>
                      <a:pt x="845005" y="379979"/>
                      <a:pt x="844803" y="380585"/>
                    </a:cubicBezTo>
                    <a:cubicBezTo>
                      <a:pt x="830662" y="412907"/>
                      <a:pt x="815511" y="444824"/>
                      <a:pt x="799553" y="476136"/>
                    </a:cubicBezTo>
                    <a:cubicBezTo>
                      <a:pt x="798947" y="474722"/>
                      <a:pt x="796927" y="475530"/>
                      <a:pt x="797331" y="477146"/>
                    </a:cubicBezTo>
                    <a:cubicBezTo>
                      <a:pt x="797533" y="477954"/>
                      <a:pt x="797735" y="478762"/>
                      <a:pt x="798139" y="479570"/>
                    </a:cubicBezTo>
                    <a:cubicBezTo>
                      <a:pt x="791876" y="492095"/>
                      <a:pt x="785614" y="504619"/>
                      <a:pt x="779150" y="517144"/>
                    </a:cubicBezTo>
                    <a:cubicBezTo>
                      <a:pt x="775918" y="523406"/>
                      <a:pt x="772281" y="529264"/>
                      <a:pt x="768241" y="534921"/>
                    </a:cubicBezTo>
                    <a:cubicBezTo>
                      <a:pt x="764403" y="531890"/>
                      <a:pt x="760363" y="537749"/>
                      <a:pt x="763797" y="540981"/>
                    </a:cubicBezTo>
                    <a:lnTo>
                      <a:pt x="765009" y="542193"/>
                    </a:lnTo>
                    <a:cubicBezTo>
                      <a:pt x="763595" y="544617"/>
                      <a:pt x="762181" y="547041"/>
                      <a:pt x="760565" y="548859"/>
                    </a:cubicBezTo>
                    <a:cubicBezTo>
                      <a:pt x="757333" y="542395"/>
                      <a:pt x="748242" y="546435"/>
                      <a:pt x="750464" y="553303"/>
                    </a:cubicBezTo>
                    <a:cubicBezTo>
                      <a:pt x="751474" y="556334"/>
                      <a:pt x="752687" y="559364"/>
                      <a:pt x="753697" y="562394"/>
                    </a:cubicBezTo>
                    <a:cubicBezTo>
                      <a:pt x="728849" y="605826"/>
                      <a:pt x="702386" y="648046"/>
                      <a:pt x="675115" y="689862"/>
                    </a:cubicBezTo>
                    <a:cubicBezTo>
                      <a:pt x="673095" y="690266"/>
                      <a:pt x="671681" y="691680"/>
                      <a:pt x="672287" y="694306"/>
                    </a:cubicBezTo>
                    <a:cubicBezTo>
                      <a:pt x="666227" y="703598"/>
                      <a:pt x="660166" y="713093"/>
                      <a:pt x="653904" y="722385"/>
                    </a:cubicBezTo>
                    <a:cubicBezTo>
                      <a:pt x="651480" y="723597"/>
                      <a:pt x="649056" y="725213"/>
                      <a:pt x="647036" y="726627"/>
                    </a:cubicBezTo>
                    <a:cubicBezTo>
                      <a:pt x="647642" y="720567"/>
                      <a:pt x="639965" y="716527"/>
                      <a:pt x="635723" y="721981"/>
                    </a:cubicBezTo>
                    <a:cubicBezTo>
                      <a:pt x="630471" y="728850"/>
                      <a:pt x="625421" y="736526"/>
                      <a:pt x="620168" y="744202"/>
                    </a:cubicBezTo>
                    <a:cubicBezTo>
                      <a:pt x="619764" y="743394"/>
                      <a:pt x="619360" y="742384"/>
                      <a:pt x="618956" y="741778"/>
                    </a:cubicBezTo>
                    <a:cubicBezTo>
                      <a:pt x="609664" y="724607"/>
                      <a:pt x="600776" y="707235"/>
                      <a:pt x="592291" y="689458"/>
                    </a:cubicBezTo>
                    <a:cubicBezTo>
                      <a:pt x="591281" y="687438"/>
                      <a:pt x="590473" y="685417"/>
                      <a:pt x="589665" y="683599"/>
                    </a:cubicBezTo>
                    <a:cubicBezTo>
                      <a:pt x="592089" y="682993"/>
                      <a:pt x="594109" y="680569"/>
                      <a:pt x="592897" y="677539"/>
                    </a:cubicBezTo>
                    <a:cubicBezTo>
                      <a:pt x="582393" y="648854"/>
                      <a:pt x="565424" y="622391"/>
                      <a:pt x="549061" y="596129"/>
                    </a:cubicBezTo>
                    <a:cubicBezTo>
                      <a:pt x="547041" y="591685"/>
                      <a:pt x="545021" y="587241"/>
                      <a:pt x="543001" y="582999"/>
                    </a:cubicBezTo>
                    <a:cubicBezTo>
                      <a:pt x="542395" y="581787"/>
                      <a:pt x="541183" y="581181"/>
                      <a:pt x="539769" y="581181"/>
                    </a:cubicBezTo>
                    <a:cubicBezTo>
                      <a:pt x="539365" y="580575"/>
                      <a:pt x="539163" y="580171"/>
                      <a:pt x="538759" y="579565"/>
                    </a:cubicBezTo>
                    <a:cubicBezTo>
                      <a:pt x="517548" y="544617"/>
                      <a:pt x="497347" y="507851"/>
                      <a:pt x="470278" y="477146"/>
                    </a:cubicBezTo>
                    <a:cubicBezTo>
                      <a:pt x="484216" y="515528"/>
                      <a:pt x="506437" y="551485"/>
                      <a:pt x="526436" y="587039"/>
                    </a:cubicBezTo>
                    <a:cubicBezTo>
                      <a:pt x="533506" y="599766"/>
                      <a:pt x="540577" y="612896"/>
                      <a:pt x="547849" y="626027"/>
                    </a:cubicBezTo>
                    <a:cubicBezTo>
                      <a:pt x="559970" y="662388"/>
                      <a:pt x="576534" y="697336"/>
                      <a:pt x="594715" y="731072"/>
                    </a:cubicBezTo>
                    <a:cubicBezTo>
                      <a:pt x="596937" y="735314"/>
                      <a:pt x="599766" y="741172"/>
                      <a:pt x="602796" y="747434"/>
                    </a:cubicBezTo>
                    <a:cubicBezTo>
                      <a:pt x="598149" y="745616"/>
                      <a:pt x="593099" y="744404"/>
                      <a:pt x="587039" y="744404"/>
                    </a:cubicBezTo>
                    <a:cubicBezTo>
                      <a:pt x="582999" y="744404"/>
                      <a:pt x="580373" y="749454"/>
                      <a:pt x="584009" y="752080"/>
                    </a:cubicBezTo>
                    <a:cubicBezTo>
                      <a:pt x="591685" y="757535"/>
                      <a:pt x="597947" y="763595"/>
                      <a:pt x="604008" y="769857"/>
                    </a:cubicBezTo>
                    <a:cubicBezTo>
                      <a:pt x="598755" y="778544"/>
                      <a:pt x="593705" y="787432"/>
                      <a:pt x="589059" y="796523"/>
                    </a:cubicBezTo>
                    <a:cubicBezTo>
                      <a:pt x="582999" y="775514"/>
                      <a:pt x="565828" y="751273"/>
                      <a:pt x="559364" y="737536"/>
                    </a:cubicBezTo>
                    <a:cubicBezTo>
                      <a:pt x="541183" y="699154"/>
                      <a:pt x="524416" y="658348"/>
                      <a:pt x="499771" y="623603"/>
                    </a:cubicBezTo>
                    <a:cubicBezTo>
                      <a:pt x="496337" y="618956"/>
                      <a:pt x="490479" y="623603"/>
                      <a:pt x="491691" y="628451"/>
                    </a:cubicBezTo>
                    <a:cubicBezTo>
                      <a:pt x="501387" y="662590"/>
                      <a:pt x="518760" y="694710"/>
                      <a:pt x="534113" y="726627"/>
                    </a:cubicBezTo>
                    <a:cubicBezTo>
                      <a:pt x="540981" y="740768"/>
                      <a:pt x="547849" y="754909"/>
                      <a:pt x="554919" y="769049"/>
                    </a:cubicBezTo>
                    <a:cubicBezTo>
                      <a:pt x="547445" y="763191"/>
                      <a:pt x="539769" y="757535"/>
                      <a:pt x="532092" y="751879"/>
                    </a:cubicBezTo>
                    <a:cubicBezTo>
                      <a:pt x="513912" y="722587"/>
                      <a:pt x="493307" y="694306"/>
                      <a:pt x="475732" y="666833"/>
                    </a:cubicBezTo>
                    <a:cubicBezTo>
                      <a:pt x="442602" y="615118"/>
                      <a:pt x="410887" y="561182"/>
                      <a:pt x="373313" y="512498"/>
                    </a:cubicBezTo>
                    <a:cubicBezTo>
                      <a:pt x="370687" y="509265"/>
                      <a:pt x="364829" y="512498"/>
                      <a:pt x="366849" y="516336"/>
                    </a:cubicBezTo>
                    <a:cubicBezTo>
                      <a:pt x="393110" y="567646"/>
                      <a:pt x="425836" y="616128"/>
                      <a:pt x="456339" y="664813"/>
                    </a:cubicBezTo>
                    <a:cubicBezTo>
                      <a:pt x="472904" y="691478"/>
                      <a:pt x="488862" y="720971"/>
                      <a:pt x="506437" y="749050"/>
                    </a:cubicBezTo>
                    <a:cubicBezTo>
                      <a:pt x="486236" y="733294"/>
                      <a:pt x="465631" y="717739"/>
                      <a:pt x="445026" y="702184"/>
                    </a:cubicBezTo>
                    <a:cubicBezTo>
                      <a:pt x="428664" y="679559"/>
                      <a:pt x="412301" y="656934"/>
                      <a:pt x="397150" y="633703"/>
                    </a:cubicBezTo>
                    <a:cubicBezTo>
                      <a:pt x="360991" y="578151"/>
                      <a:pt x="328063" y="520780"/>
                      <a:pt x="297358" y="461995"/>
                    </a:cubicBezTo>
                    <a:cubicBezTo>
                      <a:pt x="292509" y="452501"/>
                      <a:pt x="277157" y="458965"/>
                      <a:pt x="282005" y="468661"/>
                    </a:cubicBezTo>
                    <a:cubicBezTo>
                      <a:pt x="311094" y="525022"/>
                      <a:pt x="342406" y="579969"/>
                      <a:pt x="376747" y="633501"/>
                    </a:cubicBezTo>
                    <a:cubicBezTo>
                      <a:pt x="384020" y="645016"/>
                      <a:pt x="391494" y="656530"/>
                      <a:pt x="398968" y="668247"/>
                    </a:cubicBezTo>
                    <a:cubicBezTo>
                      <a:pt x="368263" y="645824"/>
                      <a:pt x="337355" y="624007"/>
                      <a:pt x="306246" y="602392"/>
                    </a:cubicBezTo>
                    <a:cubicBezTo>
                      <a:pt x="260188" y="524416"/>
                      <a:pt x="205847" y="449875"/>
                      <a:pt x="157365" y="375131"/>
                    </a:cubicBezTo>
                    <a:cubicBezTo>
                      <a:pt x="155345" y="372101"/>
                      <a:pt x="151103" y="375535"/>
                      <a:pt x="152921" y="378565"/>
                    </a:cubicBezTo>
                    <a:cubicBezTo>
                      <a:pt x="191707" y="441996"/>
                      <a:pt x="227462" y="509265"/>
                      <a:pt x="265642" y="574312"/>
                    </a:cubicBezTo>
                    <a:cubicBezTo>
                      <a:pt x="260794" y="571080"/>
                      <a:pt x="256148" y="567848"/>
                      <a:pt x="251300" y="564616"/>
                    </a:cubicBezTo>
                    <a:cubicBezTo>
                      <a:pt x="247259" y="558758"/>
                      <a:pt x="243017" y="552899"/>
                      <a:pt x="239179" y="547041"/>
                    </a:cubicBezTo>
                    <a:cubicBezTo>
                      <a:pt x="217362" y="514316"/>
                      <a:pt x="195747" y="481590"/>
                      <a:pt x="173526" y="449067"/>
                    </a:cubicBezTo>
                    <a:cubicBezTo>
                      <a:pt x="130700" y="385838"/>
                      <a:pt x="86460" y="323619"/>
                      <a:pt x="42624" y="261400"/>
                    </a:cubicBezTo>
                    <a:cubicBezTo>
                      <a:pt x="38382" y="255340"/>
                      <a:pt x="29493" y="262410"/>
                      <a:pt x="33736" y="268470"/>
                    </a:cubicBezTo>
                    <a:cubicBezTo>
                      <a:pt x="76764" y="331497"/>
                      <a:pt x="118781" y="395332"/>
                      <a:pt x="161203" y="458965"/>
                    </a:cubicBezTo>
                    <a:cubicBezTo>
                      <a:pt x="179182" y="486034"/>
                      <a:pt x="197363" y="513306"/>
                      <a:pt x="215342" y="540375"/>
                    </a:cubicBezTo>
                    <a:cubicBezTo>
                      <a:pt x="198979" y="529466"/>
                      <a:pt x="182616" y="518760"/>
                      <a:pt x="166456" y="508053"/>
                    </a:cubicBezTo>
                    <a:cubicBezTo>
                      <a:pt x="139386" y="467449"/>
                      <a:pt x="110499" y="427654"/>
                      <a:pt x="85248" y="386444"/>
                    </a:cubicBezTo>
                    <a:cubicBezTo>
                      <a:pt x="55755" y="338366"/>
                      <a:pt x="27877" y="289479"/>
                      <a:pt x="606" y="239987"/>
                    </a:cubicBezTo>
                    <a:lnTo>
                      <a:pt x="606" y="268268"/>
                    </a:lnTo>
                    <a:cubicBezTo>
                      <a:pt x="20201" y="305842"/>
                      <a:pt x="40806" y="342810"/>
                      <a:pt x="62623" y="379373"/>
                    </a:cubicBezTo>
                    <a:cubicBezTo>
                      <a:pt x="66259" y="385434"/>
                      <a:pt x="69895" y="391696"/>
                      <a:pt x="73531" y="397958"/>
                    </a:cubicBezTo>
                    <a:cubicBezTo>
                      <a:pt x="62017" y="380787"/>
                      <a:pt x="50502" y="363819"/>
                      <a:pt x="38786" y="347052"/>
                    </a:cubicBezTo>
                    <a:cubicBezTo>
                      <a:pt x="25857" y="328467"/>
                      <a:pt x="13131" y="310488"/>
                      <a:pt x="202" y="292711"/>
                    </a:cubicBezTo>
                    <a:lnTo>
                      <a:pt x="202" y="321599"/>
                    </a:lnTo>
                    <a:cubicBezTo>
                      <a:pt x="7272" y="331497"/>
                      <a:pt x="14747" y="340992"/>
                      <a:pt x="21615" y="351092"/>
                    </a:cubicBezTo>
                    <a:cubicBezTo>
                      <a:pt x="45856" y="386040"/>
                      <a:pt x="69491" y="421391"/>
                      <a:pt x="92520" y="457147"/>
                    </a:cubicBezTo>
                    <a:cubicBezTo>
                      <a:pt x="93126" y="458157"/>
                      <a:pt x="93934" y="459369"/>
                      <a:pt x="94540" y="460379"/>
                    </a:cubicBezTo>
                    <a:cubicBezTo>
                      <a:pt x="82420" y="451289"/>
                      <a:pt x="70299" y="441794"/>
                      <a:pt x="58583" y="432300"/>
                    </a:cubicBezTo>
                    <a:cubicBezTo>
                      <a:pt x="38786" y="415937"/>
                      <a:pt x="19393" y="399170"/>
                      <a:pt x="0" y="382202"/>
                    </a:cubicBezTo>
                    <a:lnTo>
                      <a:pt x="0" y="447451"/>
                    </a:lnTo>
                    <a:cubicBezTo>
                      <a:pt x="6464" y="452905"/>
                      <a:pt x="12929" y="458561"/>
                      <a:pt x="19999" y="462803"/>
                    </a:cubicBezTo>
                    <a:cubicBezTo>
                      <a:pt x="23837" y="465025"/>
                      <a:pt x="27473" y="463005"/>
                      <a:pt x="28483" y="459773"/>
                    </a:cubicBezTo>
                    <a:cubicBezTo>
                      <a:pt x="30705" y="462197"/>
                      <a:pt x="32928" y="464621"/>
                      <a:pt x="35150" y="467247"/>
                    </a:cubicBezTo>
                    <a:cubicBezTo>
                      <a:pt x="37978" y="470480"/>
                      <a:pt x="40402" y="474116"/>
                      <a:pt x="43432" y="477146"/>
                    </a:cubicBezTo>
                    <a:cubicBezTo>
                      <a:pt x="43836" y="477752"/>
                      <a:pt x="44644" y="477752"/>
                      <a:pt x="45250" y="477954"/>
                    </a:cubicBezTo>
                    <a:cubicBezTo>
                      <a:pt x="65249" y="499165"/>
                      <a:pt x="86258" y="518962"/>
                      <a:pt x="109085" y="534719"/>
                    </a:cubicBezTo>
                    <a:cubicBezTo>
                      <a:pt x="114539" y="538557"/>
                      <a:pt x="121004" y="531890"/>
                      <a:pt x="117165" y="526436"/>
                    </a:cubicBezTo>
                    <a:cubicBezTo>
                      <a:pt x="108479" y="514114"/>
                      <a:pt x="98783" y="502195"/>
                      <a:pt x="88884" y="490479"/>
                    </a:cubicBezTo>
                    <a:cubicBezTo>
                      <a:pt x="102823" y="499569"/>
                      <a:pt x="116357" y="508861"/>
                      <a:pt x="130094" y="518154"/>
                    </a:cubicBezTo>
                    <a:cubicBezTo>
                      <a:pt x="142417" y="537951"/>
                      <a:pt x="155143" y="557344"/>
                      <a:pt x="170092" y="574716"/>
                    </a:cubicBezTo>
                    <a:cubicBezTo>
                      <a:pt x="172920" y="578151"/>
                      <a:pt x="178172" y="574918"/>
                      <a:pt x="176758" y="570878"/>
                    </a:cubicBezTo>
                    <a:cubicBezTo>
                      <a:pt x="172920" y="560576"/>
                      <a:pt x="168274" y="550475"/>
                      <a:pt x="163021" y="540375"/>
                    </a:cubicBezTo>
                    <a:cubicBezTo>
                      <a:pt x="164638" y="541385"/>
                      <a:pt x="166254" y="542597"/>
                      <a:pt x="167870" y="543607"/>
                    </a:cubicBezTo>
                    <a:cubicBezTo>
                      <a:pt x="180394" y="559768"/>
                      <a:pt x="193525" y="574918"/>
                      <a:pt x="207666" y="589059"/>
                    </a:cubicBezTo>
                    <a:cubicBezTo>
                      <a:pt x="210090" y="591483"/>
                      <a:pt x="215544" y="589463"/>
                      <a:pt x="213524" y="585625"/>
                    </a:cubicBezTo>
                    <a:cubicBezTo>
                      <a:pt x="210292" y="579363"/>
                      <a:pt x="206453" y="573302"/>
                      <a:pt x="202817" y="567242"/>
                    </a:cubicBezTo>
                    <a:cubicBezTo>
                      <a:pt x="211302" y="573100"/>
                      <a:pt x="219382" y="579161"/>
                      <a:pt x="227866" y="585019"/>
                    </a:cubicBezTo>
                    <a:cubicBezTo>
                      <a:pt x="238775" y="593099"/>
                      <a:pt x="249683" y="600978"/>
                      <a:pt x="260592" y="608856"/>
                    </a:cubicBezTo>
                    <a:cubicBezTo>
                      <a:pt x="267864" y="618350"/>
                      <a:pt x="275339" y="627441"/>
                      <a:pt x="284227" y="635117"/>
                    </a:cubicBezTo>
                    <a:cubicBezTo>
                      <a:pt x="286651" y="637137"/>
                      <a:pt x="289277" y="634107"/>
                      <a:pt x="288671" y="631683"/>
                    </a:cubicBezTo>
                    <a:cubicBezTo>
                      <a:pt x="288267" y="630471"/>
                      <a:pt x="287661" y="629461"/>
                      <a:pt x="287257" y="628249"/>
                    </a:cubicBezTo>
                    <a:cubicBezTo>
                      <a:pt x="294328" y="633299"/>
                      <a:pt x="301398" y="638349"/>
                      <a:pt x="308468" y="643198"/>
                    </a:cubicBezTo>
                    <a:cubicBezTo>
                      <a:pt x="313518" y="646632"/>
                      <a:pt x="315538" y="655116"/>
                      <a:pt x="320387" y="659156"/>
                    </a:cubicBezTo>
                    <a:cubicBezTo>
                      <a:pt x="325437" y="663398"/>
                      <a:pt x="339174" y="667843"/>
                      <a:pt x="346042" y="672489"/>
                    </a:cubicBezTo>
                    <a:cubicBezTo>
                      <a:pt x="365435" y="685417"/>
                      <a:pt x="384424" y="699154"/>
                      <a:pt x="403817" y="712285"/>
                    </a:cubicBezTo>
                    <a:cubicBezTo>
                      <a:pt x="438966" y="735718"/>
                      <a:pt x="473106" y="767029"/>
                      <a:pt x="510881" y="786018"/>
                    </a:cubicBezTo>
                    <a:cubicBezTo>
                      <a:pt x="542799" y="801977"/>
                      <a:pt x="571686" y="818542"/>
                      <a:pt x="600170" y="841571"/>
                    </a:cubicBezTo>
                    <a:cubicBezTo>
                      <a:pt x="622795" y="854095"/>
                      <a:pt x="649662" y="867428"/>
                      <a:pt x="666631" y="887629"/>
                    </a:cubicBezTo>
                    <a:cubicBezTo>
                      <a:pt x="666631" y="886013"/>
                      <a:pt x="666429" y="884195"/>
                      <a:pt x="665621" y="882780"/>
                    </a:cubicBezTo>
                    <a:cubicBezTo>
                      <a:pt x="690670" y="903183"/>
                      <a:pt x="727435" y="941161"/>
                      <a:pt x="760363" y="945201"/>
                    </a:cubicBezTo>
                    <a:cubicBezTo>
                      <a:pt x="789452" y="948636"/>
                      <a:pt x="811673" y="927627"/>
                      <a:pt x="836520" y="920152"/>
                    </a:cubicBezTo>
                    <a:cubicBezTo>
                      <a:pt x="841571" y="918738"/>
                      <a:pt x="845611" y="919142"/>
                      <a:pt x="849449" y="920354"/>
                    </a:cubicBezTo>
                    <a:cubicBezTo>
                      <a:pt x="854095" y="913688"/>
                      <a:pt x="849449" y="905608"/>
                      <a:pt x="842783" y="903789"/>
                    </a:cubicBezTo>
                    <a:cubicBezTo>
                      <a:pt x="843591" y="898335"/>
                      <a:pt x="842985" y="893083"/>
                      <a:pt x="841571" y="887629"/>
                    </a:cubicBezTo>
                    <a:cubicBezTo>
                      <a:pt x="846015" y="892073"/>
                      <a:pt x="850257" y="896517"/>
                      <a:pt x="854297" y="900557"/>
                    </a:cubicBezTo>
                    <a:cubicBezTo>
                      <a:pt x="855509" y="901971"/>
                      <a:pt x="857125" y="902981"/>
                      <a:pt x="858337" y="904395"/>
                    </a:cubicBezTo>
                    <a:cubicBezTo>
                      <a:pt x="858337" y="971261"/>
                      <a:pt x="858337" y="1038126"/>
                      <a:pt x="858135" y="1105597"/>
                    </a:cubicBezTo>
                    <a:cubicBezTo>
                      <a:pt x="855509" y="1107011"/>
                      <a:pt x="854297" y="1110041"/>
                      <a:pt x="856519" y="1113273"/>
                    </a:cubicBezTo>
                    <a:cubicBezTo>
                      <a:pt x="857125" y="1114081"/>
                      <a:pt x="857529" y="1114889"/>
                      <a:pt x="858135" y="1115697"/>
                    </a:cubicBezTo>
                    <a:cubicBezTo>
                      <a:pt x="858135" y="1179532"/>
                      <a:pt x="858135" y="1243569"/>
                      <a:pt x="857933" y="1308010"/>
                    </a:cubicBezTo>
                    <a:cubicBezTo>
                      <a:pt x="857933" y="1455073"/>
                      <a:pt x="857731" y="1603752"/>
                      <a:pt x="857933" y="1753642"/>
                    </a:cubicBezTo>
                    <a:cubicBezTo>
                      <a:pt x="859549" y="1752228"/>
                      <a:pt x="861165" y="1750814"/>
                      <a:pt x="862782" y="1749400"/>
                    </a:cubicBezTo>
                    <a:cubicBezTo>
                      <a:pt x="862580" y="1788792"/>
                      <a:pt x="862378" y="1828184"/>
                      <a:pt x="861570" y="1867778"/>
                    </a:cubicBezTo>
                    <a:cubicBezTo>
                      <a:pt x="860559" y="1914846"/>
                      <a:pt x="853287" y="1965550"/>
                      <a:pt x="860358" y="2012214"/>
                    </a:cubicBezTo>
                    <a:cubicBezTo>
                      <a:pt x="842177" y="2043930"/>
                      <a:pt x="823996" y="2075645"/>
                      <a:pt x="805815" y="2107361"/>
                    </a:cubicBezTo>
                    <a:cubicBezTo>
                      <a:pt x="803997" y="2106553"/>
                      <a:pt x="802381" y="2105745"/>
                      <a:pt x="800563" y="2104937"/>
                    </a:cubicBezTo>
                    <a:cubicBezTo>
                      <a:pt x="781978" y="2097462"/>
                      <a:pt x="765817" y="2107765"/>
                      <a:pt x="753293" y="2124531"/>
                    </a:cubicBezTo>
                    <a:cubicBezTo>
                      <a:pt x="751677" y="2124531"/>
                      <a:pt x="750262" y="2125137"/>
                      <a:pt x="748848" y="2125542"/>
                    </a:cubicBezTo>
                    <a:cubicBezTo>
                      <a:pt x="747434" y="2126754"/>
                      <a:pt x="746020" y="2127966"/>
                      <a:pt x="744404" y="2128774"/>
                    </a:cubicBezTo>
                    <a:cubicBezTo>
                      <a:pt x="741778" y="2131198"/>
                      <a:pt x="738748" y="2132612"/>
                      <a:pt x="735112" y="2133420"/>
                    </a:cubicBezTo>
                    <a:cubicBezTo>
                      <a:pt x="734910" y="2133824"/>
                      <a:pt x="734506" y="2134228"/>
                      <a:pt x="734304" y="2134632"/>
                    </a:cubicBezTo>
                    <a:cubicBezTo>
                      <a:pt x="733900" y="2134228"/>
                      <a:pt x="733496" y="2133824"/>
                      <a:pt x="733092" y="2133622"/>
                    </a:cubicBezTo>
                    <a:cubicBezTo>
                      <a:pt x="731678" y="2133622"/>
                      <a:pt x="730466" y="2134026"/>
                      <a:pt x="729051" y="2133824"/>
                    </a:cubicBezTo>
                    <a:cubicBezTo>
                      <a:pt x="719961" y="2132612"/>
                      <a:pt x="707840" y="2131804"/>
                      <a:pt x="695922" y="2129380"/>
                    </a:cubicBezTo>
                    <a:cubicBezTo>
                      <a:pt x="690872" y="2132612"/>
                      <a:pt x="685821" y="2136046"/>
                      <a:pt x="680771" y="2139278"/>
                    </a:cubicBezTo>
                    <a:cubicBezTo>
                      <a:pt x="671075" y="2142914"/>
                      <a:pt x="661984" y="2147762"/>
                      <a:pt x="655520" y="2152005"/>
                    </a:cubicBezTo>
                    <a:cubicBezTo>
                      <a:pt x="648248" y="2156853"/>
                      <a:pt x="640773" y="2163115"/>
                      <a:pt x="633905" y="2169782"/>
                    </a:cubicBezTo>
                    <a:cubicBezTo>
                      <a:pt x="630673" y="2172004"/>
                      <a:pt x="627441" y="2174024"/>
                      <a:pt x="624209" y="2176246"/>
                    </a:cubicBezTo>
                    <a:cubicBezTo>
                      <a:pt x="602392" y="2201699"/>
                      <a:pt x="580575" y="2227354"/>
                      <a:pt x="558960" y="2252807"/>
                    </a:cubicBezTo>
                    <a:cubicBezTo>
                      <a:pt x="545627" y="2268362"/>
                      <a:pt x="532496" y="2284119"/>
                      <a:pt x="519366" y="2299673"/>
                    </a:cubicBezTo>
                    <a:cubicBezTo>
                      <a:pt x="516740" y="2299876"/>
                      <a:pt x="514316" y="2300684"/>
                      <a:pt x="511689" y="2302704"/>
                    </a:cubicBezTo>
                    <a:cubicBezTo>
                      <a:pt x="462601" y="2340681"/>
                      <a:pt x="416139" y="2382497"/>
                      <a:pt x="372101" y="2426737"/>
                    </a:cubicBezTo>
                    <a:cubicBezTo>
                      <a:pt x="366647" y="2435222"/>
                      <a:pt x="361395" y="2443908"/>
                      <a:pt x="355940" y="2452392"/>
                    </a:cubicBezTo>
                    <a:cubicBezTo>
                      <a:pt x="340790" y="2475421"/>
                      <a:pt x="322609" y="2507339"/>
                      <a:pt x="294934" y="2516429"/>
                    </a:cubicBezTo>
                    <a:cubicBezTo>
                      <a:pt x="293519" y="2516833"/>
                      <a:pt x="292105" y="2516632"/>
                      <a:pt x="290691" y="2516632"/>
                    </a:cubicBezTo>
                    <a:cubicBezTo>
                      <a:pt x="287863" y="2523298"/>
                      <a:pt x="285035" y="2529762"/>
                      <a:pt x="281803" y="2536226"/>
                    </a:cubicBezTo>
                    <a:cubicBezTo>
                      <a:pt x="281601" y="2537034"/>
                      <a:pt x="281197" y="2537640"/>
                      <a:pt x="280793" y="2538449"/>
                    </a:cubicBezTo>
                    <a:cubicBezTo>
                      <a:pt x="279581" y="2540873"/>
                      <a:pt x="278773" y="2543297"/>
                      <a:pt x="277561" y="2545721"/>
                    </a:cubicBezTo>
                    <a:cubicBezTo>
                      <a:pt x="274329" y="2551377"/>
                      <a:pt x="270288" y="2555013"/>
                      <a:pt x="265440" y="2557639"/>
                    </a:cubicBezTo>
                    <a:cubicBezTo>
                      <a:pt x="263016" y="2561680"/>
                      <a:pt x="257764" y="2561881"/>
                      <a:pt x="254330" y="2559457"/>
                    </a:cubicBezTo>
                    <a:cubicBezTo>
                      <a:pt x="253724" y="2559457"/>
                      <a:pt x="253118" y="2559659"/>
                      <a:pt x="252714" y="2559457"/>
                    </a:cubicBezTo>
                    <a:cubicBezTo>
                      <a:pt x="250289" y="2562488"/>
                      <a:pt x="247663" y="2565316"/>
                      <a:pt x="245239" y="2568346"/>
                    </a:cubicBezTo>
                    <a:cubicBezTo>
                      <a:pt x="244835" y="2564710"/>
                      <a:pt x="244835" y="2561074"/>
                      <a:pt x="244431" y="2557639"/>
                    </a:cubicBezTo>
                    <a:cubicBezTo>
                      <a:pt x="233321" y="2553599"/>
                      <a:pt x="224230" y="2543903"/>
                      <a:pt x="222412" y="2531580"/>
                    </a:cubicBezTo>
                    <a:cubicBezTo>
                      <a:pt x="222816" y="2550973"/>
                      <a:pt x="224836" y="2570568"/>
                      <a:pt x="229079" y="2589759"/>
                    </a:cubicBezTo>
                    <a:cubicBezTo>
                      <a:pt x="220190" y="2601273"/>
                      <a:pt x="211706" y="2612990"/>
                      <a:pt x="203019" y="2624706"/>
                    </a:cubicBezTo>
                    <a:cubicBezTo>
                      <a:pt x="201807" y="2613394"/>
                      <a:pt x="199181" y="2602283"/>
                      <a:pt x="195141" y="2591375"/>
                    </a:cubicBezTo>
                    <a:cubicBezTo>
                      <a:pt x="193929" y="2588345"/>
                      <a:pt x="188879" y="2589759"/>
                      <a:pt x="189687" y="2592991"/>
                    </a:cubicBezTo>
                    <a:cubicBezTo>
                      <a:pt x="193727" y="2608344"/>
                      <a:pt x="194535" y="2623494"/>
                      <a:pt x="192515" y="2638645"/>
                    </a:cubicBezTo>
                    <a:cubicBezTo>
                      <a:pt x="171506" y="2668138"/>
                      <a:pt x="151305" y="2698238"/>
                      <a:pt x="132316" y="2729549"/>
                    </a:cubicBezTo>
                    <a:cubicBezTo>
                      <a:pt x="129690" y="2728741"/>
                      <a:pt x="126660" y="2728337"/>
                      <a:pt x="124034" y="2727529"/>
                    </a:cubicBezTo>
                    <a:cubicBezTo>
                      <a:pt x="127670" y="2711570"/>
                      <a:pt x="118579" y="2691572"/>
                      <a:pt x="111913" y="2675209"/>
                    </a:cubicBezTo>
                    <a:cubicBezTo>
                      <a:pt x="108075" y="2681067"/>
                      <a:pt x="104035" y="2686723"/>
                      <a:pt x="100197" y="2692380"/>
                    </a:cubicBezTo>
                    <a:cubicBezTo>
                      <a:pt x="101207" y="2695208"/>
                      <a:pt x="102015" y="2698036"/>
                      <a:pt x="103025" y="2700864"/>
                    </a:cubicBezTo>
                    <a:cubicBezTo>
                      <a:pt x="104439" y="2707530"/>
                      <a:pt x="107469" y="2712985"/>
                      <a:pt x="111509" y="2718237"/>
                    </a:cubicBezTo>
                    <a:cubicBezTo>
                      <a:pt x="110701" y="2718237"/>
                      <a:pt x="110095" y="2717833"/>
                      <a:pt x="109085" y="2718237"/>
                    </a:cubicBezTo>
                    <a:cubicBezTo>
                      <a:pt x="108479" y="2718641"/>
                      <a:pt x="107671" y="2718843"/>
                      <a:pt x="107065" y="2719247"/>
                    </a:cubicBezTo>
                    <a:cubicBezTo>
                      <a:pt x="105449" y="2720055"/>
                      <a:pt x="104439" y="2721267"/>
                      <a:pt x="103631" y="2722681"/>
                    </a:cubicBezTo>
                    <a:cubicBezTo>
                      <a:pt x="96560" y="2721267"/>
                      <a:pt x="89490" y="2720055"/>
                      <a:pt x="82218" y="2719045"/>
                    </a:cubicBezTo>
                    <a:cubicBezTo>
                      <a:pt x="74945" y="2729347"/>
                      <a:pt x="67471" y="2739448"/>
                      <a:pt x="59997" y="2749548"/>
                    </a:cubicBezTo>
                    <a:cubicBezTo>
                      <a:pt x="63027" y="2749548"/>
                      <a:pt x="66259" y="2749750"/>
                      <a:pt x="69289" y="2749750"/>
                    </a:cubicBezTo>
                    <a:cubicBezTo>
                      <a:pt x="69693" y="2750760"/>
                      <a:pt x="69895" y="2751972"/>
                      <a:pt x="70299" y="2752982"/>
                    </a:cubicBezTo>
                    <a:cubicBezTo>
                      <a:pt x="43634" y="2782678"/>
                      <a:pt x="19999" y="2817423"/>
                      <a:pt x="606" y="2854795"/>
                    </a:cubicBezTo>
                    <a:lnTo>
                      <a:pt x="606" y="2904085"/>
                    </a:lnTo>
                    <a:cubicBezTo>
                      <a:pt x="20807" y="2855603"/>
                      <a:pt x="47270" y="2811161"/>
                      <a:pt x="74945" y="2766921"/>
                    </a:cubicBezTo>
                    <a:cubicBezTo>
                      <a:pt x="78178" y="2773991"/>
                      <a:pt x="90096" y="2772173"/>
                      <a:pt x="88076" y="2763891"/>
                    </a:cubicBezTo>
                    <a:cubicBezTo>
                      <a:pt x="87066" y="2759649"/>
                      <a:pt x="85854" y="2755609"/>
                      <a:pt x="84844" y="2751366"/>
                    </a:cubicBezTo>
                    <a:cubicBezTo>
                      <a:pt x="85248" y="2750962"/>
                      <a:pt x="85450" y="2750356"/>
                      <a:pt x="85854" y="2749952"/>
                    </a:cubicBezTo>
                    <a:cubicBezTo>
                      <a:pt x="97772" y="2749750"/>
                      <a:pt x="109691" y="2749144"/>
                      <a:pt x="121610" y="2747932"/>
                    </a:cubicBezTo>
                    <a:cubicBezTo>
                      <a:pt x="111307" y="2764497"/>
                      <a:pt x="101005" y="2781668"/>
                      <a:pt x="91308" y="2799242"/>
                    </a:cubicBezTo>
                    <a:cubicBezTo>
                      <a:pt x="31715" y="2851563"/>
                      <a:pt x="18383" y="2945093"/>
                      <a:pt x="27473" y="3020240"/>
                    </a:cubicBezTo>
                    <a:cubicBezTo>
                      <a:pt x="38180" y="3109731"/>
                      <a:pt x="70299" y="3211341"/>
                      <a:pt x="130700" y="3279621"/>
                    </a:cubicBezTo>
                    <a:cubicBezTo>
                      <a:pt x="134740" y="3284065"/>
                      <a:pt x="143629" y="3279822"/>
                      <a:pt x="140396" y="3273964"/>
                    </a:cubicBezTo>
                    <a:cubicBezTo>
                      <a:pt x="99793" y="3201241"/>
                      <a:pt x="67471" y="3123063"/>
                      <a:pt x="52724" y="3040441"/>
                    </a:cubicBezTo>
                    <a:cubicBezTo>
                      <a:pt x="42624" y="2984081"/>
                      <a:pt x="45452" y="2932164"/>
                      <a:pt x="62623" y="2883884"/>
                    </a:cubicBezTo>
                    <a:cubicBezTo>
                      <a:pt x="63431" y="2883884"/>
                      <a:pt x="64037" y="2883480"/>
                      <a:pt x="64643" y="2883076"/>
                    </a:cubicBezTo>
                    <a:cubicBezTo>
                      <a:pt x="104641" y="2839038"/>
                      <a:pt x="130094" y="2778638"/>
                      <a:pt x="163021" y="2728943"/>
                    </a:cubicBezTo>
                    <a:cubicBezTo>
                      <a:pt x="182212" y="2699652"/>
                      <a:pt x="202615" y="2671168"/>
                      <a:pt x="223624" y="2643291"/>
                    </a:cubicBezTo>
                    <a:cubicBezTo>
                      <a:pt x="240593" y="2706722"/>
                      <a:pt x="255744" y="2772981"/>
                      <a:pt x="283419" y="2831766"/>
                    </a:cubicBezTo>
                    <a:cubicBezTo>
                      <a:pt x="285035" y="2834998"/>
                      <a:pt x="290085" y="2833786"/>
                      <a:pt x="289479" y="2829948"/>
                    </a:cubicBezTo>
                    <a:cubicBezTo>
                      <a:pt x="284833" y="2797626"/>
                      <a:pt x="276147" y="2765709"/>
                      <a:pt x="266248" y="2733993"/>
                    </a:cubicBezTo>
                    <a:cubicBezTo>
                      <a:pt x="270288" y="2743286"/>
                      <a:pt x="274935" y="2752174"/>
                      <a:pt x="280187" y="2760255"/>
                    </a:cubicBezTo>
                    <a:cubicBezTo>
                      <a:pt x="283217" y="2766113"/>
                      <a:pt x="286449" y="2771971"/>
                      <a:pt x="289883" y="2777627"/>
                    </a:cubicBezTo>
                    <a:cubicBezTo>
                      <a:pt x="291095" y="2779445"/>
                      <a:pt x="293115" y="2779648"/>
                      <a:pt x="294732" y="2779041"/>
                    </a:cubicBezTo>
                    <a:cubicBezTo>
                      <a:pt x="296348" y="2780657"/>
                      <a:pt x="297560" y="2782678"/>
                      <a:pt x="299176" y="2784092"/>
                    </a:cubicBezTo>
                    <a:cubicBezTo>
                      <a:pt x="303014" y="2787728"/>
                      <a:pt x="307458" y="2782274"/>
                      <a:pt x="306246" y="2778435"/>
                    </a:cubicBezTo>
                    <a:cubicBezTo>
                      <a:pt x="302206" y="2765305"/>
                      <a:pt x="296348" y="2752780"/>
                      <a:pt x="290085" y="2740256"/>
                    </a:cubicBezTo>
                    <a:cubicBezTo>
                      <a:pt x="282813" y="2714398"/>
                      <a:pt x="272511" y="2688541"/>
                      <a:pt x="262006" y="2663492"/>
                    </a:cubicBezTo>
                    <a:cubicBezTo>
                      <a:pt x="258572" y="2648544"/>
                      <a:pt x="255946" y="2633595"/>
                      <a:pt x="254128" y="2618242"/>
                    </a:cubicBezTo>
                    <a:cubicBezTo>
                      <a:pt x="254128" y="2617838"/>
                      <a:pt x="254128" y="2617636"/>
                      <a:pt x="254128" y="2617232"/>
                    </a:cubicBezTo>
                    <a:cubicBezTo>
                      <a:pt x="253926" y="2616626"/>
                      <a:pt x="253926" y="2615818"/>
                      <a:pt x="253724" y="2615212"/>
                    </a:cubicBezTo>
                    <a:cubicBezTo>
                      <a:pt x="253320" y="2611980"/>
                      <a:pt x="252714" y="2608748"/>
                      <a:pt x="252512" y="2605515"/>
                    </a:cubicBezTo>
                    <a:cubicBezTo>
                      <a:pt x="256956" y="2599859"/>
                      <a:pt x="261198" y="2593799"/>
                      <a:pt x="265844" y="2588143"/>
                    </a:cubicBezTo>
                    <a:lnTo>
                      <a:pt x="265844" y="2588143"/>
                    </a:lnTo>
                    <a:cubicBezTo>
                      <a:pt x="266450" y="2668744"/>
                      <a:pt x="290691" y="2760659"/>
                      <a:pt x="342810" y="2817625"/>
                    </a:cubicBezTo>
                    <a:cubicBezTo>
                      <a:pt x="345234" y="2820251"/>
                      <a:pt x="349678" y="2817827"/>
                      <a:pt x="348264" y="2814393"/>
                    </a:cubicBezTo>
                    <a:cubicBezTo>
                      <a:pt x="330891" y="2772375"/>
                      <a:pt x="308266" y="2733387"/>
                      <a:pt x="295136" y="2689551"/>
                    </a:cubicBezTo>
                    <a:cubicBezTo>
                      <a:pt x="285843" y="2658644"/>
                      <a:pt x="280591" y="2627333"/>
                      <a:pt x="277157" y="2595617"/>
                    </a:cubicBezTo>
                    <a:cubicBezTo>
                      <a:pt x="296752" y="2677229"/>
                      <a:pt x="321801" y="2765103"/>
                      <a:pt x="367253" y="2833382"/>
                    </a:cubicBezTo>
                    <a:cubicBezTo>
                      <a:pt x="369879" y="2837422"/>
                      <a:pt x="374929" y="2833382"/>
                      <a:pt x="373919" y="2829342"/>
                    </a:cubicBezTo>
                    <a:cubicBezTo>
                      <a:pt x="370283" y="2816817"/>
                      <a:pt x="365839" y="2804495"/>
                      <a:pt x="360991" y="2792374"/>
                    </a:cubicBezTo>
                    <a:cubicBezTo>
                      <a:pt x="363819" y="2796010"/>
                      <a:pt x="366647" y="2799646"/>
                      <a:pt x="369677" y="2802879"/>
                    </a:cubicBezTo>
                    <a:cubicBezTo>
                      <a:pt x="369677" y="2802879"/>
                      <a:pt x="369879" y="2802879"/>
                      <a:pt x="369879" y="2802879"/>
                    </a:cubicBezTo>
                    <a:cubicBezTo>
                      <a:pt x="367657" y="2760255"/>
                      <a:pt x="340588" y="2713591"/>
                      <a:pt x="327053" y="2673189"/>
                    </a:cubicBezTo>
                    <a:cubicBezTo>
                      <a:pt x="316347" y="2641069"/>
                      <a:pt x="306650" y="2608748"/>
                      <a:pt x="296550" y="2576628"/>
                    </a:cubicBezTo>
                    <a:cubicBezTo>
                      <a:pt x="297964" y="2576224"/>
                      <a:pt x="299176" y="2575618"/>
                      <a:pt x="299984" y="2574002"/>
                    </a:cubicBezTo>
                    <a:cubicBezTo>
                      <a:pt x="304226" y="2564508"/>
                      <a:pt x="312912" y="2558650"/>
                      <a:pt x="322407" y="2555619"/>
                    </a:cubicBezTo>
                    <a:cubicBezTo>
                      <a:pt x="317357" y="2557437"/>
                      <a:pt x="318569" y="2565720"/>
                      <a:pt x="324023" y="2564306"/>
                    </a:cubicBezTo>
                    <a:cubicBezTo>
                      <a:pt x="325235" y="2563902"/>
                      <a:pt x="326649" y="2563498"/>
                      <a:pt x="328063" y="2563296"/>
                    </a:cubicBezTo>
                    <a:cubicBezTo>
                      <a:pt x="335941" y="2640261"/>
                      <a:pt x="359172" y="2721267"/>
                      <a:pt x="404221" y="2781062"/>
                    </a:cubicBezTo>
                    <a:cubicBezTo>
                      <a:pt x="405231" y="2782274"/>
                      <a:pt x="407049" y="2781062"/>
                      <a:pt x="406645" y="2779648"/>
                    </a:cubicBezTo>
                    <a:cubicBezTo>
                      <a:pt x="392100" y="2737024"/>
                      <a:pt x="372505" y="2696622"/>
                      <a:pt x="359172" y="2653392"/>
                    </a:cubicBezTo>
                    <a:cubicBezTo>
                      <a:pt x="349880" y="2623091"/>
                      <a:pt x="342810" y="2592183"/>
                      <a:pt x="336749" y="2560872"/>
                    </a:cubicBezTo>
                    <a:cubicBezTo>
                      <a:pt x="342608" y="2559256"/>
                      <a:pt x="348870" y="2557437"/>
                      <a:pt x="354930" y="2556629"/>
                    </a:cubicBezTo>
                    <a:cubicBezTo>
                      <a:pt x="355940" y="2557033"/>
                      <a:pt x="356950" y="2557235"/>
                      <a:pt x="357960" y="2557639"/>
                    </a:cubicBezTo>
                    <a:cubicBezTo>
                      <a:pt x="359981" y="2558650"/>
                      <a:pt x="363213" y="2559862"/>
                      <a:pt x="366243" y="2561074"/>
                    </a:cubicBezTo>
                    <a:cubicBezTo>
                      <a:pt x="380585" y="2645917"/>
                      <a:pt x="436946" y="2726519"/>
                      <a:pt x="509063" y="2766315"/>
                    </a:cubicBezTo>
                    <a:cubicBezTo>
                      <a:pt x="516740" y="2770557"/>
                      <a:pt x="529264" y="2761467"/>
                      <a:pt x="521184" y="2753588"/>
                    </a:cubicBezTo>
                    <a:cubicBezTo>
                      <a:pt x="483408" y="2716621"/>
                      <a:pt x="450683" y="2676421"/>
                      <a:pt x="420381" y="2633191"/>
                    </a:cubicBezTo>
                    <a:cubicBezTo>
                      <a:pt x="412907" y="2622686"/>
                      <a:pt x="402604" y="2610768"/>
                      <a:pt x="396948" y="2598647"/>
                    </a:cubicBezTo>
                    <a:cubicBezTo>
                      <a:pt x="395332" y="2593193"/>
                      <a:pt x="393918" y="2587739"/>
                      <a:pt x="392504" y="2582082"/>
                    </a:cubicBezTo>
                    <a:cubicBezTo>
                      <a:pt x="392504" y="2579456"/>
                      <a:pt x="392706" y="2577032"/>
                      <a:pt x="393312" y="2574406"/>
                    </a:cubicBezTo>
                    <a:cubicBezTo>
                      <a:pt x="395938" y="2564306"/>
                      <a:pt x="399574" y="2559256"/>
                      <a:pt x="399574" y="2550569"/>
                    </a:cubicBezTo>
                    <a:cubicBezTo>
                      <a:pt x="404221" y="2555013"/>
                      <a:pt x="408665" y="2559457"/>
                      <a:pt x="412907" y="2563700"/>
                    </a:cubicBezTo>
                    <a:cubicBezTo>
                      <a:pt x="416947" y="2567942"/>
                      <a:pt x="424826" y="2564306"/>
                      <a:pt x="422199" y="2558245"/>
                    </a:cubicBezTo>
                    <a:cubicBezTo>
                      <a:pt x="412907" y="2537034"/>
                      <a:pt x="399170" y="2520066"/>
                      <a:pt x="383818" y="2504309"/>
                    </a:cubicBezTo>
                    <a:cubicBezTo>
                      <a:pt x="383818" y="2488148"/>
                      <a:pt x="385030" y="2471987"/>
                      <a:pt x="387252" y="2455625"/>
                    </a:cubicBezTo>
                    <a:cubicBezTo>
                      <a:pt x="412503" y="2430980"/>
                      <a:pt x="438360" y="2406940"/>
                      <a:pt x="464823" y="2383709"/>
                    </a:cubicBezTo>
                    <a:cubicBezTo>
                      <a:pt x="464823" y="2384315"/>
                      <a:pt x="464823" y="2384921"/>
                      <a:pt x="465025" y="2385730"/>
                    </a:cubicBezTo>
                    <a:cubicBezTo>
                      <a:pt x="465631" y="2388558"/>
                      <a:pt x="467853" y="2391386"/>
                      <a:pt x="471086" y="2391588"/>
                    </a:cubicBezTo>
                    <a:cubicBezTo>
                      <a:pt x="479166" y="2391790"/>
                      <a:pt x="482196" y="2392194"/>
                      <a:pt x="484620" y="2384720"/>
                    </a:cubicBezTo>
                    <a:cubicBezTo>
                      <a:pt x="484620" y="2384720"/>
                      <a:pt x="484620" y="2384517"/>
                      <a:pt x="484620" y="2384720"/>
                    </a:cubicBezTo>
                    <a:cubicBezTo>
                      <a:pt x="485024" y="2375831"/>
                      <a:pt x="489266" y="2368761"/>
                      <a:pt x="496943" y="2363913"/>
                    </a:cubicBezTo>
                    <a:cubicBezTo>
                      <a:pt x="501791" y="2358862"/>
                      <a:pt x="506437" y="2353610"/>
                      <a:pt x="511083" y="2348358"/>
                    </a:cubicBezTo>
                    <a:cubicBezTo>
                      <a:pt x="515326" y="2343509"/>
                      <a:pt x="519568" y="2338661"/>
                      <a:pt x="523810" y="2333813"/>
                    </a:cubicBezTo>
                    <a:cubicBezTo>
                      <a:pt x="526234" y="2331793"/>
                      <a:pt x="528658" y="2329571"/>
                      <a:pt x="531082" y="2327551"/>
                    </a:cubicBezTo>
                    <a:cubicBezTo>
                      <a:pt x="533911" y="2325329"/>
                      <a:pt x="535123" y="2322703"/>
                      <a:pt x="535931" y="2319874"/>
                    </a:cubicBezTo>
                    <a:cubicBezTo>
                      <a:pt x="536941" y="2318864"/>
                      <a:pt x="537951" y="2317652"/>
                      <a:pt x="538759" y="2316642"/>
                    </a:cubicBezTo>
                    <a:cubicBezTo>
                      <a:pt x="543607" y="2310986"/>
                      <a:pt x="548455" y="2305330"/>
                      <a:pt x="553303" y="2299876"/>
                    </a:cubicBezTo>
                    <a:cubicBezTo>
                      <a:pt x="568050" y="2291997"/>
                      <a:pt x="581787" y="2282503"/>
                      <a:pt x="594109" y="2270382"/>
                    </a:cubicBezTo>
                    <a:cubicBezTo>
                      <a:pt x="594715" y="2270988"/>
                      <a:pt x="595321" y="2271392"/>
                      <a:pt x="596129" y="2271796"/>
                    </a:cubicBezTo>
                    <a:cubicBezTo>
                      <a:pt x="602998" y="2281089"/>
                      <a:pt x="606028" y="2291795"/>
                      <a:pt x="612492" y="2300885"/>
                    </a:cubicBezTo>
                    <a:cubicBezTo>
                      <a:pt x="614512" y="2303512"/>
                      <a:pt x="617946" y="2301896"/>
                      <a:pt x="618552" y="2299067"/>
                    </a:cubicBezTo>
                    <a:cubicBezTo>
                      <a:pt x="621179" y="2286947"/>
                      <a:pt x="613300" y="2275634"/>
                      <a:pt x="604412" y="2267554"/>
                    </a:cubicBezTo>
                    <a:cubicBezTo>
                      <a:pt x="607846" y="2263716"/>
                      <a:pt x="611886" y="2260888"/>
                      <a:pt x="616532" y="2258868"/>
                    </a:cubicBezTo>
                    <a:cubicBezTo>
                      <a:pt x="621179" y="2273210"/>
                      <a:pt x="626431" y="2287351"/>
                      <a:pt x="631885" y="2301491"/>
                    </a:cubicBezTo>
                    <a:cubicBezTo>
                      <a:pt x="636935" y="2314218"/>
                      <a:pt x="640167" y="2328763"/>
                      <a:pt x="651076" y="2337651"/>
                    </a:cubicBezTo>
                    <a:cubicBezTo>
                      <a:pt x="653904" y="2340075"/>
                      <a:pt x="658348" y="2337853"/>
                      <a:pt x="658550" y="2334217"/>
                    </a:cubicBezTo>
                    <a:cubicBezTo>
                      <a:pt x="659964" y="2320279"/>
                      <a:pt x="652086" y="2307350"/>
                      <a:pt x="646834" y="2294825"/>
                    </a:cubicBezTo>
                    <a:cubicBezTo>
                      <a:pt x="640167" y="2279068"/>
                      <a:pt x="633501" y="2263312"/>
                      <a:pt x="625825" y="2248161"/>
                    </a:cubicBezTo>
                    <a:cubicBezTo>
                      <a:pt x="624411" y="2245333"/>
                      <a:pt x="620774" y="2243111"/>
                      <a:pt x="617744" y="2244929"/>
                    </a:cubicBezTo>
                    <a:cubicBezTo>
                      <a:pt x="615522" y="2246141"/>
                      <a:pt x="613704" y="2247555"/>
                      <a:pt x="611482" y="2248767"/>
                    </a:cubicBezTo>
                    <a:cubicBezTo>
                      <a:pt x="625017" y="2229576"/>
                      <a:pt x="638349" y="2207355"/>
                      <a:pt x="656530" y="2196245"/>
                    </a:cubicBezTo>
                    <a:cubicBezTo>
                      <a:pt x="653298" y="2194427"/>
                      <a:pt x="650268" y="2192609"/>
                      <a:pt x="647238" y="2190589"/>
                    </a:cubicBezTo>
                    <a:cubicBezTo>
                      <a:pt x="648248" y="2189377"/>
                      <a:pt x="649460" y="2188164"/>
                      <a:pt x="650470" y="2186952"/>
                    </a:cubicBezTo>
                    <a:cubicBezTo>
                      <a:pt x="655116" y="2188771"/>
                      <a:pt x="659762" y="2190589"/>
                      <a:pt x="664409" y="2192205"/>
                    </a:cubicBezTo>
                    <a:cubicBezTo>
                      <a:pt x="669863" y="2189983"/>
                      <a:pt x="675923" y="2188771"/>
                      <a:pt x="682387" y="2188972"/>
                    </a:cubicBezTo>
                    <a:cubicBezTo>
                      <a:pt x="680367" y="2195235"/>
                      <a:pt x="678953" y="2201699"/>
                      <a:pt x="678145" y="2208567"/>
                    </a:cubicBezTo>
                    <a:cubicBezTo>
                      <a:pt x="675317" y="2209375"/>
                      <a:pt x="673095" y="2212002"/>
                      <a:pt x="674307" y="2215436"/>
                    </a:cubicBezTo>
                    <a:cubicBezTo>
                      <a:pt x="675115" y="2217658"/>
                      <a:pt x="676125" y="2219880"/>
                      <a:pt x="677135" y="2222102"/>
                    </a:cubicBezTo>
                    <a:cubicBezTo>
                      <a:pt x="677135" y="2222304"/>
                      <a:pt x="677135" y="2222506"/>
                      <a:pt x="677135" y="2222708"/>
                    </a:cubicBezTo>
                    <a:cubicBezTo>
                      <a:pt x="677135" y="2224122"/>
                      <a:pt x="677943" y="2225334"/>
                      <a:pt x="678751" y="2226142"/>
                    </a:cubicBezTo>
                    <a:cubicBezTo>
                      <a:pt x="684003" y="2238869"/>
                      <a:pt x="689862" y="2251393"/>
                      <a:pt x="696124" y="2263514"/>
                    </a:cubicBezTo>
                    <a:cubicBezTo>
                      <a:pt x="702184" y="2275432"/>
                      <a:pt x="706628" y="2288967"/>
                      <a:pt x="719153" y="2295027"/>
                    </a:cubicBezTo>
                    <a:cubicBezTo>
                      <a:pt x="722385" y="2296643"/>
                      <a:pt x="726425" y="2293815"/>
                      <a:pt x="726829" y="2290381"/>
                    </a:cubicBezTo>
                    <a:cubicBezTo>
                      <a:pt x="727031" y="2288765"/>
                      <a:pt x="726425" y="2287149"/>
                      <a:pt x="726425" y="2285331"/>
                    </a:cubicBezTo>
                    <a:cubicBezTo>
                      <a:pt x="729658" y="2295431"/>
                      <a:pt x="733900" y="2305330"/>
                      <a:pt x="741980" y="2310582"/>
                    </a:cubicBezTo>
                    <a:cubicBezTo>
                      <a:pt x="745818" y="2313208"/>
                      <a:pt x="750262" y="2310986"/>
                      <a:pt x="751070" y="2306542"/>
                    </a:cubicBezTo>
                    <a:cubicBezTo>
                      <a:pt x="754303" y="2290987"/>
                      <a:pt x="741576" y="2273210"/>
                      <a:pt x="734708" y="2259676"/>
                    </a:cubicBezTo>
                    <a:cubicBezTo>
                      <a:pt x="726829" y="2243919"/>
                      <a:pt x="717941" y="2227152"/>
                      <a:pt x="707436" y="2213214"/>
                    </a:cubicBezTo>
                    <a:cubicBezTo>
                      <a:pt x="707436" y="2213012"/>
                      <a:pt x="707032" y="2213214"/>
                      <a:pt x="707234" y="2213415"/>
                    </a:cubicBezTo>
                    <a:cubicBezTo>
                      <a:pt x="709457" y="2230788"/>
                      <a:pt x="715113" y="2249171"/>
                      <a:pt x="720567" y="2265938"/>
                    </a:cubicBezTo>
                    <a:cubicBezTo>
                      <a:pt x="720971" y="2266948"/>
                      <a:pt x="721173" y="2267958"/>
                      <a:pt x="721577" y="2269170"/>
                    </a:cubicBezTo>
                    <a:cubicBezTo>
                      <a:pt x="718143" y="2262706"/>
                      <a:pt x="713699" y="2256645"/>
                      <a:pt x="710265" y="2250787"/>
                    </a:cubicBezTo>
                    <a:cubicBezTo>
                      <a:pt x="704002" y="2240081"/>
                      <a:pt x="697336" y="2229576"/>
                      <a:pt x="690064" y="2219476"/>
                    </a:cubicBezTo>
                    <a:cubicBezTo>
                      <a:pt x="693094" y="2209981"/>
                      <a:pt x="696730" y="2201093"/>
                      <a:pt x="700972" y="2192811"/>
                    </a:cubicBezTo>
                    <a:cubicBezTo>
                      <a:pt x="701578" y="2193013"/>
                      <a:pt x="702184" y="2193013"/>
                      <a:pt x="702790" y="2193417"/>
                    </a:cubicBezTo>
                    <a:cubicBezTo>
                      <a:pt x="712083" y="2197053"/>
                      <a:pt x="721173" y="2202507"/>
                      <a:pt x="729859" y="2208567"/>
                    </a:cubicBezTo>
                    <a:cubicBezTo>
                      <a:pt x="735516" y="2221496"/>
                      <a:pt x="741374" y="2234425"/>
                      <a:pt x="747838" y="2246949"/>
                    </a:cubicBezTo>
                    <a:cubicBezTo>
                      <a:pt x="746626" y="2245939"/>
                      <a:pt x="745616" y="2244727"/>
                      <a:pt x="744404" y="2243717"/>
                    </a:cubicBezTo>
                    <a:cubicBezTo>
                      <a:pt x="739354" y="2239475"/>
                      <a:pt x="732688" y="2246747"/>
                      <a:pt x="736526" y="2251999"/>
                    </a:cubicBezTo>
                    <a:cubicBezTo>
                      <a:pt x="750060" y="2270382"/>
                      <a:pt x="763191" y="2288361"/>
                      <a:pt x="773696" y="2308764"/>
                    </a:cubicBezTo>
                    <a:cubicBezTo>
                      <a:pt x="781372" y="2323915"/>
                      <a:pt x="785614" y="2341893"/>
                      <a:pt x="798341" y="2353408"/>
                    </a:cubicBezTo>
                    <a:cubicBezTo>
                      <a:pt x="801573" y="2356236"/>
                      <a:pt x="806017" y="2353206"/>
                      <a:pt x="806623" y="2349772"/>
                    </a:cubicBezTo>
                    <a:cubicBezTo>
                      <a:pt x="807229" y="2346540"/>
                      <a:pt x="806825" y="2343308"/>
                      <a:pt x="806623" y="2339873"/>
                    </a:cubicBezTo>
                    <a:cubicBezTo>
                      <a:pt x="814097" y="2353206"/>
                      <a:pt x="821976" y="2366135"/>
                      <a:pt x="834096" y="2375831"/>
                    </a:cubicBezTo>
                    <a:cubicBezTo>
                      <a:pt x="837530" y="2378457"/>
                      <a:pt x="843187" y="2375225"/>
                      <a:pt x="842177" y="2370983"/>
                    </a:cubicBezTo>
                    <a:cubicBezTo>
                      <a:pt x="838540" y="2352398"/>
                      <a:pt x="827430" y="2337247"/>
                      <a:pt x="817330" y="2321491"/>
                    </a:cubicBezTo>
                    <a:cubicBezTo>
                      <a:pt x="815915" y="2319268"/>
                      <a:pt x="814501" y="2317046"/>
                      <a:pt x="812885" y="2314824"/>
                    </a:cubicBezTo>
                    <a:cubicBezTo>
                      <a:pt x="805209" y="2299472"/>
                      <a:pt x="797533" y="2284321"/>
                      <a:pt x="790058" y="2268968"/>
                    </a:cubicBezTo>
                    <a:cubicBezTo>
                      <a:pt x="795311" y="2274220"/>
                      <a:pt x="800563" y="2279271"/>
                      <a:pt x="805613" y="2284523"/>
                    </a:cubicBezTo>
                    <a:cubicBezTo>
                      <a:pt x="811471" y="2290583"/>
                      <a:pt x="817330" y="2296643"/>
                      <a:pt x="822986" y="2302704"/>
                    </a:cubicBezTo>
                    <a:cubicBezTo>
                      <a:pt x="826016" y="2306340"/>
                      <a:pt x="829046" y="2309976"/>
                      <a:pt x="831874" y="2313410"/>
                    </a:cubicBezTo>
                    <a:cubicBezTo>
                      <a:pt x="832076" y="2315430"/>
                      <a:pt x="832480" y="2317248"/>
                      <a:pt x="833894" y="2319268"/>
                    </a:cubicBezTo>
                    <a:cubicBezTo>
                      <a:pt x="843793" y="2332601"/>
                      <a:pt x="854095" y="2342499"/>
                      <a:pt x="866822" y="2351994"/>
                    </a:cubicBezTo>
                    <a:cubicBezTo>
                      <a:pt x="874296" y="2359670"/>
                      <a:pt x="881973" y="2366741"/>
                      <a:pt x="890053" y="2373811"/>
                    </a:cubicBezTo>
                    <a:cubicBezTo>
                      <a:pt x="894093" y="2379467"/>
                      <a:pt x="897931" y="2385326"/>
                      <a:pt x="902173" y="2390780"/>
                    </a:cubicBezTo>
                    <a:cubicBezTo>
                      <a:pt x="913688" y="2405931"/>
                      <a:pt x="924798" y="2423303"/>
                      <a:pt x="941969" y="2431990"/>
                    </a:cubicBezTo>
                    <a:cubicBezTo>
                      <a:pt x="946009" y="2434212"/>
                      <a:pt x="950050" y="2428960"/>
                      <a:pt x="948433" y="2425121"/>
                    </a:cubicBezTo>
                    <a:cubicBezTo>
                      <a:pt x="944393" y="2414819"/>
                      <a:pt x="937121" y="2405931"/>
                      <a:pt x="929647" y="2397446"/>
                    </a:cubicBezTo>
                    <a:cubicBezTo>
                      <a:pt x="931869" y="2398860"/>
                      <a:pt x="934091" y="2400274"/>
                      <a:pt x="936111" y="2401688"/>
                    </a:cubicBezTo>
                    <a:cubicBezTo>
                      <a:pt x="939545" y="2408759"/>
                      <a:pt x="943989" y="2414415"/>
                      <a:pt x="950656" y="2419061"/>
                    </a:cubicBezTo>
                    <a:cubicBezTo>
                      <a:pt x="953282" y="2420879"/>
                      <a:pt x="956918" y="2421687"/>
                      <a:pt x="959948" y="2420071"/>
                    </a:cubicBezTo>
                    <a:lnTo>
                      <a:pt x="962372" y="2418859"/>
                    </a:lnTo>
                    <a:cubicBezTo>
                      <a:pt x="962372" y="2418859"/>
                      <a:pt x="962372" y="2418859"/>
                      <a:pt x="962372" y="2418859"/>
                    </a:cubicBezTo>
                    <a:cubicBezTo>
                      <a:pt x="970048" y="2423707"/>
                      <a:pt x="977523" y="2428353"/>
                      <a:pt x="985401" y="2433000"/>
                    </a:cubicBezTo>
                    <a:cubicBezTo>
                      <a:pt x="985805" y="2433202"/>
                      <a:pt x="986007" y="2433404"/>
                      <a:pt x="986411" y="2433606"/>
                    </a:cubicBezTo>
                    <a:cubicBezTo>
                      <a:pt x="999542" y="2441484"/>
                      <a:pt x="1012874" y="2449161"/>
                      <a:pt x="1026409" y="2456433"/>
                    </a:cubicBezTo>
                    <a:cubicBezTo>
                      <a:pt x="1063781" y="2476432"/>
                      <a:pt x="1101557" y="2495421"/>
                      <a:pt x="1135898" y="2520470"/>
                    </a:cubicBezTo>
                    <a:cubicBezTo>
                      <a:pt x="1156705" y="2535822"/>
                      <a:pt x="1176098" y="2549357"/>
                      <a:pt x="1199531" y="2557841"/>
                    </a:cubicBezTo>
                    <a:cubicBezTo>
                      <a:pt x="1198521" y="2566730"/>
                      <a:pt x="1196905" y="2575012"/>
                      <a:pt x="1193269" y="2584304"/>
                    </a:cubicBezTo>
                    <a:cubicBezTo>
                      <a:pt x="1190441" y="2591779"/>
                      <a:pt x="1199329" y="2599859"/>
                      <a:pt x="1205995" y="2595617"/>
                    </a:cubicBezTo>
                    <a:cubicBezTo>
                      <a:pt x="1208621" y="2597839"/>
                      <a:pt x="1211450" y="2599455"/>
                      <a:pt x="1214480" y="2601273"/>
                    </a:cubicBezTo>
                    <a:cubicBezTo>
                      <a:pt x="1211854" y="2601677"/>
                      <a:pt x="1209026" y="2601475"/>
                      <a:pt x="1206399" y="2599859"/>
                    </a:cubicBezTo>
                    <a:cubicBezTo>
                      <a:pt x="1205389" y="2605111"/>
                      <a:pt x="1203773" y="2610768"/>
                      <a:pt x="1200743" y="2616828"/>
                    </a:cubicBezTo>
                    <a:cubicBezTo>
                      <a:pt x="1190037" y="2638645"/>
                      <a:pt x="1177512" y="2657836"/>
                      <a:pt x="1172462" y="2681875"/>
                    </a:cubicBezTo>
                    <a:cubicBezTo>
                      <a:pt x="1169230" y="2686319"/>
                      <a:pt x="1165998" y="2690965"/>
                      <a:pt x="1162563" y="2695410"/>
                    </a:cubicBezTo>
                    <a:cubicBezTo>
                      <a:pt x="1162563" y="2697834"/>
                      <a:pt x="1162967" y="2700056"/>
                      <a:pt x="1162967" y="2702480"/>
                    </a:cubicBezTo>
                    <a:cubicBezTo>
                      <a:pt x="1130646" y="2735205"/>
                      <a:pt x="1106405" y="2777829"/>
                      <a:pt x="1081356" y="2817019"/>
                    </a:cubicBezTo>
                    <a:cubicBezTo>
                      <a:pt x="1082164" y="2815807"/>
                      <a:pt x="1082770" y="2814595"/>
                      <a:pt x="1082568" y="2812777"/>
                    </a:cubicBezTo>
                    <a:cubicBezTo>
                      <a:pt x="1080144" y="2790152"/>
                      <a:pt x="1068225" y="2768133"/>
                      <a:pt x="1051054" y="2753184"/>
                    </a:cubicBezTo>
                    <a:cubicBezTo>
                      <a:pt x="1048024" y="2750558"/>
                      <a:pt x="1044388" y="2755003"/>
                      <a:pt x="1046408" y="2757831"/>
                    </a:cubicBezTo>
                    <a:cubicBezTo>
                      <a:pt x="1059135" y="2775607"/>
                      <a:pt x="1066003" y="2792980"/>
                      <a:pt x="1070043" y="2814393"/>
                    </a:cubicBezTo>
                    <a:cubicBezTo>
                      <a:pt x="1071053" y="2820251"/>
                      <a:pt x="1077719" y="2820857"/>
                      <a:pt x="1080750" y="2817625"/>
                    </a:cubicBezTo>
                    <a:cubicBezTo>
                      <a:pt x="1076911" y="2823686"/>
                      <a:pt x="1073073" y="2829746"/>
                      <a:pt x="1069033" y="2835604"/>
                    </a:cubicBezTo>
                    <a:cubicBezTo>
                      <a:pt x="1064791" y="2841866"/>
                      <a:pt x="1060347" y="2848129"/>
                      <a:pt x="1056104" y="2854593"/>
                    </a:cubicBezTo>
                    <a:cubicBezTo>
                      <a:pt x="1050246" y="2823686"/>
                      <a:pt x="1035500" y="2794596"/>
                      <a:pt x="1012268" y="2773385"/>
                    </a:cubicBezTo>
                    <a:cubicBezTo>
                      <a:pt x="1008834" y="2770355"/>
                      <a:pt x="1004390" y="2775405"/>
                      <a:pt x="1006814" y="2778839"/>
                    </a:cubicBezTo>
                    <a:cubicBezTo>
                      <a:pt x="1026207" y="2805505"/>
                      <a:pt x="1039540" y="2832978"/>
                      <a:pt x="1046004" y="2865704"/>
                    </a:cubicBezTo>
                    <a:cubicBezTo>
                      <a:pt x="1046206" y="2866511"/>
                      <a:pt x="1046812" y="2866916"/>
                      <a:pt x="1047216" y="2867522"/>
                    </a:cubicBezTo>
                    <a:cubicBezTo>
                      <a:pt x="1042570" y="2874390"/>
                      <a:pt x="1037924" y="2881056"/>
                      <a:pt x="1033277" y="2887924"/>
                    </a:cubicBezTo>
                    <a:cubicBezTo>
                      <a:pt x="1031863" y="2887924"/>
                      <a:pt x="1030651" y="2888127"/>
                      <a:pt x="1029237" y="2888127"/>
                    </a:cubicBezTo>
                    <a:cubicBezTo>
                      <a:pt x="1028429" y="2889540"/>
                      <a:pt x="1027621" y="2890955"/>
                      <a:pt x="1026611" y="2892571"/>
                    </a:cubicBezTo>
                    <a:cubicBezTo>
                      <a:pt x="1025803" y="2890955"/>
                      <a:pt x="1024995" y="2889137"/>
                      <a:pt x="1024389" y="2887521"/>
                    </a:cubicBezTo>
                    <a:cubicBezTo>
                      <a:pt x="1024187" y="2887116"/>
                      <a:pt x="1023783" y="2886915"/>
                      <a:pt x="1023581" y="2886712"/>
                    </a:cubicBezTo>
                    <a:cubicBezTo>
                      <a:pt x="1017319" y="2867926"/>
                      <a:pt x="1013076" y="2847321"/>
                      <a:pt x="1006410" y="2829140"/>
                    </a:cubicBezTo>
                    <a:cubicBezTo>
                      <a:pt x="995300" y="2798838"/>
                      <a:pt x="982169" y="2769345"/>
                      <a:pt x="966614" y="2741266"/>
                    </a:cubicBezTo>
                    <a:cubicBezTo>
                      <a:pt x="965402" y="2739044"/>
                      <a:pt x="961968" y="2740458"/>
                      <a:pt x="962978" y="2742882"/>
                    </a:cubicBezTo>
                    <a:cubicBezTo>
                      <a:pt x="976109" y="2772375"/>
                      <a:pt x="987421" y="2802273"/>
                      <a:pt x="997522" y="2832978"/>
                    </a:cubicBezTo>
                    <a:cubicBezTo>
                      <a:pt x="1004996" y="2855805"/>
                      <a:pt x="1010046" y="2881864"/>
                      <a:pt x="1019743" y="2904085"/>
                    </a:cubicBezTo>
                    <a:cubicBezTo>
                      <a:pt x="1018531" y="2906105"/>
                      <a:pt x="1017521" y="2908125"/>
                      <a:pt x="1016309" y="2910145"/>
                    </a:cubicBezTo>
                    <a:cubicBezTo>
                      <a:pt x="1016915" y="2910145"/>
                      <a:pt x="1017319" y="2910145"/>
                      <a:pt x="1017925" y="2909944"/>
                    </a:cubicBezTo>
                    <a:cubicBezTo>
                      <a:pt x="1015299" y="2913782"/>
                      <a:pt x="1012672" y="2917418"/>
                      <a:pt x="1010248" y="2921256"/>
                    </a:cubicBezTo>
                    <a:cubicBezTo>
                      <a:pt x="1010248" y="2921256"/>
                      <a:pt x="1010046" y="2921256"/>
                      <a:pt x="1010046" y="2921256"/>
                    </a:cubicBezTo>
                    <a:cubicBezTo>
                      <a:pt x="1009642" y="2921862"/>
                      <a:pt x="1009238" y="2922670"/>
                      <a:pt x="1008834" y="2923276"/>
                    </a:cubicBezTo>
                    <a:cubicBezTo>
                      <a:pt x="993886" y="2945093"/>
                      <a:pt x="978937" y="2967112"/>
                      <a:pt x="963786" y="2988727"/>
                    </a:cubicBezTo>
                    <a:cubicBezTo>
                      <a:pt x="934495" y="2992767"/>
                      <a:pt x="906012" y="2999838"/>
                      <a:pt x="875508" y="2997817"/>
                    </a:cubicBezTo>
                    <a:cubicBezTo>
                      <a:pt x="841773" y="2995798"/>
                      <a:pt x="812279" y="2982263"/>
                      <a:pt x="779958" y="2975192"/>
                    </a:cubicBezTo>
                    <a:cubicBezTo>
                      <a:pt x="775110" y="2974182"/>
                      <a:pt x="774100" y="2980647"/>
                      <a:pt x="776928" y="2983273"/>
                    </a:cubicBezTo>
                    <a:cubicBezTo>
                      <a:pt x="797129" y="3002262"/>
                      <a:pt x="829248" y="3014382"/>
                      <a:pt x="862984" y="3018827"/>
                    </a:cubicBezTo>
                    <a:cubicBezTo>
                      <a:pt x="861570" y="3019433"/>
                      <a:pt x="860559" y="3020443"/>
                      <a:pt x="860964" y="3022463"/>
                    </a:cubicBezTo>
                    <a:cubicBezTo>
                      <a:pt x="866014" y="3044684"/>
                      <a:pt x="872680" y="3068117"/>
                      <a:pt x="883185" y="3088318"/>
                    </a:cubicBezTo>
                    <a:cubicBezTo>
                      <a:pt x="884801" y="3091550"/>
                      <a:pt x="888639" y="3091954"/>
                      <a:pt x="891467" y="3090742"/>
                    </a:cubicBezTo>
                    <a:cubicBezTo>
                      <a:pt x="871266" y="3118821"/>
                      <a:pt x="850863" y="3146900"/>
                      <a:pt x="830258" y="3174576"/>
                    </a:cubicBezTo>
                    <a:cubicBezTo>
                      <a:pt x="813693" y="3145890"/>
                      <a:pt x="796927" y="3117407"/>
                      <a:pt x="780564" y="3088722"/>
                    </a:cubicBezTo>
                    <a:cubicBezTo>
                      <a:pt x="779756" y="3087308"/>
                      <a:pt x="777534" y="3088318"/>
                      <a:pt x="778342" y="3089732"/>
                    </a:cubicBezTo>
                    <a:cubicBezTo>
                      <a:pt x="794098" y="3120235"/>
                      <a:pt x="809451" y="3151143"/>
                      <a:pt x="825006" y="3181646"/>
                    </a:cubicBezTo>
                    <a:cubicBezTo>
                      <a:pt x="811067" y="3200433"/>
                      <a:pt x="796927" y="3219018"/>
                      <a:pt x="782786" y="3237603"/>
                    </a:cubicBezTo>
                    <a:cubicBezTo>
                      <a:pt x="781776" y="3235582"/>
                      <a:pt x="780564" y="3232956"/>
                      <a:pt x="778948" y="3229926"/>
                    </a:cubicBezTo>
                    <a:cubicBezTo>
                      <a:pt x="768443" y="3208109"/>
                      <a:pt x="755919" y="3187302"/>
                      <a:pt x="745010" y="3165687"/>
                    </a:cubicBezTo>
                    <a:cubicBezTo>
                      <a:pt x="723193" y="3122457"/>
                      <a:pt x="702386" y="3078621"/>
                      <a:pt x="682387" y="3034583"/>
                    </a:cubicBezTo>
                    <a:cubicBezTo>
                      <a:pt x="681781" y="3033371"/>
                      <a:pt x="680165" y="3034179"/>
                      <a:pt x="680569" y="3035391"/>
                    </a:cubicBezTo>
                    <a:cubicBezTo>
                      <a:pt x="693498" y="3072763"/>
                      <a:pt x="707840" y="3109933"/>
                      <a:pt x="724001" y="3146092"/>
                    </a:cubicBezTo>
                    <a:cubicBezTo>
                      <a:pt x="728041" y="3155183"/>
                      <a:pt x="762181" y="3219018"/>
                      <a:pt x="773493" y="3242855"/>
                    </a:cubicBezTo>
                    <a:cubicBezTo>
                      <a:pt x="772483" y="3242855"/>
                      <a:pt x="771473" y="3242855"/>
                      <a:pt x="770463" y="3243461"/>
                    </a:cubicBezTo>
                    <a:cubicBezTo>
                      <a:pt x="769655" y="3244067"/>
                      <a:pt x="768847" y="3244673"/>
                      <a:pt x="768039" y="3245077"/>
                    </a:cubicBezTo>
                    <a:cubicBezTo>
                      <a:pt x="766221" y="3246491"/>
                      <a:pt x="765413" y="3249319"/>
                      <a:pt x="766423" y="3251541"/>
                    </a:cubicBezTo>
                    <a:cubicBezTo>
                      <a:pt x="767231" y="3253359"/>
                      <a:pt x="768039" y="3254773"/>
                      <a:pt x="768645" y="3255783"/>
                    </a:cubicBezTo>
                    <a:cubicBezTo>
                      <a:pt x="760969" y="3265682"/>
                      <a:pt x="753495" y="3275580"/>
                      <a:pt x="745818" y="3285479"/>
                    </a:cubicBezTo>
                    <a:cubicBezTo>
                      <a:pt x="696124" y="3348304"/>
                      <a:pt x="643602" y="3409310"/>
                      <a:pt x="586433" y="3465469"/>
                    </a:cubicBezTo>
                    <a:cubicBezTo>
                      <a:pt x="541789" y="3409512"/>
                      <a:pt x="495529" y="3354566"/>
                      <a:pt x="450077" y="3299417"/>
                    </a:cubicBezTo>
                    <a:cubicBezTo>
                      <a:pt x="448663" y="3297801"/>
                      <a:pt x="446440" y="3299619"/>
                      <a:pt x="447451" y="3301437"/>
                    </a:cubicBezTo>
                    <a:cubicBezTo>
                      <a:pt x="484620" y="3363050"/>
                      <a:pt x="528254" y="3421633"/>
                      <a:pt x="577747" y="3473953"/>
                    </a:cubicBezTo>
                    <a:cubicBezTo>
                      <a:pt x="573908" y="3477589"/>
                      <a:pt x="570070" y="3480822"/>
                      <a:pt x="566232" y="3484458"/>
                    </a:cubicBezTo>
                    <a:cubicBezTo>
                      <a:pt x="526436" y="3443450"/>
                      <a:pt x="491893" y="3399210"/>
                      <a:pt x="456339" y="3353556"/>
                    </a:cubicBezTo>
                    <a:cubicBezTo>
                      <a:pt x="454723" y="3351536"/>
                      <a:pt x="451491" y="3353556"/>
                      <a:pt x="452501" y="3355778"/>
                    </a:cubicBezTo>
                    <a:cubicBezTo>
                      <a:pt x="475530" y="3408906"/>
                      <a:pt x="513104" y="3454964"/>
                      <a:pt x="556536" y="3493144"/>
                    </a:cubicBezTo>
                    <a:cubicBezTo>
                      <a:pt x="553505" y="3495770"/>
                      <a:pt x="550677" y="3498599"/>
                      <a:pt x="547647" y="3501224"/>
                    </a:cubicBezTo>
                    <a:cubicBezTo>
                      <a:pt x="547041" y="3499811"/>
                      <a:pt x="545627" y="3498599"/>
                      <a:pt x="543607" y="3498800"/>
                    </a:cubicBezTo>
                    <a:cubicBezTo>
                      <a:pt x="538759" y="3499406"/>
                      <a:pt x="533911" y="3500012"/>
                      <a:pt x="529062" y="3500417"/>
                    </a:cubicBezTo>
                    <a:cubicBezTo>
                      <a:pt x="501185" y="3472539"/>
                      <a:pt x="473510" y="3444258"/>
                      <a:pt x="447047" y="3414765"/>
                    </a:cubicBezTo>
                    <a:cubicBezTo>
                      <a:pt x="446440" y="3413957"/>
                      <a:pt x="445632" y="3413957"/>
                      <a:pt x="444824" y="3414159"/>
                    </a:cubicBezTo>
                    <a:cubicBezTo>
                      <a:pt x="443006" y="3412341"/>
                      <a:pt x="441390" y="3410724"/>
                      <a:pt x="439774" y="3408906"/>
                    </a:cubicBezTo>
                    <a:cubicBezTo>
                      <a:pt x="437956" y="3407088"/>
                      <a:pt x="434926" y="3409310"/>
                      <a:pt x="436542" y="3411533"/>
                    </a:cubicBezTo>
                    <a:cubicBezTo>
                      <a:pt x="460783" y="3442238"/>
                      <a:pt x="485428" y="3472539"/>
                      <a:pt x="510881" y="3502235"/>
                    </a:cubicBezTo>
                    <a:cubicBezTo>
                      <a:pt x="409271" y="3509507"/>
                      <a:pt x="313316" y="3482842"/>
                      <a:pt x="242613" y="3401634"/>
                    </a:cubicBezTo>
                    <a:cubicBezTo>
                      <a:pt x="239381" y="3397998"/>
                      <a:pt x="234129" y="3402240"/>
                      <a:pt x="236755" y="3406280"/>
                    </a:cubicBezTo>
                    <a:cubicBezTo>
                      <a:pt x="296954" y="3493144"/>
                      <a:pt x="418563" y="3547687"/>
                      <a:pt x="522194" y="3515567"/>
                    </a:cubicBezTo>
                    <a:cubicBezTo>
                      <a:pt x="523608" y="3517183"/>
                      <a:pt x="525022" y="3519001"/>
                      <a:pt x="526436" y="3520617"/>
                    </a:cubicBezTo>
                    <a:cubicBezTo>
                      <a:pt x="524416" y="3522435"/>
                      <a:pt x="522598" y="3524254"/>
                      <a:pt x="520578" y="3526072"/>
                    </a:cubicBezTo>
                    <a:cubicBezTo>
                      <a:pt x="496539" y="3546475"/>
                      <a:pt x="471692" y="3565868"/>
                      <a:pt x="446036" y="3584048"/>
                    </a:cubicBezTo>
                    <a:cubicBezTo>
                      <a:pt x="438562" y="3587078"/>
                      <a:pt x="430886" y="3589503"/>
                      <a:pt x="423007" y="3591725"/>
                    </a:cubicBezTo>
                    <a:cubicBezTo>
                      <a:pt x="421391" y="3590715"/>
                      <a:pt x="419169" y="3590109"/>
                      <a:pt x="416745" y="3590917"/>
                    </a:cubicBezTo>
                    <a:cubicBezTo>
                      <a:pt x="412099" y="3592129"/>
                      <a:pt x="407655" y="3593745"/>
                      <a:pt x="403211" y="3595361"/>
                    </a:cubicBezTo>
                    <a:cubicBezTo>
                      <a:pt x="376343" y="3599199"/>
                      <a:pt x="350486" y="3596977"/>
                      <a:pt x="324427" y="3595159"/>
                    </a:cubicBezTo>
                    <a:cubicBezTo>
                      <a:pt x="257562" y="3578796"/>
                      <a:pt x="197565" y="3555565"/>
                      <a:pt x="137164" y="3515365"/>
                    </a:cubicBezTo>
                    <a:cubicBezTo>
                      <a:pt x="132518" y="3512133"/>
                      <a:pt x="127872" y="3518597"/>
                      <a:pt x="131912" y="3522435"/>
                    </a:cubicBezTo>
                    <a:cubicBezTo>
                      <a:pt x="167870" y="3554757"/>
                      <a:pt x="212514" y="3580816"/>
                      <a:pt x="259986" y="3597179"/>
                    </a:cubicBezTo>
                    <a:cubicBezTo>
                      <a:pt x="225038" y="3605057"/>
                      <a:pt x="193727" y="3624450"/>
                      <a:pt x="161001" y="3640207"/>
                    </a:cubicBezTo>
                    <a:cubicBezTo>
                      <a:pt x="154739" y="3633743"/>
                      <a:pt x="148679" y="3627076"/>
                      <a:pt x="142417" y="3620814"/>
                    </a:cubicBezTo>
                    <a:cubicBezTo>
                      <a:pt x="124640" y="3602633"/>
                      <a:pt x="106459" y="3584654"/>
                      <a:pt x="87066" y="3568292"/>
                    </a:cubicBezTo>
                    <a:cubicBezTo>
                      <a:pt x="83632" y="3565464"/>
                      <a:pt x="78784" y="3570514"/>
                      <a:pt x="81612" y="3573948"/>
                    </a:cubicBezTo>
                    <a:cubicBezTo>
                      <a:pt x="100399" y="3596977"/>
                      <a:pt x="122014" y="3623642"/>
                      <a:pt x="145649" y="3646065"/>
                    </a:cubicBezTo>
                    <a:cubicBezTo>
                      <a:pt x="135750" y="3647277"/>
                      <a:pt x="125650" y="3648085"/>
                      <a:pt x="115751" y="3648893"/>
                    </a:cubicBezTo>
                    <a:cubicBezTo>
                      <a:pt x="109893" y="3644651"/>
                      <a:pt x="103833" y="3640207"/>
                      <a:pt x="98177" y="3635965"/>
                    </a:cubicBezTo>
                    <a:cubicBezTo>
                      <a:pt x="75147" y="3618390"/>
                      <a:pt x="51714" y="3600613"/>
                      <a:pt x="26463" y="3585866"/>
                    </a:cubicBezTo>
                    <a:cubicBezTo>
                      <a:pt x="21615" y="3583038"/>
                      <a:pt x="17373" y="3588897"/>
                      <a:pt x="21413" y="3592735"/>
                    </a:cubicBezTo>
                    <a:cubicBezTo>
                      <a:pt x="42624" y="3612532"/>
                      <a:pt x="66461" y="3629905"/>
                      <a:pt x="89894" y="3647075"/>
                    </a:cubicBezTo>
                    <a:cubicBezTo>
                      <a:pt x="91510" y="3648287"/>
                      <a:pt x="93328" y="3649701"/>
                      <a:pt x="94944" y="3650913"/>
                    </a:cubicBezTo>
                    <a:cubicBezTo>
                      <a:pt x="94338" y="3650913"/>
                      <a:pt x="93732" y="3651116"/>
                      <a:pt x="92924" y="3651116"/>
                    </a:cubicBezTo>
                    <a:cubicBezTo>
                      <a:pt x="82016" y="3651924"/>
                      <a:pt x="71107" y="3651924"/>
                      <a:pt x="60199" y="3652328"/>
                    </a:cubicBezTo>
                    <a:cubicBezTo>
                      <a:pt x="40604" y="3633339"/>
                      <a:pt x="20807" y="3616168"/>
                      <a:pt x="202" y="3600411"/>
                    </a:cubicBezTo>
                    <a:lnTo>
                      <a:pt x="202" y="3617582"/>
                    </a:lnTo>
                    <a:cubicBezTo>
                      <a:pt x="12525" y="3629500"/>
                      <a:pt x="25453" y="3641015"/>
                      <a:pt x="38584" y="3652125"/>
                    </a:cubicBezTo>
                    <a:cubicBezTo>
                      <a:pt x="25857" y="3652328"/>
                      <a:pt x="12929" y="3652125"/>
                      <a:pt x="202" y="3651924"/>
                    </a:cubicBezTo>
                    <a:lnTo>
                      <a:pt x="202" y="3683437"/>
                    </a:lnTo>
                    <a:cubicBezTo>
                      <a:pt x="63633" y="3686265"/>
                      <a:pt x="139386" y="3688487"/>
                      <a:pt x="194333" y="3659398"/>
                    </a:cubicBezTo>
                    <a:cubicBezTo>
                      <a:pt x="258168" y="3625662"/>
                      <a:pt x="331497" y="3618592"/>
                      <a:pt x="398968" y="3646873"/>
                    </a:cubicBezTo>
                    <a:cubicBezTo>
                      <a:pt x="412099" y="3642025"/>
                      <a:pt x="424219" y="3635763"/>
                      <a:pt x="436340" y="3630106"/>
                    </a:cubicBezTo>
                    <a:cubicBezTo>
                      <a:pt x="558556" y="3572736"/>
                      <a:pt x="661984" y="3437996"/>
                      <a:pt x="746222" y="3335981"/>
                    </a:cubicBezTo>
                    <a:cubicBezTo>
                      <a:pt x="825208" y="3240229"/>
                      <a:pt x="897729" y="3139224"/>
                      <a:pt x="969442" y="3038017"/>
                    </a:cubicBezTo>
                    <a:cubicBezTo>
                      <a:pt x="993684" y="3003878"/>
                      <a:pt x="1017319" y="2969132"/>
                      <a:pt x="1041156" y="2934791"/>
                    </a:cubicBezTo>
                    <a:cubicBezTo>
                      <a:pt x="1157513" y="2932164"/>
                      <a:pt x="1274073" y="2920246"/>
                      <a:pt x="1389420" y="2909741"/>
                    </a:cubicBezTo>
                    <a:cubicBezTo>
                      <a:pt x="1516686" y="2898025"/>
                      <a:pt x="1643345" y="2884894"/>
                      <a:pt x="1769197" y="2869542"/>
                    </a:cubicBezTo>
                    <a:cubicBezTo>
                      <a:pt x="2005144" y="2840856"/>
                      <a:pt x="2239273" y="2807323"/>
                      <a:pt x="2469765" y="2765911"/>
                    </a:cubicBezTo>
                    <a:cubicBezTo>
                      <a:pt x="2477644" y="2774193"/>
                      <a:pt x="2485320" y="2781263"/>
                      <a:pt x="2490168" y="2787526"/>
                    </a:cubicBezTo>
                    <a:cubicBezTo>
                      <a:pt x="2487744" y="2784294"/>
                      <a:pt x="2485118" y="2780254"/>
                      <a:pt x="2482492" y="2776011"/>
                    </a:cubicBezTo>
                    <a:cubicBezTo>
                      <a:pt x="2494208" y="2779041"/>
                      <a:pt x="2505925" y="2781263"/>
                      <a:pt x="2517440" y="2783082"/>
                    </a:cubicBezTo>
                    <a:cubicBezTo>
                      <a:pt x="2523904" y="2784698"/>
                      <a:pt x="2530166" y="2784900"/>
                      <a:pt x="2536024" y="2785102"/>
                    </a:cubicBezTo>
                    <a:cubicBezTo>
                      <a:pt x="2538853" y="2785304"/>
                      <a:pt x="2541681" y="2785708"/>
                      <a:pt x="2545519" y="2786112"/>
                    </a:cubicBezTo>
                    <a:cubicBezTo>
                      <a:pt x="2569558" y="2791364"/>
                      <a:pt x="2593597" y="2796616"/>
                      <a:pt x="2618040" y="2801464"/>
                    </a:cubicBezTo>
                    <a:cubicBezTo>
                      <a:pt x="2627939" y="2803485"/>
                      <a:pt x="2638443" y="2805505"/>
                      <a:pt x="2648341" y="2807525"/>
                    </a:cubicBezTo>
                    <a:cubicBezTo>
                      <a:pt x="2647534" y="2808737"/>
                      <a:pt x="2647331" y="2810353"/>
                      <a:pt x="2648544" y="2811363"/>
                    </a:cubicBezTo>
                    <a:cubicBezTo>
                      <a:pt x="2669957" y="2828938"/>
                      <a:pt x="2712984" y="2823484"/>
                      <a:pt x="2738842" y="2824090"/>
                    </a:cubicBezTo>
                    <a:cubicBezTo>
                      <a:pt x="2746922" y="2824292"/>
                      <a:pt x="2753588" y="2815807"/>
                      <a:pt x="2752982" y="2808131"/>
                    </a:cubicBezTo>
                    <a:cubicBezTo>
                      <a:pt x="2751770" y="2791566"/>
                      <a:pt x="2756214" y="2773991"/>
                      <a:pt x="2745508" y="2760053"/>
                    </a:cubicBezTo>
                    <a:cubicBezTo>
                      <a:pt x="2743084" y="2757022"/>
                      <a:pt x="2739246" y="2756012"/>
                      <a:pt x="2735812" y="2758033"/>
                    </a:cubicBezTo>
                    <a:cubicBezTo>
                      <a:pt x="2727327" y="2763487"/>
                      <a:pt x="2723691" y="2771365"/>
                      <a:pt x="2722277" y="2780051"/>
                    </a:cubicBezTo>
                    <a:lnTo>
                      <a:pt x="2721469" y="2766517"/>
                    </a:lnTo>
                    <a:cubicBezTo>
                      <a:pt x="2716419" y="2765103"/>
                      <a:pt x="2711369" y="2763285"/>
                      <a:pt x="2706116" y="2760861"/>
                    </a:cubicBezTo>
                    <a:cubicBezTo>
                      <a:pt x="2704298" y="2760053"/>
                      <a:pt x="2702278" y="2758840"/>
                      <a:pt x="2700460" y="2757831"/>
                    </a:cubicBezTo>
                    <a:cubicBezTo>
                      <a:pt x="2686521" y="2755406"/>
                      <a:pt x="2672987" y="2753992"/>
                      <a:pt x="2659452" y="2751366"/>
                    </a:cubicBezTo>
                    <a:cubicBezTo>
                      <a:pt x="2631575" y="2745710"/>
                      <a:pt x="2603698" y="2738640"/>
                      <a:pt x="2576022" y="2731771"/>
                    </a:cubicBezTo>
                    <a:cubicBezTo>
                      <a:pt x="2560064" y="2727731"/>
                      <a:pt x="2544307" y="2723893"/>
                      <a:pt x="2528752" y="2720459"/>
                    </a:cubicBezTo>
                    <a:lnTo>
                      <a:pt x="2527540" y="2705914"/>
                    </a:lnTo>
                    <a:cubicBezTo>
                      <a:pt x="2526328" y="2706924"/>
                      <a:pt x="2525116" y="2707934"/>
                      <a:pt x="2524106" y="2708944"/>
                    </a:cubicBezTo>
                    <a:cubicBezTo>
                      <a:pt x="2521278" y="2711570"/>
                      <a:pt x="2517844" y="2714398"/>
                      <a:pt x="2514207" y="2717429"/>
                    </a:cubicBezTo>
                    <a:cubicBezTo>
                      <a:pt x="2508955" y="2716216"/>
                      <a:pt x="2503501" y="2715004"/>
                      <a:pt x="2498451" y="2713995"/>
                    </a:cubicBezTo>
                    <a:cubicBezTo>
                      <a:pt x="2487946" y="2711974"/>
                      <a:pt x="2477846" y="2710560"/>
                      <a:pt x="2467745" y="2709348"/>
                    </a:cubicBezTo>
                    <a:cubicBezTo>
                      <a:pt x="2468149" y="2673189"/>
                      <a:pt x="2468149" y="2636827"/>
                      <a:pt x="2468149" y="2600667"/>
                    </a:cubicBezTo>
                    <a:cubicBezTo>
                      <a:pt x="2469361" y="2601879"/>
                      <a:pt x="2470573" y="2602890"/>
                      <a:pt x="2471583" y="2604102"/>
                    </a:cubicBezTo>
                    <a:cubicBezTo>
                      <a:pt x="2470977" y="2601677"/>
                      <a:pt x="2470371" y="2599253"/>
                      <a:pt x="2469765" y="2597031"/>
                    </a:cubicBezTo>
                    <a:cubicBezTo>
                      <a:pt x="2469159" y="2596223"/>
                      <a:pt x="2468553" y="2595415"/>
                      <a:pt x="2468149" y="2594405"/>
                    </a:cubicBezTo>
                    <a:cubicBezTo>
                      <a:pt x="2468149" y="2593597"/>
                      <a:pt x="2468149" y="2592789"/>
                      <a:pt x="2468149" y="2591981"/>
                    </a:cubicBezTo>
                    <a:cubicBezTo>
                      <a:pt x="2465725" y="2586931"/>
                      <a:pt x="2463705" y="2581679"/>
                      <a:pt x="2463705" y="2575214"/>
                    </a:cubicBezTo>
                    <a:cubicBezTo>
                      <a:pt x="2462897" y="2569558"/>
                      <a:pt x="2464513" y="2565114"/>
                      <a:pt x="2467543" y="2561478"/>
                    </a:cubicBezTo>
                    <a:cubicBezTo>
                      <a:pt x="2467947" y="2562892"/>
                      <a:pt x="2468553" y="2564104"/>
                      <a:pt x="2468957" y="2565720"/>
                    </a:cubicBezTo>
                    <a:cubicBezTo>
                      <a:pt x="2478452" y="2569154"/>
                      <a:pt x="2487744" y="2570972"/>
                      <a:pt x="2498451" y="2578042"/>
                    </a:cubicBezTo>
                    <a:cubicBezTo>
                      <a:pt x="2502491" y="2580668"/>
                      <a:pt x="2507339" y="2587133"/>
                      <a:pt x="2511783" y="2595011"/>
                    </a:cubicBezTo>
                    <a:cubicBezTo>
                      <a:pt x="2526328" y="2599657"/>
                      <a:pt x="2540671" y="2603293"/>
                      <a:pt x="2554811" y="2606324"/>
                    </a:cubicBezTo>
                    <a:cubicBezTo>
                      <a:pt x="2558649" y="2608142"/>
                      <a:pt x="2562488" y="2609354"/>
                      <a:pt x="2566326" y="2611172"/>
                    </a:cubicBezTo>
                    <a:cubicBezTo>
                      <a:pt x="2587537" y="2621070"/>
                      <a:pt x="2609354" y="2631373"/>
                      <a:pt x="2631171" y="2641877"/>
                    </a:cubicBezTo>
                    <a:cubicBezTo>
                      <a:pt x="2639857" y="2638847"/>
                      <a:pt x="2648341" y="2635413"/>
                      <a:pt x="2657028" y="2632383"/>
                    </a:cubicBezTo>
                    <a:cubicBezTo>
                      <a:pt x="2657230" y="2635211"/>
                      <a:pt x="2657028" y="2637837"/>
                      <a:pt x="2657230" y="2640665"/>
                    </a:cubicBezTo>
                    <a:cubicBezTo>
                      <a:pt x="2657634" y="2647533"/>
                      <a:pt x="2668947" y="2648948"/>
                      <a:pt x="2669754" y="2641675"/>
                    </a:cubicBezTo>
                    <a:cubicBezTo>
                      <a:pt x="2670360" y="2637433"/>
                      <a:pt x="2670563" y="2632989"/>
                      <a:pt x="2671169" y="2628747"/>
                    </a:cubicBezTo>
                    <a:cubicBezTo>
                      <a:pt x="2672381" y="2628545"/>
                      <a:pt x="2673593" y="2627939"/>
                      <a:pt x="2674805" y="2627737"/>
                    </a:cubicBezTo>
                    <a:cubicBezTo>
                      <a:pt x="2671977" y="2664704"/>
                      <a:pt x="2674603" y="2703894"/>
                      <a:pt x="2680865" y="2738236"/>
                    </a:cubicBezTo>
                    <a:cubicBezTo>
                      <a:pt x="2682481" y="2746518"/>
                      <a:pt x="2696016" y="2749952"/>
                      <a:pt x="2697430" y="2739448"/>
                    </a:cubicBezTo>
                    <a:cubicBezTo>
                      <a:pt x="2703288" y="2691774"/>
                      <a:pt x="2701874" y="2634807"/>
                      <a:pt x="2689552" y="2588345"/>
                    </a:cubicBezTo>
                    <a:cubicBezTo>
                      <a:pt x="2689349" y="2587739"/>
                      <a:pt x="2688946" y="2587537"/>
                      <a:pt x="2688541" y="2587133"/>
                    </a:cubicBezTo>
                    <a:cubicBezTo>
                      <a:pt x="2686925" y="2556023"/>
                      <a:pt x="2684703" y="2523904"/>
                      <a:pt x="2681875" y="2490774"/>
                    </a:cubicBezTo>
                    <a:cubicBezTo>
                      <a:pt x="2686723" y="2382093"/>
                      <a:pt x="2684703" y="2271998"/>
                      <a:pt x="2684905" y="2164933"/>
                    </a:cubicBezTo>
                    <a:cubicBezTo>
                      <a:pt x="2685309" y="1996862"/>
                      <a:pt x="2682683" y="1828790"/>
                      <a:pt x="2678239" y="1660920"/>
                    </a:cubicBezTo>
                    <a:cubicBezTo>
                      <a:pt x="2677229" y="1625973"/>
                      <a:pt x="2676017" y="1591025"/>
                      <a:pt x="2675007" y="1556077"/>
                    </a:cubicBezTo>
                    <a:cubicBezTo>
                      <a:pt x="2674401" y="1559512"/>
                      <a:pt x="2675411" y="1563148"/>
                      <a:pt x="2679047" y="1564966"/>
                    </a:cubicBezTo>
                    <a:cubicBezTo>
                      <a:pt x="2679653" y="1565370"/>
                      <a:pt x="2680259" y="1565572"/>
                      <a:pt x="2680865" y="1565774"/>
                    </a:cubicBezTo>
                    <a:cubicBezTo>
                      <a:pt x="2692582" y="1773843"/>
                      <a:pt x="2704298" y="1981711"/>
                      <a:pt x="2716015" y="2189780"/>
                    </a:cubicBezTo>
                    <a:cubicBezTo>
                      <a:pt x="2727529" y="2392598"/>
                      <a:pt x="2734195" y="2596223"/>
                      <a:pt x="2757224" y="2798030"/>
                    </a:cubicBezTo>
                    <a:cubicBezTo>
                      <a:pt x="2758033" y="2804293"/>
                      <a:pt x="2766921" y="2803889"/>
                      <a:pt x="2766921" y="2797424"/>
                    </a:cubicBezTo>
                    <a:cubicBezTo>
                      <a:pt x="2767931" y="2437848"/>
                      <a:pt x="2733589" y="2076049"/>
                      <a:pt x="2713187" y="1717079"/>
                    </a:cubicBezTo>
                    <a:close/>
                    <a:moveTo>
                      <a:pt x="334123" y="2531782"/>
                    </a:moveTo>
                    <a:cubicBezTo>
                      <a:pt x="333113" y="2531782"/>
                      <a:pt x="332305" y="2531984"/>
                      <a:pt x="331295" y="2532186"/>
                    </a:cubicBezTo>
                    <a:cubicBezTo>
                      <a:pt x="330285" y="2526328"/>
                      <a:pt x="328871" y="2520672"/>
                      <a:pt x="328063" y="2514814"/>
                    </a:cubicBezTo>
                    <a:cubicBezTo>
                      <a:pt x="333113" y="2509359"/>
                      <a:pt x="338568" y="2504107"/>
                      <a:pt x="343820" y="2498653"/>
                    </a:cubicBezTo>
                    <a:cubicBezTo>
                      <a:pt x="349880" y="2504309"/>
                      <a:pt x="356142" y="2509965"/>
                      <a:pt x="362203" y="2515420"/>
                    </a:cubicBezTo>
                    <a:cubicBezTo>
                      <a:pt x="362203" y="2522692"/>
                      <a:pt x="362405" y="2529964"/>
                      <a:pt x="363011" y="2537237"/>
                    </a:cubicBezTo>
                    <a:cubicBezTo>
                      <a:pt x="353920" y="2532994"/>
                      <a:pt x="344022" y="2531176"/>
                      <a:pt x="334123" y="2531782"/>
                    </a:cubicBezTo>
                    <a:close/>
                    <a:moveTo>
                      <a:pt x="893891" y="3085893"/>
                    </a:moveTo>
                    <a:cubicBezTo>
                      <a:pt x="893891" y="3085287"/>
                      <a:pt x="894497" y="3084681"/>
                      <a:pt x="894295" y="3083874"/>
                    </a:cubicBezTo>
                    <a:cubicBezTo>
                      <a:pt x="888841" y="3061451"/>
                      <a:pt x="878740" y="3039431"/>
                      <a:pt x="868034" y="3019230"/>
                    </a:cubicBezTo>
                    <a:cubicBezTo>
                      <a:pt x="867630" y="3018624"/>
                      <a:pt x="867226" y="3018422"/>
                      <a:pt x="866620" y="3018018"/>
                    </a:cubicBezTo>
                    <a:cubicBezTo>
                      <a:pt x="893689" y="3021251"/>
                      <a:pt x="921768" y="3019634"/>
                      <a:pt x="946009" y="3012766"/>
                    </a:cubicBezTo>
                    <a:cubicBezTo>
                      <a:pt x="928637" y="3037209"/>
                      <a:pt x="911264" y="3061652"/>
                      <a:pt x="893891" y="3085893"/>
                    </a:cubicBezTo>
                    <a:close/>
                    <a:moveTo>
                      <a:pt x="2509157" y="2743690"/>
                    </a:moveTo>
                    <a:cubicBezTo>
                      <a:pt x="2510571" y="2742882"/>
                      <a:pt x="2511985" y="2741468"/>
                      <a:pt x="2513399" y="2740256"/>
                    </a:cubicBezTo>
                    <a:cubicBezTo>
                      <a:pt x="2526530" y="2743286"/>
                      <a:pt x="2539661" y="2746518"/>
                      <a:pt x="2553195" y="2749952"/>
                    </a:cubicBezTo>
                    <a:cubicBezTo>
                      <a:pt x="2574204" y="2755406"/>
                      <a:pt x="2595415" y="2761063"/>
                      <a:pt x="2616828" y="2766517"/>
                    </a:cubicBezTo>
                    <a:cubicBezTo>
                      <a:pt x="2615414" y="2766517"/>
                      <a:pt x="2614000" y="2766315"/>
                      <a:pt x="2612586" y="2766315"/>
                    </a:cubicBezTo>
                    <a:cubicBezTo>
                      <a:pt x="2591375" y="2764901"/>
                      <a:pt x="2569962" y="2762477"/>
                      <a:pt x="2548751" y="2760659"/>
                    </a:cubicBezTo>
                    <a:cubicBezTo>
                      <a:pt x="2547539" y="2760457"/>
                      <a:pt x="2546529" y="2760255"/>
                      <a:pt x="2545317" y="2760053"/>
                    </a:cubicBezTo>
                    <a:cubicBezTo>
                      <a:pt x="2539055" y="2759043"/>
                      <a:pt x="2532792" y="2758033"/>
                      <a:pt x="2526328" y="2757022"/>
                    </a:cubicBezTo>
                    <a:cubicBezTo>
                      <a:pt x="2528146" y="2756416"/>
                      <a:pt x="2529964" y="2756215"/>
                      <a:pt x="2531782" y="2755609"/>
                    </a:cubicBezTo>
                    <a:lnTo>
                      <a:pt x="2530974" y="2744902"/>
                    </a:lnTo>
                    <a:cubicBezTo>
                      <a:pt x="2527540" y="2744700"/>
                      <a:pt x="2523904" y="2744296"/>
                      <a:pt x="2520672" y="2744498"/>
                    </a:cubicBezTo>
                    <a:cubicBezTo>
                      <a:pt x="2517642" y="2744700"/>
                      <a:pt x="2514207" y="2744498"/>
                      <a:pt x="2510975" y="2744498"/>
                    </a:cubicBezTo>
                    <a:cubicBezTo>
                      <a:pt x="2510167" y="2744296"/>
                      <a:pt x="2509763" y="2744094"/>
                      <a:pt x="2509157" y="2743690"/>
                    </a:cubicBezTo>
                    <a:lnTo>
                      <a:pt x="2509157" y="2743690"/>
                    </a:lnTo>
                    <a:close/>
                    <a:moveTo>
                      <a:pt x="2425929" y="2445928"/>
                    </a:moveTo>
                    <a:cubicBezTo>
                      <a:pt x="2419667" y="2440272"/>
                      <a:pt x="2413203" y="2434818"/>
                      <a:pt x="2407345" y="2429363"/>
                    </a:cubicBezTo>
                    <a:cubicBezTo>
                      <a:pt x="2390376" y="2413607"/>
                      <a:pt x="2373811" y="2397244"/>
                      <a:pt x="2354418" y="2384315"/>
                    </a:cubicBezTo>
                    <a:cubicBezTo>
                      <a:pt x="2353610" y="2383709"/>
                      <a:pt x="2353004" y="2384315"/>
                      <a:pt x="2352600" y="2385123"/>
                    </a:cubicBezTo>
                    <a:cubicBezTo>
                      <a:pt x="2341692" y="2375023"/>
                      <a:pt x="2330581" y="2365125"/>
                      <a:pt x="2319672" y="2355024"/>
                    </a:cubicBezTo>
                    <a:cubicBezTo>
                      <a:pt x="2313612" y="2349368"/>
                      <a:pt x="2304522" y="2358660"/>
                      <a:pt x="2310582" y="2364316"/>
                    </a:cubicBezTo>
                    <a:cubicBezTo>
                      <a:pt x="2331793" y="2383911"/>
                      <a:pt x="2352600" y="2404314"/>
                      <a:pt x="2376235" y="2421485"/>
                    </a:cubicBezTo>
                    <a:cubicBezTo>
                      <a:pt x="2378457" y="2423101"/>
                      <a:pt x="2380881" y="2422495"/>
                      <a:pt x="2382295" y="2421081"/>
                    </a:cubicBezTo>
                    <a:cubicBezTo>
                      <a:pt x="2387750" y="2426737"/>
                      <a:pt x="2393406" y="2432394"/>
                      <a:pt x="2398860" y="2438050"/>
                    </a:cubicBezTo>
                    <a:cubicBezTo>
                      <a:pt x="2407749" y="2447140"/>
                      <a:pt x="2416435" y="2457039"/>
                      <a:pt x="2425929" y="2466331"/>
                    </a:cubicBezTo>
                    <a:cubicBezTo>
                      <a:pt x="2425929" y="2488956"/>
                      <a:pt x="2425525" y="2511581"/>
                      <a:pt x="2425121" y="2534408"/>
                    </a:cubicBezTo>
                    <a:cubicBezTo>
                      <a:pt x="2404920" y="2508147"/>
                      <a:pt x="2383103" y="2482896"/>
                      <a:pt x="2359064" y="2460877"/>
                    </a:cubicBezTo>
                    <a:cubicBezTo>
                      <a:pt x="2360882" y="2459665"/>
                      <a:pt x="2361892" y="2457241"/>
                      <a:pt x="2360680" y="2455423"/>
                    </a:cubicBezTo>
                    <a:cubicBezTo>
                      <a:pt x="2335833" y="2416031"/>
                      <a:pt x="2295431" y="2382901"/>
                      <a:pt x="2259272" y="2350378"/>
                    </a:cubicBezTo>
                    <a:cubicBezTo>
                      <a:pt x="2259676" y="2349368"/>
                      <a:pt x="2260080" y="2348358"/>
                      <a:pt x="2259474" y="2347146"/>
                    </a:cubicBezTo>
                    <a:cubicBezTo>
                      <a:pt x="2252201" y="2335025"/>
                      <a:pt x="2237051" y="2328763"/>
                      <a:pt x="2224930" y="2321491"/>
                    </a:cubicBezTo>
                    <a:cubicBezTo>
                      <a:pt x="2211800" y="2313612"/>
                      <a:pt x="2197457" y="2302097"/>
                      <a:pt x="2181498" y="2300684"/>
                    </a:cubicBezTo>
                    <a:cubicBezTo>
                      <a:pt x="2180488" y="2300684"/>
                      <a:pt x="2179680" y="2301491"/>
                      <a:pt x="2180286" y="2302300"/>
                    </a:cubicBezTo>
                    <a:cubicBezTo>
                      <a:pt x="2186952" y="2314420"/>
                      <a:pt x="2201093" y="2321491"/>
                      <a:pt x="2212608" y="2329167"/>
                    </a:cubicBezTo>
                    <a:cubicBezTo>
                      <a:pt x="2221698" y="2335227"/>
                      <a:pt x="2231192" y="2343308"/>
                      <a:pt x="2241495" y="2348156"/>
                    </a:cubicBezTo>
                    <a:cubicBezTo>
                      <a:pt x="2275028" y="2385527"/>
                      <a:pt x="2308764" y="2428757"/>
                      <a:pt x="2350176" y="2457645"/>
                    </a:cubicBezTo>
                    <a:cubicBezTo>
                      <a:pt x="2348762" y="2458857"/>
                      <a:pt x="2348156" y="2460675"/>
                      <a:pt x="2349368" y="2462493"/>
                    </a:cubicBezTo>
                    <a:cubicBezTo>
                      <a:pt x="2369973" y="2496027"/>
                      <a:pt x="2396436" y="2527540"/>
                      <a:pt x="2424717" y="2557437"/>
                    </a:cubicBezTo>
                    <a:cubicBezTo>
                      <a:pt x="2423707" y="2604909"/>
                      <a:pt x="2423707" y="2652584"/>
                      <a:pt x="2427141" y="2699652"/>
                    </a:cubicBezTo>
                    <a:cubicBezTo>
                      <a:pt x="2424717" y="2707530"/>
                      <a:pt x="2423101" y="2715610"/>
                      <a:pt x="2423101" y="2723085"/>
                    </a:cubicBezTo>
                    <a:cubicBezTo>
                      <a:pt x="2423101" y="2723085"/>
                      <a:pt x="2423101" y="2723287"/>
                      <a:pt x="2423303" y="2723287"/>
                    </a:cubicBezTo>
                    <a:cubicBezTo>
                      <a:pt x="2314420" y="2731367"/>
                      <a:pt x="2204931" y="2747932"/>
                      <a:pt x="2095442" y="2760659"/>
                    </a:cubicBezTo>
                    <a:cubicBezTo>
                      <a:pt x="1981913" y="2773789"/>
                      <a:pt x="1867778" y="2786920"/>
                      <a:pt x="1753238" y="2800252"/>
                    </a:cubicBezTo>
                    <a:cubicBezTo>
                      <a:pt x="1697282" y="2806717"/>
                      <a:pt x="1641123" y="2813181"/>
                      <a:pt x="1584965" y="2819443"/>
                    </a:cubicBezTo>
                    <a:cubicBezTo>
                      <a:pt x="1572036" y="2799242"/>
                      <a:pt x="1551229" y="2783688"/>
                      <a:pt x="1533654" y="2767325"/>
                    </a:cubicBezTo>
                    <a:cubicBezTo>
                      <a:pt x="1512645" y="2747932"/>
                      <a:pt x="1491434" y="2728337"/>
                      <a:pt x="1468405" y="2711166"/>
                    </a:cubicBezTo>
                    <a:cubicBezTo>
                      <a:pt x="1467799" y="2710560"/>
                      <a:pt x="1466789" y="2710762"/>
                      <a:pt x="1465981" y="2711166"/>
                    </a:cubicBezTo>
                    <a:cubicBezTo>
                      <a:pt x="1458709" y="2698642"/>
                      <a:pt x="1452043" y="2685915"/>
                      <a:pt x="1446588" y="2672785"/>
                    </a:cubicBezTo>
                    <a:cubicBezTo>
                      <a:pt x="1447801" y="2669149"/>
                      <a:pt x="1448608" y="2665512"/>
                      <a:pt x="1449416" y="2661674"/>
                    </a:cubicBezTo>
                    <a:cubicBezTo>
                      <a:pt x="1450831" y="2663896"/>
                      <a:pt x="1452245" y="2666320"/>
                      <a:pt x="1453861" y="2668543"/>
                    </a:cubicBezTo>
                    <a:cubicBezTo>
                      <a:pt x="1463961" y="2683895"/>
                      <a:pt x="1473254" y="2703490"/>
                      <a:pt x="1488606" y="2714398"/>
                    </a:cubicBezTo>
                    <a:cubicBezTo>
                      <a:pt x="1491232" y="2716216"/>
                      <a:pt x="1495273" y="2714398"/>
                      <a:pt x="1494465" y="2710964"/>
                    </a:cubicBezTo>
                    <a:cubicBezTo>
                      <a:pt x="1489818" y="2693187"/>
                      <a:pt x="1474264" y="2677633"/>
                      <a:pt x="1463355" y="2662886"/>
                    </a:cubicBezTo>
                    <a:cubicBezTo>
                      <a:pt x="1459517" y="2657634"/>
                      <a:pt x="1455477" y="2652382"/>
                      <a:pt x="1451437" y="2647332"/>
                    </a:cubicBezTo>
                    <a:cubicBezTo>
                      <a:pt x="1451639" y="2643897"/>
                      <a:pt x="1451841" y="2640463"/>
                      <a:pt x="1451841" y="2637029"/>
                    </a:cubicBezTo>
                    <a:lnTo>
                      <a:pt x="1451033" y="2605111"/>
                    </a:lnTo>
                    <a:cubicBezTo>
                      <a:pt x="1452649" y="2607940"/>
                      <a:pt x="1454265" y="2610970"/>
                      <a:pt x="1455881" y="2613798"/>
                    </a:cubicBezTo>
                    <a:cubicBezTo>
                      <a:pt x="1461941" y="2623898"/>
                      <a:pt x="1466385" y="2636625"/>
                      <a:pt x="1477294" y="2642887"/>
                    </a:cubicBezTo>
                    <a:cubicBezTo>
                      <a:pt x="1479516" y="2644301"/>
                      <a:pt x="1482748" y="2642079"/>
                      <a:pt x="1482748" y="2639655"/>
                    </a:cubicBezTo>
                    <a:cubicBezTo>
                      <a:pt x="1482142" y="2627534"/>
                      <a:pt x="1472850" y="2617636"/>
                      <a:pt x="1466587" y="2607738"/>
                    </a:cubicBezTo>
                    <a:cubicBezTo>
                      <a:pt x="1461335" y="2599657"/>
                      <a:pt x="1455881" y="2591577"/>
                      <a:pt x="1450629" y="2583497"/>
                    </a:cubicBezTo>
                    <a:lnTo>
                      <a:pt x="1450225" y="2561881"/>
                    </a:lnTo>
                    <a:cubicBezTo>
                      <a:pt x="1453659" y="2569154"/>
                      <a:pt x="1456891" y="2576224"/>
                      <a:pt x="1460325" y="2583497"/>
                    </a:cubicBezTo>
                    <a:cubicBezTo>
                      <a:pt x="1464567" y="2592183"/>
                      <a:pt x="1467799" y="2602283"/>
                      <a:pt x="1476688" y="2607333"/>
                    </a:cubicBezTo>
                    <a:cubicBezTo>
                      <a:pt x="1479314" y="2608950"/>
                      <a:pt x="1482142" y="2606526"/>
                      <a:pt x="1482344" y="2603899"/>
                    </a:cubicBezTo>
                    <a:cubicBezTo>
                      <a:pt x="1483354" y="2594203"/>
                      <a:pt x="1476486" y="2584910"/>
                      <a:pt x="1472042" y="2576628"/>
                    </a:cubicBezTo>
                    <a:cubicBezTo>
                      <a:pt x="1466385" y="2566124"/>
                      <a:pt x="1460325" y="2555821"/>
                      <a:pt x="1454467" y="2545317"/>
                    </a:cubicBezTo>
                    <a:cubicBezTo>
                      <a:pt x="1453255" y="2543297"/>
                      <a:pt x="1451437" y="2542893"/>
                      <a:pt x="1449821" y="2543297"/>
                    </a:cubicBezTo>
                    <a:lnTo>
                      <a:pt x="1447194" y="2428555"/>
                    </a:lnTo>
                    <a:cubicBezTo>
                      <a:pt x="1446790" y="2408961"/>
                      <a:pt x="1441336" y="2390578"/>
                      <a:pt x="1432246" y="2377043"/>
                    </a:cubicBezTo>
                    <a:cubicBezTo>
                      <a:pt x="1428206" y="2370983"/>
                      <a:pt x="1423357" y="2366538"/>
                      <a:pt x="1418307" y="2362902"/>
                    </a:cubicBezTo>
                    <a:cubicBezTo>
                      <a:pt x="1441740" y="2342702"/>
                      <a:pt x="1463961" y="2320683"/>
                      <a:pt x="1485778" y="2298057"/>
                    </a:cubicBezTo>
                    <a:cubicBezTo>
                      <a:pt x="1488404" y="2302097"/>
                      <a:pt x="1491838" y="2305936"/>
                      <a:pt x="1496485" y="2308966"/>
                    </a:cubicBezTo>
                    <a:cubicBezTo>
                      <a:pt x="1506181" y="2315430"/>
                      <a:pt x="1518908" y="2318461"/>
                      <a:pt x="1532038" y="2317855"/>
                    </a:cubicBezTo>
                    <a:lnTo>
                      <a:pt x="1654052" y="2310582"/>
                    </a:lnTo>
                    <a:cubicBezTo>
                      <a:pt x="1668799" y="2309774"/>
                      <a:pt x="1682131" y="2304118"/>
                      <a:pt x="1691424" y="2295431"/>
                    </a:cubicBezTo>
                    <a:cubicBezTo>
                      <a:pt x="1694050" y="2297047"/>
                      <a:pt x="1696878" y="2298663"/>
                      <a:pt x="1699706" y="2300078"/>
                    </a:cubicBezTo>
                    <a:cubicBezTo>
                      <a:pt x="1706978" y="2304118"/>
                      <a:pt x="1713241" y="2308360"/>
                      <a:pt x="1721927" y="2308360"/>
                    </a:cubicBezTo>
                    <a:cubicBezTo>
                      <a:pt x="1724351" y="2308360"/>
                      <a:pt x="1726169" y="2305532"/>
                      <a:pt x="1724755" y="2303714"/>
                    </a:cubicBezTo>
                    <a:cubicBezTo>
                      <a:pt x="1719705" y="2297047"/>
                      <a:pt x="1712635" y="2295027"/>
                      <a:pt x="1704756" y="2291795"/>
                    </a:cubicBezTo>
                    <a:cubicBezTo>
                      <a:pt x="1702130" y="2290785"/>
                      <a:pt x="1699706" y="2289775"/>
                      <a:pt x="1697080" y="2288765"/>
                    </a:cubicBezTo>
                    <a:cubicBezTo>
                      <a:pt x="1697686" y="2287957"/>
                      <a:pt x="1698696" y="2287149"/>
                      <a:pt x="1699100" y="2286139"/>
                    </a:cubicBezTo>
                    <a:cubicBezTo>
                      <a:pt x="1701524" y="2281897"/>
                      <a:pt x="1702938" y="2277250"/>
                      <a:pt x="1703342" y="2272604"/>
                    </a:cubicBezTo>
                    <a:cubicBezTo>
                      <a:pt x="1712433" y="2279877"/>
                      <a:pt x="1723745" y="2286947"/>
                      <a:pt x="1734250" y="2287149"/>
                    </a:cubicBezTo>
                    <a:cubicBezTo>
                      <a:pt x="1736472" y="2287149"/>
                      <a:pt x="1738088" y="2284523"/>
                      <a:pt x="1736876" y="2282705"/>
                    </a:cubicBezTo>
                    <a:cubicBezTo>
                      <a:pt x="1730411" y="2273816"/>
                      <a:pt x="1715867" y="2269170"/>
                      <a:pt x="1703746" y="2265938"/>
                    </a:cubicBezTo>
                    <a:lnTo>
                      <a:pt x="1702938" y="2239879"/>
                    </a:lnTo>
                    <a:cubicBezTo>
                      <a:pt x="1713039" y="2247151"/>
                      <a:pt x="1725967" y="2254626"/>
                      <a:pt x="1737886" y="2255838"/>
                    </a:cubicBezTo>
                    <a:cubicBezTo>
                      <a:pt x="1741320" y="2256242"/>
                      <a:pt x="1743744" y="2252605"/>
                      <a:pt x="1741320" y="2250181"/>
                    </a:cubicBezTo>
                    <a:cubicBezTo>
                      <a:pt x="1732431" y="2241091"/>
                      <a:pt x="1715867" y="2235637"/>
                      <a:pt x="1702736" y="2232607"/>
                    </a:cubicBezTo>
                    <a:lnTo>
                      <a:pt x="1701726" y="2197053"/>
                    </a:lnTo>
                    <a:cubicBezTo>
                      <a:pt x="1707584" y="2202709"/>
                      <a:pt x="1713645" y="2207759"/>
                      <a:pt x="1720311" y="2212608"/>
                    </a:cubicBezTo>
                    <a:cubicBezTo>
                      <a:pt x="1726977" y="2217456"/>
                      <a:pt x="1733644" y="2223516"/>
                      <a:pt x="1742330" y="2224930"/>
                    </a:cubicBezTo>
                    <a:cubicBezTo>
                      <a:pt x="1742330" y="2224930"/>
                      <a:pt x="1742330" y="2224930"/>
                      <a:pt x="1742330" y="2224930"/>
                    </a:cubicBezTo>
                    <a:lnTo>
                      <a:pt x="1743542" y="2263312"/>
                    </a:lnTo>
                    <a:cubicBezTo>
                      <a:pt x="1743946" y="2274018"/>
                      <a:pt x="1749602" y="2283513"/>
                      <a:pt x="1759905" y="2290381"/>
                    </a:cubicBezTo>
                    <a:cubicBezTo>
                      <a:pt x="1769601" y="2296845"/>
                      <a:pt x="1782126" y="2299876"/>
                      <a:pt x="1795256" y="2299067"/>
                    </a:cubicBezTo>
                    <a:lnTo>
                      <a:pt x="1916260" y="2291795"/>
                    </a:lnTo>
                    <a:cubicBezTo>
                      <a:pt x="1935451" y="2290583"/>
                      <a:pt x="1952420" y="2281291"/>
                      <a:pt x="1960500" y="2267554"/>
                    </a:cubicBezTo>
                    <a:cubicBezTo>
                      <a:pt x="1963732" y="2261898"/>
                      <a:pt x="1965348" y="2256039"/>
                      <a:pt x="1964944" y="2249979"/>
                    </a:cubicBezTo>
                    <a:lnTo>
                      <a:pt x="1961308" y="2155237"/>
                    </a:lnTo>
                    <a:cubicBezTo>
                      <a:pt x="1960500" y="2134026"/>
                      <a:pt x="1937471" y="2118067"/>
                      <a:pt x="1909796" y="2119683"/>
                    </a:cubicBezTo>
                    <a:lnTo>
                      <a:pt x="1789398" y="2126552"/>
                    </a:lnTo>
                    <a:cubicBezTo>
                      <a:pt x="1770207" y="2127562"/>
                      <a:pt x="1753036" y="2136854"/>
                      <a:pt x="1744956" y="2150591"/>
                    </a:cubicBezTo>
                    <a:cubicBezTo>
                      <a:pt x="1741724" y="2156045"/>
                      <a:pt x="1740108" y="2162105"/>
                      <a:pt x="1740310" y="2167963"/>
                    </a:cubicBezTo>
                    <a:lnTo>
                      <a:pt x="1741724" y="2213820"/>
                    </a:lnTo>
                    <a:cubicBezTo>
                      <a:pt x="1736876" y="2209375"/>
                      <a:pt x="1730411" y="2206547"/>
                      <a:pt x="1724553" y="2203113"/>
                    </a:cubicBezTo>
                    <a:cubicBezTo>
                      <a:pt x="1717079" y="2198871"/>
                      <a:pt x="1709402" y="2195033"/>
                      <a:pt x="1701322" y="2192003"/>
                    </a:cubicBezTo>
                    <a:lnTo>
                      <a:pt x="1700716" y="2173014"/>
                    </a:lnTo>
                    <a:cubicBezTo>
                      <a:pt x="1700312" y="2162509"/>
                      <a:pt x="1694656" y="2153217"/>
                      <a:pt x="1684959" y="2146550"/>
                    </a:cubicBezTo>
                    <a:cubicBezTo>
                      <a:pt x="1704554" y="2136450"/>
                      <a:pt x="1724553" y="2126754"/>
                      <a:pt x="1745158" y="2117057"/>
                    </a:cubicBezTo>
                    <a:cubicBezTo>
                      <a:pt x="1751622" y="2114027"/>
                      <a:pt x="1758491" y="2110795"/>
                      <a:pt x="1765359" y="2107563"/>
                    </a:cubicBezTo>
                    <a:cubicBezTo>
                      <a:pt x="1768591" y="2107967"/>
                      <a:pt x="1771823" y="2108371"/>
                      <a:pt x="1775258" y="2108169"/>
                    </a:cubicBezTo>
                    <a:lnTo>
                      <a:pt x="1895655" y="2101301"/>
                    </a:lnTo>
                    <a:cubicBezTo>
                      <a:pt x="1914846" y="2100290"/>
                      <a:pt x="1931815" y="2090998"/>
                      <a:pt x="1939693" y="2077463"/>
                    </a:cubicBezTo>
                    <a:cubicBezTo>
                      <a:pt x="1942925" y="2072009"/>
                      <a:pt x="1944541" y="2066151"/>
                      <a:pt x="1944339" y="2060090"/>
                    </a:cubicBezTo>
                    <a:lnTo>
                      <a:pt x="1940905" y="1966358"/>
                    </a:lnTo>
                    <a:cubicBezTo>
                      <a:pt x="1940501" y="1955854"/>
                      <a:pt x="1934845" y="1946359"/>
                      <a:pt x="1924542" y="1939693"/>
                    </a:cubicBezTo>
                    <a:cubicBezTo>
                      <a:pt x="1920906" y="1937269"/>
                      <a:pt x="1916664" y="1935855"/>
                      <a:pt x="1912422" y="1934441"/>
                    </a:cubicBezTo>
                    <a:cubicBezTo>
                      <a:pt x="1912422" y="1934239"/>
                      <a:pt x="1912422" y="1934037"/>
                      <a:pt x="1912220" y="1933835"/>
                    </a:cubicBezTo>
                    <a:cubicBezTo>
                      <a:pt x="1907372" y="1924542"/>
                      <a:pt x="1901513" y="1918078"/>
                      <a:pt x="1895049" y="1913432"/>
                    </a:cubicBezTo>
                    <a:cubicBezTo>
                      <a:pt x="1903129" y="1911816"/>
                      <a:pt x="1910806" y="1909190"/>
                      <a:pt x="1917068" y="1905149"/>
                    </a:cubicBezTo>
                    <a:cubicBezTo>
                      <a:pt x="1919492" y="1905755"/>
                      <a:pt x="1921108" y="1903937"/>
                      <a:pt x="1921714" y="1901917"/>
                    </a:cubicBezTo>
                    <a:cubicBezTo>
                      <a:pt x="1925350" y="1898887"/>
                      <a:pt x="1928582" y="1895453"/>
                      <a:pt x="1930805" y="1891615"/>
                    </a:cubicBezTo>
                    <a:cubicBezTo>
                      <a:pt x="1931007" y="1891211"/>
                      <a:pt x="1931209" y="1890807"/>
                      <a:pt x="1931411" y="1890403"/>
                    </a:cubicBezTo>
                    <a:cubicBezTo>
                      <a:pt x="1933431" y="1891211"/>
                      <a:pt x="1935249" y="1892221"/>
                      <a:pt x="1937269" y="1892625"/>
                    </a:cubicBezTo>
                    <a:cubicBezTo>
                      <a:pt x="1940299" y="1893433"/>
                      <a:pt x="1942723" y="1890403"/>
                      <a:pt x="1941511" y="1887777"/>
                    </a:cubicBezTo>
                    <a:cubicBezTo>
                      <a:pt x="1940097" y="1883938"/>
                      <a:pt x="1937673" y="1880706"/>
                      <a:pt x="1934845" y="1877676"/>
                    </a:cubicBezTo>
                    <a:cubicBezTo>
                      <a:pt x="1934845" y="1876666"/>
                      <a:pt x="1935249" y="1875656"/>
                      <a:pt x="1935249" y="1874444"/>
                    </a:cubicBezTo>
                    <a:lnTo>
                      <a:pt x="1934643" y="1859495"/>
                    </a:lnTo>
                    <a:cubicBezTo>
                      <a:pt x="1938683" y="1862930"/>
                      <a:pt x="1942723" y="1866566"/>
                      <a:pt x="1947369" y="1868990"/>
                    </a:cubicBezTo>
                    <a:cubicBezTo>
                      <a:pt x="1948783" y="1889393"/>
                      <a:pt x="1971408" y="1904947"/>
                      <a:pt x="1998276" y="1903533"/>
                    </a:cubicBezTo>
                    <a:lnTo>
                      <a:pt x="2117057" y="1897069"/>
                    </a:lnTo>
                    <a:cubicBezTo>
                      <a:pt x="2136046" y="1896059"/>
                      <a:pt x="2152611" y="1887171"/>
                      <a:pt x="2160489" y="1873636"/>
                    </a:cubicBezTo>
                    <a:cubicBezTo>
                      <a:pt x="2163721" y="1868182"/>
                      <a:pt x="2165135" y="1862525"/>
                      <a:pt x="2164933" y="1856667"/>
                    </a:cubicBezTo>
                    <a:lnTo>
                      <a:pt x="2164933" y="1856263"/>
                    </a:lnTo>
                    <a:cubicBezTo>
                      <a:pt x="2171600" y="1864344"/>
                      <a:pt x="2178670" y="1872222"/>
                      <a:pt x="2185538" y="1880100"/>
                    </a:cubicBezTo>
                    <a:cubicBezTo>
                      <a:pt x="2199275" y="1896059"/>
                      <a:pt x="2213416" y="1919896"/>
                      <a:pt x="2233819" y="1928380"/>
                    </a:cubicBezTo>
                    <a:cubicBezTo>
                      <a:pt x="2236445" y="1929391"/>
                      <a:pt x="2239475" y="1927370"/>
                      <a:pt x="2238667" y="1924744"/>
                    </a:cubicBezTo>
                    <a:cubicBezTo>
                      <a:pt x="2233415" y="1906159"/>
                      <a:pt x="2214022" y="1892019"/>
                      <a:pt x="2200891" y="1877878"/>
                    </a:cubicBezTo>
                    <a:cubicBezTo>
                      <a:pt x="2189175" y="1865556"/>
                      <a:pt x="2177862" y="1851819"/>
                      <a:pt x="2164327" y="1840910"/>
                    </a:cubicBezTo>
                    <a:lnTo>
                      <a:pt x="2162711" y="1801923"/>
                    </a:lnTo>
                    <a:cubicBezTo>
                      <a:pt x="2190993" y="1833638"/>
                      <a:pt x="2220082" y="1871212"/>
                      <a:pt x="2255434" y="1893029"/>
                    </a:cubicBezTo>
                    <a:cubicBezTo>
                      <a:pt x="2259676" y="1895655"/>
                      <a:pt x="2264322" y="1890201"/>
                      <a:pt x="2261898" y="1886565"/>
                    </a:cubicBezTo>
                    <a:cubicBezTo>
                      <a:pt x="2249979" y="1867172"/>
                      <a:pt x="2230384" y="1851819"/>
                      <a:pt x="2213820" y="1835860"/>
                    </a:cubicBezTo>
                    <a:cubicBezTo>
                      <a:pt x="2196851" y="1819497"/>
                      <a:pt x="2179276" y="1803539"/>
                      <a:pt x="2162105" y="1787176"/>
                    </a:cubicBezTo>
                    <a:lnTo>
                      <a:pt x="2161095" y="1764349"/>
                    </a:lnTo>
                    <a:cubicBezTo>
                      <a:pt x="2160287" y="1743744"/>
                      <a:pt x="2137460" y="1727987"/>
                      <a:pt x="2110189" y="1729401"/>
                    </a:cubicBezTo>
                    <a:lnTo>
                      <a:pt x="1991811" y="1735462"/>
                    </a:lnTo>
                    <a:cubicBezTo>
                      <a:pt x="1988377" y="1735664"/>
                      <a:pt x="1985145" y="1736270"/>
                      <a:pt x="1982115" y="1737078"/>
                    </a:cubicBezTo>
                    <a:cubicBezTo>
                      <a:pt x="1983125" y="1733846"/>
                      <a:pt x="1984337" y="1730613"/>
                      <a:pt x="1984337" y="1727179"/>
                    </a:cubicBezTo>
                    <a:cubicBezTo>
                      <a:pt x="1984337" y="1723341"/>
                      <a:pt x="1981509" y="1719099"/>
                      <a:pt x="1977065" y="1720109"/>
                    </a:cubicBezTo>
                    <a:cubicBezTo>
                      <a:pt x="1957672" y="1724755"/>
                      <a:pt x="1948985" y="1742532"/>
                      <a:pt x="1936057" y="1756875"/>
                    </a:cubicBezTo>
                    <a:cubicBezTo>
                      <a:pt x="1927774" y="1766167"/>
                      <a:pt x="1919088" y="1775055"/>
                      <a:pt x="1910604" y="1784146"/>
                    </a:cubicBezTo>
                    <a:cubicBezTo>
                      <a:pt x="1908988" y="1784954"/>
                      <a:pt x="1907372" y="1786166"/>
                      <a:pt x="1905755" y="1786974"/>
                    </a:cubicBezTo>
                    <a:lnTo>
                      <a:pt x="1905755" y="1789398"/>
                    </a:lnTo>
                    <a:cubicBezTo>
                      <a:pt x="1903533" y="1791822"/>
                      <a:pt x="1901311" y="1794044"/>
                      <a:pt x="1899089" y="1796468"/>
                    </a:cubicBezTo>
                    <a:cubicBezTo>
                      <a:pt x="1869798" y="1813033"/>
                      <a:pt x="1842729" y="1833840"/>
                      <a:pt x="1813841" y="1850809"/>
                    </a:cubicBezTo>
                    <a:cubicBezTo>
                      <a:pt x="1774247" y="1873838"/>
                      <a:pt x="1733240" y="1894241"/>
                      <a:pt x="1693040" y="1915654"/>
                    </a:cubicBezTo>
                    <a:cubicBezTo>
                      <a:pt x="1637689" y="1945349"/>
                      <a:pt x="1542341" y="1986357"/>
                      <a:pt x="1522544" y="2051202"/>
                    </a:cubicBezTo>
                    <a:cubicBezTo>
                      <a:pt x="1521938" y="2053020"/>
                      <a:pt x="1523554" y="2054434"/>
                      <a:pt x="1525170" y="2053828"/>
                    </a:cubicBezTo>
                    <a:cubicBezTo>
                      <a:pt x="1559916" y="2042718"/>
                      <a:pt x="1587793" y="2013426"/>
                      <a:pt x="1618296" y="1993831"/>
                    </a:cubicBezTo>
                    <a:cubicBezTo>
                      <a:pt x="1649002" y="1974236"/>
                      <a:pt x="1681525" y="1957066"/>
                      <a:pt x="1713847" y="1940299"/>
                    </a:cubicBezTo>
                    <a:cubicBezTo>
                      <a:pt x="1717685" y="1944339"/>
                      <a:pt x="1721321" y="1948177"/>
                      <a:pt x="1726371" y="1949995"/>
                    </a:cubicBezTo>
                    <a:cubicBezTo>
                      <a:pt x="1728795" y="1950804"/>
                      <a:pt x="1731421" y="1949995"/>
                      <a:pt x="1731825" y="1947571"/>
                    </a:cubicBezTo>
                    <a:cubicBezTo>
                      <a:pt x="1732634" y="1942723"/>
                      <a:pt x="1730007" y="1938279"/>
                      <a:pt x="1726169" y="1934037"/>
                    </a:cubicBezTo>
                    <a:cubicBezTo>
                      <a:pt x="1729805" y="1932219"/>
                      <a:pt x="1733240" y="1930401"/>
                      <a:pt x="1736674" y="1928583"/>
                    </a:cubicBezTo>
                    <a:cubicBezTo>
                      <a:pt x="1742330" y="1930198"/>
                      <a:pt x="1748188" y="1931411"/>
                      <a:pt x="1753844" y="1930805"/>
                    </a:cubicBezTo>
                    <a:cubicBezTo>
                      <a:pt x="1758491" y="1930401"/>
                      <a:pt x="1758693" y="1925350"/>
                      <a:pt x="1754855" y="1922926"/>
                    </a:cubicBezTo>
                    <a:cubicBezTo>
                      <a:pt x="1753643" y="1922118"/>
                      <a:pt x="1752430" y="1921714"/>
                      <a:pt x="1751218" y="1921108"/>
                    </a:cubicBezTo>
                    <a:cubicBezTo>
                      <a:pt x="1751622" y="1920906"/>
                      <a:pt x="1751824" y="1920704"/>
                      <a:pt x="1752228" y="1920502"/>
                    </a:cubicBezTo>
                    <a:cubicBezTo>
                      <a:pt x="1756875" y="1921310"/>
                      <a:pt x="1761723" y="1921916"/>
                      <a:pt x="1766773" y="1921714"/>
                    </a:cubicBezTo>
                    <a:lnTo>
                      <a:pt x="1776672" y="1921108"/>
                    </a:lnTo>
                    <a:cubicBezTo>
                      <a:pt x="1780308" y="1922926"/>
                      <a:pt x="1784146" y="1924744"/>
                      <a:pt x="1788186" y="1925552"/>
                    </a:cubicBezTo>
                    <a:cubicBezTo>
                      <a:pt x="1791620" y="1926360"/>
                      <a:pt x="1794044" y="1923128"/>
                      <a:pt x="1792832" y="1920300"/>
                    </a:cubicBezTo>
                    <a:cubicBezTo>
                      <a:pt x="1792832" y="1920300"/>
                      <a:pt x="1792832" y="1920300"/>
                      <a:pt x="1792832" y="1920098"/>
                    </a:cubicBezTo>
                    <a:lnTo>
                      <a:pt x="1813235" y="1919088"/>
                    </a:lnTo>
                    <a:cubicBezTo>
                      <a:pt x="1797074" y="1926562"/>
                      <a:pt x="1781924" y="1935249"/>
                      <a:pt x="1769399" y="1941915"/>
                    </a:cubicBezTo>
                    <a:cubicBezTo>
                      <a:pt x="1724957" y="1965348"/>
                      <a:pt x="1679707" y="1987771"/>
                      <a:pt x="1634255" y="2009386"/>
                    </a:cubicBezTo>
                    <a:cubicBezTo>
                      <a:pt x="1594257" y="2028375"/>
                      <a:pt x="1550219" y="2043122"/>
                      <a:pt x="1516484" y="2072211"/>
                    </a:cubicBezTo>
                    <a:cubicBezTo>
                      <a:pt x="1515069" y="2073423"/>
                      <a:pt x="1516080" y="2075443"/>
                      <a:pt x="1517898" y="2075443"/>
                    </a:cubicBezTo>
                    <a:cubicBezTo>
                      <a:pt x="1581733" y="2071201"/>
                      <a:pt x="1647588" y="2032415"/>
                      <a:pt x="1704554" y="2005548"/>
                    </a:cubicBezTo>
                    <a:cubicBezTo>
                      <a:pt x="1746572" y="1985751"/>
                      <a:pt x="1795054" y="1950197"/>
                      <a:pt x="1843133" y="1940501"/>
                    </a:cubicBezTo>
                    <a:cubicBezTo>
                      <a:pt x="1843739" y="1942521"/>
                      <a:pt x="1845153" y="1944339"/>
                      <a:pt x="1847375" y="1945147"/>
                    </a:cubicBezTo>
                    <a:cubicBezTo>
                      <a:pt x="1851617" y="1946157"/>
                      <a:pt x="1855455" y="1947975"/>
                      <a:pt x="1858889" y="1950399"/>
                    </a:cubicBezTo>
                    <a:cubicBezTo>
                      <a:pt x="1862323" y="1952218"/>
                      <a:pt x="1867172" y="1948581"/>
                      <a:pt x="1864141" y="1944945"/>
                    </a:cubicBezTo>
                    <a:cubicBezTo>
                      <a:pt x="1862929" y="1943733"/>
                      <a:pt x="1862121" y="1942319"/>
                      <a:pt x="1861111" y="1940905"/>
                    </a:cubicBezTo>
                    <a:cubicBezTo>
                      <a:pt x="1876868" y="1935047"/>
                      <a:pt x="1890403" y="1945753"/>
                      <a:pt x="1899291" y="1959894"/>
                    </a:cubicBezTo>
                    <a:cubicBezTo>
                      <a:pt x="1901917" y="1964136"/>
                      <a:pt x="1907573" y="1963934"/>
                      <a:pt x="1911412" y="1961510"/>
                    </a:cubicBezTo>
                    <a:cubicBezTo>
                      <a:pt x="1912826" y="1963328"/>
                      <a:pt x="1913634" y="1965348"/>
                      <a:pt x="1913836" y="1967368"/>
                    </a:cubicBezTo>
                    <a:cubicBezTo>
                      <a:pt x="1899897" y="1970600"/>
                      <a:pt x="1886363" y="1959288"/>
                      <a:pt x="1879090" y="1948581"/>
                    </a:cubicBezTo>
                    <a:cubicBezTo>
                      <a:pt x="1876464" y="1944945"/>
                      <a:pt x="1870808" y="1946965"/>
                      <a:pt x="1870404" y="1951207"/>
                    </a:cubicBezTo>
                    <a:cubicBezTo>
                      <a:pt x="1868586" y="1965752"/>
                      <a:pt x="1876464" y="1975651"/>
                      <a:pt x="1887373" y="1980701"/>
                    </a:cubicBezTo>
                    <a:cubicBezTo>
                      <a:pt x="1873838" y="1984539"/>
                      <a:pt x="1861313" y="1992619"/>
                      <a:pt x="1849799" y="2001508"/>
                    </a:cubicBezTo>
                    <a:cubicBezTo>
                      <a:pt x="1845759" y="2004740"/>
                      <a:pt x="1848587" y="2011608"/>
                      <a:pt x="1853839" y="2010800"/>
                    </a:cubicBezTo>
                    <a:cubicBezTo>
                      <a:pt x="1860505" y="2009790"/>
                      <a:pt x="1867374" y="2008174"/>
                      <a:pt x="1873838" y="2006558"/>
                    </a:cubicBezTo>
                    <a:cubicBezTo>
                      <a:pt x="1851617" y="2024335"/>
                      <a:pt x="1829598" y="2042112"/>
                      <a:pt x="1803943" y="2056454"/>
                    </a:cubicBezTo>
                    <a:cubicBezTo>
                      <a:pt x="1788388" y="2065141"/>
                      <a:pt x="1772429" y="2073221"/>
                      <a:pt x="1756269" y="2081100"/>
                    </a:cubicBezTo>
                    <a:cubicBezTo>
                      <a:pt x="1754855" y="2080089"/>
                      <a:pt x="1753643" y="2078877"/>
                      <a:pt x="1752632" y="2077665"/>
                    </a:cubicBezTo>
                    <a:cubicBezTo>
                      <a:pt x="1744148" y="2080695"/>
                      <a:pt x="1735866" y="2083725"/>
                      <a:pt x="1727381" y="2086352"/>
                    </a:cubicBezTo>
                    <a:cubicBezTo>
                      <a:pt x="1728593" y="2088574"/>
                      <a:pt x="1730613" y="2090594"/>
                      <a:pt x="1732431" y="2092614"/>
                    </a:cubicBezTo>
                    <a:cubicBezTo>
                      <a:pt x="1723341" y="2096856"/>
                      <a:pt x="1714453" y="2101098"/>
                      <a:pt x="1705362" y="2105543"/>
                    </a:cubicBezTo>
                    <a:cubicBezTo>
                      <a:pt x="1683747" y="2115845"/>
                      <a:pt x="1662940" y="2126552"/>
                      <a:pt x="1642537" y="2137864"/>
                    </a:cubicBezTo>
                    <a:lnTo>
                      <a:pt x="1636275" y="2138268"/>
                    </a:lnTo>
                    <a:cubicBezTo>
                      <a:pt x="1634861" y="2139682"/>
                      <a:pt x="1633447" y="2140894"/>
                      <a:pt x="1632033" y="2142510"/>
                    </a:cubicBezTo>
                    <a:cubicBezTo>
                      <a:pt x="1631831" y="2142712"/>
                      <a:pt x="1631427" y="2142712"/>
                      <a:pt x="1631225" y="2142510"/>
                    </a:cubicBezTo>
                    <a:cubicBezTo>
                      <a:pt x="1630417" y="2141298"/>
                      <a:pt x="1630215" y="2140086"/>
                      <a:pt x="1629609" y="2138874"/>
                    </a:cubicBezTo>
                    <a:lnTo>
                      <a:pt x="1610014" y="2140086"/>
                    </a:lnTo>
                    <a:cubicBezTo>
                      <a:pt x="1603752" y="2147965"/>
                      <a:pt x="1597287" y="2156045"/>
                      <a:pt x="1590621" y="2163923"/>
                    </a:cubicBezTo>
                    <a:lnTo>
                      <a:pt x="1599509" y="2163317"/>
                    </a:lnTo>
                    <a:cubicBezTo>
                      <a:pt x="1571632" y="2181094"/>
                      <a:pt x="1544765" y="2200891"/>
                      <a:pt x="1519716" y="2224324"/>
                    </a:cubicBezTo>
                    <a:cubicBezTo>
                      <a:pt x="1472446" y="2268968"/>
                      <a:pt x="1430226" y="2317855"/>
                      <a:pt x="1379925" y="2357448"/>
                    </a:cubicBezTo>
                    <a:cubicBezTo>
                      <a:pt x="1369219" y="2363508"/>
                      <a:pt x="1358512" y="2368963"/>
                      <a:pt x="1347402" y="2373205"/>
                    </a:cubicBezTo>
                    <a:cubicBezTo>
                      <a:pt x="1345988" y="2374013"/>
                      <a:pt x="1344574" y="2375023"/>
                      <a:pt x="1342958" y="2375831"/>
                    </a:cubicBezTo>
                    <a:cubicBezTo>
                      <a:pt x="1338311" y="2378255"/>
                      <a:pt x="1333867" y="2379265"/>
                      <a:pt x="1329423" y="2379871"/>
                    </a:cubicBezTo>
                    <a:cubicBezTo>
                      <a:pt x="1327605" y="2384315"/>
                      <a:pt x="1325787" y="2388760"/>
                      <a:pt x="1323969" y="2393002"/>
                    </a:cubicBezTo>
                    <a:lnTo>
                      <a:pt x="1326999" y="2392800"/>
                    </a:lnTo>
                    <a:cubicBezTo>
                      <a:pt x="1324777" y="2394012"/>
                      <a:pt x="1322959" y="2395426"/>
                      <a:pt x="1320737" y="2396436"/>
                    </a:cubicBezTo>
                    <a:cubicBezTo>
                      <a:pt x="1307202" y="2403708"/>
                      <a:pt x="1293263" y="2409768"/>
                      <a:pt x="1279325" y="2415627"/>
                    </a:cubicBezTo>
                    <a:cubicBezTo>
                      <a:pt x="1279729" y="2413405"/>
                      <a:pt x="1279729" y="2410779"/>
                      <a:pt x="1279123" y="2408152"/>
                    </a:cubicBezTo>
                    <a:cubicBezTo>
                      <a:pt x="1278315" y="2405324"/>
                      <a:pt x="1277103" y="2402698"/>
                      <a:pt x="1276093" y="2399870"/>
                    </a:cubicBezTo>
                    <a:cubicBezTo>
                      <a:pt x="1283567" y="2390578"/>
                      <a:pt x="1290839" y="2381285"/>
                      <a:pt x="1297910" y="2371791"/>
                    </a:cubicBezTo>
                    <a:cubicBezTo>
                      <a:pt x="1298920" y="2374215"/>
                      <a:pt x="1299526" y="2376841"/>
                      <a:pt x="1300738" y="2379265"/>
                    </a:cubicBezTo>
                    <a:cubicBezTo>
                      <a:pt x="1303364" y="2385527"/>
                      <a:pt x="1312050" y="2381487"/>
                      <a:pt x="1310030" y="2375225"/>
                    </a:cubicBezTo>
                    <a:cubicBezTo>
                      <a:pt x="1308616" y="2370781"/>
                      <a:pt x="1306798" y="2366538"/>
                      <a:pt x="1305182" y="2362094"/>
                    </a:cubicBezTo>
                    <a:cubicBezTo>
                      <a:pt x="1307808" y="2358458"/>
                      <a:pt x="1310636" y="2354822"/>
                      <a:pt x="1313060" y="2350984"/>
                    </a:cubicBezTo>
                    <a:cubicBezTo>
                      <a:pt x="1313464" y="2352600"/>
                      <a:pt x="1313666" y="2354216"/>
                      <a:pt x="1314070" y="2355832"/>
                    </a:cubicBezTo>
                    <a:cubicBezTo>
                      <a:pt x="1315686" y="2362498"/>
                      <a:pt x="1324979" y="2361084"/>
                      <a:pt x="1324575" y="2354216"/>
                    </a:cubicBezTo>
                    <a:cubicBezTo>
                      <a:pt x="1324373" y="2348358"/>
                      <a:pt x="1323565" y="2342499"/>
                      <a:pt x="1322757" y="2336641"/>
                    </a:cubicBezTo>
                    <a:cubicBezTo>
                      <a:pt x="1329827" y="2326339"/>
                      <a:pt x="1336897" y="2315834"/>
                      <a:pt x="1343766" y="2305532"/>
                    </a:cubicBezTo>
                    <a:cubicBezTo>
                      <a:pt x="1344776" y="2309168"/>
                      <a:pt x="1345584" y="2312804"/>
                      <a:pt x="1346392" y="2316440"/>
                    </a:cubicBezTo>
                    <a:cubicBezTo>
                      <a:pt x="1348412" y="2323915"/>
                      <a:pt x="1359118" y="2321086"/>
                      <a:pt x="1356694" y="2313410"/>
                    </a:cubicBezTo>
                    <a:cubicBezTo>
                      <a:pt x="1354674" y="2307350"/>
                      <a:pt x="1352452" y="2301290"/>
                      <a:pt x="1350432" y="2295027"/>
                    </a:cubicBezTo>
                    <a:cubicBezTo>
                      <a:pt x="1352250" y="2292199"/>
                      <a:pt x="1354068" y="2289371"/>
                      <a:pt x="1355886" y="2286543"/>
                    </a:cubicBezTo>
                    <a:cubicBezTo>
                      <a:pt x="1356492" y="2285533"/>
                      <a:pt x="1355078" y="2284321"/>
                      <a:pt x="1354270" y="2285331"/>
                    </a:cubicBezTo>
                    <a:cubicBezTo>
                      <a:pt x="1352654" y="2287351"/>
                      <a:pt x="1350836" y="2289371"/>
                      <a:pt x="1349220" y="2291593"/>
                    </a:cubicBezTo>
                    <a:cubicBezTo>
                      <a:pt x="1343968" y="2275432"/>
                      <a:pt x="1338715" y="2259272"/>
                      <a:pt x="1332655" y="2243515"/>
                    </a:cubicBezTo>
                    <a:cubicBezTo>
                      <a:pt x="1331847" y="2241293"/>
                      <a:pt x="1328009" y="2242303"/>
                      <a:pt x="1328615" y="2244727"/>
                    </a:cubicBezTo>
                    <a:cubicBezTo>
                      <a:pt x="1332655" y="2263312"/>
                      <a:pt x="1337503" y="2281695"/>
                      <a:pt x="1342352" y="2299876"/>
                    </a:cubicBezTo>
                    <a:cubicBezTo>
                      <a:pt x="1335281" y="2308562"/>
                      <a:pt x="1328211" y="2317046"/>
                      <a:pt x="1321343" y="2325733"/>
                    </a:cubicBezTo>
                    <a:cubicBezTo>
                      <a:pt x="1317909" y="2303916"/>
                      <a:pt x="1312656" y="2282099"/>
                      <a:pt x="1307808" y="2261292"/>
                    </a:cubicBezTo>
                    <a:cubicBezTo>
                      <a:pt x="1307202" y="2258464"/>
                      <a:pt x="1303162" y="2259070"/>
                      <a:pt x="1303364" y="2261898"/>
                    </a:cubicBezTo>
                    <a:cubicBezTo>
                      <a:pt x="1304980" y="2287149"/>
                      <a:pt x="1306394" y="2313612"/>
                      <a:pt x="1310636" y="2339065"/>
                    </a:cubicBezTo>
                    <a:cubicBezTo>
                      <a:pt x="1307404" y="2343106"/>
                      <a:pt x="1304172" y="2347146"/>
                      <a:pt x="1301142" y="2351388"/>
                    </a:cubicBezTo>
                    <a:cubicBezTo>
                      <a:pt x="1292051" y="2327147"/>
                      <a:pt x="1281951" y="2302906"/>
                      <a:pt x="1271446" y="2279675"/>
                    </a:cubicBezTo>
                    <a:cubicBezTo>
                      <a:pt x="1270234" y="2277049"/>
                      <a:pt x="1266598" y="2278665"/>
                      <a:pt x="1267406" y="2281493"/>
                    </a:cubicBezTo>
                    <a:cubicBezTo>
                      <a:pt x="1275285" y="2308158"/>
                      <a:pt x="1283971" y="2335227"/>
                      <a:pt x="1293869" y="2361488"/>
                    </a:cubicBezTo>
                    <a:cubicBezTo>
                      <a:pt x="1286597" y="2371387"/>
                      <a:pt x="1279527" y="2381285"/>
                      <a:pt x="1272658" y="2391386"/>
                    </a:cubicBezTo>
                    <a:cubicBezTo>
                      <a:pt x="1265992" y="2376639"/>
                      <a:pt x="1256902" y="2362094"/>
                      <a:pt x="1251851" y="2347146"/>
                    </a:cubicBezTo>
                    <a:cubicBezTo>
                      <a:pt x="1242761" y="2320683"/>
                      <a:pt x="1237509" y="2293815"/>
                      <a:pt x="1235287" y="2265736"/>
                    </a:cubicBezTo>
                    <a:cubicBezTo>
                      <a:pt x="1235085" y="2263918"/>
                      <a:pt x="1232055" y="2263918"/>
                      <a:pt x="1232055" y="2265736"/>
                    </a:cubicBezTo>
                    <a:cubicBezTo>
                      <a:pt x="1231045" y="2291391"/>
                      <a:pt x="1232863" y="2317450"/>
                      <a:pt x="1239327" y="2342297"/>
                    </a:cubicBezTo>
                    <a:cubicBezTo>
                      <a:pt x="1240539" y="2347348"/>
                      <a:pt x="1254478" y="2385326"/>
                      <a:pt x="1263164" y="2405931"/>
                    </a:cubicBezTo>
                    <a:cubicBezTo>
                      <a:pt x="1260740" y="2409567"/>
                      <a:pt x="1258114" y="2413203"/>
                      <a:pt x="1255892" y="2417041"/>
                    </a:cubicBezTo>
                    <a:cubicBezTo>
                      <a:pt x="1254478" y="2419465"/>
                      <a:pt x="1257508" y="2421687"/>
                      <a:pt x="1259326" y="2419667"/>
                    </a:cubicBezTo>
                    <a:cubicBezTo>
                      <a:pt x="1259932" y="2418859"/>
                      <a:pt x="1260538" y="2418051"/>
                      <a:pt x="1261346" y="2417243"/>
                    </a:cubicBezTo>
                    <a:cubicBezTo>
                      <a:pt x="1261750" y="2419061"/>
                      <a:pt x="1262356" y="2420677"/>
                      <a:pt x="1262962" y="2421889"/>
                    </a:cubicBezTo>
                    <a:cubicBezTo>
                      <a:pt x="1261144" y="2422495"/>
                      <a:pt x="1259326" y="2423101"/>
                      <a:pt x="1257508" y="2423909"/>
                    </a:cubicBezTo>
                    <a:cubicBezTo>
                      <a:pt x="1252861" y="2421081"/>
                      <a:pt x="1248215" y="2418253"/>
                      <a:pt x="1244579" y="2415829"/>
                    </a:cubicBezTo>
                    <a:cubicBezTo>
                      <a:pt x="1234883" y="2408961"/>
                      <a:pt x="1225186" y="2402092"/>
                      <a:pt x="1215692" y="2395224"/>
                    </a:cubicBezTo>
                    <a:cubicBezTo>
                      <a:pt x="1214076" y="2389770"/>
                      <a:pt x="1212662" y="2384114"/>
                      <a:pt x="1211854" y="2377851"/>
                    </a:cubicBezTo>
                    <a:cubicBezTo>
                      <a:pt x="1211450" y="2374013"/>
                      <a:pt x="1205995" y="2374417"/>
                      <a:pt x="1205389" y="2378053"/>
                    </a:cubicBezTo>
                    <a:cubicBezTo>
                      <a:pt x="1204783" y="2381285"/>
                      <a:pt x="1205187" y="2384517"/>
                      <a:pt x="1205187" y="2387951"/>
                    </a:cubicBezTo>
                    <a:cubicBezTo>
                      <a:pt x="1197511" y="2382497"/>
                      <a:pt x="1189633" y="2377043"/>
                      <a:pt x="1181956" y="2371387"/>
                    </a:cubicBezTo>
                    <a:cubicBezTo>
                      <a:pt x="1137514" y="2339873"/>
                      <a:pt x="1093072" y="2308158"/>
                      <a:pt x="1048630" y="2276846"/>
                    </a:cubicBezTo>
                    <a:cubicBezTo>
                      <a:pt x="1006612" y="2247353"/>
                      <a:pt x="964796" y="2217860"/>
                      <a:pt x="922778" y="2188366"/>
                    </a:cubicBezTo>
                    <a:cubicBezTo>
                      <a:pt x="900153" y="2172408"/>
                      <a:pt x="875912" y="2151803"/>
                      <a:pt x="851065" y="2133824"/>
                    </a:cubicBezTo>
                    <a:cubicBezTo>
                      <a:pt x="870054" y="2112411"/>
                      <a:pt x="889043" y="2090998"/>
                      <a:pt x="908032" y="2070191"/>
                    </a:cubicBezTo>
                    <a:cubicBezTo>
                      <a:pt x="967624" y="2004740"/>
                      <a:pt x="1027419" y="1939087"/>
                      <a:pt x="1086608" y="1873232"/>
                    </a:cubicBezTo>
                    <a:cubicBezTo>
                      <a:pt x="1143372" y="1809801"/>
                      <a:pt x="1195491" y="1754450"/>
                      <a:pt x="1275083" y="1720513"/>
                    </a:cubicBezTo>
                    <a:cubicBezTo>
                      <a:pt x="1314474" y="1703746"/>
                      <a:pt x="1370027" y="1690616"/>
                      <a:pt x="1404975" y="1660314"/>
                    </a:cubicBezTo>
                    <a:cubicBezTo>
                      <a:pt x="1416287" y="1654456"/>
                      <a:pt x="1427801" y="1649002"/>
                      <a:pt x="1439720" y="1644557"/>
                    </a:cubicBezTo>
                    <a:cubicBezTo>
                      <a:pt x="1480930" y="1629609"/>
                      <a:pt x="1520120" y="1621932"/>
                      <a:pt x="1558906" y="1600519"/>
                    </a:cubicBezTo>
                    <a:cubicBezTo>
                      <a:pt x="1624357" y="1564158"/>
                      <a:pt x="1705766" y="1559310"/>
                      <a:pt x="1782530" y="1553451"/>
                    </a:cubicBezTo>
                    <a:cubicBezTo>
                      <a:pt x="1781924" y="1555471"/>
                      <a:pt x="1781722" y="1557491"/>
                      <a:pt x="1781924" y="1559916"/>
                    </a:cubicBezTo>
                    <a:cubicBezTo>
                      <a:pt x="1781924" y="1559916"/>
                      <a:pt x="1782126" y="1559916"/>
                      <a:pt x="1782126" y="1559916"/>
                    </a:cubicBezTo>
                    <a:cubicBezTo>
                      <a:pt x="1782126" y="1557895"/>
                      <a:pt x="1782934" y="1555673"/>
                      <a:pt x="1784146" y="1553451"/>
                    </a:cubicBezTo>
                    <a:cubicBezTo>
                      <a:pt x="1791620" y="1552845"/>
                      <a:pt x="1798893" y="1552239"/>
                      <a:pt x="1806165" y="1551633"/>
                    </a:cubicBezTo>
                    <a:cubicBezTo>
                      <a:pt x="1810205" y="1560926"/>
                      <a:pt x="1802125" y="1570622"/>
                      <a:pt x="1790610" y="1565774"/>
                    </a:cubicBezTo>
                    <a:cubicBezTo>
                      <a:pt x="1785560" y="1563552"/>
                      <a:pt x="1778288" y="1569410"/>
                      <a:pt x="1782530" y="1574864"/>
                    </a:cubicBezTo>
                    <a:cubicBezTo>
                      <a:pt x="1796267" y="1591631"/>
                      <a:pt x="1815659" y="1582541"/>
                      <a:pt x="1824346" y="1568198"/>
                    </a:cubicBezTo>
                    <a:cubicBezTo>
                      <a:pt x="1827578" y="1568804"/>
                      <a:pt x="1830608" y="1569612"/>
                      <a:pt x="1833840" y="1570420"/>
                    </a:cubicBezTo>
                    <a:cubicBezTo>
                      <a:pt x="1835860" y="1572642"/>
                      <a:pt x="1838890" y="1573450"/>
                      <a:pt x="1841719" y="1572844"/>
                    </a:cubicBezTo>
                    <a:cubicBezTo>
                      <a:pt x="1850607" y="1576076"/>
                      <a:pt x="1856061" y="1581531"/>
                      <a:pt x="1858283" y="1587995"/>
                    </a:cubicBezTo>
                    <a:lnTo>
                      <a:pt x="1869192" y="1587389"/>
                    </a:lnTo>
                    <a:cubicBezTo>
                      <a:pt x="1851011" y="1591429"/>
                      <a:pt x="1833840" y="1596075"/>
                      <a:pt x="1820710" y="1597893"/>
                    </a:cubicBezTo>
                    <a:cubicBezTo>
                      <a:pt x="1765561" y="1605974"/>
                      <a:pt x="1704150" y="1607994"/>
                      <a:pt x="1651830" y="1628397"/>
                    </a:cubicBezTo>
                    <a:cubicBezTo>
                      <a:pt x="1631427" y="1636275"/>
                      <a:pt x="1616680" y="1648194"/>
                      <a:pt x="1599105" y="1660920"/>
                    </a:cubicBezTo>
                    <a:cubicBezTo>
                      <a:pt x="1571632" y="1680717"/>
                      <a:pt x="1541129" y="1695868"/>
                      <a:pt x="1512241" y="1713443"/>
                    </a:cubicBezTo>
                    <a:cubicBezTo>
                      <a:pt x="1462547" y="1743744"/>
                      <a:pt x="1411439" y="1776470"/>
                      <a:pt x="1373259" y="1821315"/>
                    </a:cubicBezTo>
                    <a:cubicBezTo>
                      <a:pt x="1370027" y="1824952"/>
                      <a:pt x="1374875" y="1831214"/>
                      <a:pt x="1379117" y="1828790"/>
                    </a:cubicBezTo>
                    <a:cubicBezTo>
                      <a:pt x="1418105" y="1808387"/>
                      <a:pt x="1454063" y="1782530"/>
                      <a:pt x="1491636" y="1759501"/>
                    </a:cubicBezTo>
                    <a:cubicBezTo>
                      <a:pt x="1535472" y="1732633"/>
                      <a:pt x="1581935" y="1710615"/>
                      <a:pt x="1623751" y="1680919"/>
                    </a:cubicBezTo>
                    <a:cubicBezTo>
                      <a:pt x="1667789" y="1649608"/>
                      <a:pt x="1718291" y="1646174"/>
                      <a:pt x="1770207" y="1638699"/>
                    </a:cubicBezTo>
                    <a:cubicBezTo>
                      <a:pt x="1775864" y="1637891"/>
                      <a:pt x="1799095" y="1634861"/>
                      <a:pt x="1826366" y="1631225"/>
                    </a:cubicBezTo>
                    <a:cubicBezTo>
                      <a:pt x="1820710" y="1639305"/>
                      <a:pt x="1818891" y="1649204"/>
                      <a:pt x="1821316" y="1660516"/>
                    </a:cubicBezTo>
                    <a:cubicBezTo>
                      <a:pt x="1824144" y="1673445"/>
                      <a:pt x="1834244" y="1686979"/>
                      <a:pt x="1847981" y="1687989"/>
                    </a:cubicBezTo>
                    <a:cubicBezTo>
                      <a:pt x="1832628" y="1696474"/>
                      <a:pt x="1817679" y="1705564"/>
                      <a:pt x="1803135" y="1713039"/>
                    </a:cubicBezTo>
                    <a:cubicBezTo>
                      <a:pt x="1757683" y="1736674"/>
                      <a:pt x="1712433" y="1760713"/>
                      <a:pt x="1667182" y="1784752"/>
                    </a:cubicBezTo>
                    <a:cubicBezTo>
                      <a:pt x="1599711" y="1820507"/>
                      <a:pt x="1511433" y="1858081"/>
                      <a:pt x="1474870" y="1929592"/>
                    </a:cubicBezTo>
                    <a:cubicBezTo>
                      <a:pt x="1472850" y="1933633"/>
                      <a:pt x="1478102" y="1936057"/>
                      <a:pt x="1481132" y="1934239"/>
                    </a:cubicBezTo>
                    <a:cubicBezTo>
                      <a:pt x="1521130" y="1909796"/>
                      <a:pt x="1556885" y="1879898"/>
                      <a:pt x="1597893" y="1857071"/>
                    </a:cubicBezTo>
                    <a:cubicBezTo>
                      <a:pt x="1638699" y="1834244"/>
                      <a:pt x="1680919" y="1813841"/>
                      <a:pt x="1722331" y="1792428"/>
                    </a:cubicBezTo>
                    <a:cubicBezTo>
                      <a:pt x="1762127" y="1771823"/>
                      <a:pt x="1801923" y="1751218"/>
                      <a:pt x="1841719" y="1730411"/>
                    </a:cubicBezTo>
                    <a:cubicBezTo>
                      <a:pt x="1859697" y="1720917"/>
                      <a:pt x="1878282" y="1712635"/>
                      <a:pt x="1895453" y="1701928"/>
                    </a:cubicBezTo>
                    <a:cubicBezTo>
                      <a:pt x="1894847" y="1702332"/>
                      <a:pt x="1894443" y="1702736"/>
                      <a:pt x="1894039" y="1703140"/>
                    </a:cubicBezTo>
                    <a:cubicBezTo>
                      <a:pt x="1895453" y="1703948"/>
                      <a:pt x="1896665" y="1704756"/>
                      <a:pt x="1897877" y="1705766"/>
                    </a:cubicBezTo>
                    <a:cubicBezTo>
                      <a:pt x="1906967" y="1700716"/>
                      <a:pt x="1916260" y="1696070"/>
                      <a:pt x="1925956" y="1692232"/>
                    </a:cubicBezTo>
                    <a:cubicBezTo>
                      <a:pt x="1925956" y="1692232"/>
                      <a:pt x="1925956" y="1692232"/>
                      <a:pt x="1925956" y="1692232"/>
                    </a:cubicBezTo>
                    <a:lnTo>
                      <a:pt x="1925754" y="1684959"/>
                    </a:lnTo>
                    <a:cubicBezTo>
                      <a:pt x="1929794" y="1684151"/>
                      <a:pt x="1933835" y="1683949"/>
                      <a:pt x="1937875" y="1683949"/>
                    </a:cubicBezTo>
                    <a:lnTo>
                      <a:pt x="1937875" y="1686171"/>
                    </a:lnTo>
                    <a:cubicBezTo>
                      <a:pt x="1937875" y="1686171"/>
                      <a:pt x="1937875" y="1686373"/>
                      <a:pt x="1937875" y="1686373"/>
                    </a:cubicBezTo>
                    <a:cubicBezTo>
                      <a:pt x="1939087" y="1685565"/>
                      <a:pt x="1940299" y="1684757"/>
                      <a:pt x="1941511" y="1683949"/>
                    </a:cubicBezTo>
                    <a:cubicBezTo>
                      <a:pt x="1941915" y="1683949"/>
                      <a:pt x="1942521" y="1683747"/>
                      <a:pt x="1942925" y="1683949"/>
                    </a:cubicBezTo>
                    <a:cubicBezTo>
                      <a:pt x="1953430" y="1685767"/>
                      <a:pt x="1960904" y="1693646"/>
                      <a:pt x="1967368" y="1701524"/>
                    </a:cubicBezTo>
                    <a:cubicBezTo>
                      <a:pt x="1969994" y="1704756"/>
                      <a:pt x="1975247" y="1704150"/>
                      <a:pt x="1976661" y="1700110"/>
                    </a:cubicBezTo>
                    <a:cubicBezTo>
                      <a:pt x="1981509" y="1687181"/>
                      <a:pt x="1973833" y="1676879"/>
                      <a:pt x="1963328" y="1670819"/>
                    </a:cubicBezTo>
                    <a:lnTo>
                      <a:pt x="1963126" y="1667586"/>
                    </a:lnTo>
                    <a:cubicBezTo>
                      <a:pt x="1966964" y="1662536"/>
                      <a:pt x="1969994" y="1656880"/>
                      <a:pt x="1971812" y="1651224"/>
                    </a:cubicBezTo>
                    <a:cubicBezTo>
                      <a:pt x="1975247" y="1639507"/>
                      <a:pt x="1975651" y="1619912"/>
                      <a:pt x="1963126" y="1613448"/>
                    </a:cubicBezTo>
                    <a:cubicBezTo>
                      <a:pt x="1966762" y="1606378"/>
                      <a:pt x="1965954" y="1599105"/>
                      <a:pt x="1960298" y="1593449"/>
                    </a:cubicBezTo>
                    <a:lnTo>
                      <a:pt x="1960298" y="1593045"/>
                    </a:lnTo>
                    <a:cubicBezTo>
                      <a:pt x="1960298" y="1591025"/>
                      <a:pt x="1960702" y="1589005"/>
                      <a:pt x="1961914" y="1586985"/>
                    </a:cubicBezTo>
                    <a:cubicBezTo>
                      <a:pt x="1965348" y="1581126"/>
                      <a:pt x="1973631" y="1577086"/>
                      <a:pt x="1982923" y="1576480"/>
                    </a:cubicBezTo>
                    <a:lnTo>
                      <a:pt x="2100695" y="1570824"/>
                    </a:lnTo>
                    <a:cubicBezTo>
                      <a:pt x="2113219" y="1570218"/>
                      <a:pt x="2124128" y="1576682"/>
                      <a:pt x="2124330" y="1584965"/>
                    </a:cubicBezTo>
                    <a:lnTo>
                      <a:pt x="2128168" y="1676475"/>
                    </a:lnTo>
                    <a:cubicBezTo>
                      <a:pt x="2128168" y="1678495"/>
                      <a:pt x="2127764" y="1680717"/>
                      <a:pt x="2126552" y="1682535"/>
                    </a:cubicBezTo>
                    <a:cubicBezTo>
                      <a:pt x="2123117" y="1688394"/>
                      <a:pt x="2114835" y="1692636"/>
                      <a:pt x="2105745" y="1693040"/>
                    </a:cubicBezTo>
                    <a:lnTo>
                      <a:pt x="1998680" y="1698494"/>
                    </a:lnTo>
                    <a:cubicBezTo>
                      <a:pt x="1998074" y="1702736"/>
                      <a:pt x="1996660" y="1707180"/>
                      <a:pt x="1993427" y="1711624"/>
                    </a:cubicBezTo>
                    <a:cubicBezTo>
                      <a:pt x="1991205" y="1714655"/>
                      <a:pt x="1988579" y="1717685"/>
                      <a:pt x="1986155" y="1720917"/>
                    </a:cubicBezTo>
                    <a:cubicBezTo>
                      <a:pt x="1986761" y="1720917"/>
                      <a:pt x="1987569" y="1721119"/>
                      <a:pt x="1988175" y="1721119"/>
                    </a:cubicBezTo>
                    <a:lnTo>
                      <a:pt x="2106351" y="1715059"/>
                    </a:lnTo>
                    <a:cubicBezTo>
                      <a:pt x="2125138" y="1714049"/>
                      <a:pt x="2141702" y="1705362"/>
                      <a:pt x="2149581" y="1692030"/>
                    </a:cubicBezTo>
                    <a:cubicBezTo>
                      <a:pt x="2152409" y="1687181"/>
                      <a:pt x="2153823" y="1681929"/>
                      <a:pt x="2153823" y="1676677"/>
                    </a:cubicBezTo>
                    <a:cubicBezTo>
                      <a:pt x="2167560" y="1694858"/>
                      <a:pt x="2180892" y="1713443"/>
                      <a:pt x="2194831" y="1731825"/>
                    </a:cubicBezTo>
                    <a:cubicBezTo>
                      <a:pt x="2207355" y="1748592"/>
                      <a:pt x="2218668" y="1767985"/>
                      <a:pt x="2235637" y="1781116"/>
                    </a:cubicBezTo>
                    <a:cubicBezTo>
                      <a:pt x="2239273" y="1783944"/>
                      <a:pt x="2246545" y="1781116"/>
                      <a:pt x="2244525" y="1776065"/>
                    </a:cubicBezTo>
                    <a:cubicBezTo>
                      <a:pt x="2236243" y="1756875"/>
                      <a:pt x="2220284" y="1741320"/>
                      <a:pt x="2206951" y="1724957"/>
                    </a:cubicBezTo>
                    <a:cubicBezTo>
                      <a:pt x="2191801" y="1706170"/>
                      <a:pt x="2176246" y="1687989"/>
                      <a:pt x="2161095" y="1669203"/>
                    </a:cubicBezTo>
                    <a:cubicBezTo>
                      <a:pt x="2159075" y="1666779"/>
                      <a:pt x="2156045" y="1666779"/>
                      <a:pt x="2153823" y="1667991"/>
                    </a:cubicBezTo>
                    <a:lnTo>
                      <a:pt x="2152409" y="1636477"/>
                    </a:lnTo>
                    <a:cubicBezTo>
                      <a:pt x="2165539" y="1651224"/>
                      <a:pt x="2178468" y="1666172"/>
                      <a:pt x="2191599" y="1680717"/>
                    </a:cubicBezTo>
                    <a:cubicBezTo>
                      <a:pt x="2205335" y="1695868"/>
                      <a:pt x="2217860" y="1713039"/>
                      <a:pt x="2235233" y="1724553"/>
                    </a:cubicBezTo>
                    <a:cubicBezTo>
                      <a:pt x="2239879" y="1727785"/>
                      <a:pt x="2244525" y="1721321"/>
                      <a:pt x="2242303" y="1717483"/>
                    </a:cubicBezTo>
                    <a:cubicBezTo>
                      <a:pt x="2232404" y="1699908"/>
                      <a:pt x="2215638" y="1685767"/>
                      <a:pt x="2201497" y="1671021"/>
                    </a:cubicBezTo>
                    <a:cubicBezTo>
                      <a:pt x="2185538" y="1654254"/>
                      <a:pt x="2168974" y="1637891"/>
                      <a:pt x="2152813" y="1621124"/>
                    </a:cubicBezTo>
                    <a:cubicBezTo>
                      <a:pt x="2152409" y="1620720"/>
                      <a:pt x="2152005" y="1620720"/>
                      <a:pt x="2151399" y="1620518"/>
                    </a:cubicBezTo>
                    <a:lnTo>
                      <a:pt x="2150389" y="1596681"/>
                    </a:lnTo>
                    <a:cubicBezTo>
                      <a:pt x="2159277" y="1606378"/>
                      <a:pt x="2167963" y="1616276"/>
                      <a:pt x="2176852" y="1625973"/>
                    </a:cubicBezTo>
                    <a:cubicBezTo>
                      <a:pt x="2191801" y="1641931"/>
                      <a:pt x="2205941" y="1660718"/>
                      <a:pt x="2225132" y="1672233"/>
                    </a:cubicBezTo>
                    <a:cubicBezTo>
                      <a:pt x="2229778" y="1675061"/>
                      <a:pt x="2234222" y="1669203"/>
                      <a:pt x="2232001" y="1665364"/>
                    </a:cubicBezTo>
                    <a:cubicBezTo>
                      <a:pt x="2221294" y="1646578"/>
                      <a:pt x="2202305" y="1631629"/>
                      <a:pt x="2186548" y="1616478"/>
                    </a:cubicBezTo>
                    <a:cubicBezTo>
                      <a:pt x="2174226" y="1604560"/>
                      <a:pt x="2161701" y="1592843"/>
                      <a:pt x="2149177" y="1581126"/>
                    </a:cubicBezTo>
                    <a:cubicBezTo>
                      <a:pt x="2147965" y="1572036"/>
                      <a:pt x="2142510" y="1563956"/>
                      <a:pt x="2133420" y="1557895"/>
                    </a:cubicBezTo>
                    <a:cubicBezTo>
                      <a:pt x="2123925" y="1551633"/>
                      <a:pt x="2111805" y="1548603"/>
                      <a:pt x="2099078" y="1549209"/>
                    </a:cubicBezTo>
                    <a:lnTo>
                      <a:pt x="1981307" y="1554865"/>
                    </a:lnTo>
                    <a:cubicBezTo>
                      <a:pt x="1962520" y="1555673"/>
                      <a:pt x="1945955" y="1564562"/>
                      <a:pt x="1938077" y="1577692"/>
                    </a:cubicBezTo>
                    <a:cubicBezTo>
                      <a:pt x="1937067" y="1579308"/>
                      <a:pt x="1936663" y="1581126"/>
                      <a:pt x="1935855" y="1582743"/>
                    </a:cubicBezTo>
                    <a:cubicBezTo>
                      <a:pt x="1928380" y="1581329"/>
                      <a:pt x="1920704" y="1580723"/>
                      <a:pt x="1912220" y="1581126"/>
                    </a:cubicBezTo>
                    <a:cubicBezTo>
                      <a:pt x="1902927" y="1571430"/>
                      <a:pt x="1888383" y="1564966"/>
                      <a:pt x="1871010" y="1565774"/>
                    </a:cubicBezTo>
                    <a:lnTo>
                      <a:pt x="1848183" y="1566784"/>
                    </a:lnTo>
                    <a:cubicBezTo>
                      <a:pt x="1852627" y="1558097"/>
                      <a:pt x="1854445" y="1554865"/>
                      <a:pt x="1855253" y="1550825"/>
                    </a:cubicBezTo>
                    <a:lnTo>
                      <a:pt x="1868586" y="1550219"/>
                    </a:lnTo>
                    <a:cubicBezTo>
                      <a:pt x="1887373" y="1549411"/>
                      <a:pt x="1904139" y="1540523"/>
                      <a:pt x="1912018" y="1527392"/>
                    </a:cubicBezTo>
                    <a:cubicBezTo>
                      <a:pt x="1915250" y="1522140"/>
                      <a:pt x="1916664" y="1516484"/>
                      <a:pt x="1916462" y="1510625"/>
                    </a:cubicBezTo>
                    <a:lnTo>
                      <a:pt x="1913028" y="1419721"/>
                    </a:lnTo>
                    <a:cubicBezTo>
                      <a:pt x="1912624" y="1409621"/>
                      <a:pt x="1906967" y="1400328"/>
                      <a:pt x="1897069" y="1393864"/>
                    </a:cubicBezTo>
                    <a:cubicBezTo>
                      <a:pt x="1887575" y="1387602"/>
                      <a:pt x="1875454" y="1384572"/>
                      <a:pt x="1862727" y="1385178"/>
                    </a:cubicBezTo>
                    <a:lnTo>
                      <a:pt x="1744754" y="1390430"/>
                    </a:lnTo>
                    <a:cubicBezTo>
                      <a:pt x="1737078" y="1390834"/>
                      <a:pt x="1729805" y="1392652"/>
                      <a:pt x="1723139" y="1395480"/>
                    </a:cubicBezTo>
                    <a:cubicBezTo>
                      <a:pt x="1723139" y="1394470"/>
                      <a:pt x="1722937" y="1393460"/>
                      <a:pt x="1722533" y="1392652"/>
                    </a:cubicBezTo>
                    <a:cubicBezTo>
                      <a:pt x="1721523" y="1391036"/>
                      <a:pt x="1720311" y="1389622"/>
                      <a:pt x="1719099" y="1388208"/>
                    </a:cubicBezTo>
                    <a:cubicBezTo>
                      <a:pt x="1719705" y="1387198"/>
                      <a:pt x="1720311" y="1386390"/>
                      <a:pt x="1719907" y="1385178"/>
                    </a:cubicBezTo>
                    <a:cubicBezTo>
                      <a:pt x="1717079" y="1378511"/>
                      <a:pt x="1713039" y="1372451"/>
                      <a:pt x="1708392" y="1366593"/>
                    </a:cubicBezTo>
                    <a:cubicBezTo>
                      <a:pt x="1717685" y="1372653"/>
                      <a:pt x="1729805" y="1375683"/>
                      <a:pt x="1742532" y="1375077"/>
                    </a:cubicBezTo>
                    <a:lnTo>
                      <a:pt x="1794246" y="1372653"/>
                    </a:lnTo>
                    <a:cubicBezTo>
                      <a:pt x="1795862" y="1373259"/>
                      <a:pt x="1797276" y="1374269"/>
                      <a:pt x="1798893" y="1374875"/>
                    </a:cubicBezTo>
                    <a:cubicBezTo>
                      <a:pt x="1801923" y="1375885"/>
                      <a:pt x="1804751" y="1374471"/>
                      <a:pt x="1805559" y="1372047"/>
                    </a:cubicBezTo>
                    <a:lnTo>
                      <a:pt x="1860707" y="1369623"/>
                    </a:lnTo>
                    <a:cubicBezTo>
                      <a:pt x="1872626" y="1369017"/>
                      <a:pt x="1883332" y="1365179"/>
                      <a:pt x="1891817" y="1359320"/>
                    </a:cubicBezTo>
                    <a:cubicBezTo>
                      <a:pt x="1894847" y="1360734"/>
                      <a:pt x="1897675" y="1362351"/>
                      <a:pt x="1900907" y="1363361"/>
                    </a:cubicBezTo>
                    <a:cubicBezTo>
                      <a:pt x="1904745" y="1364775"/>
                      <a:pt x="1906967" y="1359926"/>
                      <a:pt x="1904947" y="1357300"/>
                    </a:cubicBezTo>
                    <a:cubicBezTo>
                      <a:pt x="1903533" y="1355280"/>
                      <a:pt x="1901715" y="1353664"/>
                      <a:pt x="1900099" y="1351846"/>
                    </a:cubicBezTo>
                    <a:cubicBezTo>
                      <a:pt x="1901311" y="1350230"/>
                      <a:pt x="1902927" y="1349018"/>
                      <a:pt x="1903937" y="1347200"/>
                    </a:cubicBezTo>
                    <a:cubicBezTo>
                      <a:pt x="1907170" y="1341948"/>
                      <a:pt x="1908584" y="1336291"/>
                      <a:pt x="1908382" y="1330635"/>
                    </a:cubicBezTo>
                    <a:lnTo>
                      <a:pt x="1908382" y="1328009"/>
                    </a:lnTo>
                    <a:cubicBezTo>
                      <a:pt x="1911614" y="1329625"/>
                      <a:pt x="1914846" y="1330837"/>
                      <a:pt x="1918482" y="1331847"/>
                    </a:cubicBezTo>
                    <a:cubicBezTo>
                      <a:pt x="1919694" y="1332251"/>
                      <a:pt x="1920704" y="1331443"/>
                      <a:pt x="1921310" y="1330837"/>
                    </a:cubicBezTo>
                    <a:cubicBezTo>
                      <a:pt x="1923330" y="1338513"/>
                      <a:pt x="1928380" y="1345382"/>
                      <a:pt x="1936259" y="1350432"/>
                    </a:cubicBezTo>
                    <a:cubicBezTo>
                      <a:pt x="1945753" y="1356694"/>
                      <a:pt x="1957874" y="1359724"/>
                      <a:pt x="1970600" y="1359118"/>
                    </a:cubicBezTo>
                    <a:lnTo>
                      <a:pt x="2087766" y="1353866"/>
                    </a:lnTo>
                    <a:cubicBezTo>
                      <a:pt x="2106351" y="1353058"/>
                      <a:pt x="2122713" y="1344574"/>
                      <a:pt x="2130592" y="1331645"/>
                    </a:cubicBezTo>
                    <a:cubicBezTo>
                      <a:pt x="2133622" y="1326595"/>
                      <a:pt x="2135238" y="1320737"/>
                      <a:pt x="2134834" y="1315080"/>
                    </a:cubicBezTo>
                    <a:lnTo>
                      <a:pt x="2130996" y="1225590"/>
                    </a:lnTo>
                    <a:cubicBezTo>
                      <a:pt x="2130592" y="1215490"/>
                      <a:pt x="2124936" y="1206601"/>
                      <a:pt x="2115037" y="1199935"/>
                    </a:cubicBezTo>
                    <a:cubicBezTo>
                      <a:pt x="2105745" y="1193875"/>
                      <a:pt x="2093624" y="1190643"/>
                      <a:pt x="2080897" y="1191249"/>
                    </a:cubicBezTo>
                    <a:lnTo>
                      <a:pt x="1964338" y="1196097"/>
                    </a:lnTo>
                    <a:cubicBezTo>
                      <a:pt x="1960500" y="1196299"/>
                      <a:pt x="1957066" y="1197107"/>
                      <a:pt x="1953632" y="1197713"/>
                    </a:cubicBezTo>
                    <a:cubicBezTo>
                      <a:pt x="1956056" y="1194077"/>
                      <a:pt x="1958076" y="1190239"/>
                      <a:pt x="1958884" y="1185996"/>
                    </a:cubicBezTo>
                    <a:cubicBezTo>
                      <a:pt x="1961308" y="1187007"/>
                      <a:pt x="1963530" y="1188623"/>
                      <a:pt x="1965954" y="1189431"/>
                    </a:cubicBezTo>
                    <a:cubicBezTo>
                      <a:pt x="1971812" y="1191451"/>
                      <a:pt x="1974641" y="1184380"/>
                      <a:pt x="1971206" y="1180340"/>
                    </a:cubicBezTo>
                    <a:lnTo>
                      <a:pt x="2078069" y="1175896"/>
                    </a:lnTo>
                    <a:cubicBezTo>
                      <a:pt x="2096654" y="1175088"/>
                      <a:pt x="2113017" y="1166604"/>
                      <a:pt x="2120693" y="1153877"/>
                    </a:cubicBezTo>
                    <a:cubicBezTo>
                      <a:pt x="2123724" y="1148625"/>
                      <a:pt x="2125138" y="1143170"/>
                      <a:pt x="2124936" y="1137514"/>
                    </a:cubicBezTo>
                    <a:lnTo>
                      <a:pt x="2121299" y="1048630"/>
                    </a:lnTo>
                    <a:cubicBezTo>
                      <a:pt x="2120491" y="1028833"/>
                      <a:pt x="2098068" y="1013480"/>
                      <a:pt x="2071605" y="1014491"/>
                    </a:cubicBezTo>
                    <a:lnTo>
                      <a:pt x="1971004" y="1018531"/>
                    </a:lnTo>
                    <a:cubicBezTo>
                      <a:pt x="1970398" y="1015703"/>
                      <a:pt x="1970398" y="1013278"/>
                      <a:pt x="1969590" y="1010450"/>
                    </a:cubicBezTo>
                    <a:cubicBezTo>
                      <a:pt x="1969590" y="1009440"/>
                      <a:pt x="1969792" y="1008430"/>
                      <a:pt x="1969388" y="1007420"/>
                    </a:cubicBezTo>
                    <a:cubicBezTo>
                      <a:pt x="1968984" y="1006814"/>
                      <a:pt x="1968580" y="1006410"/>
                      <a:pt x="1968378" y="1005804"/>
                    </a:cubicBezTo>
                    <a:cubicBezTo>
                      <a:pt x="1968176" y="1004996"/>
                      <a:pt x="1967974" y="1004390"/>
                      <a:pt x="1967772" y="1003582"/>
                    </a:cubicBezTo>
                    <a:lnTo>
                      <a:pt x="2069181" y="999542"/>
                    </a:lnTo>
                    <a:cubicBezTo>
                      <a:pt x="2087564" y="998734"/>
                      <a:pt x="2103927" y="990451"/>
                      <a:pt x="2111603" y="977927"/>
                    </a:cubicBezTo>
                    <a:cubicBezTo>
                      <a:pt x="2114633" y="972877"/>
                      <a:pt x="2116047" y="967422"/>
                      <a:pt x="2115845" y="961766"/>
                    </a:cubicBezTo>
                    <a:lnTo>
                      <a:pt x="2115037" y="943585"/>
                    </a:lnTo>
                    <a:cubicBezTo>
                      <a:pt x="2133824" y="964594"/>
                      <a:pt x="2152611" y="985805"/>
                      <a:pt x="2171600" y="1006814"/>
                    </a:cubicBezTo>
                    <a:cubicBezTo>
                      <a:pt x="2190387" y="1027621"/>
                      <a:pt x="2208567" y="1052670"/>
                      <a:pt x="2229980" y="1072669"/>
                    </a:cubicBezTo>
                    <a:cubicBezTo>
                      <a:pt x="2230182" y="1077113"/>
                      <a:pt x="2230384" y="1081558"/>
                      <a:pt x="2230586" y="1086002"/>
                    </a:cubicBezTo>
                    <a:cubicBezTo>
                      <a:pt x="2234829" y="1183572"/>
                      <a:pt x="2239273" y="1281951"/>
                      <a:pt x="2243717" y="1380733"/>
                    </a:cubicBezTo>
                    <a:cubicBezTo>
                      <a:pt x="2246545" y="1445982"/>
                      <a:pt x="2249575" y="1511433"/>
                      <a:pt x="2252605" y="1577086"/>
                    </a:cubicBezTo>
                    <a:cubicBezTo>
                      <a:pt x="2226950" y="1540119"/>
                      <a:pt x="2181902" y="1510019"/>
                      <a:pt x="2148773" y="1479314"/>
                    </a:cubicBezTo>
                    <a:cubicBezTo>
                      <a:pt x="2147157" y="1477900"/>
                      <a:pt x="2145540" y="1477900"/>
                      <a:pt x="2143924" y="1478506"/>
                    </a:cubicBezTo>
                    <a:lnTo>
                      <a:pt x="2140692" y="1402954"/>
                    </a:lnTo>
                    <a:cubicBezTo>
                      <a:pt x="2140288" y="1392854"/>
                      <a:pt x="2134632" y="1383764"/>
                      <a:pt x="2124734" y="1377097"/>
                    </a:cubicBezTo>
                    <a:cubicBezTo>
                      <a:pt x="2115239" y="1370835"/>
                      <a:pt x="2103119" y="1367805"/>
                      <a:pt x="2090594" y="1368411"/>
                    </a:cubicBezTo>
                    <a:lnTo>
                      <a:pt x="1973429" y="1373663"/>
                    </a:lnTo>
                    <a:cubicBezTo>
                      <a:pt x="1954642" y="1374471"/>
                      <a:pt x="1938077" y="1383158"/>
                      <a:pt x="1930401" y="1396086"/>
                    </a:cubicBezTo>
                    <a:cubicBezTo>
                      <a:pt x="1927168" y="1401338"/>
                      <a:pt x="1925754" y="1406995"/>
                      <a:pt x="1925956" y="1412651"/>
                    </a:cubicBezTo>
                    <a:lnTo>
                      <a:pt x="1929391" y="1503353"/>
                    </a:lnTo>
                    <a:cubicBezTo>
                      <a:pt x="1930199" y="1523756"/>
                      <a:pt x="1952824" y="1539311"/>
                      <a:pt x="1979893" y="1538099"/>
                    </a:cubicBezTo>
                    <a:lnTo>
                      <a:pt x="2097462" y="1532442"/>
                    </a:lnTo>
                    <a:cubicBezTo>
                      <a:pt x="2116249" y="1531634"/>
                      <a:pt x="2132612" y="1522746"/>
                      <a:pt x="2140490" y="1509817"/>
                    </a:cubicBezTo>
                    <a:cubicBezTo>
                      <a:pt x="2143520" y="1504565"/>
                      <a:pt x="2145136" y="1498909"/>
                      <a:pt x="2144733" y="1493253"/>
                    </a:cubicBezTo>
                    <a:lnTo>
                      <a:pt x="2144530" y="1488606"/>
                    </a:lnTo>
                    <a:cubicBezTo>
                      <a:pt x="2176650" y="1520726"/>
                      <a:pt x="2207961" y="1562946"/>
                      <a:pt x="2247353" y="1586783"/>
                    </a:cubicBezTo>
                    <a:cubicBezTo>
                      <a:pt x="2249373" y="1587995"/>
                      <a:pt x="2251393" y="1587389"/>
                      <a:pt x="2253009" y="1586177"/>
                    </a:cubicBezTo>
                    <a:cubicBezTo>
                      <a:pt x="2258666" y="1714453"/>
                      <a:pt x="2264322" y="1843537"/>
                      <a:pt x="2270382" y="1973833"/>
                    </a:cubicBezTo>
                    <a:cubicBezTo>
                      <a:pt x="2270988" y="1984943"/>
                      <a:pt x="2271392" y="1996054"/>
                      <a:pt x="2271796" y="2007164"/>
                    </a:cubicBezTo>
                    <a:cubicBezTo>
                      <a:pt x="2271796" y="2006558"/>
                      <a:pt x="2271796" y="2005952"/>
                      <a:pt x="2271392" y="2005144"/>
                    </a:cubicBezTo>
                    <a:cubicBezTo>
                      <a:pt x="2261696" y="1988983"/>
                      <a:pt x="2244727" y="1977267"/>
                      <a:pt x="2230384" y="1964742"/>
                    </a:cubicBezTo>
                    <a:cubicBezTo>
                      <a:pt x="2213820" y="1950399"/>
                      <a:pt x="2196851" y="1936461"/>
                      <a:pt x="2180084" y="1922320"/>
                    </a:cubicBezTo>
                    <a:cubicBezTo>
                      <a:pt x="2174024" y="1917270"/>
                      <a:pt x="2165337" y="1925552"/>
                      <a:pt x="2171196" y="1931007"/>
                    </a:cubicBezTo>
                    <a:cubicBezTo>
                      <a:pt x="2187154" y="1945955"/>
                      <a:pt x="2202911" y="1961106"/>
                      <a:pt x="2219072" y="1975853"/>
                    </a:cubicBezTo>
                    <a:cubicBezTo>
                      <a:pt x="2233213" y="1988781"/>
                      <a:pt x="2246343" y="2004134"/>
                      <a:pt x="2264120" y="2012214"/>
                    </a:cubicBezTo>
                    <a:cubicBezTo>
                      <a:pt x="2267554" y="2013830"/>
                      <a:pt x="2270988" y="2011608"/>
                      <a:pt x="2271796" y="2008578"/>
                    </a:cubicBezTo>
                    <a:cubicBezTo>
                      <a:pt x="2274826" y="2078271"/>
                      <a:pt x="2278059" y="2148369"/>
                      <a:pt x="2283311" y="2218466"/>
                    </a:cubicBezTo>
                    <a:cubicBezTo>
                      <a:pt x="2283311" y="2218466"/>
                      <a:pt x="2283109" y="2218466"/>
                      <a:pt x="2283109" y="2218264"/>
                    </a:cubicBezTo>
                    <a:cubicBezTo>
                      <a:pt x="2278463" y="2214830"/>
                      <a:pt x="2272200" y="2220890"/>
                      <a:pt x="2276645" y="2224728"/>
                    </a:cubicBezTo>
                    <a:cubicBezTo>
                      <a:pt x="2279271" y="2226950"/>
                      <a:pt x="2281695" y="2229172"/>
                      <a:pt x="2284321" y="2231596"/>
                    </a:cubicBezTo>
                    <a:cubicBezTo>
                      <a:pt x="2285937" y="2250989"/>
                      <a:pt x="2287957" y="2270180"/>
                      <a:pt x="2290179" y="2289371"/>
                    </a:cubicBezTo>
                    <a:cubicBezTo>
                      <a:pt x="2288563" y="2290785"/>
                      <a:pt x="2287149" y="2291997"/>
                      <a:pt x="2286341" y="2292603"/>
                    </a:cubicBezTo>
                    <a:cubicBezTo>
                      <a:pt x="2286139" y="2292603"/>
                      <a:pt x="2286341" y="2292805"/>
                      <a:pt x="2286341" y="2292805"/>
                    </a:cubicBezTo>
                    <a:cubicBezTo>
                      <a:pt x="2287553" y="2291997"/>
                      <a:pt x="2288967" y="2291997"/>
                      <a:pt x="2290381" y="2291391"/>
                    </a:cubicBezTo>
                    <a:cubicBezTo>
                      <a:pt x="2291593" y="2302300"/>
                      <a:pt x="2292401" y="2313006"/>
                      <a:pt x="2293613" y="2323915"/>
                    </a:cubicBezTo>
                    <a:cubicBezTo>
                      <a:pt x="2293613" y="2323915"/>
                      <a:pt x="2293613" y="2323915"/>
                      <a:pt x="2293613" y="2323915"/>
                    </a:cubicBezTo>
                    <a:cubicBezTo>
                      <a:pt x="2294017" y="2312602"/>
                      <a:pt x="2294017" y="2301290"/>
                      <a:pt x="2294219" y="2289977"/>
                    </a:cubicBezTo>
                    <a:cubicBezTo>
                      <a:pt x="2298461" y="2288967"/>
                      <a:pt x="2302906" y="2287957"/>
                      <a:pt x="2307148" y="2286745"/>
                    </a:cubicBezTo>
                    <a:cubicBezTo>
                      <a:pt x="2307350" y="2287755"/>
                      <a:pt x="2307350" y="2288563"/>
                      <a:pt x="2308158" y="2289573"/>
                    </a:cubicBezTo>
                    <a:cubicBezTo>
                      <a:pt x="2314016" y="2295835"/>
                      <a:pt x="2319875" y="2302097"/>
                      <a:pt x="2325733" y="2308562"/>
                    </a:cubicBezTo>
                    <a:cubicBezTo>
                      <a:pt x="2321895" y="2307148"/>
                      <a:pt x="2317854" y="2312198"/>
                      <a:pt x="2321087" y="2315834"/>
                    </a:cubicBezTo>
                    <a:cubicBezTo>
                      <a:pt x="2351792" y="2350782"/>
                      <a:pt x="2381487" y="2396840"/>
                      <a:pt x="2420475" y="2423707"/>
                    </a:cubicBezTo>
                    <a:cubicBezTo>
                      <a:pt x="2422293" y="2424919"/>
                      <a:pt x="2424313" y="2424717"/>
                      <a:pt x="2425727" y="2423707"/>
                    </a:cubicBezTo>
                    <a:cubicBezTo>
                      <a:pt x="2425727" y="2431586"/>
                      <a:pt x="2425929" y="2438656"/>
                      <a:pt x="2425929" y="2445928"/>
                    </a:cubicBezTo>
                    <a:close/>
                    <a:moveTo>
                      <a:pt x="1284779" y="2447544"/>
                    </a:moveTo>
                    <a:cubicBezTo>
                      <a:pt x="1284173" y="2446130"/>
                      <a:pt x="1282759" y="2444918"/>
                      <a:pt x="1281749" y="2443504"/>
                    </a:cubicBezTo>
                    <a:cubicBezTo>
                      <a:pt x="1298718" y="2436838"/>
                      <a:pt x="1315282" y="2429767"/>
                      <a:pt x="1331443" y="2421687"/>
                    </a:cubicBezTo>
                    <a:cubicBezTo>
                      <a:pt x="1338715" y="2418051"/>
                      <a:pt x="1345584" y="2414011"/>
                      <a:pt x="1352452" y="2409971"/>
                    </a:cubicBezTo>
                    <a:cubicBezTo>
                      <a:pt x="1356088" y="2412395"/>
                      <a:pt x="1359724" y="2415021"/>
                      <a:pt x="1363967" y="2416637"/>
                    </a:cubicBezTo>
                    <a:cubicBezTo>
                      <a:pt x="1368007" y="2418051"/>
                      <a:pt x="1372653" y="2415021"/>
                      <a:pt x="1370633" y="2410981"/>
                    </a:cubicBezTo>
                    <a:cubicBezTo>
                      <a:pt x="1369017" y="2407950"/>
                      <a:pt x="1366997" y="2405122"/>
                      <a:pt x="1364977" y="2402294"/>
                    </a:cubicBezTo>
                    <a:cubicBezTo>
                      <a:pt x="1366997" y="2401082"/>
                      <a:pt x="1368815" y="2399668"/>
                      <a:pt x="1370633" y="2398456"/>
                    </a:cubicBezTo>
                    <a:cubicBezTo>
                      <a:pt x="1374875" y="2401284"/>
                      <a:pt x="1379117" y="2403910"/>
                      <a:pt x="1383966" y="2405526"/>
                    </a:cubicBezTo>
                    <a:cubicBezTo>
                      <a:pt x="1388410" y="2406940"/>
                      <a:pt x="1393460" y="2403910"/>
                      <a:pt x="1391238" y="2399264"/>
                    </a:cubicBezTo>
                    <a:cubicBezTo>
                      <a:pt x="1389420" y="2395628"/>
                      <a:pt x="1387198" y="2392194"/>
                      <a:pt x="1384572" y="2388962"/>
                    </a:cubicBezTo>
                    <a:cubicBezTo>
                      <a:pt x="1384774" y="2388962"/>
                      <a:pt x="1384774" y="2388760"/>
                      <a:pt x="1384976" y="2388760"/>
                    </a:cubicBezTo>
                    <a:lnTo>
                      <a:pt x="1394470" y="2388154"/>
                    </a:lnTo>
                    <a:cubicBezTo>
                      <a:pt x="1400126" y="2387750"/>
                      <a:pt x="1405984" y="2391588"/>
                      <a:pt x="1410631" y="2398456"/>
                    </a:cubicBezTo>
                    <a:cubicBezTo>
                      <a:pt x="1416085" y="2406334"/>
                      <a:pt x="1419317" y="2417849"/>
                      <a:pt x="1419519" y="2429767"/>
                    </a:cubicBezTo>
                    <a:lnTo>
                      <a:pt x="1424165" y="2638443"/>
                    </a:lnTo>
                    <a:cubicBezTo>
                      <a:pt x="1424367" y="2650766"/>
                      <a:pt x="1421539" y="2662886"/>
                      <a:pt x="1416489" y="2671573"/>
                    </a:cubicBezTo>
                    <a:cubicBezTo>
                      <a:pt x="1413863" y="2675815"/>
                      <a:pt x="1408611" y="2683289"/>
                      <a:pt x="1400934" y="2683693"/>
                    </a:cubicBezTo>
                    <a:lnTo>
                      <a:pt x="1276699" y="2691774"/>
                    </a:lnTo>
                    <a:cubicBezTo>
                      <a:pt x="1265184" y="2692581"/>
                      <a:pt x="1252053" y="2675411"/>
                      <a:pt x="1251447" y="2649554"/>
                    </a:cubicBezTo>
                    <a:lnTo>
                      <a:pt x="1249427" y="2527742"/>
                    </a:lnTo>
                    <a:cubicBezTo>
                      <a:pt x="1244175" y="2535620"/>
                      <a:pt x="1238923" y="2543095"/>
                      <a:pt x="1233469" y="2550973"/>
                    </a:cubicBezTo>
                    <a:cubicBezTo>
                      <a:pt x="1231651" y="2547539"/>
                      <a:pt x="1230236" y="2544307"/>
                      <a:pt x="1227610" y="2540873"/>
                    </a:cubicBezTo>
                    <a:cubicBezTo>
                      <a:pt x="1241953" y="2524308"/>
                      <a:pt x="1255690" y="2507339"/>
                      <a:pt x="1269224" y="2490774"/>
                    </a:cubicBezTo>
                    <a:cubicBezTo>
                      <a:pt x="1279931" y="2477442"/>
                      <a:pt x="1293263" y="2465523"/>
                      <a:pt x="1284779" y="2447544"/>
                    </a:cubicBezTo>
                    <a:close/>
                    <a:moveTo>
                      <a:pt x="1506181" y="2275837"/>
                    </a:moveTo>
                    <a:cubicBezTo>
                      <a:pt x="1510423" y="2271392"/>
                      <a:pt x="1514666" y="2266948"/>
                      <a:pt x="1518908" y="2262706"/>
                    </a:cubicBezTo>
                    <a:cubicBezTo>
                      <a:pt x="1560724" y="2219678"/>
                      <a:pt x="1607388" y="2188366"/>
                      <a:pt x="1657486" y="2160893"/>
                    </a:cubicBezTo>
                    <a:cubicBezTo>
                      <a:pt x="1666375" y="2162711"/>
                      <a:pt x="1672839" y="2168166"/>
                      <a:pt x="1673041" y="2174832"/>
                    </a:cubicBezTo>
                    <a:lnTo>
                      <a:pt x="1675869" y="2269978"/>
                    </a:lnTo>
                    <a:cubicBezTo>
                      <a:pt x="1675869" y="2272200"/>
                      <a:pt x="1675263" y="2274220"/>
                      <a:pt x="1674051" y="2276443"/>
                    </a:cubicBezTo>
                    <a:cubicBezTo>
                      <a:pt x="1670415" y="2282705"/>
                      <a:pt x="1661930" y="2286947"/>
                      <a:pt x="1652436" y="2287553"/>
                    </a:cubicBezTo>
                    <a:lnTo>
                      <a:pt x="1530624" y="2294825"/>
                    </a:lnTo>
                    <a:cubicBezTo>
                      <a:pt x="1517696" y="2295633"/>
                      <a:pt x="1506585" y="2288765"/>
                      <a:pt x="1506181" y="2280079"/>
                    </a:cubicBezTo>
                    <a:lnTo>
                      <a:pt x="1506181" y="2275837"/>
                    </a:lnTo>
                    <a:close/>
                    <a:moveTo>
                      <a:pt x="1766167" y="2166549"/>
                    </a:moveTo>
                    <a:cubicBezTo>
                      <a:pt x="1766167" y="2164327"/>
                      <a:pt x="1766571" y="2162307"/>
                      <a:pt x="1767783" y="2160287"/>
                    </a:cubicBezTo>
                    <a:cubicBezTo>
                      <a:pt x="1771419" y="2154227"/>
                      <a:pt x="1779904" y="2149783"/>
                      <a:pt x="1789196" y="2149379"/>
                    </a:cubicBezTo>
                    <a:lnTo>
                      <a:pt x="1909594" y="2142510"/>
                    </a:lnTo>
                    <a:cubicBezTo>
                      <a:pt x="1916260" y="2142106"/>
                      <a:pt x="1922522" y="2143520"/>
                      <a:pt x="1927168" y="2146753"/>
                    </a:cubicBezTo>
                    <a:cubicBezTo>
                      <a:pt x="1931209" y="2149581"/>
                      <a:pt x="1933633" y="2153217"/>
                      <a:pt x="1933835" y="2157055"/>
                    </a:cubicBezTo>
                    <a:lnTo>
                      <a:pt x="1937269" y="2251797"/>
                    </a:lnTo>
                    <a:cubicBezTo>
                      <a:pt x="1937269" y="2254020"/>
                      <a:pt x="1936865" y="2256039"/>
                      <a:pt x="1935653" y="2258060"/>
                    </a:cubicBezTo>
                    <a:cubicBezTo>
                      <a:pt x="1932017" y="2264322"/>
                      <a:pt x="1923734" y="2268564"/>
                      <a:pt x="1914240" y="2269170"/>
                    </a:cubicBezTo>
                    <a:lnTo>
                      <a:pt x="1793438" y="2276240"/>
                    </a:lnTo>
                    <a:cubicBezTo>
                      <a:pt x="1780510" y="2277049"/>
                      <a:pt x="1769399" y="2270382"/>
                      <a:pt x="1769197" y="2261494"/>
                    </a:cubicBezTo>
                    <a:lnTo>
                      <a:pt x="1766167" y="2166549"/>
                    </a:lnTo>
                    <a:close/>
                    <a:moveTo>
                      <a:pt x="1813841" y="2083524"/>
                    </a:moveTo>
                    <a:cubicBezTo>
                      <a:pt x="1850001" y="2064737"/>
                      <a:pt x="1885353" y="2042314"/>
                      <a:pt x="1909392" y="2012820"/>
                    </a:cubicBezTo>
                    <a:cubicBezTo>
                      <a:pt x="1911614" y="2011810"/>
                      <a:pt x="1913028" y="2010194"/>
                      <a:pt x="1914846" y="2008578"/>
                    </a:cubicBezTo>
                    <a:lnTo>
                      <a:pt x="1916866" y="2061908"/>
                    </a:lnTo>
                    <a:cubicBezTo>
                      <a:pt x="1916866" y="2064131"/>
                      <a:pt x="1916462" y="2066151"/>
                      <a:pt x="1915250" y="2068171"/>
                    </a:cubicBezTo>
                    <a:cubicBezTo>
                      <a:pt x="1911614" y="2074231"/>
                      <a:pt x="1903331" y="2078473"/>
                      <a:pt x="1894039" y="2079079"/>
                    </a:cubicBezTo>
                    <a:lnTo>
                      <a:pt x="1813841" y="2083524"/>
                    </a:lnTo>
                    <a:close/>
                    <a:moveTo>
                      <a:pt x="1891817" y="1872424"/>
                    </a:moveTo>
                    <a:cubicBezTo>
                      <a:pt x="1884949" y="1867172"/>
                      <a:pt x="1877878" y="1861919"/>
                      <a:pt x="1871010" y="1856869"/>
                    </a:cubicBezTo>
                    <a:cubicBezTo>
                      <a:pt x="1874444" y="1854445"/>
                      <a:pt x="1877676" y="1851819"/>
                      <a:pt x="1881110" y="1849395"/>
                    </a:cubicBezTo>
                    <a:cubicBezTo>
                      <a:pt x="1888585" y="1856465"/>
                      <a:pt x="1896059" y="1863536"/>
                      <a:pt x="1903735" y="1870202"/>
                    </a:cubicBezTo>
                    <a:cubicBezTo>
                      <a:pt x="1905149" y="1871414"/>
                      <a:pt x="1906564" y="1872828"/>
                      <a:pt x="1907978" y="1874242"/>
                    </a:cubicBezTo>
                    <a:lnTo>
                      <a:pt x="1907978" y="1876262"/>
                    </a:lnTo>
                    <a:cubicBezTo>
                      <a:pt x="1907978" y="1878282"/>
                      <a:pt x="1907573" y="1880504"/>
                      <a:pt x="1906361" y="1882524"/>
                    </a:cubicBezTo>
                    <a:cubicBezTo>
                      <a:pt x="1906159" y="1882726"/>
                      <a:pt x="1905957" y="1882928"/>
                      <a:pt x="1905957" y="1883130"/>
                    </a:cubicBezTo>
                    <a:cubicBezTo>
                      <a:pt x="1901311" y="1879494"/>
                      <a:pt x="1896463" y="1876060"/>
                      <a:pt x="1891817" y="1872424"/>
                    </a:cubicBezTo>
                    <a:close/>
                    <a:moveTo>
                      <a:pt x="1893433" y="1891817"/>
                    </a:moveTo>
                    <a:cubicBezTo>
                      <a:pt x="1892019" y="1892221"/>
                      <a:pt x="1890403" y="1892625"/>
                      <a:pt x="1888787" y="1892827"/>
                    </a:cubicBezTo>
                    <a:cubicBezTo>
                      <a:pt x="1879696" y="1882322"/>
                      <a:pt x="1865354" y="1875050"/>
                      <a:pt x="1850405" y="1870000"/>
                    </a:cubicBezTo>
                    <a:cubicBezTo>
                      <a:pt x="1854041" y="1867778"/>
                      <a:pt x="1857475" y="1865758"/>
                      <a:pt x="1860909" y="1863536"/>
                    </a:cubicBezTo>
                    <a:cubicBezTo>
                      <a:pt x="1868182" y="1870000"/>
                      <a:pt x="1875454" y="1876464"/>
                      <a:pt x="1882928" y="1882726"/>
                    </a:cubicBezTo>
                    <a:cubicBezTo>
                      <a:pt x="1886363" y="1885554"/>
                      <a:pt x="1889797" y="1888787"/>
                      <a:pt x="1893433" y="1891817"/>
                    </a:cubicBezTo>
                    <a:close/>
                    <a:moveTo>
                      <a:pt x="1890201" y="1842527"/>
                    </a:moveTo>
                    <a:cubicBezTo>
                      <a:pt x="1894241" y="1839294"/>
                      <a:pt x="1897877" y="1835860"/>
                      <a:pt x="1901513" y="1832426"/>
                    </a:cubicBezTo>
                    <a:cubicBezTo>
                      <a:pt x="1903129" y="1833840"/>
                      <a:pt x="1904947" y="1835254"/>
                      <a:pt x="1906564" y="1836668"/>
                    </a:cubicBezTo>
                    <a:lnTo>
                      <a:pt x="1907170" y="1855657"/>
                    </a:lnTo>
                    <a:cubicBezTo>
                      <a:pt x="1901715" y="1851415"/>
                      <a:pt x="1896059" y="1846971"/>
                      <a:pt x="1890201" y="1842527"/>
                    </a:cubicBezTo>
                    <a:close/>
                    <a:moveTo>
                      <a:pt x="1931815" y="1803135"/>
                    </a:moveTo>
                    <a:lnTo>
                      <a:pt x="1931613" y="1798286"/>
                    </a:lnTo>
                    <a:cubicBezTo>
                      <a:pt x="1931815" y="1797478"/>
                      <a:pt x="1932219" y="1796670"/>
                      <a:pt x="1932219" y="1795660"/>
                    </a:cubicBezTo>
                    <a:cubicBezTo>
                      <a:pt x="1935855" y="1792024"/>
                      <a:pt x="1939491" y="1788388"/>
                      <a:pt x="1943127" y="1784752"/>
                    </a:cubicBezTo>
                    <a:lnTo>
                      <a:pt x="1943935" y="1804751"/>
                    </a:lnTo>
                    <a:cubicBezTo>
                      <a:pt x="1939895" y="1804145"/>
                      <a:pt x="1935855" y="1803539"/>
                      <a:pt x="1931815" y="1803135"/>
                    </a:cubicBezTo>
                    <a:close/>
                    <a:moveTo>
                      <a:pt x="1968984" y="1774651"/>
                    </a:moveTo>
                    <a:cubicBezTo>
                      <a:pt x="1968984" y="1772631"/>
                      <a:pt x="1969388" y="1770409"/>
                      <a:pt x="1970600" y="1768389"/>
                    </a:cubicBezTo>
                    <a:cubicBezTo>
                      <a:pt x="1974035" y="1762531"/>
                      <a:pt x="1982317" y="1758289"/>
                      <a:pt x="1991609" y="1757885"/>
                    </a:cubicBezTo>
                    <a:lnTo>
                      <a:pt x="2109987" y="1751824"/>
                    </a:lnTo>
                    <a:cubicBezTo>
                      <a:pt x="2116451" y="1751420"/>
                      <a:pt x="2122713" y="1753036"/>
                      <a:pt x="2127158" y="1756067"/>
                    </a:cubicBezTo>
                    <a:cubicBezTo>
                      <a:pt x="2131198" y="1758693"/>
                      <a:pt x="2133622" y="1762329"/>
                      <a:pt x="2133824" y="1766167"/>
                    </a:cubicBezTo>
                    <a:lnTo>
                      <a:pt x="2137864" y="1858485"/>
                    </a:lnTo>
                    <a:cubicBezTo>
                      <a:pt x="2137864" y="1860505"/>
                      <a:pt x="2137460" y="1862727"/>
                      <a:pt x="2136248" y="1864748"/>
                    </a:cubicBezTo>
                    <a:cubicBezTo>
                      <a:pt x="2132814" y="1870808"/>
                      <a:pt x="2124532" y="1874848"/>
                      <a:pt x="2115239" y="1875454"/>
                    </a:cubicBezTo>
                    <a:lnTo>
                      <a:pt x="1996458" y="1881716"/>
                    </a:lnTo>
                    <a:cubicBezTo>
                      <a:pt x="1983731" y="1882322"/>
                      <a:pt x="1972823" y="1875858"/>
                      <a:pt x="1972418" y="1867374"/>
                    </a:cubicBezTo>
                    <a:lnTo>
                      <a:pt x="1968984" y="1774651"/>
                    </a:lnTo>
                    <a:close/>
                    <a:moveTo>
                      <a:pt x="1437902" y="1507191"/>
                    </a:moveTo>
                    <a:cubicBezTo>
                      <a:pt x="1442952" y="1511029"/>
                      <a:pt x="1448002" y="1515272"/>
                      <a:pt x="1453255" y="1518706"/>
                    </a:cubicBezTo>
                    <a:lnTo>
                      <a:pt x="1453659" y="1537291"/>
                    </a:lnTo>
                    <a:cubicBezTo>
                      <a:pt x="1453659" y="1539311"/>
                      <a:pt x="1454063" y="1541129"/>
                      <a:pt x="1454669" y="1543149"/>
                    </a:cubicBezTo>
                    <a:cubicBezTo>
                      <a:pt x="1447396" y="1536887"/>
                      <a:pt x="1438710" y="1531634"/>
                      <a:pt x="1430832" y="1526180"/>
                    </a:cubicBezTo>
                    <a:cubicBezTo>
                      <a:pt x="1423155" y="1520928"/>
                      <a:pt x="1415681" y="1515473"/>
                      <a:pt x="1408005" y="1510221"/>
                    </a:cubicBezTo>
                    <a:lnTo>
                      <a:pt x="1407399" y="1484162"/>
                    </a:lnTo>
                    <a:cubicBezTo>
                      <a:pt x="1417701" y="1491838"/>
                      <a:pt x="1427801" y="1499515"/>
                      <a:pt x="1437902" y="1507191"/>
                    </a:cubicBezTo>
                    <a:close/>
                    <a:moveTo>
                      <a:pt x="1407197" y="1473456"/>
                    </a:moveTo>
                    <a:lnTo>
                      <a:pt x="1406187" y="1427196"/>
                    </a:lnTo>
                    <a:cubicBezTo>
                      <a:pt x="1411843" y="1433054"/>
                      <a:pt x="1417297" y="1439114"/>
                      <a:pt x="1423357" y="1444770"/>
                    </a:cubicBezTo>
                    <a:cubicBezTo>
                      <a:pt x="1430832" y="1452043"/>
                      <a:pt x="1438104" y="1460729"/>
                      <a:pt x="1448204" y="1464769"/>
                    </a:cubicBezTo>
                    <a:cubicBezTo>
                      <a:pt x="1449619" y="1465375"/>
                      <a:pt x="1451033" y="1465173"/>
                      <a:pt x="1452043" y="1464567"/>
                    </a:cubicBezTo>
                    <a:lnTo>
                      <a:pt x="1452851" y="1502949"/>
                    </a:lnTo>
                    <a:cubicBezTo>
                      <a:pt x="1450225" y="1501333"/>
                      <a:pt x="1447801" y="1499717"/>
                      <a:pt x="1445174" y="1498101"/>
                    </a:cubicBezTo>
                    <a:cubicBezTo>
                      <a:pt x="1432852" y="1489818"/>
                      <a:pt x="1420125" y="1481940"/>
                      <a:pt x="1407803" y="1473658"/>
                    </a:cubicBezTo>
                    <a:cubicBezTo>
                      <a:pt x="1407803" y="1473456"/>
                      <a:pt x="1407601" y="1473658"/>
                      <a:pt x="1407197" y="1473456"/>
                    </a:cubicBezTo>
                    <a:close/>
                    <a:moveTo>
                      <a:pt x="1451639" y="1445578"/>
                    </a:moveTo>
                    <a:lnTo>
                      <a:pt x="1451841" y="1456285"/>
                    </a:lnTo>
                    <a:cubicBezTo>
                      <a:pt x="1446790" y="1448811"/>
                      <a:pt x="1438710" y="1442952"/>
                      <a:pt x="1431640" y="1437094"/>
                    </a:cubicBezTo>
                    <a:cubicBezTo>
                      <a:pt x="1423357" y="1430226"/>
                      <a:pt x="1414671" y="1423761"/>
                      <a:pt x="1405984" y="1417095"/>
                    </a:cubicBezTo>
                    <a:lnTo>
                      <a:pt x="1405177" y="1382753"/>
                    </a:lnTo>
                    <a:cubicBezTo>
                      <a:pt x="1405378" y="1383359"/>
                      <a:pt x="1405378" y="1383764"/>
                      <a:pt x="1405984" y="1384370"/>
                    </a:cubicBezTo>
                    <a:cubicBezTo>
                      <a:pt x="1415681" y="1391642"/>
                      <a:pt x="1424973" y="1400328"/>
                      <a:pt x="1436488" y="1404974"/>
                    </a:cubicBezTo>
                    <a:cubicBezTo>
                      <a:pt x="1439922" y="1406388"/>
                      <a:pt x="1442750" y="1402752"/>
                      <a:pt x="1440528" y="1400126"/>
                    </a:cubicBezTo>
                    <a:cubicBezTo>
                      <a:pt x="1433054" y="1391440"/>
                      <a:pt x="1421943" y="1385178"/>
                      <a:pt x="1412449" y="1378511"/>
                    </a:cubicBezTo>
                    <a:cubicBezTo>
                      <a:pt x="1409621" y="1376491"/>
                      <a:pt x="1406187" y="1378309"/>
                      <a:pt x="1405177" y="1380531"/>
                    </a:cubicBezTo>
                    <a:lnTo>
                      <a:pt x="1404368" y="1342150"/>
                    </a:lnTo>
                    <a:cubicBezTo>
                      <a:pt x="1404368" y="1341948"/>
                      <a:pt x="1404368" y="1341544"/>
                      <a:pt x="1404368" y="1341342"/>
                    </a:cubicBezTo>
                    <a:lnTo>
                      <a:pt x="1402954" y="1276497"/>
                    </a:lnTo>
                    <a:cubicBezTo>
                      <a:pt x="1417499" y="1283769"/>
                      <a:pt x="1431842" y="1291041"/>
                      <a:pt x="1446386" y="1298314"/>
                    </a:cubicBezTo>
                    <a:lnTo>
                      <a:pt x="1447801" y="1355886"/>
                    </a:lnTo>
                    <a:cubicBezTo>
                      <a:pt x="1448204" y="1376289"/>
                      <a:pt x="1471031" y="1391844"/>
                      <a:pt x="1498303" y="1390632"/>
                    </a:cubicBezTo>
                    <a:lnTo>
                      <a:pt x="1600317" y="1385986"/>
                    </a:lnTo>
                    <a:cubicBezTo>
                      <a:pt x="1608398" y="1390430"/>
                      <a:pt x="1616478" y="1395076"/>
                      <a:pt x="1624963" y="1398914"/>
                    </a:cubicBezTo>
                    <a:cubicBezTo>
                      <a:pt x="1628599" y="1400530"/>
                      <a:pt x="1631427" y="1401136"/>
                      <a:pt x="1634659" y="1401944"/>
                    </a:cubicBezTo>
                    <a:cubicBezTo>
                      <a:pt x="1629811" y="1400934"/>
                      <a:pt x="1624761" y="1400328"/>
                      <a:pt x="1619508" y="1400530"/>
                    </a:cubicBezTo>
                    <a:lnTo>
                      <a:pt x="1500525" y="1405985"/>
                    </a:lnTo>
                    <a:cubicBezTo>
                      <a:pt x="1481536" y="1406793"/>
                      <a:pt x="1464567" y="1415479"/>
                      <a:pt x="1456487" y="1428610"/>
                    </a:cubicBezTo>
                    <a:cubicBezTo>
                      <a:pt x="1453053" y="1434266"/>
                      <a:pt x="1451437" y="1439922"/>
                      <a:pt x="1451639" y="1445578"/>
                    </a:cubicBezTo>
                    <a:close/>
                    <a:moveTo>
                      <a:pt x="1598499" y="1255488"/>
                    </a:moveTo>
                    <a:cubicBezTo>
                      <a:pt x="1549815" y="1252053"/>
                      <a:pt x="1502545" y="1241953"/>
                      <a:pt x="1454669" y="1233065"/>
                    </a:cubicBezTo>
                    <a:cubicBezTo>
                      <a:pt x="1408409" y="1224378"/>
                      <a:pt x="1355482" y="1205591"/>
                      <a:pt x="1308616" y="1214278"/>
                    </a:cubicBezTo>
                    <a:cubicBezTo>
                      <a:pt x="1301748" y="1215490"/>
                      <a:pt x="1301748" y="1223772"/>
                      <a:pt x="1307202" y="1226802"/>
                    </a:cubicBezTo>
                    <a:cubicBezTo>
                      <a:pt x="1315080" y="1231246"/>
                      <a:pt x="1323767" y="1234479"/>
                      <a:pt x="1332655" y="1237307"/>
                    </a:cubicBezTo>
                    <a:cubicBezTo>
                      <a:pt x="1332655" y="1237711"/>
                      <a:pt x="1332453" y="1238317"/>
                      <a:pt x="1333059" y="1238721"/>
                    </a:cubicBezTo>
                    <a:cubicBezTo>
                      <a:pt x="1346998" y="1247205"/>
                      <a:pt x="1361542" y="1254680"/>
                      <a:pt x="1376087" y="1262154"/>
                    </a:cubicBezTo>
                    <a:lnTo>
                      <a:pt x="1377097" y="1305586"/>
                    </a:lnTo>
                    <a:cubicBezTo>
                      <a:pt x="1372451" y="1301950"/>
                      <a:pt x="1367603" y="1298516"/>
                      <a:pt x="1362754" y="1295283"/>
                    </a:cubicBezTo>
                    <a:cubicBezTo>
                      <a:pt x="1343564" y="1274881"/>
                      <a:pt x="1319727" y="1257508"/>
                      <a:pt x="1298314" y="1239529"/>
                    </a:cubicBezTo>
                    <a:cubicBezTo>
                      <a:pt x="1275487" y="1220540"/>
                      <a:pt x="1252053" y="1201955"/>
                      <a:pt x="1228620" y="1183572"/>
                    </a:cubicBezTo>
                    <a:cubicBezTo>
                      <a:pt x="1252053" y="1197107"/>
                      <a:pt x="1276497" y="1208622"/>
                      <a:pt x="1302152" y="1215894"/>
                    </a:cubicBezTo>
                    <a:cubicBezTo>
                      <a:pt x="1307202" y="1217308"/>
                      <a:pt x="1312454" y="1210036"/>
                      <a:pt x="1307000" y="1207005"/>
                    </a:cubicBezTo>
                    <a:cubicBezTo>
                      <a:pt x="1267810" y="1184582"/>
                      <a:pt x="1231651" y="1160745"/>
                      <a:pt x="1196097" y="1135292"/>
                    </a:cubicBezTo>
                    <a:cubicBezTo>
                      <a:pt x="1196703" y="1133474"/>
                      <a:pt x="1196703" y="1131454"/>
                      <a:pt x="1197915" y="1130040"/>
                    </a:cubicBezTo>
                    <a:cubicBezTo>
                      <a:pt x="1194885" y="1127414"/>
                      <a:pt x="1191855" y="1124990"/>
                      <a:pt x="1188825" y="1122363"/>
                    </a:cubicBezTo>
                    <a:lnTo>
                      <a:pt x="1189027" y="1130040"/>
                    </a:lnTo>
                    <a:cubicBezTo>
                      <a:pt x="1180744" y="1123980"/>
                      <a:pt x="1172462" y="1117919"/>
                      <a:pt x="1164179" y="1111657"/>
                    </a:cubicBezTo>
                    <a:cubicBezTo>
                      <a:pt x="1164179" y="1108021"/>
                      <a:pt x="1163977" y="1104183"/>
                      <a:pt x="1163977" y="1100546"/>
                    </a:cubicBezTo>
                    <a:cubicBezTo>
                      <a:pt x="1160139" y="1099132"/>
                      <a:pt x="1156301" y="1097516"/>
                      <a:pt x="1152463" y="1095900"/>
                    </a:cubicBezTo>
                    <a:cubicBezTo>
                      <a:pt x="1152463" y="1098122"/>
                      <a:pt x="1152463" y="1100143"/>
                      <a:pt x="1152463" y="1102365"/>
                    </a:cubicBezTo>
                    <a:cubicBezTo>
                      <a:pt x="1143777" y="1095496"/>
                      <a:pt x="1134888" y="1088830"/>
                      <a:pt x="1126202" y="1081558"/>
                    </a:cubicBezTo>
                    <a:cubicBezTo>
                      <a:pt x="1077719" y="1041560"/>
                      <a:pt x="1030045" y="1000350"/>
                      <a:pt x="972271" y="976311"/>
                    </a:cubicBezTo>
                    <a:cubicBezTo>
                      <a:pt x="955706" y="958130"/>
                      <a:pt x="939141" y="939949"/>
                      <a:pt x="922172" y="922374"/>
                    </a:cubicBezTo>
                    <a:cubicBezTo>
                      <a:pt x="907224" y="906820"/>
                      <a:pt x="890659" y="892275"/>
                      <a:pt x="878740" y="875508"/>
                    </a:cubicBezTo>
                    <a:lnTo>
                      <a:pt x="878740" y="872478"/>
                    </a:lnTo>
                    <a:cubicBezTo>
                      <a:pt x="876922" y="871064"/>
                      <a:pt x="875306" y="869650"/>
                      <a:pt x="873690" y="868236"/>
                    </a:cubicBezTo>
                    <a:cubicBezTo>
                      <a:pt x="870054" y="862176"/>
                      <a:pt x="867024" y="855913"/>
                      <a:pt x="865206" y="849045"/>
                    </a:cubicBezTo>
                    <a:cubicBezTo>
                      <a:pt x="869650" y="855105"/>
                      <a:pt x="873690" y="861368"/>
                      <a:pt x="878134" y="867226"/>
                    </a:cubicBezTo>
                    <a:cubicBezTo>
                      <a:pt x="890861" y="884397"/>
                      <a:pt x="902375" y="904598"/>
                      <a:pt x="919748" y="917526"/>
                    </a:cubicBezTo>
                    <a:cubicBezTo>
                      <a:pt x="922980" y="919950"/>
                      <a:pt x="927223" y="916314"/>
                      <a:pt x="925808" y="912678"/>
                    </a:cubicBezTo>
                    <a:cubicBezTo>
                      <a:pt x="925202" y="911264"/>
                      <a:pt x="924394" y="910052"/>
                      <a:pt x="923788" y="908638"/>
                    </a:cubicBezTo>
                    <a:cubicBezTo>
                      <a:pt x="926414" y="911264"/>
                      <a:pt x="929041" y="914092"/>
                      <a:pt x="932071" y="916314"/>
                    </a:cubicBezTo>
                    <a:cubicBezTo>
                      <a:pt x="935303" y="918738"/>
                      <a:pt x="939343" y="915102"/>
                      <a:pt x="937929" y="911668"/>
                    </a:cubicBezTo>
                    <a:cubicBezTo>
                      <a:pt x="930455" y="892275"/>
                      <a:pt x="915708" y="876114"/>
                      <a:pt x="904193" y="858943"/>
                    </a:cubicBezTo>
                    <a:cubicBezTo>
                      <a:pt x="890255" y="837934"/>
                      <a:pt x="877528" y="816319"/>
                      <a:pt x="865408" y="794098"/>
                    </a:cubicBezTo>
                    <a:cubicBezTo>
                      <a:pt x="875104" y="779150"/>
                      <a:pt x="885205" y="764201"/>
                      <a:pt x="895103" y="749050"/>
                    </a:cubicBezTo>
                    <a:cubicBezTo>
                      <a:pt x="896517" y="747030"/>
                      <a:pt x="897729" y="744808"/>
                      <a:pt x="899143" y="742586"/>
                    </a:cubicBezTo>
                    <a:cubicBezTo>
                      <a:pt x="911264" y="765413"/>
                      <a:pt x="923384" y="788240"/>
                      <a:pt x="935707" y="810865"/>
                    </a:cubicBezTo>
                    <a:cubicBezTo>
                      <a:pt x="948838" y="834500"/>
                      <a:pt x="960150" y="861368"/>
                      <a:pt x="978735" y="881164"/>
                    </a:cubicBezTo>
                    <a:cubicBezTo>
                      <a:pt x="981159" y="883791"/>
                      <a:pt x="987017" y="882377"/>
                      <a:pt x="986007" y="878134"/>
                    </a:cubicBezTo>
                    <a:cubicBezTo>
                      <a:pt x="978937" y="851873"/>
                      <a:pt x="962776" y="828642"/>
                      <a:pt x="949646" y="805007"/>
                    </a:cubicBezTo>
                    <a:cubicBezTo>
                      <a:pt x="935707" y="780160"/>
                      <a:pt x="921162" y="755515"/>
                      <a:pt x="906820" y="730668"/>
                    </a:cubicBezTo>
                    <a:cubicBezTo>
                      <a:pt x="911466" y="723597"/>
                      <a:pt x="916112" y="716325"/>
                      <a:pt x="920758" y="709255"/>
                    </a:cubicBezTo>
                    <a:cubicBezTo>
                      <a:pt x="940353" y="743798"/>
                      <a:pt x="959140" y="781372"/>
                      <a:pt x="984795" y="811269"/>
                    </a:cubicBezTo>
                    <a:cubicBezTo>
                      <a:pt x="987017" y="813895"/>
                      <a:pt x="991461" y="811471"/>
                      <a:pt x="990047" y="808037"/>
                    </a:cubicBezTo>
                    <a:cubicBezTo>
                      <a:pt x="974897" y="769857"/>
                      <a:pt x="948838" y="734506"/>
                      <a:pt x="926617" y="699760"/>
                    </a:cubicBezTo>
                    <a:cubicBezTo>
                      <a:pt x="934091" y="687640"/>
                      <a:pt x="941565" y="675317"/>
                      <a:pt x="948636" y="662994"/>
                    </a:cubicBezTo>
                    <a:cubicBezTo>
                      <a:pt x="964594" y="685215"/>
                      <a:pt x="979947" y="709861"/>
                      <a:pt x="1000350" y="727839"/>
                    </a:cubicBezTo>
                    <a:cubicBezTo>
                      <a:pt x="1002572" y="729859"/>
                      <a:pt x="1006006" y="726829"/>
                      <a:pt x="1004794" y="724405"/>
                    </a:cubicBezTo>
                    <a:cubicBezTo>
                      <a:pt x="992472" y="698750"/>
                      <a:pt x="971463" y="676529"/>
                      <a:pt x="953888" y="654106"/>
                    </a:cubicBezTo>
                    <a:cubicBezTo>
                      <a:pt x="960150" y="643198"/>
                      <a:pt x="966008" y="632289"/>
                      <a:pt x="972069" y="621785"/>
                    </a:cubicBezTo>
                    <a:cubicBezTo>
                      <a:pt x="982573" y="635521"/>
                      <a:pt x="993078" y="649460"/>
                      <a:pt x="1003582" y="663196"/>
                    </a:cubicBezTo>
                    <a:cubicBezTo>
                      <a:pt x="1012874" y="675115"/>
                      <a:pt x="1021359" y="688852"/>
                      <a:pt x="1033681" y="697538"/>
                    </a:cubicBezTo>
                    <a:cubicBezTo>
                      <a:pt x="1036712" y="699760"/>
                      <a:pt x="1041156" y="696528"/>
                      <a:pt x="1039540" y="692892"/>
                    </a:cubicBezTo>
                    <a:cubicBezTo>
                      <a:pt x="1033681" y="678953"/>
                      <a:pt x="1022167" y="667843"/>
                      <a:pt x="1012268" y="656328"/>
                    </a:cubicBezTo>
                    <a:cubicBezTo>
                      <a:pt x="1000956" y="643198"/>
                      <a:pt x="989643" y="630067"/>
                      <a:pt x="978331" y="616936"/>
                    </a:cubicBezTo>
                    <a:cubicBezTo>
                      <a:pt x="977321" y="615724"/>
                      <a:pt x="976109" y="615522"/>
                      <a:pt x="974897" y="615522"/>
                    </a:cubicBezTo>
                    <a:cubicBezTo>
                      <a:pt x="981765" y="602594"/>
                      <a:pt x="988431" y="589665"/>
                      <a:pt x="995098" y="576534"/>
                    </a:cubicBezTo>
                    <a:cubicBezTo>
                      <a:pt x="1000956" y="585423"/>
                      <a:pt x="1006814" y="594311"/>
                      <a:pt x="1012874" y="603200"/>
                    </a:cubicBezTo>
                    <a:cubicBezTo>
                      <a:pt x="1021359" y="616128"/>
                      <a:pt x="1029439" y="630875"/>
                      <a:pt x="1041560" y="640369"/>
                    </a:cubicBezTo>
                    <a:cubicBezTo>
                      <a:pt x="1044994" y="643198"/>
                      <a:pt x="1049034" y="638955"/>
                      <a:pt x="1047822" y="635319"/>
                    </a:cubicBezTo>
                    <a:cubicBezTo>
                      <a:pt x="1042974" y="620572"/>
                      <a:pt x="1031863" y="607846"/>
                      <a:pt x="1022773" y="595321"/>
                    </a:cubicBezTo>
                    <a:cubicBezTo>
                      <a:pt x="1015501" y="585221"/>
                      <a:pt x="1008228" y="575120"/>
                      <a:pt x="1000956" y="565222"/>
                    </a:cubicBezTo>
                    <a:cubicBezTo>
                      <a:pt x="1002370" y="562192"/>
                      <a:pt x="1003986" y="559364"/>
                      <a:pt x="1005400" y="556536"/>
                    </a:cubicBezTo>
                    <a:cubicBezTo>
                      <a:pt x="1006410" y="554515"/>
                      <a:pt x="1007622" y="552091"/>
                      <a:pt x="1008834" y="549869"/>
                    </a:cubicBezTo>
                    <a:cubicBezTo>
                      <a:pt x="1017521" y="562596"/>
                      <a:pt x="1026409" y="575120"/>
                      <a:pt x="1035095" y="587645"/>
                    </a:cubicBezTo>
                    <a:cubicBezTo>
                      <a:pt x="1043984" y="600372"/>
                      <a:pt x="1052064" y="615320"/>
                      <a:pt x="1064791" y="624209"/>
                    </a:cubicBezTo>
                    <a:cubicBezTo>
                      <a:pt x="1068629" y="626835"/>
                      <a:pt x="1072467" y="622997"/>
                      <a:pt x="1071255" y="618956"/>
                    </a:cubicBezTo>
                    <a:cubicBezTo>
                      <a:pt x="1066811" y="604008"/>
                      <a:pt x="1054892" y="591685"/>
                      <a:pt x="1045600" y="579161"/>
                    </a:cubicBezTo>
                    <a:cubicBezTo>
                      <a:pt x="1035298" y="565424"/>
                      <a:pt x="1024995" y="551889"/>
                      <a:pt x="1014693" y="538153"/>
                    </a:cubicBezTo>
                    <a:cubicBezTo>
                      <a:pt x="1019743" y="528658"/>
                      <a:pt x="1025601" y="517952"/>
                      <a:pt x="1031459" y="506841"/>
                    </a:cubicBezTo>
                    <a:cubicBezTo>
                      <a:pt x="1030247" y="510073"/>
                      <a:pt x="1030853" y="514114"/>
                      <a:pt x="1033277" y="516336"/>
                    </a:cubicBezTo>
                    <a:cubicBezTo>
                      <a:pt x="1029641" y="517750"/>
                      <a:pt x="1027015" y="521992"/>
                      <a:pt x="1029843" y="526234"/>
                    </a:cubicBezTo>
                    <a:cubicBezTo>
                      <a:pt x="1039540" y="540981"/>
                      <a:pt x="1049236" y="555930"/>
                      <a:pt x="1058933" y="570676"/>
                    </a:cubicBezTo>
                    <a:cubicBezTo>
                      <a:pt x="1067417" y="583403"/>
                      <a:pt x="1075295" y="598553"/>
                      <a:pt x="1088022" y="607442"/>
                    </a:cubicBezTo>
                    <a:cubicBezTo>
                      <a:pt x="1090648" y="609260"/>
                      <a:pt x="1095092" y="607240"/>
                      <a:pt x="1094284" y="603604"/>
                    </a:cubicBezTo>
                    <a:cubicBezTo>
                      <a:pt x="1090850" y="589059"/>
                      <a:pt x="1080750" y="576736"/>
                      <a:pt x="1072467" y="564616"/>
                    </a:cubicBezTo>
                    <a:cubicBezTo>
                      <a:pt x="1061963" y="549061"/>
                      <a:pt x="1051054" y="533911"/>
                      <a:pt x="1040348" y="518356"/>
                    </a:cubicBezTo>
                    <a:cubicBezTo>
                      <a:pt x="1052064" y="518154"/>
                      <a:pt x="1059337" y="515326"/>
                      <a:pt x="1068427" y="507649"/>
                    </a:cubicBezTo>
                    <a:cubicBezTo>
                      <a:pt x="1065801" y="510881"/>
                      <a:pt x="1065195" y="515528"/>
                      <a:pt x="1066609" y="519568"/>
                    </a:cubicBezTo>
                    <a:cubicBezTo>
                      <a:pt x="1063781" y="520982"/>
                      <a:pt x="1061761" y="524214"/>
                      <a:pt x="1064589" y="527042"/>
                    </a:cubicBezTo>
                    <a:cubicBezTo>
                      <a:pt x="1080144" y="543001"/>
                      <a:pt x="1095092" y="562192"/>
                      <a:pt x="1113475" y="574716"/>
                    </a:cubicBezTo>
                    <a:cubicBezTo>
                      <a:pt x="1117515" y="577342"/>
                      <a:pt x="1121758" y="572696"/>
                      <a:pt x="1119131" y="568858"/>
                    </a:cubicBezTo>
                    <a:cubicBezTo>
                      <a:pt x="1109233" y="553909"/>
                      <a:pt x="1094890" y="541183"/>
                      <a:pt x="1081558" y="528658"/>
                    </a:cubicBezTo>
                    <a:cubicBezTo>
                      <a:pt x="1167210" y="553505"/>
                      <a:pt x="1245993" y="588857"/>
                      <a:pt x="1329827" y="618754"/>
                    </a:cubicBezTo>
                    <a:cubicBezTo>
                      <a:pt x="1333665" y="620168"/>
                      <a:pt x="1336493" y="617946"/>
                      <a:pt x="1337705" y="614916"/>
                    </a:cubicBezTo>
                    <a:cubicBezTo>
                      <a:pt x="1352048" y="621179"/>
                      <a:pt x="1366593" y="627441"/>
                      <a:pt x="1381339" y="632693"/>
                    </a:cubicBezTo>
                    <a:cubicBezTo>
                      <a:pt x="1426387" y="648652"/>
                      <a:pt x="1473052" y="661782"/>
                      <a:pt x="1519312" y="673095"/>
                    </a:cubicBezTo>
                    <a:lnTo>
                      <a:pt x="1487192" y="674105"/>
                    </a:lnTo>
                    <a:cubicBezTo>
                      <a:pt x="1492445" y="678549"/>
                      <a:pt x="1494869" y="683801"/>
                      <a:pt x="1495273" y="689054"/>
                    </a:cubicBezTo>
                    <a:cubicBezTo>
                      <a:pt x="1495879" y="689458"/>
                      <a:pt x="1496485" y="689862"/>
                      <a:pt x="1497293" y="690064"/>
                    </a:cubicBezTo>
                    <a:cubicBezTo>
                      <a:pt x="1501333" y="683397"/>
                      <a:pt x="1509009" y="678549"/>
                      <a:pt x="1520120" y="679963"/>
                    </a:cubicBezTo>
                    <a:cubicBezTo>
                      <a:pt x="1542139" y="682791"/>
                      <a:pt x="1562946" y="686629"/>
                      <a:pt x="1583551" y="691478"/>
                    </a:cubicBezTo>
                    <a:lnTo>
                      <a:pt x="1590823" y="691276"/>
                    </a:lnTo>
                    <a:cubicBezTo>
                      <a:pt x="1595671" y="691074"/>
                      <a:pt x="1599913" y="692286"/>
                      <a:pt x="1603752" y="693700"/>
                    </a:cubicBezTo>
                    <a:cubicBezTo>
                      <a:pt x="1608196" y="691276"/>
                      <a:pt x="1613448" y="689862"/>
                      <a:pt x="1619710" y="691882"/>
                    </a:cubicBezTo>
                    <a:cubicBezTo>
                      <a:pt x="1625973" y="693902"/>
                      <a:pt x="1632235" y="695922"/>
                      <a:pt x="1638497" y="697942"/>
                    </a:cubicBezTo>
                    <a:cubicBezTo>
                      <a:pt x="1637891" y="695720"/>
                      <a:pt x="1636477" y="693498"/>
                      <a:pt x="1635265" y="691478"/>
                    </a:cubicBezTo>
                    <a:cubicBezTo>
                      <a:pt x="1640517" y="691680"/>
                      <a:pt x="1645770" y="692286"/>
                      <a:pt x="1651224" y="692286"/>
                    </a:cubicBezTo>
                    <a:cubicBezTo>
                      <a:pt x="1663142" y="692286"/>
                      <a:pt x="1675263" y="692084"/>
                      <a:pt x="1687383" y="691882"/>
                    </a:cubicBezTo>
                    <a:cubicBezTo>
                      <a:pt x="1680717" y="695518"/>
                      <a:pt x="1675263" y="700164"/>
                      <a:pt x="1671627" y="705820"/>
                    </a:cubicBezTo>
                    <a:cubicBezTo>
                      <a:pt x="1671021" y="706628"/>
                      <a:pt x="1670819" y="707638"/>
                      <a:pt x="1670415" y="708649"/>
                    </a:cubicBezTo>
                    <a:cubicBezTo>
                      <a:pt x="1678293" y="711275"/>
                      <a:pt x="1686171" y="714103"/>
                      <a:pt x="1693848" y="717133"/>
                    </a:cubicBezTo>
                    <a:cubicBezTo>
                      <a:pt x="1694050" y="716527"/>
                      <a:pt x="1694050" y="715719"/>
                      <a:pt x="1694454" y="715113"/>
                    </a:cubicBezTo>
                    <a:cubicBezTo>
                      <a:pt x="1697888" y="709456"/>
                      <a:pt x="1705968" y="705820"/>
                      <a:pt x="1715059" y="705416"/>
                    </a:cubicBezTo>
                    <a:lnTo>
                      <a:pt x="1776672" y="703396"/>
                    </a:lnTo>
                    <a:cubicBezTo>
                      <a:pt x="1779298" y="704608"/>
                      <a:pt x="1782126" y="705820"/>
                      <a:pt x="1784550" y="707638"/>
                    </a:cubicBezTo>
                    <a:cubicBezTo>
                      <a:pt x="1806771" y="716123"/>
                      <a:pt x="1814043" y="732890"/>
                      <a:pt x="1807377" y="757535"/>
                    </a:cubicBezTo>
                    <a:cubicBezTo>
                      <a:pt x="1804953" y="756323"/>
                      <a:pt x="1802125" y="755717"/>
                      <a:pt x="1798691" y="757333"/>
                    </a:cubicBezTo>
                    <a:cubicBezTo>
                      <a:pt x="1761925" y="774302"/>
                      <a:pt x="1731219" y="788240"/>
                      <a:pt x="1690616" y="792886"/>
                    </a:cubicBezTo>
                    <a:cubicBezTo>
                      <a:pt x="1649608" y="797533"/>
                      <a:pt x="1608600" y="796523"/>
                      <a:pt x="1567592" y="793290"/>
                    </a:cubicBezTo>
                    <a:cubicBezTo>
                      <a:pt x="1516686" y="789250"/>
                      <a:pt x="1462951" y="780968"/>
                      <a:pt x="1411641" y="787432"/>
                    </a:cubicBezTo>
                    <a:cubicBezTo>
                      <a:pt x="1397298" y="784604"/>
                      <a:pt x="1382754" y="782382"/>
                      <a:pt x="1368411" y="782180"/>
                    </a:cubicBezTo>
                    <a:cubicBezTo>
                      <a:pt x="1367603" y="782180"/>
                      <a:pt x="1366997" y="783392"/>
                      <a:pt x="1367805" y="783796"/>
                    </a:cubicBezTo>
                    <a:cubicBezTo>
                      <a:pt x="1372451" y="787028"/>
                      <a:pt x="1377703" y="790058"/>
                      <a:pt x="1382754" y="792886"/>
                    </a:cubicBezTo>
                    <a:cubicBezTo>
                      <a:pt x="1379319" y="793694"/>
                      <a:pt x="1375683" y="794503"/>
                      <a:pt x="1372249" y="795512"/>
                    </a:cubicBezTo>
                    <a:cubicBezTo>
                      <a:pt x="1367199" y="797129"/>
                      <a:pt x="1369017" y="804603"/>
                      <a:pt x="1373663" y="805209"/>
                    </a:cubicBezTo>
                    <a:cubicBezTo>
                      <a:pt x="1387400" y="806825"/>
                      <a:pt x="1401540" y="808239"/>
                      <a:pt x="1415479" y="809653"/>
                    </a:cubicBezTo>
                    <a:cubicBezTo>
                      <a:pt x="1470425" y="833490"/>
                      <a:pt x="1536078" y="845207"/>
                      <a:pt x="1590823" y="854297"/>
                    </a:cubicBezTo>
                    <a:cubicBezTo>
                      <a:pt x="1629609" y="860559"/>
                      <a:pt x="1669001" y="863590"/>
                      <a:pt x="1708190" y="862176"/>
                    </a:cubicBezTo>
                    <a:cubicBezTo>
                      <a:pt x="1713039" y="861974"/>
                      <a:pt x="1717685" y="861771"/>
                      <a:pt x="1722533" y="861368"/>
                    </a:cubicBezTo>
                    <a:cubicBezTo>
                      <a:pt x="1724149" y="863388"/>
                      <a:pt x="1725563" y="865610"/>
                      <a:pt x="1727179" y="867630"/>
                    </a:cubicBezTo>
                    <a:cubicBezTo>
                      <a:pt x="1736876" y="871064"/>
                      <a:pt x="1746572" y="874498"/>
                      <a:pt x="1756269" y="878134"/>
                    </a:cubicBezTo>
                    <a:lnTo>
                      <a:pt x="1828790" y="875508"/>
                    </a:lnTo>
                    <a:cubicBezTo>
                      <a:pt x="1835254" y="879144"/>
                      <a:pt x="1841920" y="883386"/>
                      <a:pt x="1848385" y="889043"/>
                    </a:cubicBezTo>
                    <a:cubicBezTo>
                      <a:pt x="1853031" y="893083"/>
                      <a:pt x="1858889" y="890053"/>
                      <a:pt x="1861111" y="885407"/>
                    </a:cubicBezTo>
                    <a:cubicBezTo>
                      <a:pt x="1861717" y="886619"/>
                      <a:pt x="1862323" y="887831"/>
                      <a:pt x="1862323" y="889245"/>
                    </a:cubicBezTo>
                    <a:lnTo>
                      <a:pt x="1863940" y="933485"/>
                    </a:lnTo>
                    <a:cubicBezTo>
                      <a:pt x="1854647" y="941161"/>
                      <a:pt x="1840708" y="945201"/>
                      <a:pt x="1824346" y="948636"/>
                    </a:cubicBezTo>
                    <a:cubicBezTo>
                      <a:pt x="1817073" y="950252"/>
                      <a:pt x="1809801" y="950858"/>
                      <a:pt x="1802529" y="952070"/>
                    </a:cubicBezTo>
                    <a:cubicBezTo>
                      <a:pt x="1802529" y="951868"/>
                      <a:pt x="1802529" y="951868"/>
                      <a:pt x="1802529" y="951666"/>
                    </a:cubicBezTo>
                    <a:cubicBezTo>
                      <a:pt x="1799297" y="946615"/>
                      <a:pt x="1801317" y="939141"/>
                      <a:pt x="1799499" y="933485"/>
                    </a:cubicBezTo>
                    <a:cubicBezTo>
                      <a:pt x="1798488" y="930657"/>
                      <a:pt x="1794852" y="929647"/>
                      <a:pt x="1792428" y="930657"/>
                    </a:cubicBezTo>
                    <a:cubicBezTo>
                      <a:pt x="1791620" y="931061"/>
                      <a:pt x="1790812" y="931263"/>
                      <a:pt x="1790004" y="931667"/>
                    </a:cubicBezTo>
                    <a:cubicBezTo>
                      <a:pt x="1787378" y="932677"/>
                      <a:pt x="1785560" y="935303"/>
                      <a:pt x="1785358" y="938131"/>
                    </a:cubicBezTo>
                    <a:cubicBezTo>
                      <a:pt x="1784550" y="944393"/>
                      <a:pt x="1786166" y="949646"/>
                      <a:pt x="1789196" y="954292"/>
                    </a:cubicBezTo>
                    <a:cubicBezTo>
                      <a:pt x="1779500" y="955706"/>
                      <a:pt x="1769803" y="957726"/>
                      <a:pt x="1760107" y="958938"/>
                    </a:cubicBezTo>
                    <a:cubicBezTo>
                      <a:pt x="1714857" y="963988"/>
                      <a:pt x="1669607" y="964998"/>
                      <a:pt x="1624155" y="962978"/>
                    </a:cubicBezTo>
                    <a:cubicBezTo>
                      <a:pt x="1545573" y="959544"/>
                      <a:pt x="1463759" y="936717"/>
                      <a:pt x="1385380" y="942979"/>
                    </a:cubicBezTo>
                    <a:cubicBezTo>
                      <a:pt x="1384572" y="942979"/>
                      <a:pt x="1384572" y="943989"/>
                      <a:pt x="1385178" y="944393"/>
                    </a:cubicBezTo>
                    <a:cubicBezTo>
                      <a:pt x="1407197" y="954898"/>
                      <a:pt x="1431236" y="961968"/>
                      <a:pt x="1455881" y="967018"/>
                    </a:cubicBezTo>
                    <a:cubicBezTo>
                      <a:pt x="1521938" y="992068"/>
                      <a:pt x="1602943" y="1002976"/>
                      <a:pt x="1666778" y="1004592"/>
                    </a:cubicBezTo>
                    <a:cubicBezTo>
                      <a:pt x="1707180" y="1005602"/>
                      <a:pt x="1747178" y="996714"/>
                      <a:pt x="1787580" y="995502"/>
                    </a:cubicBezTo>
                    <a:cubicBezTo>
                      <a:pt x="1796064" y="995300"/>
                      <a:pt x="1805155" y="994896"/>
                      <a:pt x="1814649" y="994492"/>
                    </a:cubicBezTo>
                    <a:cubicBezTo>
                      <a:pt x="1819296" y="1000956"/>
                      <a:pt x="1820103" y="1008632"/>
                      <a:pt x="1817881" y="1015299"/>
                    </a:cubicBezTo>
                    <a:lnTo>
                      <a:pt x="1843941" y="1014289"/>
                    </a:lnTo>
                    <a:cubicBezTo>
                      <a:pt x="1860909" y="1013683"/>
                      <a:pt x="1875656" y="1006410"/>
                      <a:pt x="1884140" y="995502"/>
                    </a:cubicBezTo>
                    <a:cubicBezTo>
                      <a:pt x="1907170" y="997926"/>
                      <a:pt x="1929188" y="1002976"/>
                      <a:pt x="1946763" y="1014086"/>
                    </a:cubicBezTo>
                    <a:cubicBezTo>
                      <a:pt x="1946763" y="1016309"/>
                      <a:pt x="1946561" y="1018531"/>
                      <a:pt x="1946359" y="1020753"/>
                    </a:cubicBezTo>
                    <a:cubicBezTo>
                      <a:pt x="1931613" y="1023379"/>
                      <a:pt x="1918886" y="1030651"/>
                      <a:pt x="1912220" y="1041358"/>
                    </a:cubicBezTo>
                    <a:cubicBezTo>
                      <a:pt x="1908988" y="1046408"/>
                      <a:pt x="1907573" y="1051862"/>
                      <a:pt x="1907776" y="1057519"/>
                    </a:cubicBezTo>
                    <a:lnTo>
                      <a:pt x="1908786" y="1084184"/>
                    </a:lnTo>
                    <a:cubicBezTo>
                      <a:pt x="1904947" y="1085800"/>
                      <a:pt x="1901311" y="1087618"/>
                      <a:pt x="1897069" y="1088830"/>
                    </a:cubicBezTo>
                    <a:lnTo>
                      <a:pt x="1896059" y="1063175"/>
                    </a:lnTo>
                    <a:cubicBezTo>
                      <a:pt x="1895655" y="1053276"/>
                      <a:pt x="1889999" y="1044186"/>
                      <a:pt x="1880302" y="1037722"/>
                    </a:cubicBezTo>
                    <a:cubicBezTo>
                      <a:pt x="1871010" y="1031661"/>
                      <a:pt x="1858889" y="1028429"/>
                      <a:pt x="1846163" y="1029035"/>
                    </a:cubicBezTo>
                    <a:lnTo>
                      <a:pt x="1803741" y="1030651"/>
                    </a:lnTo>
                    <a:cubicBezTo>
                      <a:pt x="1802933" y="1031257"/>
                      <a:pt x="1801721" y="1031257"/>
                      <a:pt x="1800711" y="1031661"/>
                    </a:cubicBezTo>
                    <a:cubicBezTo>
                      <a:pt x="1799903" y="1033479"/>
                      <a:pt x="1799297" y="1035298"/>
                      <a:pt x="1798488" y="1036914"/>
                    </a:cubicBezTo>
                    <a:cubicBezTo>
                      <a:pt x="1797681" y="1038530"/>
                      <a:pt x="1796468" y="1039944"/>
                      <a:pt x="1795256" y="1041156"/>
                    </a:cubicBezTo>
                    <a:cubicBezTo>
                      <a:pt x="1795862" y="1042974"/>
                      <a:pt x="1796267" y="1044792"/>
                      <a:pt x="1796670" y="1046610"/>
                    </a:cubicBezTo>
                    <a:cubicBezTo>
                      <a:pt x="1798691" y="1048226"/>
                      <a:pt x="1800509" y="1049842"/>
                      <a:pt x="1801923" y="1051660"/>
                    </a:cubicBezTo>
                    <a:lnTo>
                      <a:pt x="1846971" y="1049842"/>
                    </a:lnTo>
                    <a:cubicBezTo>
                      <a:pt x="1859293" y="1049438"/>
                      <a:pt x="1870000" y="1055701"/>
                      <a:pt x="1870404" y="1063983"/>
                    </a:cubicBezTo>
                    <a:lnTo>
                      <a:pt x="1871414" y="1094082"/>
                    </a:lnTo>
                    <a:cubicBezTo>
                      <a:pt x="1858687" y="1095900"/>
                      <a:pt x="1845759" y="1097314"/>
                      <a:pt x="1835052" y="1098930"/>
                    </a:cubicBezTo>
                    <a:cubicBezTo>
                      <a:pt x="1788388" y="1106203"/>
                      <a:pt x="1741522" y="1113677"/>
                      <a:pt x="1694858" y="1120949"/>
                    </a:cubicBezTo>
                    <a:cubicBezTo>
                      <a:pt x="1597893" y="1136302"/>
                      <a:pt x="1512241" y="1092466"/>
                      <a:pt x="1416691" y="1082568"/>
                    </a:cubicBezTo>
                    <a:cubicBezTo>
                      <a:pt x="1411035" y="1081962"/>
                      <a:pt x="1409015" y="1090042"/>
                      <a:pt x="1414267" y="1092264"/>
                    </a:cubicBezTo>
                    <a:cubicBezTo>
                      <a:pt x="1473860" y="1117717"/>
                      <a:pt x="1541533" y="1135494"/>
                      <a:pt x="1604964" y="1148423"/>
                    </a:cubicBezTo>
                    <a:cubicBezTo>
                      <a:pt x="1663142" y="1160139"/>
                      <a:pt x="1725159" y="1142160"/>
                      <a:pt x="1782530" y="1133070"/>
                    </a:cubicBezTo>
                    <a:cubicBezTo>
                      <a:pt x="1790610" y="1131858"/>
                      <a:pt x="1800307" y="1130444"/>
                      <a:pt x="1811013" y="1129030"/>
                    </a:cubicBezTo>
                    <a:cubicBezTo>
                      <a:pt x="1811619" y="1130646"/>
                      <a:pt x="1812831" y="1132060"/>
                      <a:pt x="1815255" y="1132464"/>
                    </a:cubicBezTo>
                    <a:cubicBezTo>
                      <a:pt x="1845355" y="1138524"/>
                      <a:pt x="1879292" y="1142564"/>
                      <a:pt x="1907776" y="1155897"/>
                    </a:cubicBezTo>
                    <a:cubicBezTo>
                      <a:pt x="1910604" y="1157715"/>
                      <a:pt x="1913432" y="1159533"/>
                      <a:pt x="1916260" y="1161149"/>
                    </a:cubicBezTo>
                    <a:cubicBezTo>
                      <a:pt x="1919492" y="1165796"/>
                      <a:pt x="1924340" y="1169634"/>
                      <a:pt x="1929794" y="1172866"/>
                    </a:cubicBezTo>
                    <a:cubicBezTo>
                      <a:pt x="1931411" y="1176704"/>
                      <a:pt x="1931613" y="1180542"/>
                      <a:pt x="1930199" y="1184380"/>
                    </a:cubicBezTo>
                    <a:cubicBezTo>
                      <a:pt x="1929188" y="1183774"/>
                      <a:pt x="1928179" y="1182966"/>
                      <a:pt x="1927168" y="1182158"/>
                    </a:cubicBezTo>
                    <a:cubicBezTo>
                      <a:pt x="1919492" y="1176906"/>
                      <a:pt x="1911816" y="1171856"/>
                      <a:pt x="1904139" y="1166806"/>
                    </a:cubicBezTo>
                    <a:cubicBezTo>
                      <a:pt x="1905149" y="1171250"/>
                      <a:pt x="1904139" y="1175896"/>
                      <a:pt x="1901109" y="1180138"/>
                    </a:cubicBezTo>
                    <a:cubicBezTo>
                      <a:pt x="1901109" y="1180340"/>
                      <a:pt x="1900907" y="1180340"/>
                      <a:pt x="1900705" y="1180542"/>
                    </a:cubicBezTo>
                    <a:cubicBezTo>
                      <a:pt x="1907170" y="1185592"/>
                      <a:pt x="1913634" y="1190845"/>
                      <a:pt x="1920098" y="1195895"/>
                    </a:cubicBezTo>
                    <a:cubicBezTo>
                      <a:pt x="1920502" y="1196097"/>
                      <a:pt x="1920704" y="1196299"/>
                      <a:pt x="1920906" y="1196501"/>
                    </a:cubicBezTo>
                    <a:cubicBezTo>
                      <a:pt x="1918482" y="1198723"/>
                      <a:pt x="1915856" y="1200743"/>
                      <a:pt x="1913028" y="1202561"/>
                    </a:cubicBezTo>
                    <a:cubicBezTo>
                      <a:pt x="1911210" y="1201147"/>
                      <a:pt x="1909190" y="1199733"/>
                      <a:pt x="1907573" y="1198521"/>
                    </a:cubicBezTo>
                    <a:cubicBezTo>
                      <a:pt x="1902927" y="1194885"/>
                      <a:pt x="1898079" y="1191249"/>
                      <a:pt x="1893433" y="1187814"/>
                    </a:cubicBezTo>
                    <a:cubicBezTo>
                      <a:pt x="1890807" y="1190239"/>
                      <a:pt x="1887777" y="1192259"/>
                      <a:pt x="1884747" y="1194077"/>
                    </a:cubicBezTo>
                    <a:cubicBezTo>
                      <a:pt x="1889595" y="1198723"/>
                      <a:pt x="1894645" y="1203167"/>
                      <a:pt x="1899695" y="1207611"/>
                    </a:cubicBezTo>
                    <a:cubicBezTo>
                      <a:pt x="1900301" y="1208217"/>
                      <a:pt x="1901109" y="1208823"/>
                      <a:pt x="1901715" y="1209429"/>
                    </a:cubicBezTo>
                    <a:cubicBezTo>
                      <a:pt x="1897473" y="1211652"/>
                      <a:pt x="1893029" y="1213470"/>
                      <a:pt x="1888585" y="1215086"/>
                    </a:cubicBezTo>
                    <a:cubicBezTo>
                      <a:pt x="1888383" y="1214884"/>
                      <a:pt x="1888181" y="1214682"/>
                      <a:pt x="1887979" y="1214682"/>
                    </a:cubicBezTo>
                    <a:cubicBezTo>
                      <a:pt x="1887979" y="1214884"/>
                      <a:pt x="1888181" y="1215086"/>
                      <a:pt x="1888181" y="1215288"/>
                    </a:cubicBezTo>
                    <a:cubicBezTo>
                      <a:pt x="1887373" y="1215692"/>
                      <a:pt x="1886363" y="1216096"/>
                      <a:pt x="1885555" y="1216298"/>
                    </a:cubicBezTo>
                    <a:cubicBezTo>
                      <a:pt x="1883736" y="1214682"/>
                      <a:pt x="1881514" y="1213470"/>
                      <a:pt x="1878282" y="1213672"/>
                    </a:cubicBezTo>
                    <a:cubicBezTo>
                      <a:pt x="1874242" y="1213874"/>
                      <a:pt x="1870000" y="1214884"/>
                      <a:pt x="1865758" y="1215288"/>
                    </a:cubicBezTo>
                    <a:cubicBezTo>
                      <a:pt x="1869596" y="1212258"/>
                      <a:pt x="1866768" y="1204783"/>
                      <a:pt x="1861313" y="1205389"/>
                    </a:cubicBezTo>
                    <a:cubicBezTo>
                      <a:pt x="1861111" y="1205389"/>
                      <a:pt x="1861111" y="1205389"/>
                      <a:pt x="1860909" y="1205389"/>
                    </a:cubicBezTo>
                    <a:cubicBezTo>
                      <a:pt x="1863940" y="1203167"/>
                      <a:pt x="1866768" y="1200743"/>
                      <a:pt x="1868586" y="1197713"/>
                    </a:cubicBezTo>
                    <a:cubicBezTo>
                      <a:pt x="1871414" y="1193067"/>
                      <a:pt x="1869192" y="1187007"/>
                      <a:pt x="1863535" y="1186400"/>
                    </a:cubicBezTo>
                    <a:cubicBezTo>
                      <a:pt x="1850809" y="1184582"/>
                      <a:pt x="1839496" y="1195491"/>
                      <a:pt x="1833032" y="1205793"/>
                    </a:cubicBezTo>
                    <a:cubicBezTo>
                      <a:pt x="1830810" y="1209429"/>
                      <a:pt x="1832224" y="1212662"/>
                      <a:pt x="1835052" y="1214884"/>
                    </a:cubicBezTo>
                    <a:cubicBezTo>
                      <a:pt x="1795660" y="1214682"/>
                      <a:pt x="1754450" y="1227610"/>
                      <a:pt x="1716473" y="1235691"/>
                    </a:cubicBezTo>
                    <a:cubicBezTo>
                      <a:pt x="1674051" y="1244781"/>
                      <a:pt x="1630821" y="1251649"/>
                      <a:pt x="1590419" y="1267608"/>
                    </a:cubicBezTo>
                    <a:cubicBezTo>
                      <a:pt x="1590015" y="1267810"/>
                      <a:pt x="1590217" y="1268618"/>
                      <a:pt x="1590621" y="1268618"/>
                    </a:cubicBezTo>
                    <a:cubicBezTo>
                      <a:pt x="1600923" y="1268820"/>
                      <a:pt x="1611226" y="1268214"/>
                      <a:pt x="1621730" y="1267406"/>
                    </a:cubicBezTo>
                    <a:cubicBezTo>
                      <a:pt x="1618498" y="1268416"/>
                      <a:pt x="1615064" y="1269022"/>
                      <a:pt x="1611832" y="1270032"/>
                    </a:cubicBezTo>
                    <a:cubicBezTo>
                      <a:pt x="1608196" y="1271244"/>
                      <a:pt x="1609408" y="1276699"/>
                      <a:pt x="1612842" y="1277103"/>
                    </a:cubicBezTo>
                    <a:cubicBezTo>
                      <a:pt x="1617892" y="1277911"/>
                      <a:pt x="1622943" y="1277709"/>
                      <a:pt x="1627993" y="1277911"/>
                    </a:cubicBezTo>
                    <a:cubicBezTo>
                      <a:pt x="1627993" y="1277911"/>
                      <a:pt x="1627993" y="1277911"/>
                      <a:pt x="1627993" y="1278113"/>
                    </a:cubicBezTo>
                    <a:cubicBezTo>
                      <a:pt x="1632235" y="1283567"/>
                      <a:pt x="1637285" y="1288617"/>
                      <a:pt x="1642335" y="1293667"/>
                    </a:cubicBezTo>
                    <a:cubicBezTo>
                      <a:pt x="1641325" y="1293263"/>
                      <a:pt x="1640315" y="1293263"/>
                      <a:pt x="1639305" y="1293465"/>
                    </a:cubicBezTo>
                    <a:cubicBezTo>
                      <a:pt x="1635063" y="1289021"/>
                      <a:pt x="1630821" y="1284779"/>
                      <a:pt x="1626579" y="1280335"/>
                    </a:cubicBezTo>
                    <a:cubicBezTo>
                      <a:pt x="1622740" y="1276295"/>
                      <a:pt x="1616074" y="1281749"/>
                      <a:pt x="1619710" y="1285991"/>
                    </a:cubicBezTo>
                    <a:cubicBezTo>
                      <a:pt x="1620316" y="1286597"/>
                      <a:pt x="1620922" y="1287405"/>
                      <a:pt x="1621528" y="1288011"/>
                    </a:cubicBezTo>
                    <a:cubicBezTo>
                      <a:pt x="1618498" y="1287203"/>
                      <a:pt x="1615266" y="1286799"/>
                      <a:pt x="1611832" y="1288213"/>
                    </a:cubicBezTo>
                    <a:cubicBezTo>
                      <a:pt x="1608600" y="1289627"/>
                      <a:pt x="1606580" y="1292455"/>
                      <a:pt x="1607994" y="1296293"/>
                    </a:cubicBezTo>
                    <a:cubicBezTo>
                      <a:pt x="1610418" y="1302354"/>
                      <a:pt x="1614458" y="1303364"/>
                      <a:pt x="1619306" y="1307404"/>
                    </a:cubicBezTo>
                    <a:cubicBezTo>
                      <a:pt x="1625165" y="1312252"/>
                      <a:pt x="1628397" y="1319323"/>
                      <a:pt x="1629609" y="1326191"/>
                    </a:cubicBezTo>
                    <a:cubicBezTo>
                      <a:pt x="1632437" y="1340331"/>
                      <a:pt x="1627387" y="1353058"/>
                      <a:pt x="1614660" y="1359522"/>
                    </a:cubicBezTo>
                    <a:cubicBezTo>
                      <a:pt x="1613246" y="1360330"/>
                      <a:pt x="1613044" y="1361543"/>
                      <a:pt x="1612842" y="1362552"/>
                    </a:cubicBezTo>
                    <a:cubicBezTo>
                      <a:pt x="1599913" y="1357906"/>
                      <a:pt x="1585369" y="1349826"/>
                      <a:pt x="1576278" y="1344776"/>
                    </a:cubicBezTo>
                    <a:cubicBezTo>
                      <a:pt x="1580319" y="1342352"/>
                      <a:pt x="1582541" y="1336493"/>
                      <a:pt x="1577692" y="1332655"/>
                    </a:cubicBezTo>
                    <a:cubicBezTo>
                      <a:pt x="1576278" y="1331443"/>
                      <a:pt x="1575066" y="1330433"/>
                      <a:pt x="1573652" y="1329221"/>
                    </a:cubicBezTo>
                    <a:cubicBezTo>
                      <a:pt x="1578500" y="1327403"/>
                      <a:pt x="1581733" y="1324171"/>
                      <a:pt x="1579308" y="1316899"/>
                    </a:cubicBezTo>
                    <a:cubicBezTo>
                      <a:pt x="1578298" y="1313666"/>
                      <a:pt x="1574662" y="1311242"/>
                      <a:pt x="1571430" y="1311040"/>
                    </a:cubicBezTo>
                    <a:cubicBezTo>
                      <a:pt x="1562946" y="1310434"/>
                      <a:pt x="1556885" y="1312454"/>
                      <a:pt x="1549815" y="1316899"/>
                    </a:cubicBezTo>
                    <a:cubicBezTo>
                      <a:pt x="1544361" y="1320333"/>
                      <a:pt x="1546179" y="1326999"/>
                      <a:pt x="1550017" y="1330433"/>
                    </a:cubicBezTo>
                    <a:cubicBezTo>
                      <a:pt x="1533654" y="1321545"/>
                      <a:pt x="1517494" y="1312454"/>
                      <a:pt x="1500929" y="1304172"/>
                    </a:cubicBezTo>
                    <a:cubicBezTo>
                      <a:pt x="1468607" y="1287607"/>
                      <a:pt x="1435276" y="1272052"/>
                      <a:pt x="1401338" y="1258518"/>
                    </a:cubicBezTo>
                    <a:lnTo>
                      <a:pt x="1401338" y="1258316"/>
                    </a:lnTo>
                    <a:cubicBezTo>
                      <a:pt x="1395278" y="1254882"/>
                      <a:pt x="1389420" y="1251447"/>
                      <a:pt x="1383562" y="1248013"/>
                    </a:cubicBezTo>
                    <a:cubicBezTo>
                      <a:pt x="1413257" y="1251851"/>
                      <a:pt x="1443760" y="1253467"/>
                      <a:pt x="1470628" y="1257104"/>
                    </a:cubicBezTo>
                    <a:cubicBezTo>
                      <a:pt x="1512847" y="1262760"/>
                      <a:pt x="1556885" y="1274072"/>
                      <a:pt x="1598095" y="1259730"/>
                    </a:cubicBezTo>
                    <a:cubicBezTo>
                      <a:pt x="1601328" y="1258922"/>
                      <a:pt x="1600722" y="1255488"/>
                      <a:pt x="1598499" y="1255488"/>
                    </a:cubicBezTo>
                    <a:close/>
                    <a:moveTo>
                      <a:pt x="1136100" y="1507595"/>
                    </a:moveTo>
                    <a:cubicBezTo>
                      <a:pt x="1133676" y="1456487"/>
                      <a:pt x="1138120" y="1396490"/>
                      <a:pt x="1120949" y="1347604"/>
                    </a:cubicBezTo>
                    <a:cubicBezTo>
                      <a:pt x="1122566" y="1342150"/>
                      <a:pt x="1119333" y="1334877"/>
                      <a:pt x="1113677" y="1332857"/>
                    </a:cubicBezTo>
                    <a:cubicBezTo>
                      <a:pt x="1080346" y="1321949"/>
                      <a:pt x="1041762" y="1324171"/>
                      <a:pt x="1006208" y="1323565"/>
                    </a:cubicBezTo>
                    <a:cubicBezTo>
                      <a:pt x="999744" y="1311242"/>
                      <a:pt x="993280" y="1299122"/>
                      <a:pt x="986815" y="1287607"/>
                    </a:cubicBezTo>
                    <a:cubicBezTo>
                      <a:pt x="975099" y="1266194"/>
                      <a:pt x="962776" y="1244983"/>
                      <a:pt x="949040" y="1224782"/>
                    </a:cubicBezTo>
                    <a:cubicBezTo>
                      <a:pt x="946413" y="1219732"/>
                      <a:pt x="943989" y="1214682"/>
                      <a:pt x="940555" y="1209631"/>
                    </a:cubicBezTo>
                    <a:cubicBezTo>
                      <a:pt x="932475" y="1185592"/>
                      <a:pt x="915910" y="1160947"/>
                      <a:pt x="903789" y="1138322"/>
                    </a:cubicBezTo>
                    <a:cubicBezTo>
                      <a:pt x="901769" y="1134484"/>
                      <a:pt x="895305" y="1136100"/>
                      <a:pt x="897325" y="1139938"/>
                    </a:cubicBezTo>
                    <a:cubicBezTo>
                      <a:pt x="902173" y="1149635"/>
                      <a:pt x="907022" y="1159937"/>
                      <a:pt x="911870" y="1170240"/>
                    </a:cubicBezTo>
                    <a:cubicBezTo>
                      <a:pt x="900759" y="1155089"/>
                      <a:pt x="889649" y="1139736"/>
                      <a:pt x="878538" y="1124586"/>
                    </a:cubicBezTo>
                    <a:cubicBezTo>
                      <a:pt x="878538" y="1112465"/>
                      <a:pt x="878538" y="1100345"/>
                      <a:pt x="878538" y="1088224"/>
                    </a:cubicBezTo>
                    <a:cubicBezTo>
                      <a:pt x="898941" y="1109637"/>
                      <a:pt x="919546" y="1132262"/>
                      <a:pt x="943383" y="1149837"/>
                    </a:cubicBezTo>
                    <a:cubicBezTo>
                      <a:pt x="945403" y="1151251"/>
                      <a:pt x="948232" y="1149433"/>
                      <a:pt x="946413" y="1147413"/>
                    </a:cubicBezTo>
                    <a:cubicBezTo>
                      <a:pt x="927021" y="1124788"/>
                      <a:pt x="902173" y="1105395"/>
                      <a:pt x="878538" y="1085800"/>
                    </a:cubicBezTo>
                    <a:cubicBezTo>
                      <a:pt x="878538" y="1037318"/>
                      <a:pt x="878538" y="989239"/>
                      <a:pt x="878538" y="941161"/>
                    </a:cubicBezTo>
                    <a:cubicBezTo>
                      <a:pt x="899345" y="970857"/>
                      <a:pt x="921566" y="999744"/>
                      <a:pt x="944393" y="1028227"/>
                    </a:cubicBezTo>
                    <a:cubicBezTo>
                      <a:pt x="966210" y="1055498"/>
                      <a:pt x="987421" y="1085598"/>
                      <a:pt x="1013076" y="1110243"/>
                    </a:cubicBezTo>
                    <a:cubicBezTo>
                      <a:pt x="1041964" y="1147009"/>
                      <a:pt x="1072063" y="1186198"/>
                      <a:pt x="1108223" y="1211854"/>
                    </a:cubicBezTo>
                    <a:cubicBezTo>
                      <a:pt x="1112263" y="1214682"/>
                      <a:pt x="1119131" y="1212056"/>
                      <a:pt x="1116505" y="1206803"/>
                    </a:cubicBezTo>
                    <a:cubicBezTo>
                      <a:pt x="1091456" y="1158725"/>
                      <a:pt x="1040752" y="1114687"/>
                      <a:pt x="1001764" y="1072467"/>
                    </a:cubicBezTo>
                    <a:cubicBezTo>
                      <a:pt x="985805" y="1052670"/>
                      <a:pt x="968230" y="1033681"/>
                      <a:pt x="952272" y="1014895"/>
                    </a:cubicBezTo>
                    <a:cubicBezTo>
                      <a:pt x="928637" y="987017"/>
                      <a:pt x="904395" y="959746"/>
                      <a:pt x="878740" y="933283"/>
                    </a:cubicBezTo>
                    <a:cubicBezTo>
                      <a:pt x="878740" y="930051"/>
                      <a:pt x="878740" y="926616"/>
                      <a:pt x="878740" y="923384"/>
                    </a:cubicBezTo>
                    <a:cubicBezTo>
                      <a:pt x="905406" y="954696"/>
                      <a:pt x="933283" y="984997"/>
                      <a:pt x="961362" y="1015097"/>
                    </a:cubicBezTo>
                    <a:cubicBezTo>
                      <a:pt x="989441" y="1045196"/>
                      <a:pt x="1017319" y="1079336"/>
                      <a:pt x="1049842" y="1106001"/>
                    </a:cubicBezTo>
                    <a:cubicBezTo>
                      <a:pt x="1046004" y="1107213"/>
                      <a:pt x="1043984" y="1112061"/>
                      <a:pt x="1048226" y="1116101"/>
                    </a:cubicBezTo>
                    <a:cubicBezTo>
                      <a:pt x="1081760" y="1147413"/>
                      <a:pt x="1116101" y="1184582"/>
                      <a:pt x="1154079" y="1212258"/>
                    </a:cubicBezTo>
                    <a:cubicBezTo>
                      <a:pt x="1154685" y="1251043"/>
                      <a:pt x="1155089" y="1289627"/>
                      <a:pt x="1155695" y="1328817"/>
                    </a:cubicBezTo>
                    <a:cubicBezTo>
                      <a:pt x="1156705" y="1398510"/>
                      <a:pt x="1157715" y="1468809"/>
                      <a:pt x="1158523" y="1539109"/>
                    </a:cubicBezTo>
                    <a:cubicBezTo>
                      <a:pt x="1159331" y="1539109"/>
                      <a:pt x="1159937" y="1539109"/>
                      <a:pt x="1160745" y="1539109"/>
                    </a:cubicBezTo>
                    <a:cubicBezTo>
                      <a:pt x="1164381" y="1539513"/>
                      <a:pt x="1167412" y="1540321"/>
                      <a:pt x="1170442" y="1540927"/>
                    </a:cubicBezTo>
                    <a:cubicBezTo>
                      <a:pt x="1168826" y="1433256"/>
                      <a:pt x="1167412" y="1326595"/>
                      <a:pt x="1165796" y="1220136"/>
                    </a:cubicBezTo>
                    <a:cubicBezTo>
                      <a:pt x="1168220" y="1221752"/>
                      <a:pt x="1170644" y="1223368"/>
                      <a:pt x="1173068" y="1224984"/>
                    </a:cubicBezTo>
                    <a:cubicBezTo>
                      <a:pt x="1173270" y="1225186"/>
                      <a:pt x="1173674" y="1224984"/>
                      <a:pt x="1173876" y="1225186"/>
                    </a:cubicBezTo>
                    <a:cubicBezTo>
                      <a:pt x="1173472" y="1264982"/>
                      <a:pt x="1173068" y="1304778"/>
                      <a:pt x="1172866" y="1344574"/>
                    </a:cubicBezTo>
                    <a:cubicBezTo>
                      <a:pt x="1172664" y="1396490"/>
                      <a:pt x="1164786" y="1454871"/>
                      <a:pt x="1180138" y="1506585"/>
                    </a:cubicBezTo>
                    <a:cubicBezTo>
                      <a:pt x="1181148" y="1509615"/>
                      <a:pt x="1186400" y="1510019"/>
                      <a:pt x="1187411" y="1507393"/>
                    </a:cubicBezTo>
                    <a:cubicBezTo>
                      <a:pt x="1190845" y="1497697"/>
                      <a:pt x="1193067" y="1487596"/>
                      <a:pt x="1194885" y="1477294"/>
                    </a:cubicBezTo>
                    <a:lnTo>
                      <a:pt x="1196097" y="1552643"/>
                    </a:lnTo>
                    <a:cubicBezTo>
                      <a:pt x="1204783" y="1560320"/>
                      <a:pt x="1206197" y="1570016"/>
                      <a:pt x="1203571" y="1580117"/>
                    </a:cubicBezTo>
                    <a:cubicBezTo>
                      <a:pt x="1184178" y="1605772"/>
                      <a:pt x="1163371" y="1630215"/>
                      <a:pt x="1140948" y="1653244"/>
                    </a:cubicBezTo>
                    <a:cubicBezTo>
                      <a:pt x="1147009" y="1605974"/>
                      <a:pt x="1138322" y="1553855"/>
                      <a:pt x="1136100" y="1507595"/>
                    </a:cubicBezTo>
                    <a:close/>
                    <a:moveTo>
                      <a:pt x="1055902" y="1732027"/>
                    </a:moveTo>
                    <a:cubicBezTo>
                      <a:pt x="1052266" y="1735462"/>
                      <a:pt x="1048428" y="1738896"/>
                      <a:pt x="1044792" y="1742330"/>
                    </a:cubicBezTo>
                    <a:cubicBezTo>
                      <a:pt x="1038126" y="1716271"/>
                      <a:pt x="1020955" y="1691626"/>
                      <a:pt x="1009642" y="1667385"/>
                    </a:cubicBezTo>
                    <a:cubicBezTo>
                      <a:pt x="998734" y="1644153"/>
                      <a:pt x="989643" y="1620114"/>
                      <a:pt x="977321" y="1597691"/>
                    </a:cubicBezTo>
                    <a:cubicBezTo>
                      <a:pt x="976109" y="1595671"/>
                      <a:pt x="972675" y="1596883"/>
                      <a:pt x="972877" y="1599105"/>
                    </a:cubicBezTo>
                    <a:cubicBezTo>
                      <a:pt x="976917" y="1627993"/>
                      <a:pt x="987017" y="1655668"/>
                      <a:pt x="998532" y="1682535"/>
                    </a:cubicBezTo>
                    <a:cubicBezTo>
                      <a:pt x="1008228" y="1705766"/>
                      <a:pt x="1017925" y="1732835"/>
                      <a:pt x="1035904" y="1750612"/>
                    </a:cubicBezTo>
                    <a:cubicBezTo>
                      <a:pt x="1035095" y="1751420"/>
                      <a:pt x="1034489" y="1752228"/>
                      <a:pt x="1033681" y="1752834"/>
                    </a:cubicBezTo>
                    <a:cubicBezTo>
                      <a:pt x="1032873" y="1752026"/>
                      <a:pt x="1031863" y="1751622"/>
                      <a:pt x="1030449" y="1751622"/>
                    </a:cubicBezTo>
                    <a:cubicBezTo>
                      <a:pt x="1019945" y="1751218"/>
                      <a:pt x="1009440" y="1751824"/>
                      <a:pt x="999138" y="1752632"/>
                    </a:cubicBezTo>
                    <a:cubicBezTo>
                      <a:pt x="994290" y="1744754"/>
                      <a:pt x="989037" y="1737280"/>
                      <a:pt x="984391" y="1729805"/>
                    </a:cubicBezTo>
                    <a:cubicBezTo>
                      <a:pt x="975099" y="1715059"/>
                      <a:pt x="966008" y="1698090"/>
                      <a:pt x="955100" y="1683545"/>
                    </a:cubicBezTo>
                    <a:cubicBezTo>
                      <a:pt x="953888" y="1640517"/>
                      <a:pt x="948433" y="1594863"/>
                      <a:pt x="940151" y="1555067"/>
                    </a:cubicBezTo>
                    <a:cubicBezTo>
                      <a:pt x="938939" y="1549613"/>
                      <a:pt x="932273" y="1549613"/>
                      <a:pt x="929041" y="1553047"/>
                    </a:cubicBezTo>
                    <a:cubicBezTo>
                      <a:pt x="928435" y="1546583"/>
                      <a:pt x="927829" y="1540119"/>
                      <a:pt x="927425" y="1533856"/>
                    </a:cubicBezTo>
                    <a:cubicBezTo>
                      <a:pt x="926011" y="1512443"/>
                      <a:pt x="926011" y="1489212"/>
                      <a:pt x="924798" y="1465981"/>
                    </a:cubicBezTo>
                    <a:cubicBezTo>
                      <a:pt x="935101" y="1454467"/>
                      <a:pt x="943181" y="1441336"/>
                      <a:pt x="951666" y="1427599"/>
                    </a:cubicBezTo>
                    <a:cubicBezTo>
                      <a:pt x="960352" y="1413661"/>
                      <a:pt x="969240" y="1399520"/>
                      <a:pt x="976513" y="1384773"/>
                    </a:cubicBezTo>
                    <a:cubicBezTo>
                      <a:pt x="981765" y="1393460"/>
                      <a:pt x="987219" y="1401944"/>
                      <a:pt x="993482" y="1409823"/>
                    </a:cubicBezTo>
                    <a:cubicBezTo>
                      <a:pt x="996916" y="1414065"/>
                      <a:pt x="1003178" y="1411035"/>
                      <a:pt x="1001966" y="1405581"/>
                    </a:cubicBezTo>
                    <a:cubicBezTo>
                      <a:pt x="998532" y="1390834"/>
                      <a:pt x="992472" y="1376895"/>
                      <a:pt x="985603" y="1362957"/>
                    </a:cubicBezTo>
                    <a:cubicBezTo>
                      <a:pt x="985603" y="1362755"/>
                      <a:pt x="985805" y="1362552"/>
                      <a:pt x="985805" y="1362351"/>
                    </a:cubicBezTo>
                    <a:cubicBezTo>
                      <a:pt x="986613" y="1359926"/>
                      <a:pt x="984997" y="1358108"/>
                      <a:pt x="982977" y="1357502"/>
                    </a:cubicBezTo>
                    <a:cubicBezTo>
                      <a:pt x="981765" y="1355280"/>
                      <a:pt x="980553" y="1353058"/>
                      <a:pt x="979341" y="1350836"/>
                    </a:cubicBezTo>
                    <a:cubicBezTo>
                      <a:pt x="986209" y="1350836"/>
                      <a:pt x="993280" y="1351038"/>
                      <a:pt x="999946" y="1351240"/>
                    </a:cubicBezTo>
                    <a:cubicBezTo>
                      <a:pt x="1000552" y="1351240"/>
                      <a:pt x="1001158" y="1351442"/>
                      <a:pt x="1001966" y="1351442"/>
                    </a:cubicBezTo>
                    <a:cubicBezTo>
                      <a:pt x="1009238" y="1366189"/>
                      <a:pt x="1016915" y="1380733"/>
                      <a:pt x="1026207" y="1394066"/>
                    </a:cubicBezTo>
                    <a:cubicBezTo>
                      <a:pt x="1028833" y="1397904"/>
                      <a:pt x="1034287" y="1394874"/>
                      <a:pt x="1033277" y="1390632"/>
                    </a:cubicBezTo>
                    <a:cubicBezTo>
                      <a:pt x="1030449" y="1377905"/>
                      <a:pt x="1025803" y="1365179"/>
                      <a:pt x="1020551" y="1352856"/>
                    </a:cubicBezTo>
                    <a:cubicBezTo>
                      <a:pt x="1051054" y="1355280"/>
                      <a:pt x="1082164" y="1358714"/>
                      <a:pt x="1111859" y="1353462"/>
                    </a:cubicBezTo>
                    <a:cubicBezTo>
                      <a:pt x="1100344" y="1402550"/>
                      <a:pt x="1108627" y="1459517"/>
                      <a:pt x="1109839" y="1509009"/>
                    </a:cubicBezTo>
                    <a:cubicBezTo>
                      <a:pt x="1110041" y="1514059"/>
                      <a:pt x="1110041" y="1519312"/>
                      <a:pt x="1110041" y="1524362"/>
                    </a:cubicBezTo>
                    <a:cubicBezTo>
                      <a:pt x="1083578" y="1522948"/>
                      <a:pt x="1057115" y="1523958"/>
                      <a:pt x="1030651" y="1525574"/>
                    </a:cubicBezTo>
                    <a:cubicBezTo>
                      <a:pt x="1015097" y="1526584"/>
                      <a:pt x="998330" y="1526180"/>
                      <a:pt x="981967" y="1527392"/>
                    </a:cubicBezTo>
                    <a:cubicBezTo>
                      <a:pt x="985603" y="1526382"/>
                      <a:pt x="989239" y="1525372"/>
                      <a:pt x="993078" y="1524160"/>
                    </a:cubicBezTo>
                    <a:cubicBezTo>
                      <a:pt x="999946" y="1522140"/>
                      <a:pt x="996916" y="1513049"/>
                      <a:pt x="990855" y="1512847"/>
                    </a:cubicBezTo>
                    <a:cubicBezTo>
                      <a:pt x="987219" y="1512645"/>
                      <a:pt x="983785" y="1513049"/>
                      <a:pt x="980149" y="1513453"/>
                    </a:cubicBezTo>
                    <a:cubicBezTo>
                      <a:pt x="983381" y="1507191"/>
                      <a:pt x="986007" y="1500727"/>
                      <a:pt x="987623" y="1493657"/>
                    </a:cubicBezTo>
                    <a:cubicBezTo>
                      <a:pt x="988633" y="1489212"/>
                      <a:pt x="982977" y="1484566"/>
                      <a:pt x="979139" y="1487798"/>
                    </a:cubicBezTo>
                    <a:cubicBezTo>
                      <a:pt x="967422" y="1497293"/>
                      <a:pt x="960756" y="1510019"/>
                      <a:pt x="953484" y="1522342"/>
                    </a:cubicBezTo>
                    <a:cubicBezTo>
                      <a:pt x="949646" y="1524362"/>
                      <a:pt x="946009" y="1526584"/>
                      <a:pt x="942575" y="1528806"/>
                    </a:cubicBezTo>
                    <a:cubicBezTo>
                      <a:pt x="940151" y="1530422"/>
                      <a:pt x="939747" y="1532644"/>
                      <a:pt x="939747" y="1534664"/>
                    </a:cubicBezTo>
                    <a:cubicBezTo>
                      <a:pt x="938939" y="1535674"/>
                      <a:pt x="938333" y="1536887"/>
                      <a:pt x="938131" y="1538301"/>
                    </a:cubicBezTo>
                    <a:cubicBezTo>
                      <a:pt x="937929" y="1538705"/>
                      <a:pt x="937929" y="1538907"/>
                      <a:pt x="937929" y="1539109"/>
                    </a:cubicBezTo>
                    <a:cubicBezTo>
                      <a:pt x="937929" y="1539109"/>
                      <a:pt x="937929" y="1539109"/>
                      <a:pt x="937929" y="1539109"/>
                    </a:cubicBezTo>
                    <a:cubicBezTo>
                      <a:pt x="939141" y="1547997"/>
                      <a:pt x="947423" y="1553249"/>
                      <a:pt x="956110" y="1548805"/>
                    </a:cubicBezTo>
                    <a:cubicBezTo>
                      <a:pt x="956918" y="1548401"/>
                      <a:pt x="957524" y="1547593"/>
                      <a:pt x="958332" y="1546987"/>
                    </a:cubicBezTo>
                    <a:cubicBezTo>
                      <a:pt x="979745" y="1551633"/>
                      <a:pt x="1003582" y="1549411"/>
                      <a:pt x="1024995" y="1548805"/>
                    </a:cubicBezTo>
                    <a:cubicBezTo>
                      <a:pt x="1053882" y="1547997"/>
                      <a:pt x="1082164" y="1545977"/>
                      <a:pt x="1110041" y="1539513"/>
                    </a:cubicBezTo>
                    <a:cubicBezTo>
                      <a:pt x="1109637" y="1583955"/>
                      <a:pt x="1108021" y="1631427"/>
                      <a:pt x="1120949" y="1672435"/>
                    </a:cubicBezTo>
                    <a:cubicBezTo>
                      <a:pt x="1116707" y="1676475"/>
                      <a:pt x="1112667" y="1680717"/>
                      <a:pt x="1108425" y="1684555"/>
                    </a:cubicBezTo>
                    <a:cubicBezTo>
                      <a:pt x="1094284" y="1697282"/>
                      <a:pt x="1080548" y="1709402"/>
                      <a:pt x="1067013" y="1721725"/>
                    </a:cubicBezTo>
                    <a:cubicBezTo>
                      <a:pt x="1056913" y="1689201"/>
                      <a:pt x="1043782" y="1657486"/>
                      <a:pt x="1031863" y="1625771"/>
                    </a:cubicBezTo>
                    <a:cubicBezTo>
                      <a:pt x="1028227" y="1615872"/>
                      <a:pt x="1012672" y="1621124"/>
                      <a:pt x="1016309" y="1631023"/>
                    </a:cubicBezTo>
                    <a:cubicBezTo>
                      <a:pt x="1028631" y="1665162"/>
                      <a:pt x="1040954" y="1699302"/>
                      <a:pt x="1055902" y="1732027"/>
                    </a:cubicBezTo>
                    <a:close/>
                    <a:moveTo>
                      <a:pt x="914496" y="1693040"/>
                    </a:moveTo>
                    <a:cubicBezTo>
                      <a:pt x="918940" y="1698292"/>
                      <a:pt x="928031" y="1697080"/>
                      <a:pt x="930051" y="1689606"/>
                    </a:cubicBezTo>
                    <a:cubicBezTo>
                      <a:pt x="929849" y="1714251"/>
                      <a:pt x="927627" y="1737482"/>
                      <a:pt x="918940" y="1735058"/>
                    </a:cubicBezTo>
                    <a:cubicBezTo>
                      <a:pt x="918738" y="1735058"/>
                      <a:pt x="918536" y="1735058"/>
                      <a:pt x="918334" y="1735058"/>
                    </a:cubicBezTo>
                    <a:cubicBezTo>
                      <a:pt x="917728" y="1734250"/>
                      <a:pt x="917122" y="1733441"/>
                      <a:pt x="916314" y="1732835"/>
                    </a:cubicBezTo>
                    <a:cubicBezTo>
                      <a:pt x="916314" y="1732432"/>
                      <a:pt x="916718" y="1732229"/>
                      <a:pt x="916718" y="1731825"/>
                    </a:cubicBezTo>
                    <a:cubicBezTo>
                      <a:pt x="916314" y="1718897"/>
                      <a:pt x="915506" y="1705968"/>
                      <a:pt x="914496" y="1693040"/>
                    </a:cubicBezTo>
                    <a:close/>
                    <a:moveTo>
                      <a:pt x="923182" y="1443154"/>
                    </a:moveTo>
                    <a:cubicBezTo>
                      <a:pt x="921162" y="1420933"/>
                      <a:pt x="917122" y="1399318"/>
                      <a:pt x="908840" y="1380127"/>
                    </a:cubicBezTo>
                    <a:cubicBezTo>
                      <a:pt x="906820" y="1375279"/>
                      <a:pt x="899749" y="1376491"/>
                      <a:pt x="899749" y="1381945"/>
                    </a:cubicBezTo>
                    <a:cubicBezTo>
                      <a:pt x="897931" y="1384976"/>
                      <a:pt x="896315" y="1388006"/>
                      <a:pt x="894699" y="1391036"/>
                    </a:cubicBezTo>
                    <a:cubicBezTo>
                      <a:pt x="895709" y="1383561"/>
                      <a:pt x="896517" y="1376087"/>
                      <a:pt x="897729" y="1369017"/>
                    </a:cubicBezTo>
                    <a:cubicBezTo>
                      <a:pt x="898739" y="1361543"/>
                      <a:pt x="902779" y="1348210"/>
                      <a:pt x="903385" y="1337099"/>
                    </a:cubicBezTo>
                    <a:cubicBezTo>
                      <a:pt x="919546" y="1346796"/>
                      <a:pt x="938535" y="1349624"/>
                      <a:pt x="958130" y="1350432"/>
                    </a:cubicBezTo>
                    <a:cubicBezTo>
                      <a:pt x="961564" y="1357300"/>
                      <a:pt x="964998" y="1363967"/>
                      <a:pt x="968634" y="1370633"/>
                    </a:cubicBezTo>
                    <a:cubicBezTo>
                      <a:pt x="957322" y="1384773"/>
                      <a:pt x="947423" y="1400530"/>
                      <a:pt x="938333" y="1416085"/>
                    </a:cubicBezTo>
                    <a:cubicBezTo>
                      <a:pt x="933081" y="1425175"/>
                      <a:pt x="927829" y="1434064"/>
                      <a:pt x="923182" y="1443154"/>
                    </a:cubicBezTo>
                    <a:close/>
                    <a:moveTo>
                      <a:pt x="962372" y="1321747"/>
                    </a:moveTo>
                    <a:cubicBezTo>
                      <a:pt x="960352" y="1318313"/>
                      <a:pt x="958332" y="1314878"/>
                      <a:pt x="956312" y="1311646"/>
                    </a:cubicBezTo>
                    <a:cubicBezTo>
                      <a:pt x="936515" y="1277709"/>
                      <a:pt x="915708" y="1244579"/>
                      <a:pt x="890053" y="1214884"/>
                    </a:cubicBezTo>
                    <a:cubicBezTo>
                      <a:pt x="888235" y="1212662"/>
                      <a:pt x="885003" y="1214682"/>
                      <a:pt x="886417" y="1217308"/>
                    </a:cubicBezTo>
                    <a:cubicBezTo>
                      <a:pt x="902577" y="1250437"/>
                      <a:pt x="921768" y="1281749"/>
                      <a:pt x="939545" y="1314070"/>
                    </a:cubicBezTo>
                    <a:cubicBezTo>
                      <a:pt x="940959" y="1316696"/>
                      <a:pt x="942171" y="1319323"/>
                      <a:pt x="943585" y="1321949"/>
                    </a:cubicBezTo>
                    <a:cubicBezTo>
                      <a:pt x="929445" y="1322555"/>
                      <a:pt x="915910" y="1325181"/>
                      <a:pt x="903385" y="1331847"/>
                    </a:cubicBezTo>
                    <a:cubicBezTo>
                      <a:pt x="903183" y="1328817"/>
                      <a:pt x="902981" y="1325787"/>
                      <a:pt x="901769" y="1323565"/>
                    </a:cubicBezTo>
                    <a:cubicBezTo>
                      <a:pt x="897931" y="1316494"/>
                      <a:pt x="887023" y="1311848"/>
                      <a:pt x="886619" y="1323363"/>
                    </a:cubicBezTo>
                    <a:cubicBezTo>
                      <a:pt x="886619" y="1323565"/>
                      <a:pt x="886619" y="1323565"/>
                      <a:pt x="886821" y="1323767"/>
                    </a:cubicBezTo>
                    <a:cubicBezTo>
                      <a:pt x="887629" y="1324171"/>
                      <a:pt x="888235" y="1324373"/>
                      <a:pt x="889043" y="1324777"/>
                    </a:cubicBezTo>
                    <a:cubicBezTo>
                      <a:pt x="889043" y="1324777"/>
                      <a:pt x="889245" y="1324777"/>
                      <a:pt x="889043" y="1324575"/>
                    </a:cubicBezTo>
                    <a:cubicBezTo>
                      <a:pt x="890659" y="1325989"/>
                      <a:pt x="889043" y="1334675"/>
                      <a:pt x="886417" y="1344776"/>
                    </a:cubicBezTo>
                    <a:cubicBezTo>
                      <a:pt x="885407" y="1339119"/>
                      <a:pt x="884801" y="1333463"/>
                      <a:pt x="883589" y="1327807"/>
                    </a:cubicBezTo>
                    <a:cubicBezTo>
                      <a:pt x="883589" y="1327605"/>
                      <a:pt x="883185" y="1327605"/>
                      <a:pt x="883185" y="1327807"/>
                    </a:cubicBezTo>
                    <a:cubicBezTo>
                      <a:pt x="880760" y="1342958"/>
                      <a:pt x="879346" y="1358310"/>
                      <a:pt x="878538" y="1373663"/>
                    </a:cubicBezTo>
                    <a:cubicBezTo>
                      <a:pt x="878538" y="1373663"/>
                      <a:pt x="878538" y="1373865"/>
                      <a:pt x="878538" y="1373865"/>
                    </a:cubicBezTo>
                    <a:cubicBezTo>
                      <a:pt x="878538" y="1297304"/>
                      <a:pt x="878740" y="1220944"/>
                      <a:pt x="878740" y="1145191"/>
                    </a:cubicBezTo>
                    <a:cubicBezTo>
                      <a:pt x="886821" y="1157109"/>
                      <a:pt x="895103" y="1168826"/>
                      <a:pt x="903183" y="1180744"/>
                    </a:cubicBezTo>
                    <a:cubicBezTo>
                      <a:pt x="915102" y="1197915"/>
                      <a:pt x="926213" y="1216500"/>
                      <a:pt x="941161" y="1232055"/>
                    </a:cubicBezTo>
                    <a:cubicBezTo>
                      <a:pt x="951262" y="1251043"/>
                      <a:pt x="961564" y="1270032"/>
                      <a:pt x="971463" y="1289021"/>
                    </a:cubicBezTo>
                    <a:cubicBezTo>
                      <a:pt x="977119" y="1300132"/>
                      <a:pt x="982573" y="1311444"/>
                      <a:pt x="987825" y="1322959"/>
                    </a:cubicBezTo>
                    <a:cubicBezTo>
                      <a:pt x="979543" y="1322555"/>
                      <a:pt x="971059" y="1322151"/>
                      <a:pt x="962372" y="1321747"/>
                    </a:cubicBezTo>
                    <a:close/>
                    <a:moveTo>
                      <a:pt x="879144" y="1446588"/>
                    </a:moveTo>
                    <a:cubicBezTo>
                      <a:pt x="880356" y="1471435"/>
                      <a:pt x="881973" y="1496485"/>
                      <a:pt x="883589" y="1521130"/>
                    </a:cubicBezTo>
                    <a:cubicBezTo>
                      <a:pt x="886215" y="1563754"/>
                      <a:pt x="888235" y="1606580"/>
                      <a:pt x="891467" y="1649204"/>
                    </a:cubicBezTo>
                    <a:cubicBezTo>
                      <a:pt x="889447" y="1648598"/>
                      <a:pt x="887225" y="1648800"/>
                      <a:pt x="886619" y="1650820"/>
                    </a:cubicBezTo>
                    <a:cubicBezTo>
                      <a:pt x="886013" y="1653042"/>
                      <a:pt x="885003" y="1655062"/>
                      <a:pt x="884195" y="1657082"/>
                    </a:cubicBezTo>
                    <a:cubicBezTo>
                      <a:pt x="882983" y="1623548"/>
                      <a:pt x="880962" y="1589813"/>
                      <a:pt x="878336" y="1556279"/>
                    </a:cubicBezTo>
                    <a:cubicBezTo>
                      <a:pt x="878336" y="1519716"/>
                      <a:pt x="878336" y="1483152"/>
                      <a:pt x="878336" y="1446588"/>
                    </a:cubicBezTo>
                    <a:cubicBezTo>
                      <a:pt x="878740" y="1446588"/>
                      <a:pt x="878942" y="1446588"/>
                      <a:pt x="879144" y="1446588"/>
                    </a:cubicBezTo>
                    <a:close/>
                    <a:moveTo>
                      <a:pt x="892275" y="1660516"/>
                    </a:moveTo>
                    <a:cubicBezTo>
                      <a:pt x="893285" y="1671627"/>
                      <a:pt x="894295" y="1682535"/>
                      <a:pt x="895507" y="1693646"/>
                    </a:cubicBezTo>
                    <a:cubicBezTo>
                      <a:pt x="893285" y="1692434"/>
                      <a:pt x="891063" y="1691424"/>
                      <a:pt x="888639" y="1690414"/>
                    </a:cubicBezTo>
                    <a:cubicBezTo>
                      <a:pt x="887629" y="1685767"/>
                      <a:pt x="886619" y="1681121"/>
                      <a:pt x="885609" y="1676475"/>
                    </a:cubicBezTo>
                    <a:cubicBezTo>
                      <a:pt x="887831" y="1671223"/>
                      <a:pt x="890053" y="1665768"/>
                      <a:pt x="892275" y="1660516"/>
                    </a:cubicBezTo>
                    <a:close/>
                    <a:moveTo>
                      <a:pt x="887427" y="1875656"/>
                    </a:moveTo>
                    <a:cubicBezTo>
                      <a:pt x="887629" y="1853233"/>
                      <a:pt x="887225" y="1831012"/>
                      <a:pt x="887023" y="1808589"/>
                    </a:cubicBezTo>
                    <a:cubicBezTo>
                      <a:pt x="896719" y="1775863"/>
                      <a:pt x="896517" y="1739502"/>
                      <a:pt x="891265" y="1705160"/>
                    </a:cubicBezTo>
                    <a:cubicBezTo>
                      <a:pt x="892073" y="1705766"/>
                      <a:pt x="893083" y="1706372"/>
                      <a:pt x="893891" y="1706978"/>
                    </a:cubicBezTo>
                    <a:cubicBezTo>
                      <a:pt x="893487" y="1707584"/>
                      <a:pt x="892477" y="1707786"/>
                      <a:pt x="892679" y="1708796"/>
                    </a:cubicBezTo>
                    <a:cubicBezTo>
                      <a:pt x="895507" y="1724957"/>
                      <a:pt x="893689" y="1719907"/>
                      <a:pt x="900759" y="1734856"/>
                    </a:cubicBezTo>
                    <a:cubicBezTo>
                      <a:pt x="901971" y="1737482"/>
                      <a:pt x="904395" y="1738896"/>
                      <a:pt x="906820" y="1739502"/>
                    </a:cubicBezTo>
                    <a:cubicBezTo>
                      <a:pt x="902779" y="1743946"/>
                      <a:pt x="901163" y="1750410"/>
                      <a:pt x="905002" y="1755662"/>
                    </a:cubicBezTo>
                    <a:cubicBezTo>
                      <a:pt x="912678" y="1765763"/>
                      <a:pt x="921970" y="1773641"/>
                      <a:pt x="931869" y="1778692"/>
                    </a:cubicBezTo>
                    <a:cubicBezTo>
                      <a:pt x="932273" y="1779500"/>
                      <a:pt x="932677" y="1780308"/>
                      <a:pt x="933283" y="1781116"/>
                    </a:cubicBezTo>
                    <a:cubicBezTo>
                      <a:pt x="942777" y="1798691"/>
                      <a:pt x="950454" y="1819901"/>
                      <a:pt x="965402" y="1833638"/>
                    </a:cubicBezTo>
                    <a:cubicBezTo>
                      <a:pt x="966008" y="1834244"/>
                      <a:pt x="967018" y="1834446"/>
                      <a:pt x="967826" y="1834648"/>
                    </a:cubicBezTo>
                    <a:cubicBezTo>
                      <a:pt x="939545" y="1877878"/>
                      <a:pt x="912678" y="1921916"/>
                      <a:pt x="886619" y="1966560"/>
                    </a:cubicBezTo>
                    <a:cubicBezTo>
                      <a:pt x="888437" y="1936259"/>
                      <a:pt x="887225" y="1905351"/>
                      <a:pt x="887427" y="1875656"/>
                    </a:cubicBezTo>
                    <a:close/>
                    <a:moveTo>
                      <a:pt x="955302" y="1712635"/>
                    </a:moveTo>
                    <a:cubicBezTo>
                      <a:pt x="957928" y="1717685"/>
                      <a:pt x="960352" y="1722735"/>
                      <a:pt x="963180" y="1727583"/>
                    </a:cubicBezTo>
                    <a:cubicBezTo>
                      <a:pt x="968028" y="1736270"/>
                      <a:pt x="972473" y="1745562"/>
                      <a:pt x="977523" y="1754854"/>
                    </a:cubicBezTo>
                    <a:cubicBezTo>
                      <a:pt x="975301" y="1755056"/>
                      <a:pt x="973079" y="1755259"/>
                      <a:pt x="970857" y="1755461"/>
                    </a:cubicBezTo>
                    <a:cubicBezTo>
                      <a:pt x="968634" y="1755662"/>
                      <a:pt x="966210" y="1755865"/>
                      <a:pt x="963786" y="1756067"/>
                    </a:cubicBezTo>
                    <a:cubicBezTo>
                      <a:pt x="957726" y="1754450"/>
                      <a:pt x="951666" y="1752430"/>
                      <a:pt x="946009" y="1749804"/>
                    </a:cubicBezTo>
                    <a:cubicBezTo>
                      <a:pt x="952070" y="1741926"/>
                      <a:pt x="955100" y="1730613"/>
                      <a:pt x="955504" y="1717079"/>
                    </a:cubicBezTo>
                    <a:cubicBezTo>
                      <a:pt x="955504" y="1715867"/>
                      <a:pt x="955302" y="1714251"/>
                      <a:pt x="955302" y="1712635"/>
                    </a:cubicBezTo>
                    <a:close/>
                    <a:moveTo>
                      <a:pt x="953686" y="1784954"/>
                    </a:moveTo>
                    <a:cubicBezTo>
                      <a:pt x="965200" y="1785762"/>
                      <a:pt x="977119" y="1782530"/>
                      <a:pt x="988835" y="1774045"/>
                    </a:cubicBezTo>
                    <a:cubicBezTo>
                      <a:pt x="988835" y="1774045"/>
                      <a:pt x="988835" y="1774045"/>
                      <a:pt x="988835" y="1773843"/>
                    </a:cubicBezTo>
                    <a:cubicBezTo>
                      <a:pt x="992270" y="1778692"/>
                      <a:pt x="995906" y="1783136"/>
                      <a:pt x="999946" y="1787176"/>
                    </a:cubicBezTo>
                    <a:cubicBezTo>
                      <a:pt x="1000350" y="1787580"/>
                      <a:pt x="1000956" y="1787580"/>
                      <a:pt x="1001562" y="1787984"/>
                    </a:cubicBezTo>
                    <a:cubicBezTo>
                      <a:pt x="993078" y="1798085"/>
                      <a:pt x="984795" y="1808387"/>
                      <a:pt x="977119" y="1819901"/>
                    </a:cubicBezTo>
                    <a:cubicBezTo>
                      <a:pt x="975907" y="1821922"/>
                      <a:pt x="974695" y="1823942"/>
                      <a:pt x="973281" y="1825760"/>
                    </a:cubicBezTo>
                    <a:cubicBezTo>
                      <a:pt x="970251" y="1811215"/>
                      <a:pt x="961968" y="1797680"/>
                      <a:pt x="953686" y="1784954"/>
                    </a:cubicBezTo>
                    <a:close/>
                    <a:moveTo>
                      <a:pt x="907022" y="939949"/>
                    </a:moveTo>
                    <a:cubicBezTo>
                      <a:pt x="908436" y="939343"/>
                      <a:pt x="909648" y="938535"/>
                      <a:pt x="910658" y="937323"/>
                    </a:cubicBezTo>
                    <a:cubicBezTo>
                      <a:pt x="911870" y="938333"/>
                      <a:pt x="913082" y="939343"/>
                      <a:pt x="914092" y="940555"/>
                    </a:cubicBezTo>
                    <a:cubicBezTo>
                      <a:pt x="914092" y="941767"/>
                      <a:pt x="914294" y="942777"/>
                      <a:pt x="915304" y="943989"/>
                    </a:cubicBezTo>
                    <a:cubicBezTo>
                      <a:pt x="942373" y="972271"/>
                      <a:pt x="969240" y="1000552"/>
                      <a:pt x="996310" y="1028429"/>
                    </a:cubicBezTo>
                    <a:cubicBezTo>
                      <a:pt x="988431" y="1020753"/>
                      <a:pt x="980755" y="1013278"/>
                      <a:pt x="973483" y="1005804"/>
                    </a:cubicBezTo>
                    <a:cubicBezTo>
                      <a:pt x="951666" y="983583"/>
                      <a:pt x="929445" y="961564"/>
                      <a:pt x="907022" y="939949"/>
                    </a:cubicBezTo>
                    <a:close/>
                    <a:moveTo>
                      <a:pt x="1129232" y="1145191"/>
                    </a:moveTo>
                    <a:cubicBezTo>
                      <a:pt x="1123172" y="1135898"/>
                      <a:pt x="1116101" y="1127010"/>
                      <a:pt x="1108425" y="1118323"/>
                    </a:cubicBezTo>
                    <a:cubicBezTo>
                      <a:pt x="1119333" y="1130040"/>
                      <a:pt x="1131050" y="1141150"/>
                      <a:pt x="1144181" y="1149837"/>
                    </a:cubicBezTo>
                    <a:cubicBezTo>
                      <a:pt x="1148827" y="1152867"/>
                      <a:pt x="1153473" y="1149029"/>
                      <a:pt x="1150645" y="1144584"/>
                    </a:cubicBezTo>
                    <a:cubicBezTo>
                      <a:pt x="1141756" y="1129434"/>
                      <a:pt x="1128424" y="1115697"/>
                      <a:pt x="1115091" y="1102365"/>
                    </a:cubicBezTo>
                    <a:cubicBezTo>
                      <a:pt x="1118929" y="1105395"/>
                      <a:pt x="1122768" y="1108223"/>
                      <a:pt x="1126606" y="1111051"/>
                    </a:cubicBezTo>
                    <a:cubicBezTo>
                      <a:pt x="1130848" y="1114485"/>
                      <a:pt x="1135090" y="1117717"/>
                      <a:pt x="1139534" y="1121151"/>
                    </a:cubicBezTo>
                    <a:cubicBezTo>
                      <a:pt x="1143978" y="1126404"/>
                      <a:pt x="1148625" y="1131656"/>
                      <a:pt x="1153069" y="1137110"/>
                    </a:cubicBezTo>
                    <a:cubicBezTo>
                      <a:pt x="1153271" y="1154483"/>
                      <a:pt x="1153473" y="1172058"/>
                      <a:pt x="1153877" y="1189633"/>
                    </a:cubicBezTo>
                    <a:cubicBezTo>
                      <a:pt x="1127010" y="1163371"/>
                      <a:pt x="1095294" y="1139332"/>
                      <a:pt x="1066609" y="1115899"/>
                    </a:cubicBezTo>
                    <a:cubicBezTo>
                      <a:pt x="1069235" y="1114687"/>
                      <a:pt x="1070851" y="1111859"/>
                      <a:pt x="1068629" y="1108425"/>
                    </a:cubicBezTo>
                    <a:cubicBezTo>
                      <a:pt x="1064387" y="1102163"/>
                      <a:pt x="1059337" y="1095900"/>
                      <a:pt x="1054286" y="1089840"/>
                    </a:cubicBezTo>
                    <a:cubicBezTo>
                      <a:pt x="1075295" y="1112465"/>
                      <a:pt x="1097314" y="1134484"/>
                      <a:pt x="1121758" y="1151453"/>
                    </a:cubicBezTo>
                    <a:cubicBezTo>
                      <a:pt x="1126808" y="1154887"/>
                      <a:pt x="1132666" y="1150443"/>
                      <a:pt x="1129232" y="1145191"/>
                    </a:cubicBezTo>
                    <a:close/>
                    <a:moveTo>
                      <a:pt x="1033681" y="1044388"/>
                    </a:moveTo>
                    <a:cubicBezTo>
                      <a:pt x="1027823" y="1038530"/>
                      <a:pt x="1021763" y="1032873"/>
                      <a:pt x="1015905" y="1027015"/>
                    </a:cubicBezTo>
                    <a:cubicBezTo>
                      <a:pt x="1024187" y="1033075"/>
                      <a:pt x="1032469" y="1039136"/>
                      <a:pt x="1040752" y="1045196"/>
                    </a:cubicBezTo>
                    <a:cubicBezTo>
                      <a:pt x="1054084" y="1059539"/>
                      <a:pt x="1067417" y="1073881"/>
                      <a:pt x="1080952" y="1088022"/>
                    </a:cubicBezTo>
                    <a:cubicBezTo>
                      <a:pt x="1090042" y="1097718"/>
                      <a:pt x="1099132" y="1108223"/>
                      <a:pt x="1108627" y="1118323"/>
                    </a:cubicBezTo>
                    <a:cubicBezTo>
                      <a:pt x="1085598" y="1092264"/>
                      <a:pt x="1057721" y="1068427"/>
                      <a:pt x="1033681" y="1044388"/>
                    </a:cubicBezTo>
                    <a:close/>
                    <a:moveTo>
                      <a:pt x="1164786" y="1150645"/>
                    </a:moveTo>
                    <a:cubicBezTo>
                      <a:pt x="1168018" y="1154281"/>
                      <a:pt x="1171048" y="1157715"/>
                      <a:pt x="1174280" y="1161351"/>
                    </a:cubicBezTo>
                    <a:cubicBezTo>
                      <a:pt x="1174078" y="1178118"/>
                      <a:pt x="1174078" y="1194885"/>
                      <a:pt x="1173876" y="1211652"/>
                    </a:cubicBezTo>
                    <a:cubicBezTo>
                      <a:pt x="1171250" y="1208419"/>
                      <a:pt x="1168422" y="1205591"/>
                      <a:pt x="1165593" y="1202359"/>
                    </a:cubicBezTo>
                    <a:cubicBezTo>
                      <a:pt x="1165392" y="1185188"/>
                      <a:pt x="1164987" y="1167816"/>
                      <a:pt x="1164786" y="1150645"/>
                    </a:cubicBezTo>
                    <a:close/>
                    <a:moveTo>
                      <a:pt x="1712029" y="649258"/>
                    </a:moveTo>
                    <a:cubicBezTo>
                      <a:pt x="1705564" y="649460"/>
                      <a:pt x="1699706" y="648046"/>
                      <a:pt x="1695262" y="645016"/>
                    </a:cubicBezTo>
                    <a:cubicBezTo>
                      <a:pt x="1691222" y="642389"/>
                      <a:pt x="1688999" y="638955"/>
                      <a:pt x="1688999" y="635319"/>
                    </a:cubicBezTo>
                    <a:lnTo>
                      <a:pt x="1686373" y="548657"/>
                    </a:lnTo>
                    <a:cubicBezTo>
                      <a:pt x="1686373" y="546637"/>
                      <a:pt x="1686777" y="544819"/>
                      <a:pt x="1687990" y="543001"/>
                    </a:cubicBezTo>
                    <a:cubicBezTo>
                      <a:pt x="1691424" y="537547"/>
                      <a:pt x="1699504" y="533708"/>
                      <a:pt x="1708594" y="533507"/>
                    </a:cubicBezTo>
                    <a:lnTo>
                      <a:pt x="1823740" y="529870"/>
                    </a:lnTo>
                    <a:cubicBezTo>
                      <a:pt x="1830002" y="529668"/>
                      <a:pt x="1836062" y="531082"/>
                      <a:pt x="1840506" y="534113"/>
                    </a:cubicBezTo>
                    <a:cubicBezTo>
                      <a:pt x="1844547" y="536739"/>
                      <a:pt x="1846769" y="540173"/>
                      <a:pt x="1846769" y="543607"/>
                    </a:cubicBezTo>
                    <a:lnTo>
                      <a:pt x="1849799" y="629865"/>
                    </a:lnTo>
                    <a:cubicBezTo>
                      <a:pt x="1849799" y="631885"/>
                      <a:pt x="1849395" y="633703"/>
                      <a:pt x="1848183" y="635521"/>
                    </a:cubicBezTo>
                    <a:cubicBezTo>
                      <a:pt x="1844749" y="640975"/>
                      <a:pt x="1836668" y="644814"/>
                      <a:pt x="1827780" y="645218"/>
                    </a:cubicBezTo>
                    <a:lnTo>
                      <a:pt x="1712029" y="649258"/>
                    </a:lnTo>
                    <a:close/>
                    <a:moveTo>
                      <a:pt x="1833234" y="723193"/>
                    </a:moveTo>
                    <a:cubicBezTo>
                      <a:pt x="1828992" y="714709"/>
                      <a:pt x="1823336" y="708042"/>
                      <a:pt x="1817073" y="701982"/>
                    </a:cubicBezTo>
                    <a:lnTo>
                      <a:pt x="1831416" y="701578"/>
                    </a:lnTo>
                    <a:cubicBezTo>
                      <a:pt x="1843739" y="701174"/>
                      <a:pt x="1854243" y="707436"/>
                      <a:pt x="1854647" y="715517"/>
                    </a:cubicBezTo>
                    <a:lnTo>
                      <a:pt x="1857879" y="802785"/>
                    </a:lnTo>
                    <a:cubicBezTo>
                      <a:pt x="1857879" y="804805"/>
                      <a:pt x="1857475" y="806623"/>
                      <a:pt x="1856263" y="808643"/>
                    </a:cubicBezTo>
                    <a:cubicBezTo>
                      <a:pt x="1852829" y="814299"/>
                      <a:pt x="1844749" y="818138"/>
                      <a:pt x="1835658" y="818340"/>
                    </a:cubicBezTo>
                    <a:lnTo>
                      <a:pt x="1723947" y="822380"/>
                    </a:lnTo>
                    <a:cubicBezTo>
                      <a:pt x="1726371" y="825814"/>
                      <a:pt x="1727987" y="829248"/>
                      <a:pt x="1728795" y="832884"/>
                    </a:cubicBezTo>
                    <a:cubicBezTo>
                      <a:pt x="1702938" y="834904"/>
                      <a:pt x="1678091" y="837934"/>
                      <a:pt x="1658900" y="837126"/>
                    </a:cubicBezTo>
                    <a:cubicBezTo>
                      <a:pt x="1619912" y="835308"/>
                      <a:pt x="1581127" y="829248"/>
                      <a:pt x="1542947" y="821168"/>
                    </a:cubicBezTo>
                    <a:cubicBezTo>
                      <a:pt x="1572844" y="823188"/>
                      <a:pt x="1602540" y="824804"/>
                      <a:pt x="1631629" y="825208"/>
                    </a:cubicBezTo>
                    <a:cubicBezTo>
                      <a:pt x="1675869" y="826016"/>
                      <a:pt x="1746774" y="827228"/>
                      <a:pt x="1788994" y="798543"/>
                    </a:cubicBezTo>
                    <a:cubicBezTo>
                      <a:pt x="1789196" y="801169"/>
                      <a:pt x="1791014" y="803593"/>
                      <a:pt x="1794044" y="803189"/>
                    </a:cubicBezTo>
                    <a:cubicBezTo>
                      <a:pt x="1832426" y="797331"/>
                      <a:pt x="1851011" y="758545"/>
                      <a:pt x="1833234" y="723193"/>
                    </a:cubicBezTo>
                    <a:close/>
                    <a:moveTo>
                      <a:pt x="1890605" y="945807"/>
                    </a:moveTo>
                    <a:cubicBezTo>
                      <a:pt x="1896059" y="940959"/>
                      <a:pt x="1899493" y="935101"/>
                      <a:pt x="1901917" y="928839"/>
                    </a:cubicBezTo>
                    <a:lnTo>
                      <a:pt x="1903331" y="970251"/>
                    </a:lnTo>
                    <a:cubicBezTo>
                      <a:pt x="1903331" y="970654"/>
                      <a:pt x="1903533" y="970857"/>
                      <a:pt x="1903533" y="971261"/>
                    </a:cubicBezTo>
                    <a:cubicBezTo>
                      <a:pt x="1900503" y="970857"/>
                      <a:pt x="1897473" y="970453"/>
                      <a:pt x="1894443" y="970251"/>
                    </a:cubicBezTo>
                    <a:cubicBezTo>
                      <a:pt x="1893433" y="970251"/>
                      <a:pt x="1892423" y="970251"/>
                      <a:pt x="1891413" y="970048"/>
                    </a:cubicBezTo>
                    <a:lnTo>
                      <a:pt x="1890605" y="945807"/>
                    </a:lnTo>
                    <a:close/>
                    <a:moveTo>
                      <a:pt x="1945551" y="1306394"/>
                    </a:moveTo>
                    <a:lnTo>
                      <a:pt x="1944945" y="1291849"/>
                    </a:lnTo>
                    <a:cubicBezTo>
                      <a:pt x="1951208" y="1296293"/>
                      <a:pt x="1957268" y="1300536"/>
                      <a:pt x="1964742" y="1301950"/>
                    </a:cubicBezTo>
                    <a:cubicBezTo>
                      <a:pt x="1967772" y="1302556"/>
                      <a:pt x="1969590" y="1299526"/>
                      <a:pt x="1967974" y="1297102"/>
                    </a:cubicBezTo>
                    <a:cubicBezTo>
                      <a:pt x="1962520" y="1289021"/>
                      <a:pt x="1953430" y="1284577"/>
                      <a:pt x="1945147" y="1279325"/>
                    </a:cubicBezTo>
                    <a:cubicBezTo>
                      <a:pt x="1944945" y="1279123"/>
                      <a:pt x="1944743" y="1279123"/>
                      <a:pt x="1944541" y="1278921"/>
                    </a:cubicBezTo>
                    <a:lnTo>
                      <a:pt x="1942925" y="1238923"/>
                    </a:lnTo>
                    <a:cubicBezTo>
                      <a:pt x="1945955" y="1238519"/>
                      <a:pt x="1947369" y="1235691"/>
                      <a:pt x="1945551" y="1232459"/>
                    </a:cubicBezTo>
                    <a:cubicBezTo>
                      <a:pt x="1944945" y="1231449"/>
                      <a:pt x="1944137" y="1230843"/>
                      <a:pt x="1943531" y="1229832"/>
                    </a:cubicBezTo>
                    <a:cubicBezTo>
                      <a:pt x="1943733" y="1229024"/>
                      <a:pt x="1943733" y="1228014"/>
                      <a:pt x="1944339" y="1227206"/>
                    </a:cubicBezTo>
                    <a:cubicBezTo>
                      <a:pt x="1946763" y="1223166"/>
                      <a:pt x="1951409" y="1220136"/>
                      <a:pt x="1957066" y="1218520"/>
                    </a:cubicBezTo>
                    <a:cubicBezTo>
                      <a:pt x="1957672" y="1218722"/>
                      <a:pt x="1958278" y="1218924"/>
                      <a:pt x="1958884" y="1219126"/>
                    </a:cubicBezTo>
                    <a:cubicBezTo>
                      <a:pt x="1961106" y="1219530"/>
                      <a:pt x="1962722" y="1218722"/>
                      <a:pt x="1963530" y="1217308"/>
                    </a:cubicBezTo>
                    <a:cubicBezTo>
                      <a:pt x="1964136" y="1217308"/>
                      <a:pt x="1964540" y="1217106"/>
                      <a:pt x="1965146" y="1217106"/>
                    </a:cubicBezTo>
                    <a:lnTo>
                      <a:pt x="2081706" y="1212056"/>
                    </a:lnTo>
                    <a:cubicBezTo>
                      <a:pt x="2094028" y="1211450"/>
                      <a:pt x="2104735" y="1217914"/>
                      <a:pt x="2105139" y="1226196"/>
                    </a:cubicBezTo>
                    <a:lnTo>
                      <a:pt x="2108977" y="1315686"/>
                    </a:lnTo>
                    <a:cubicBezTo>
                      <a:pt x="2108977" y="1317706"/>
                      <a:pt x="2108573" y="1319727"/>
                      <a:pt x="2107361" y="1321747"/>
                    </a:cubicBezTo>
                    <a:cubicBezTo>
                      <a:pt x="2103927" y="1327605"/>
                      <a:pt x="2095846" y="1331443"/>
                      <a:pt x="2086756" y="1331847"/>
                    </a:cubicBezTo>
                    <a:lnTo>
                      <a:pt x="1969792" y="1337099"/>
                    </a:lnTo>
                    <a:cubicBezTo>
                      <a:pt x="1958480" y="1337705"/>
                      <a:pt x="1948783" y="1332251"/>
                      <a:pt x="1946965" y="1324979"/>
                    </a:cubicBezTo>
                    <a:cubicBezTo>
                      <a:pt x="1950400" y="1327201"/>
                      <a:pt x="1954036" y="1329423"/>
                      <a:pt x="1958076" y="1330837"/>
                    </a:cubicBezTo>
                    <a:cubicBezTo>
                      <a:pt x="1962520" y="1332655"/>
                      <a:pt x="1965752" y="1328817"/>
                      <a:pt x="1963328" y="1324777"/>
                    </a:cubicBezTo>
                    <a:cubicBezTo>
                      <a:pt x="1958884" y="1317706"/>
                      <a:pt x="1952420" y="1311848"/>
                      <a:pt x="1945551" y="1306394"/>
                    </a:cubicBezTo>
                    <a:close/>
                    <a:moveTo>
                      <a:pt x="1937471" y="1143776"/>
                    </a:moveTo>
                    <a:lnTo>
                      <a:pt x="1935653" y="1095496"/>
                    </a:lnTo>
                    <a:cubicBezTo>
                      <a:pt x="1957268" y="1082770"/>
                      <a:pt x="1971812" y="1064791"/>
                      <a:pt x="1973025" y="1039540"/>
                    </a:cubicBezTo>
                    <a:lnTo>
                      <a:pt x="2072413" y="1035500"/>
                    </a:lnTo>
                    <a:cubicBezTo>
                      <a:pt x="2078877" y="1035298"/>
                      <a:pt x="2084736" y="1036712"/>
                      <a:pt x="2089382" y="1039742"/>
                    </a:cubicBezTo>
                    <a:cubicBezTo>
                      <a:pt x="2093422" y="1042368"/>
                      <a:pt x="2095644" y="1045802"/>
                      <a:pt x="2095846" y="1049438"/>
                    </a:cubicBezTo>
                    <a:lnTo>
                      <a:pt x="2099684" y="1138120"/>
                    </a:lnTo>
                    <a:cubicBezTo>
                      <a:pt x="2099684" y="1140140"/>
                      <a:pt x="2099280" y="1142160"/>
                      <a:pt x="2098068" y="1143978"/>
                    </a:cubicBezTo>
                    <a:cubicBezTo>
                      <a:pt x="2094634" y="1149635"/>
                      <a:pt x="2086554" y="1153675"/>
                      <a:pt x="2077463" y="1154079"/>
                    </a:cubicBezTo>
                    <a:lnTo>
                      <a:pt x="1961106" y="1158927"/>
                    </a:lnTo>
                    <a:cubicBezTo>
                      <a:pt x="1958278" y="1159129"/>
                      <a:pt x="1955450" y="1158725"/>
                      <a:pt x="1952824" y="1158119"/>
                    </a:cubicBezTo>
                    <a:cubicBezTo>
                      <a:pt x="1948581" y="1152665"/>
                      <a:pt x="1943329" y="1147817"/>
                      <a:pt x="1937471" y="1143776"/>
                    </a:cubicBezTo>
                    <a:close/>
                    <a:moveTo>
                      <a:pt x="1945349" y="982573"/>
                    </a:moveTo>
                    <a:cubicBezTo>
                      <a:pt x="1941309" y="980351"/>
                      <a:pt x="1937269" y="978129"/>
                      <a:pt x="1932825" y="976513"/>
                    </a:cubicBezTo>
                    <a:cubicBezTo>
                      <a:pt x="1930603" y="974291"/>
                      <a:pt x="1928987" y="971867"/>
                      <a:pt x="1928987" y="969240"/>
                    </a:cubicBezTo>
                    <a:lnTo>
                      <a:pt x="1925552" y="881164"/>
                    </a:lnTo>
                    <a:cubicBezTo>
                      <a:pt x="1925552" y="879144"/>
                      <a:pt x="1925956" y="877326"/>
                      <a:pt x="1927168" y="875306"/>
                    </a:cubicBezTo>
                    <a:cubicBezTo>
                      <a:pt x="1930603" y="869650"/>
                      <a:pt x="1938683" y="865812"/>
                      <a:pt x="1947773" y="865408"/>
                    </a:cubicBezTo>
                    <a:lnTo>
                      <a:pt x="2063323" y="861165"/>
                    </a:lnTo>
                    <a:cubicBezTo>
                      <a:pt x="2075645" y="860762"/>
                      <a:pt x="2086150" y="867024"/>
                      <a:pt x="2086554" y="875104"/>
                    </a:cubicBezTo>
                    <a:lnTo>
                      <a:pt x="2090392" y="962776"/>
                    </a:lnTo>
                    <a:cubicBezTo>
                      <a:pt x="2090392" y="964796"/>
                      <a:pt x="2089988" y="966816"/>
                      <a:pt x="2088776" y="968634"/>
                    </a:cubicBezTo>
                    <a:cubicBezTo>
                      <a:pt x="2085342" y="974291"/>
                      <a:pt x="2077261" y="978129"/>
                      <a:pt x="2068373" y="978533"/>
                    </a:cubicBezTo>
                    <a:lnTo>
                      <a:pt x="1952622" y="982977"/>
                    </a:lnTo>
                    <a:cubicBezTo>
                      <a:pt x="1949794" y="983381"/>
                      <a:pt x="1947571" y="982977"/>
                      <a:pt x="1945349" y="982573"/>
                    </a:cubicBezTo>
                    <a:close/>
                    <a:moveTo>
                      <a:pt x="1898483" y="1111657"/>
                    </a:moveTo>
                    <a:cubicBezTo>
                      <a:pt x="1902523" y="1110445"/>
                      <a:pt x="1906361" y="1109031"/>
                      <a:pt x="1910200" y="1107617"/>
                    </a:cubicBezTo>
                    <a:lnTo>
                      <a:pt x="1911008" y="1130444"/>
                    </a:lnTo>
                    <a:cubicBezTo>
                      <a:pt x="1897877" y="1125192"/>
                      <a:pt x="1884544" y="1121354"/>
                      <a:pt x="1871010" y="1119333"/>
                    </a:cubicBezTo>
                    <a:cubicBezTo>
                      <a:pt x="1871616" y="1119131"/>
                      <a:pt x="1872222" y="1118929"/>
                      <a:pt x="1872828" y="1118929"/>
                    </a:cubicBezTo>
                    <a:lnTo>
                      <a:pt x="1872828" y="1119131"/>
                    </a:lnTo>
                    <a:cubicBezTo>
                      <a:pt x="1874646" y="1118525"/>
                      <a:pt x="1876666" y="1117919"/>
                      <a:pt x="1878484" y="1117515"/>
                    </a:cubicBezTo>
                    <a:cubicBezTo>
                      <a:pt x="1880100" y="1117111"/>
                      <a:pt x="1881716" y="1116707"/>
                      <a:pt x="1883130" y="1116303"/>
                    </a:cubicBezTo>
                    <a:cubicBezTo>
                      <a:pt x="1889393" y="1115091"/>
                      <a:pt x="1895251" y="1117717"/>
                      <a:pt x="1898685" y="1122161"/>
                    </a:cubicBezTo>
                    <a:lnTo>
                      <a:pt x="1898483" y="1111657"/>
                    </a:lnTo>
                    <a:close/>
                    <a:moveTo>
                      <a:pt x="1917876" y="1261952"/>
                    </a:moveTo>
                    <a:cubicBezTo>
                      <a:pt x="1917472" y="1261750"/>
                      <a:pt x="1916866" y="1261346"/>
                      <a:pt x="1916462" y="1261144"/>
                    </a:cubicBezTo>
                    <a:cubicBezTo>
                      <a:pt x="1911614" y="1257912"/>
                      <a:pt x="1906564" y="1265588"/>
                      <a:pt x="1911412" y="1268820"/>
                    </a:cubicBezTo>
                    <a:cubicBezTo>
                      <a:pt x="1913634" y="1270436"/>
                      <a:pt x="1915856" y="1271850"/>
                      <a:pt x="1918280" y="1273466"/>
                    </a:cubicBezTo>
                    <a:lnTo>
                      <a:pt x="1918684" y="1285385"/>
                    </a:lnTo>
                    <a:cubicBezTo>
                      <a:pt x="1914644" y="1282153"/>
                      <a:pt x="1910402" y="1278921"/>
                      <a:pt x="1906361" y="1275487"/>
                    </a:cubicBezTo>
                    <a:lnTo>
                      <a:pt x="1905149" y="1239933"/>
                    </a:lnTo>
                    <a:cubicBezTo>
                      <a:pt x="1904947" y="1235489"/>
                      <a:pt x="1903533" y="1231246"/>
                      <a:pt x="1901311" y="1227408"/>
                    </a:cubicBezTo>
                    <a:cubicBezTo>
                      <a:pt x="1906765" y="1226398"/>
                      <a:pt x="1912018" y="1224984"/>
                      <a:pt x="1917068" y="1223166"/>
                    </a:cubicBezTo>
                    <a:cubicBezTo>
                      <a:pt x="1917472" y="1223570"/>
                      <a:pt x="1917876" y="1223974"/>
                      <a:pt x="1918482" y="1224378"/>
                    </a:cubicBezTo>
                    <a:cubicBezTo>
                      <a:pt x="1917472" y="1227610"/>
                      <a:pt x="1916866" y="1230640"/>
                      <a:pt x="1917068" y="1234075"/>
                    </a:cubicBezTo>
                    <a:lnTo>
                      <a:pt x="1917876" y="1261952"/>
                    </a:lnTo>
                    <a:close/>
                    <a:moveTo>
                      <a:pt x="1919492" y="1301748"/>
                    </a:moveTo>
                    <a:lnTo>
                      <a:pt x="1920300" y="1323969"/>
                    </a:lnTo>
                    <a:cubicBezTo>
                      <a:pt x="1920300" y="1323969"/>
                      <a:pt x="1920300" y="1323969"/>
                      <a:pt x="1920300" y="1323969"/>
                    </a:cubicBezTo>
                    <a:cubicBezTo>
                      <a:pt x="1916664" y="1319323"/>
                      <a:pt x="1912624" y="1315282"/>
                      <a:pt x="1907776" y="1311646"/>
                    </a:cubicBezTo>
                    <a:lnTo>
                      <a:pt x="1906967" y="1290839"/>
                    </a:lnTo>
                    <a:cubicBezTo>
                      <a:pt x="1911210" y="1294677"/>
                      <a:pt x="1915250" y="1298112"/>
                      <a:pt x="1919492" y="1301748"/>
                    </a:cubicBezTo>
                    <a:close/>
                    <a:moveTo>
                      <a:pt x="1880100" y="1262356"/>
                    </a:moveTo>
                    <a:cubicBezTo>
                      <a:pt x="1879292" y="1263770"/>
                      <a:pt x="1879494" y="1265184"/>
                      <a:pt x="1880302" y="1266598"/>
                    </a:cubicBezTo>
                    <a:lnTo>
                      <a:pt x="1881312" y="1293667"/>
                    </a:lnTo>
                    <a:cubicBezTo>
                      <a:pt x="1872424" y="1287809"/>
                      <a:pt x="1863535" y="1281951"/>
                      <a:pt x="1854647" y="1275890"/>
                    </a:cubicBezTo>
                    <a:cubicBezTo>
                      <a:pt x="1848385" y="1271648"/>
                      <a:pt x="1841112" y="1279123"/>
                      <a:pt x="1847577" y="1283971"/>
                    </a:cubicBezTo>
                    <a:cubicBezTo>
                      <a:pt x="1859091" y="1292455"/>
                      <a:pt x="1870404" y="1300940"/>
                      <a:pt x="1881918" y="1309424"/>
                    </a:cubicBezTo>
                    <a:lnTo>
                      <a:pt x="1882726" y="1331039"/>
                    </a:lnTo>
                    <a:cubicBezTo>
                      <a:pt x="1882726" y="1332251"/>
                      <a:pt x="1882120" y="1333463"/>
                      <a:pt x="1881716" y="1334675"/>
                    </a:cubicBezTo>
                    <a:cubicBezTo>
                      <a:pt x="1875858" y="1330433"/>
                      <a:pt x="1870000" y="1326595"/>
                      <a:pt x="1864344" y="1322353"/>
                    </a:cubicBezTo>
                    <a:cubicBezTo>
                      <a:pt x="1847779" y="1310434"/>
                      <a:pt x="1831012" y="1298920"/>
                      <a:pt x="1814447" y="1287001"/>
                    </a:cubicBezTo>
                    <a:cubicBezTo>
                      <a:pt x="1807983" y="1282355"/>
                      <a:pt x="1800711" y="1290233"/>
                      <a:pt x="1807175" y="1295283"/>
                    </a:cubicBezTo>
                    <a:cubicBezTo>
                      <a:pt x="1824346" y="1308616"/>
                      <a:pt x="1841517" y="1322151"/>
                      <a:pt x="1858687" y="1335281"/>
                    </a:cubicBezTo>
                    <a:cubicBezTo>
                      <a:pt x="1862727" y="1338513"/>
                      <a:pt x="1866970" y="1341544"/>
                      <a:pt x="1871010" y="1344776"/>
                    </a:cubicBezTo>
                    <a:cubicBezTo>
                      <a:pt x="1867778" y="1346190"/>
                      <a:pt x="1864141" y="1346998"/>
                      <a:pt x="1860101" y="1347200"/>
                    </a:cubicBezTo>
                    <a:lnTo>
                      <a:pt x="1857475" y="1347402"/>
                    </a:lnTo>
                    <a:cubicBezTo>
                      <a:pt x="1847779" y="1333463"/>
                      <a:pt x="1831618" y="1322959"/>
                      <a:pt x="1818083" y="1312252"/>
                    </a:cubicBezTo>
                    <a:cubicBezTo>
                      <a:pt x="1801115" y="1298718"/>
                      <a:pt x="1783742" y="1285789"/>
                      <a:pt x="1766571" y="1272456"/>
                    </a:cubicBezTo>
                    <a:cubicBezTo>
                      <a:pt x="1760511" y="1267608"/>
                      <a:pt x="1753643" y="1275284"/>
                      <a:pt x="1759501" y="1280335"/>
                    </a:cubicBezTo>
                    <a:cubicBezTo>
                      <a:pt x="1764753" y="1284779"/>
                      <a:pt x="1769803" y="1289425"/>
                      <a:pt x="1774853" y="1294071"/>
                    </a:cubicBezTo>
                    <a:cubicBezTo>
                      <a:pt x="1764955" y="1287405"/>
                      <a:pt x="1755057" y="1280739"/>
                      <a:pt x="1745158" y="1273870"/>
                    </a:cubicBezTo>
                    <a:cubicBezTo>
                      <a:pt x="1739098" y="1269628"/>
                      <a:pt x="1732229" y="1276901"/>
                      <a:pt x="1738290" y="1281547"/>
                    </a:cubicBezTo>
                    <a:cubicBezTo>
                      <a:pt x="1754450" y="1294071"/>
                      <a:pt x="1770005" y="1307000"/>
                      <a:pt x="1786166" y="1319525"/>
                    </a:cubicBezTo>
                    <a:cubicBezTo>
                      <a:pt x="1799499" y="1329827"/>
                      <a:pt x="1813033" y="1342554"/>
                      <a:pt x="1828790" y="1348816"/>
                    </a:cubicBezTo>
                    <a:lnTo>
                      <a:pt x="1808185" y="1349826"/>
                    </a:lnTo>
                    <a:cubicBezTo>
                      <a:pt x="1800509" y="1337907"/>
                      <a:pt x="1786368" y="1329019"/>
                      <a:pt x="1775055" y="1319929"/>
                    </a:cubicBezTo>
                    <a:cubicBezTo>
                      <a:pt x="1761117" y="1309020"/>
                      <a:pt x="1747178" y="1298314"/>
                      <a:pt x="1732431" y="1288415"/>
                    </a:cubicBezTo>
                    <a:cubicBezTo>
                      <a:pt x="1726775" y="1284577"/>
                      <a:pt x="1721523" y="1290637"/>
                      <a:pt x="1726169" y="1295283"/>
                    </a:cubicBezTo>
                    <a:cubicBezTo>
                      <a:pt x="1738694" y="1307808"/>
                      <a:pt x="1751622" y="1319525"/>
                      <a:pt x="1764955" y="1331039"/>
                    </a:cubicBezTo>
                    <a:cubicBezTo>
                      <a:pt x="1769399" y="1334877"/>
                      <a:pt x="1773843" y="1339119"/>
                      <a:pt x="1778490" y="1343160"/>
                    </a:cubicBezTo>
                    <a:cubicBezTo>
                      <a:pt x="1770409" y="1337301"/>
                      <a:pt x="1761925" y="1332049"/>
                      <a:pt x="1754046" y="1326595"/>
                    </a:cubicBezTo>
                    <a:cubicBezTo>
                      <a:pt x="1742128" y="1318313"/>
                      <a:pt x="1730007" y="1310636"/>
                      <a:pt x="1717483" y="1303364"/>
                    </a:cubicBezTo>
                    <a:lnTo>
                      <a:pt x="1716877" y="1285991"/>
                    </a:lnTo>
                    <a:cubicBezTo>
                      <a:pt x="1721119" y="1286395"/>
                      <a:pt x="1725361" y="1286799"/>
                      <a:pt x="1729603" y="1286395"/>
                    </a:cubicBezTo>
                    <a:cubicBezTo>
                      <a:pt x="1734452" y="1286193"/>
                      <a:pt x="1736472" y="1279931"/>
                      <a:pt x="1733038" y="1276699"/>
                    </a:cubicBezTo>
                    <a:cubicBezTo>
                      <a:pt x="1730411" y="1274275"/>
                      <a:pt x="1727381" y="1272254"/>
                      <a:pt x="1724149" y="1270234"/>
                    </a:cubicBezTo>
                    <a:cubicBezTo>
                      <a:pt x="1733038" y="1268618"/>
                      <a:pt x="1741724" y="1267204"/>
                      <a:pt x="1750410" y="1265588"/>
                    </a:cubicBezTo>
                    <a:cubicBezTo>
                      <a:pt x="1793842" y="1258114"/>
                      <a:pt x="1845355" y="1252861"/>
                      <a:pt x="1884342" y="1231449"/>
                    </a:cubicBezTo>
                    <a:cubicBezTo>
                      <a:pt x="1885353" y="1230843"/>
                      <a:pt x="1885756" y="1229832"/>
                      <a:pt x="1886565" y="1229024"/>
                    </a:cubicBezTo>
                    <a:cubicBezTo>
                      <a:pt x="1888383" y="1229024"/>
                      <a:pt x="1890201" y="1229428"/>
                      <a:pt x="1892221" y="1229226"/>
                    </a:cubicBezTo>
                    <a:cubicBezTo>
                      <a:pt x="1892625" y="1229226"/>
                      <a:pt x="1893029" y="1229024"/>
                      <a:pt x="1893433" y="1229024"/>
                    </a:cubicBezTo>
                    <a:cubicBezTo>
                      <a:pt x="1893837" y="1238317"/>
                      <a:pt x="1888383" y="1245589"/>
                      <a:pt x="1879898" y="1249225"/>
                    </a:cubicBezTo>
                    <a:lnTo>
                      <a:pt x="1880100" y="1262356"/>
                    </a:lnTo>
                    <a:close/>
                    <a:moveTo>
                      <a:pt x="1699908" y="1520120"/>
                    </a:moveTo>
                    <a:cubicBezTo>
                      <a:pt x="1699908" y="1522140"/>
                      <a:pt x="1701120" y="1523958"/>
                      <a:pt x="1701726" y="1525978"/>
                    </a:cubicBezTo>
                    <a:cubicBezTo>
                      <a:pt x="1691828" y="1526988"/>
                      <a:pt x="1682131" y="1528402"/>
                      <a:pt x="1672233" y="1529816"/>
                    </a:cubicBezTo>
                    <a:cubicBezTo>
                      <a:pt x="1672233" y="1528806"/>
                      <a:pt x="1672637" y="1527796"/>
                      <a:pt x="1672637" y="1526786"/>
                    </a:cubicBezTo>
                    <a:lnTo>
                      <a:pt x="1669809" y="1435478"/>
                    </a:lnTo>
                    <a:cubicBezTo>
                      <a:pt x="1669607" y="1427397"/>
                      <a:pt x="1665768" y="1419923"/>
                      <a:pt x="1659304" y="1413863"/>
                    </a:cubicBezTo>
                    <a:cubicBezTo>
                      <a:pt x="1668596" y="1413257"/>
                      <a:pt x="1677889" y="1413459"/>
                      <a:pt x="1686979" y="1415883"/>
                    </a:cubicBezTo>
                    <a:cubicBezTo>
                      <a:pt x="1690818" y="1416893"/>
                      <a:pt x="1693444" y="1413257"/>
                      <a:pt x="1692232" y="1410025"/>
                    </a:cubicBezTo>
                    <a:cubicBezTo>
                      <a:pt x="1688797" y="1400530"/>
                      <a:pt x="1681727" y="1390834"/>
                      <a:pt x="1674051" y="1381743"/>
                    </a:cubicBezTo>
                    <a:cubicBezTo>
                      <a:pt x="1674455" y="1381945"/>
                      <a:pt x="1674859" y="1382147"/>
                      <a:pt x="1675061" y="1382552"/>
                    </a:cubicBezTo>
                    <a:cubicBezTo>
                      <a:pt x="1678091" y="1385380"/>
                      <a:pt x="1684151" y="1383158"/>
                      <a:pt x="1682939" y="1379117"/>
                    </a:cubicBezTo>
                    <a:cubicBezTo>
                      <a:pt x="1680717" y="1371239"/>
                      <a:pt x="1676071" y="1363765"/>
                      <a:pt x="1671021" y="1356694"/>
                    </a:cubicBezTo>
                    <a:cubicBezTo>
                      <a:pt x="1675465" y="1361138"/>
                      <a:pt x="1679909" y="1365583"/>
                      <a:pt x="1684151" y="1370027"/>
                    </a:cubicBezTo>
                    <a:cubicBezTo>
                      <a:pt x="1694050" y="1380127"/>
                      <a:pt x="1703342" y="1391440"/>
                      <a:pt x="1715463" y="1398712"/>
                    </a:cubicBezTo>
                    <a:cubicBezTo>
                      <a:pt x="1709605" y="1402348"/>
                      <a:pt x="1704756" y="1406793"/>
                      <a:pt x="1701322" y="1412045"/>
                    </a:cubicBezTo>
                    <a:cubicBezTo>
                      <a:pt x="1698090" y="1417297"/>
                      <a:pt x="1696474" y="1422953"/>
                      <a:pt x="1696676" y="1428811"/>
                    </a:cubicBezTo>
                    <a:lnTo>
                      <a:pt x="1699908" y="1520120"/>
                    </a:lnTo>
                    <a:close/>
                    <a:moveTo>
                      <a:pt x="1662536" y="1287001"/>
                    </a:moveTo>
                    <a:cubicBezTo>
                      <a:pt x="1672233" y="1295687"/>
                      <a:pt x="1681929" y="1304172"/>
                      <a:pt x="1691626" y="1312858"/>
                    </a:cubicBezTo>
                    <a:lnTo>
                      <a:pt x="1691626" y="1314272"/>
                    </a:lnTo>
                    <a:cubicBezTo>
                      <a:pt x="1691424" y="1314070"/>
                      <a:pt x="1691020" y="1313868"/>
                      <a:pt x="1690818" y="1313666"/>
                    </a:cubicBezTo>
                    <a:cubicBezTo>
                      <a:pt x="1673243" y="1301142"/>
                      <a:pt x="1655062" y="1287203"/>
                      <a:pt x="1635063" y="1278315"/>
                    </a:cubicBezTo>
                    <a:cubicBezTo>
                      <a:pt x="1644153" y="1278719"/>
                      <a:pt x="1653446" y="1278719"/>
                      <a:pt x="1662536" y="1277911"/>
                    </a:cubicBezTo>
                    <a:cubicBezTo>
                      <a:pt x="1662940" y="1277911"/>
                      <a:pt x="1663546" y="1277911"/>
                      <a:pt x="1663950" y="1277911"/>
                    </a:cubicBezTo>
                    <a:cubicBezTo>
                      <a:pt x="1660718" y="1279123"/>
                      <a:pt x="1658698" y="1283365"/>
                      <a:pt x="1662536" y="1287001"/>
                    </a:cubicBezTo>
                    <a:close/>
                    <a:moveTo>
                      <a:pt x="1666778" y="1278315"/>
                    </a:moveTo>
                    <a:cubicBezTo>
                      <a:pt x="1672031" y="1278517"/>
                      <a:pt x="1677081" y="1278921"/>
                      <a:pt x="1682131" y="1279527"/>
                    </a:cubicBezTo>
                    <a:cubicBezTo>
                      <a:pt x="1684959" y="1279931"/>
                      <a:pt x="1687787" y="1280537"/>
                      <a:pt x="1690616" y="1281143"/>
                    </a:cubicBezTo>
                    <a:lnTo>
                      <a:pt x="1691020" y="1295687"/>
                    </a:lnTo>
                    <a:cubicBezTo>
                      <a:pt x="1683747" y="1290233"/>
                      <a:pt x="1676677" y="1284577"/>
                      <a:pt x="1669405" y="1279123"/>
                    </a:cubicBezTo>
                    <a:cubicBezTo>
                      <a:pt x="1668596" y="1278517"/>
                      <a:pt x="1667789" y="1278517"/>
                      <a:pt x="1666778" y="1278315"/>
                    </a:cubicBezTo>
                    <a:close/>
                    <a:moveTo>
                      <a:pt x="1652234" y="1408813"/>
                    </a:moveTo>
                    <a:cubicBezTo>
                      <a:pt x="1649002" y="1406793"/>
                      <a:pt x="1644961" y="1405581"/>
                      <a:pt x="1641123" y="1404368"/>
                    </a:cubicBezTo>
                    <a:cubicBezTo>
                      <a:pt x="1652840" y="1405782"/>
                      <a:pt x="1660920" y="1400732"/>
                      <a:pt x="1665768" y="1393056"/>
                    </a:cubicBezTo>
                    <a:cubicBezTo>
                      <a:pt x="1669607" y="1398510"/>
                      <a:pt x="1673445" y="1403964"/>
                      <a:pt x="1677889" y="1408611"/>
                    </a:cubicBezTo>
                    <a:cubicBezTo>
                      <a:pt x="1669809" y="1409823"/>
                      <a:pt x="1661122" y="1409621"/>
                      <a:pt x="1652234" y="1408813"/>
                    </a:cubicBezTo>
                    <a:close/>
                    <a:moveTo>
                      <a:pt x="1564764" y="1366189"/>
                    </a:moveTo>
                    <a:lnTo>
                      <a:pt x="1497495" y="1369219"/>
                    </a:lnTo>
                    <a:cubicBezTo>
                      <a:pt x="1491030" y="1369623"/>
                      <a:pt x="1484768" y="1368007"/>
                      <a:pt x="1480122" y="1364977"/>
                    </a:cubicBezTo>
                    <a:cubicBezTo>
                      <a:pt x="1476082" y="1362351"/>
                      <a:pt x="1473860" y="1358714"/>
                      <a:pt x="1473658" y="1354876"/>
                    </a:cubicBezTo>
                    <a:lnTo>
                      <a:pt x="1472648" y="1312050"/>
                    </a:lnTo>
                    <a:cubicBezTo>
                      <a:pt x="1503959" y="1328413"/>
                      <a:pt x="1534260" y="1347806"/>
                      <a:pt x="1564764" y="1366189"/>
                    </a:cubicBezTo>
                    <a:close/>
                    <a:moveTo>
                      <a:pt x="1479718" y="1438306"/>
                    </a:moveTo>
                    <a:cubicBezTo>
                      <a:pt x="1483354" y="1432448"/>
                      <a:pt x="1491636" y="1428408"/>
                      <a:pt x="1500929" y="1428004"/>
                    </a:cubicBezTo>
                    <a:lnTo>
                      <a:pt x="1619912" y="1422549"/>
                    </a:lnTo>
                    <a:cubicBezTo>
                      <a:pt x="1632437" y="1421943"/>
                      <a:pt x="1643345" y="1428610"/>
                      <a:pt x="1643547" y="1436892"/>
                    </a:cubicBezTo>
                    <a:lnTo>
                      <a:pt x="1646174" y="1528200"/>
                    </a:lnTo>
                    <a:cubicBezTo>
                      <a:pt x="1646174" y="1530220"/>
                      <a:pt x="1645770" y="1532240"/>
                      <a:pt x="1644558" y="1534260"/>
                    </a:cubicBezTo>
                    <a:cubicBezTo>
                      <a:pt x="1644355" y="1534462"/>
                      <a:pt x="1643951" y="1534664"/>
                      <a:pt x="1643749" y="1534866"/>
                    </a:cubicBezTo>
                    <a:cubicBezTo>
                      <a:pt x="1629609" y="1537694"/>
                      <a:pt x="1615872" y="1541331"/>
                      <a:pt x="1602540" y="1545573"/>
                    </a:cubicBezTo>
                    <a:lnTo>
                      <a:pt x="1503757" y="1550219"/>
                    </a:lnTo>
                    <a:cubicBezTo>
                      <a:pt x="1491030" y="1550825"/>
                      <a:pt x="1480122" y="1544159"/>
                      <a:pt x="1479920" y="1535876"/>
                    </a:cubicBezTo>
                    <a:lnTo>
                      <a:pt x="1477698" y="1444366"/>
                    </a:lnTo>
                    <a:cubicBezTo>
                      <a:pt x="1477900" y="1442346"/>
                      <a:pt x="1478506" y="1440326"/>
                      <a:pt x="1479718" y="1438306"/>
                    </a:cubicBezTo>
                    <a:close/>
                    <a:moveTo>
                      <a:pt x="1723341" y="1427599"/>
                    </a:moveTo>
                    <a:cubicBezTo>
                      <a:pt x="1723341" y="1425579"/>
                      <a:pt x="1723745" y="1423559"/>
                      <a:pt x="1724957" y="1421539"/>
                    </a:cubicBezTo>
                    <a:cubicBezTo>
                      <a:pt x="1728593" y="1415681"/>
                      <a:pt x="1736876" y="1411641"/>
                      <a:pt x="1745966" y="1411237"/>
                    </a:cubicBezTo>
                    <a:lnTo>
                      <a:pt x="1863940" y="1405782"/>
                    </a:lnTo>
                    <a:cubicBezTo>
                      <a:pt x="1876464" y="1405176"/>
                      <a:pt x="1887373" y="1411641"/>
                      <a:pt x="1887575" y="1419923"/>
                    </a:cubicBezTo>
                    <a:lnTo>
                      <a:pt x="1890807" y="1510827"/>
                    </a:lnTo>
                    <a:cubicBezTo>
                      <a:pt x="1890807" y="1512847"/>
                      <a:pt x="1890403" y="1514867"/>
                      <a:pt x="1889191" y="1516888"/>
                    </a:cubicBezTo>
                    <a:cubicBezTo>
                      <a:pt x="1885555" y="1522746"/>
                      <a:pt x="1877474" y="1526786"/>
                      <a:pt x="1868182" y="1527190"/>
                    </a:cubicBezTo>
                    <a:lnTo>
                      <a:pt x="1856061" y="1527796"/>
                    </a:lnTo>
                    <a:cubicBezTo>
                      <a:pt x="1854243" y="1519312"/>
                      <a:pt x="1847173" y="1513049"/>
                      <a:pt x="1837880" y="1514059"/>
                    </a:cubicBezTo>
                    <a:cubicBezTo>
                      <a:pt x="1803135" y="1517898"/>
                      <a:pt x="1765359" y="1519716"/>
                      <a:pt x="1727583" y="1522948"/>
                    </a:cubicBezTo>
                    <a:cubicBezTo>
                      <a:pt x="1726775" y="1521534"/>
                      <a:pt x="1726169" y="1520120"/>
                      <a:pt x="1725967" y="1518504"/>
                    </a:cubicBezTo>
                    <a:lnTo>
                      <a:pt x="1723341" y="1427599"/>
                    </a:lnTo>
                    <a:close/>
                    <a:moveTo>
                      <a:pt x="1896867" y="1620114"/>
                    </a:moveTo>
                    <a:lnTo>
                      <a:pt x="1898483" y="1664960"/>
                    </a:lnTo>
                    <a:cubicBezTo>
                      <a:pt x="1884140" y="1669203"/>
                      <a:pt x="1870000" y="1675061"/>
                      <a:pt x="1856263" y="1682333"/>
                    </a:cubicBezTo>
                    <a:cubicBezTo>
                      <a:pt x="1856667" y="1680717"/>
                      <a:pt x="1857071" y="1678899"/>
                      <a:pt x="1856061" y="1677081"/>
                    </a:cubicBezTo>
                    <a:cubicBezTo>
                      <a:pt x="1846163" y="1660516"/>
                      <a:pt x="1834244" y="1648800"/>
                      <a:pt x="1837880" y="1628801"/>
                    </a:cubicBezTo>
                    <a:cubicBezTo>
                      <a:pt x="1858081" y="1626175"/>
                      <a:pt x="1879292" y="1622942"/>
                      <a:pt x="1896867" y="1620114"/>
                    </a:cubicBezTo>
                    <a:close/>
                    <a:moveTo>
                      <a:pt x="1922926" y="1615468"/>
                    </a:moveTo>
                    <a:cubicBezTo>
                      <a:pt x="1930401" y="1613852"/>
                      <a:pt x="1935047" y="1612640"/>
                      <a:pt x="1934845" y="1611630"/>
                    </a:cubicBezTo>
                    <a:lnTo>
                      <a:pt x="1936865" y="1664556"/>
                    </a:lnTo>
                    <a:cubicBezTo>
                      <a:pt x="1933835" y="1664960"/>
                      <a:pt x="1931007" y="1665162"/>
                      <a:pt x="1927976" y="1665970"/>
                    </a:cubicBezTo>
                    <a:cubicBezTo>
                      <a:pt x="1927168" y="1664556"/>
                      <a:pt x="1925754" y="1663546"/>
                      <a:pt x="1924542" y="1662536"/>
                    </a:cubicBezTo>
                    <a:lnTo>
                      <a:pt x="1922926" y="1615468"/>
                    </a:lnTo>
                    <a:close/>
                    <a:moveTo>
                      <a:pt x="2287149" y="1697080"/>
                    </a:moveTo>
                    <a:cubicBezTo>
                      <a:pt x="2298461" y="1701120"/>
                      <a:pt x="2308966" y="1699706"/>
                      <a:pt x="2320884" y="1697888"/>
                    </a:cubicBezTo>
                    <a:cubicBezTo>
                      <a:pt x="2328359" y="1696878"/>
                      <a:pt x="2335631" y="1695868"/>
                      <a:pt x="2342499" y="1693848"/>
                    </a:cubicBezTo>
                    <a:cubicBezTo>
                      <a:pt x="2345530" y="1774449"/>
                      <a:pt x="2348762" y="1855455"/>
                      <a:pt x="2351792" y="1936865"/>
                    </a:cubicBezTo>
                    <a:cubicBezTo>
                      <a:pt x="2354014" y="1991812"/>
                      <a:pt x="2356034" y="2046960"/>
                      <a:pt x="2358256" y="2102108"/>
                    </a:cubicBezTo>
                    <a:cubicBezTo>
                      <a:pt x="2359266" y="2124531"/>
                      <a:pt x="2358862" y="2147965"/>
                      <a:pt x="2359468" y="2171398"/>
                    </a:cubicBezTo>
                    <a:cubicBezTo>
                      <a:pt x="2359266" y="2171196"/>
                      <a:pt x="2359064" y="2170994"/>
                      <a:pt x="2358862" y="2170791"/>
                    </a:cubicBezTo>
                    <a:cubicBezTo>
                      <a:pt x="2355832" y="2167560"/>
                      <a:pt x="2349974" y="2172206"/>
                      <a:pt x="2352600" y="2175640"/>
                    </a:cubicBezTo>
                    <a:cubicBezTo>
                      <a:pt x="2355024" y="2178670"/>
                      <a:pt x="2357246" y="2181700"/>
                      <a:pt x="2359670" y="2184528"/>
                    </a:cubicBezTo>
                    <a:cubicBezTo>
                      <a:pt x="2360074" y="2194629"/>
                      <a:pt x="2360680" y="2204527"/>
                      <a:pt x="2361690" y="2214426"/>
                    </a:cubicBezTo>
                    <a:cubicBezTo>
                      <a:pt x="2358862" y="2216042"/>
                      <a:pt x="2356842" y="2220082"/>
                      <a:pt x="2359670" y="2223314"/>
                    </a:cubicBezTo>
                    <a:cubicBezTo>
                      <a:pt x="2360882" y="2224526"/>
                      <a:pt x="2361892" y="2225940"/>
                      <a:pt x="2363105" y="2227152"/>
                    </a:cubicBezTo>
                    <a:cubicBezTo>
                      <a:pt x="2363711" y="2231192"/>
                      <a:pt x="2364317" y="2235031"/>
                      <a:pt x="2364923" y="2238869"/>
                    </a:cubicBezTo>
                    <a:lnTo>
                      <a:pt x="2364923" y="2238869"/>
                    </a:lnTo>
                    <a:cubicBezTo>
                      <a:pt x="2362902" y="2238667"/>
                      <a:pt x="2360882" y="2239879"/>
                      <a:pt x="2359670" y="2241495"/>
                    </a:cubicBezTo>
                    <a:cubicBezTo>
                      <a:pt x="2356034" y="2243515"/>
                      <a:pt x="2352600" y="2245737"/>
                      <a:pt x="2349166" y="2247757"/>
                    </a:cubicBezTo>
                    <a:cubicBezTo>
                      <a:pt x="2339469" y="2241091"/>
                      <a:pt x="2329571" y="2234425"/>
                      <a:pt x="2320076" y="2227556"/>
                    </a:cubicBezTo>
                    <a:cubicBezTo>
                      <a:pt x="2313814" y="2223112"/>
                      <a:pt x="2305128" y="2231596"/>
                      <a:pt x="2311390" y="2236243"/>
                    </a:cubicBezTo>
                    <a:cubicBezTo>
                      <a:pt x="2319875" y="2242505"/>
                      <a:pt x="2328359" y="2248969"/>
                      <a:pt x="2336843" y="2255433"/>
                    </a:cubicBezTo>
                    <a:cubicBezTo>
                      <a:pt x="2336237" y="2255838"/>
                      <a:pt x="2335631" y="2256242"/>
                      <a:pt x="2335025" y="2256645"/>
                    </a:cubicBezTo>
                    <a:cubicBezTo>
                      <a:pt x="2334419" y="2257050"/>
                      <a:pt x="2333813" y="2257454"/>
                      <a:pt x="2333005" y="2257858"/>
                    </a:cubicBezTo>
                    <a:cubicBezTo>
                      <a:pt x="2329773" y="2255232"/>
                      <a:pt x="2326339" y="2252605"/>
                      <a:pt x="2322905" y="2249979"/>
                    </a:cubicBezTo>
                    <a:cubicBezTo>
                      <a:pt x="2314016" y="2240283"/>
                      <a:pt x="2304926" y="2230990"/>
                      <a:pt x="2294825" y="2222506"/>
                    </a:cubicBezTo>
                    <a:cubicBezTo>
                      <a:pt x="2294825" y="2175640"/>
                      <a:pt x="2294017" y="2128774"/>
                      <a:pt x="2292401" y="2082109"/>
                    </a:cubicBezTo>
                    <a:cubicBezTo>
                      <a:pt x="2303916" y="2083928"/>
                      <a:pt x="2313410" y="2079887"/>
                      <a:pt x="2324925" y="2076251"/>
                    </a:cubicBezTo>
                    <a:cubicBezTo>
                      <a:pt x="2335025" y="2073019"/>
                      <a:pt x="2347752" y="2070393"/>
                      <a:pt x="2354822" y="2062515"/>
                    </a:cubicBezTo>
                    <a:cubicBezTo>
                      <a:pt x="2357246" y="2059889"/>
                      <a:pt x="2356438" y="2055040"/>
                      <a:pt x="2352196" y="2054434"/>
                    </a:cubicBezTo>
                    <a:cubicBezTo>
                      <a:pt x="2340681" y="2052818"/>
                      <a:pt x="2328763" y="2058878"/>
                      <a:pt x="2318258" y="2062919"/>
                    </a:cubicBezTo>
                    <a:cubicBezTo>
                      <a:pt x="2308158" y="2066757"/>
                      <a:pt x="2299270" y="2069585"/>
                      <a:pt x="2292199" y="2076655"/>
                    </a:cubicBezTo>
                    <a:cubicBezTo>
                      <a:pt x="2290381" y="2024537"/>
                      <a:pt x="2287957" y="1972621"/>
                      <a:pt x="2285129" y="1920906"/>
                    </a:cubicBezTo>
                    <a:cubicBezTo>
                      <a:pt x="2290583" y="1924340"/>
                      <a:pt x="2296037" y="1927977"/>
                      <a:pt x="2300078" y="1931815"/>
                    </a:cubicBezTo>
                    <a:cubicBezTo>
                      <a:pt x="2300078" y="1931815"/>
                      <a:pt x="2300280" y="1931815"/>
                      <a:pt x="2300078" y="1931815"/>
                    </a:cubicBezTo>
                    <a:cubicBezTo>
                      <a:pt x="2294825" y="1926966"/>
                      <a:pt x="2289977" y="1920704"/>
                      <a:pt x="2285331" y="1914644"/>
                    </a:cubicBezTo>
                    <a:cubicBezTo>
                      <a:pt x="2293007" y="1912220"/>
                      <a:pt x="2300280" y="1907169"/>
                      <a:pt x="2308158" y="1905553"/>
                    </a:cubicBezTo>
                    <a:cubicBezTo>
                      <a:pt x="2319066" y="1903331"/>
                      <a:pt x="2331591" y="1906765"/>
                      <a:pt x="2341692" y="1903331"/>
                    </a:cubicBezTo>
                    <a:cubicBezTo>
                      <a:pt x="2345530" y="1902119"/>
                      <a:pt x="2346136" y="1898079"/>
                      <a:pt x="2343712" y="1895453"/>
                    </a:cubicBezTo>
                    <a:cubicBezTo>
                      <a:pt x="2335227" y="1886160"/>
                      <a:pt x="2316642" y="1888181"/>
                      <a:pt x="2305128" y="1890807"/>
                    </a:cubicBezTo>
                    <a:cubicBezTo>
                      <a:pt x="2298866" y="1892221"/>
                      <a:pt x="2290381" y="1895049"/>
                      <a:pt x="2283513" y="1899493"/>
                    </a:cubicBezTo>
                    <a:cubicBezTo>
                      <a:pt x="2280281" y="1837274"/>
                      <a:pt x="2276645" y="1775055"/>
                      <a:pt x="2274018" y="1713443"/>
                    </a:cubicBezTo>
                    <a:cubicBezTo>
                      <a:pt x="2270584" y="1636881"/>
                      <a:pt x="2267352" y="1560724"/>
                      <a:pt x="2263918" y="1484768"/>
                    </a:cubicBezTo>
                    <a:cubicBezTo>
                      <a:pt x="2272806" y="1482142"/>
                      <a:pt x="2281493" y="1478910"/>
                      <a:pt x="2289977" y="1475880"/>
                    </a:cubicBezTo>
                    <a:cubicBezTo>
                      <a:pt x="2291795" y="1475274"/>
                      <a:pt x="2293007" y="1474062"/>
                      <a:pt x="2294017" y="1472850"/>
                    </a:cubicBezTo>
                    <a:cubicBezTo>
                      <a:pt x="2300684" y="1470223"/>
                      <a:pt x="2307350" y="1467395"/>
                      <a:pt x="2314016" y="1464769"/>
                    </a:cubicBezTo>
                    <a:cubicBezTo>
                      <a:pt x="2315228" y="1464365"/>
                      <a:pt x="2316642" y="1463759"/>
                      <a:pt x="2317854" y="1463355"/>
                    </a:cubicBezTo>
                    <a:cubicBezTo>
                      <a:pt x="2320683" y="1462951"/>
                      <a:pt x="2323511" y="1462345"/>
                      <a:pt x="2326339" y="1461739"/>
                    </a:cubicBezTo>
                    <a:lnTo>
                      <a:pt x="2326339" y="1461739"/>
                    </a:lnTo>
                    <a:cubicBezTo>
                      <a:pt x="2328561" y="1464769"/>
                      <a:pt x="2330783" y="1467395"/>
                      <a:pt x="2333207" y="1470021"/>
                    </a:cubicBezTo>
                    <a:cubicBezTo>
                      <a:pt x="2335833" y="1539917"/>
                      <a:pt x="2338661" y="1610216"/>
                      <a:pt x="2341287" y="1680515"/>
                    </a:cubicBezTo>
                    <a:cubicBezTo>
                      <a:pt x="2333611" y="1680919"/>
                      <a:pt x="2325935" y="1682535"/>
                      <a:pt x="2317854" y="1684353"/>
                    </a:cubicBezTo>
                    <a:cubicBezTo>
                      <a:pt x="2306542" y="1686979"/>
                      <a:pt x="2296239" y="1689201"/>
                      <a:pt x="2287149" y="1697080"/>
                    </a:cubicBezTo>
                    <a:cubicBezTo>
                      <a:pt x="2286947" y="1697080"/>
                      <a:pt x="2286947" y="1697080"/>
                      <a:pt x="2287149" y="1697080"/>
                    </a:cubicBezTo>
                    <a:close/>
                    <a:moveTo>
                      <a:pt x="2321289" y="2265534"/>
                    </a:moveTo>
                    <a:cubicBezTo>
                      <a:pt x="2317248" y="2267958"/>
                      <a:pt x="2313006" y="2270382"/>
                      <a:pt x="2308966" y="2273008"/>
                    </a:cubicBezTo>
                    <a:cubicBezTo>
                      <a:pt x="2304926" y="2275634"/>
                      <a:pt x="2299270" y="2281291"/>
                      <a:pt x="2294219" y="2286139"/>
                    </a:cubicBezTo>
                    <a:cubicBezTo>
                      <a:pt x="2294421" y="2271392"/>
                      <a:pt x="2294825" y="2256848"/>
                      <a:pt x="2295027" y="2242101"/>
                    </a:cubicBezTo>
                    <a:cubicBezTo>
                      <a:pt x="2303916" y="2249979"/>
                      <a:pt x="2312400" y="2257656"/>
                      <a:pt x="2321289" y="2265534"/>
                    </a:cubicBezTo>
                    <a:close/>
                    <a:moveTo>
                      <a:pt x="2322905" y="1446790"/>
                    </a:moveTo>
                    <a:cubicBezTo>
                      <a:pt x="2320683" y="1447800"/>
                      <a:pt x="2318258" y="1448608"/>
                      <a:pt x="2316036" y="1449619"/>
                    </a:cubicBezTo>
                    <a:cubicBezTo>
                      <a:pt x="2299068" y="1447194"/>
                      <a:pt x="2280887" y="1448811"/>
                      <a:pt x="2264322" y="1448811"/>
                    </a:cubicBezTo>
                    <a:cubicBezTo>
                      <a:pt x="2263918" y="1448811"/>
                      <a:pt x="2263716" y="1449214"/>
                      <a:pt x="2263312" y="1449214"/>
                    </a:cubicBezTo>
                    <a:cubicBezTo>
                      <a:pt x="2260484" y="1385178"/>
                      <a:pt x="2257656" y="1321141"/>
                      <a:pt x="2254828" y="1257508"/>
                    </a:cubicBezTo>
                    <a:cubicBezTo>
                      <a:pt x="2256848" y="1257508"/>
                      <a:pt x="2259070" y="1257508"/>
                      <a:pt x="2261090" y="1257306"/>
                    </a:cubicBezTo>
                    <a:cubicBezTo>
                      <a:pt x="2261090" y="1257508"/>
                      <a:pt x="2260888" y="1257710"/>
                      <a:pt x="2260888" y="1258114"/>
                    </a:cubicBezTo>
                    <a:cubicBezTo>
                      <a:pt x="2260888" y="1258114"/>
                      <a:pt x="2260888" y="1258316"/>
                      <a:pt x="2261090" y="1258316"/>
                    </a:cubicBezTo>
                    <a:cubicBezTo>
                      <a:pt x="2264524" y="1258518"/>
                      <a:pt x="2267554" y="1257912"/>
                      <a:pt x="2270584" y="1257104"/>
                    </a:cubicBezTo>
                    <a:cubicBezTo>
                      <a:pt x="2279271" y="1256094"/>
                      <a:pt x="2287755" y="1254680"/>
                      <a:pt x="2295835" y="1252660"/>
                    </a:cubicBezTo>
                    <a:cubicBezTo>
                      <a:pt x="2298057" y="1252053"/>
                      <a:pt x="2297451" y="1249225"/>
                      <a:pt x="2295229" y="1249225"/>
                    </a:cubicBezTo>
                    <a:cubicBezTo>
                      <a:pt x="2293613" y="1249225"/>
                      <a:pt x="2291795" y="1249427"/>
                      <a:pt x="2290179" y="1249427"/>
                    </a:cubicBezTo>
                    <a:cubicBezTo>
                      <a:pt x="2290583" y="1249225"/>
                      <a:pt x="2290987" y="1249023"/>
                      <a:pt x="2291593" y="1248821"/>
                    </a:cubicBezTo>
                    <a:cubicBezTo>
                      <a:pt x="2302098" y="1245791"/>
                      <a:pt x="2313612" y="1247205"/>
                      <a:pt x="2323713" y="1243771"/>
                    </a:cubicBezTo>
                    <a:cubicBezTo>
                      <a:pt x="2324319" y="1243569"/>
                      <a:pt x="2324723" y="1243165"/>
                      <a:pt x="2325329" y="1242761"/>
                    </a:cubicBezTo>
                    <a:cubicBezTo>
                      <a:pt x="2327753" y="1304576"/>
                      <a:pt x="2329975" y="1366593"/>
                      <a:pt x="2332399" y="1428811"/>
                    </a:cubicBezTo>
                    <a:cubicBezTo>
                      <a:pt x="2326743" y="1433054"/>
                      <a:pt x="2322703" y="1440326"/>
                      <a:pt x="2322905" y="1446790"/>
                    </a:cubicBezTo>
                    <a:close/>
                    <a:moveTo>
                      <a:pt x="2262504" y="1251649"/>
                    </a:moveTo>
                    <a:cubicBezTo>
                      <a:pt x="2259878" y="1252053"/>
                      <a:pt x="2257252" y="1252660"/>
                      <a:pt x="2254423" y="1253266"/>
                    </a:cubicBezTo>
                    <a:cubicBezTo>
                      <a:pt x="2252605" y="1211854"/>
                      <a:pt x="2250787" y="1170442"/>
                      <a:pt x="2248969" y="1129030"/>
                    </a:cubicBezTo>
                    <a:cubicBezTo>
                      <a:pt x="2248363" y="1115293"/>
                      <a:pt x="2247959" y="1101355"/>
                      <a:pt x="2247555" y="1087618"/>
                    </a:cubicBezTo>
                    <a:cubicBezTo>
                      <a:pt x="2247757" y="1087820"/>
                      <a:pt x="2247959" y="1088022"/>
                      <a:pt x="2248161" y="1088022"/>
                    </a:cubicBezTo>
                    <a:cubicBezTo>
                      <a:pt x="2252605" y="1091052"/>
                      <a:pt x="2258666" y="1087214"/>
                      <a:pt x="2256040" y="1082366"/>
                    </a:cubicBezTo>
                    <a:cubicBezTo>
                      <a:pt x="2253413" y="1077922"/>
                      <a:pt x="2250181" y="1073679"/>
                      <a:pt x="2246949" y="1069235"/>
                    </a:cubicBezTo>
                    <a:cubicBezTo>
                      <a:pt x="2246747" y="1065801"/>
                      <a:pt x="2246747" y="1062165"/>
                      <a:pt x="2246545" y="1058731"/>
                    </a:cubicBezTo>
                    <a:cubicBezTo>
                      <a:pt x="2246949" y="1055701"/>
                      <a:pt x="2247757" y="1052670"/>
                      <a:pt x="2250181" y="1051458"/>
                    </a:cubicBezTo>
                    <a:cubicBezTo>
                      <a:pt x="2251393" y="1050852"/>
                      <a:pt x="2254625" y="1051660"/>
                      <a:pt x="2256040" y="1051458"/>
                    </a:cubicBezTo>
                    <a:cubicBezTo>
                      <a:pt x="2264322" y="1051256"/>
                      <a:pt x="2272806" y="1050448"/>
                      <a:pt x="2281089" y="1049640"/>
                    </a:cubicBezTo>
                    <a:cubicBezTo>
                      <a:pt x="2293007" y="1048428"/>
                      <a:pt x="2306542" y="1048226"/>
                      <a:pt x="2317652" y="1043580"/>
                    </a:cubicBezTo>
                    <a:cubicBezTo>
                      <a:pt x="2320076" y="1107617"/>
                      <a:pt x="2322501" y="1171856"/>
                      <a:pt x="2325127" y="1236297"/>
                    </a:cubicBezTo>
                    <a:cubicBezTo>
                      <a:pt x="2309370" y="1226398"/>
                      <a:pt x="2270180" y="1233873"/>
                      <a:pt x="2262504" y="1251649"/>
                    </a:cubicBezTo>
                    <a:close/>
                    <a:moveTo>
                      <a:pt x="2118471" y="1494667"/>
                    </a:moveTo>
                    <a:cubicBezTo>
                      <a:pt x="2118471" y="1496687"/>
                      <a:pt x="2118067" y="1498707"/>
                      <a:pt x="2116855" y="1500727"/>
                    </a:cubicBezTo>
                    <a:cubicBezTo>
                      <a:pt x="2113421" y="1506585"/>
                      <a:pt x="2105341" y="1510625"/>
                      <a:pt x="2096048" y="1511029"/>
                    </a:cubicBezTo>
                    <a:lnTo>
                      <a:pt x="1978479" y="1516686"/>
                    </a:lnTo>
                    <a:cubicBezTo>
                      <a:pt x="1972014" y="1517090"/>
                      <a:pt x="1965954" y="1515473"/>
                      <a:pt x="1961308" y="1512443"/>
                    </a:cubicBezTo>
                    <a:cubicBezTo>
                      <a:pt x="1957268" y="1509817"/>
                      <a:pt x="1954844" y="1506181"/>
                      <a:pt x="1954844" y="1502343"/>
                    </a:cubicBezTo>
                    <a:lnTo>
                      <a:pt x="1951409" y="1411641"/>
                    </a:lnTo>
                    <a:cubicBezTo>
                      <a:pt x="1951409" y="1409621"/>
                      <a:pt x="1951814" y="1407601"/>
                      <a:pt x="1953026" y="1405581"/>
                    </a:cubicBezTo>
                    <a:cubicBezTo>
                      <a:pt x="1956460" y="1399722"/>
                      <a:pt x="1964742" y="1395682"/>
                      <a:pt x="1973833" y="1395278"/>
                    </a:cubicBezTo>
                    <a:lnTo>
                      <a:pt x="2090998" y="1390026"/>
                    </a:lnTo>
                    <a:cubicBezTo>
                      <a:pt x="2097462" y="1389824"/>
                      <a:pt x="2103523" y="1391238"/>
                      <a:pt x="2107967" y="1394268"/>
                    </a:cubicBezTo>
                    <a:cubicBezTo>
                      <a:pt x="2112007" y="1396894"/>
                      <a:pt x="2114229" y="1400530"/>
                      <a:pt x="2114431" y="1404166"/>
                    </a:cubicBezTo>
                    <a:lnTo>
                      <a:pt x="2118471" y="1494667"/>
                    </a:lnTo>
                    <a:close/>
                    <a:moveTo>
                      <a:pt x="2425323" y="2393406"/>
                    </a:moveTo>
                    <a:cubicBezTo>
                      <a:pt x="2412395" y="2375023"/>
                      <a:pt x="2394416" y="2359670"/>
                      <a:pt x="2378457" y="2343712"/>
                    </a:cubicBezTo>
                    <a:cubicBezTo>
                      <a:pt x="2358256" y="2323511"/>
                      <a:pt x="2337651" y="2303916"/>
                      <a:pt x="2317046" y="2284119"/>
                    </a:cubicBezTo>
                    <a:cubicBezTo>
                      <a:pt x="2318460" y="2283513"/>
                      <a:pt x="2319875" y="2282705"/>
                      <a:pt x="2321289" y="2281897"/>
                    </a:cubicBezTo>
                    <a:cubicBezTo>
                      <a:pt x="2352398" y="2311794"/>
                      <a:pt x="2384719" y="2351994"/>
                      <a:pt x="2423303" y="2373003"/>
                    </a:cubicBezTo>
                    <a:cubicBezTo>
                      <a:pt x="2423909" y="2373407"/>
                      <a:pt x="2424515" y="2373205"/>
                      <a:pt x="2425121" y="2373205"/>
                    </a:cubicBezTo>
                    <a:cubicBezTo>
                      <a:pt x="2425121" y="2380073"/>
                      <a:pt x="2425121" y="2386739"/>
                      <a:pt x="2425323" y="2393406"/>
                    </a:cubicBezTo>
                    <a:close/>
                    <a:moveTo>
                      <a:pt x="2424919" y="2356842"/>
                    </a:moveTo>
                    <a:cubicBezTo>
                      <a:pt x="2419869" y="2350580"/>
                      <a:pt x="2414415" y="2344318"/>
                      <a:pt x="2408355" y="2338459"/>
                    </a:cubicBezTo>
                    <a:cubicBezTo>
                      <a:pt x="2411385" y="2339671"/>
                      <a:pt x="2415627" y="2336439"/>
                      <a:pt x="2414213" y="2333207"/>
                    </a:cubicBezTo>
                    <a:cubicBezTo>
                      <a:pt x="2407951" y="2319067"/>
                      <a:pt x="2396436" y="2308764"/>
                      <a:pt x="2385729" y="2297451"/>
                    </a:cubicBezTo>
                    <a:cubicBezTo>
                      <a:pt x="2378861" y="2290381"/>
                      <a:pt x="2371993" y="2283109"/>
                      <a:pt x="2365125" y="2276240"/>
                    </a:cubicBezTo>
                    <a:cubicBezTo>
                      <a:pt x="2375831" y="2283715"/>
                      <a:pt x="2386740" y="2290785"/>
                      <a:pt x="2398254" y="2296845"/>
                    </a:cubicBezTo>
                    <a:cubicBezTo>
                      <a:pt x="2398860" y="2297654"/>
                      <a:pt x="2399668" y="2298663"/>
                      <a:pt x="2400274" y="2299472"/>
                    </a:cubicBezTo>
                    <a:cubicBezTo>
                      <a:pt x="2408152" y="2309370"/>
                      <a:pt x="2415425" y="2320480"/>
                      <a:pt x="2424919" y="2329369"/>
                    </a:cubicBezTo>
                    <a:cubicBezTo>
                      <a:pt x="2424717" y="2338661"/>
                      <a:pt x="2424717" y="2347752"/>
                      <a:pt x="2424919" y="2356842"/>
                    </a:cubicBezTo>
                    <a:close/>
                    <a:moveTo>
                      <a:pt x="2424313" y="2305330"/>
                    </a:moveTo>
                    <a:cubicBezTo>
                      <a:pt x="2420071" y="2300482"/>
                      <a:pt x="2415627" y="2295633"/>
                      <a:pt x="2411385" y="2290785"/>
                    </a:cubicBezTo>
                    <a:cubicBezTo>
                      <a:pt x="2400072" y="2277453"/>
                      <a:pt x="2388558" y="2264524"/>
                      <a:pt x="2377245" y="2251191"/>
                    </a:cubicBezTo>
                    <a:cubicBezTo>
                      <a:pt x="2378659" y="2250181"/>
                      <a:pt x="2379669" y="2249171"/>
                      <a:pt x="2381083" y="2248161"/>
                    </a:cubicBezTo>
                    <a:cubicBezTo>
                      <a:pt x="2388760" y="2257252"/>
                      <a:pt x="2396638" y="2266342"/>
                      <a:pt x="2404314" y="2275231"/>
                    </a:cubicBezTo>
                    <a:cubicBezTo>
                      <a:pt x="2410981" y="2282907"/>
                      <a:pt x="2417243" y="2291189"/>
                      <a:pt x="2424111" y="2298866"/>
                    </a:cubicBezTo>
                    <a:cubicBezTo>
                      <a:pt x="2424313" y="2301088"/>
                      <a:pt x="2424313" y="2303108"/>
                      <a:pt x="2424313" y="2305330"/>
                    </a:cubicBezTo>
                    <a:close/>
                    <a:moveTo>
                      <a:pt x="2423909" y="2275028"/>
                    </a:moveTo>
                    <a:cubicBezTo>
                      <a:pt x="2421687" y="2272806"/>
                      <a:pt x="2419667" y="2270584"/>
                      <a:pt x="2417647" y="2268362"/>
                    </a:cubicBezTo>
                    <a:cubicBezTo>
                      <a:pt x="2408557" y="2258464"/>
                      <a:pt x="2399264" y="2248767"/>
                      <a:pt x="2390174" y="2238869"/>
                    </a:cubicBezTo>
                    <a:cubicBezTo>
                      <a:pt x="2391588" y="2235232"/>
                      <a:pt x="2388558" y="2231394"/>
                      <a:pt x="2384113" y="2232202"/>
                    </a:cubicBezTo>
                    <a:lnTo>
                      <a:pt x="2384113" y="2232202"/>
                    </a:lnTo>
                    <a:cubicBezTo>
                      <a:pt x="2381891" y="2229778"/>
                      <a:pt x="2379467" y="2227354"/>
                      <a:pt x="2377245" y="2224930"/>
                    </a:cubicBezTo>
                    <a:cubicBezTo>
                      <a:pt x="2377447" y="2219072"/>
                      <a:pt x="2377649" y="2213012"/>
                      <a:pt x="2377447" y="2206951"/>
                    </a:cubicBezTo>
                    <a:cubicBezTo>
                      <a:pt x="2386537" y="2218466"/>
                      <a:pt x="2395426" y="2230182"/>
                      <a:pt x="2404920" y="2241697"/>
                    </a:cubicBezTo>
                    <a:cubicBezTo>
                      <a:pt x="2411183" y="2249373"/>
                      <a:pt x="2417445" y="2257454"/>
                      <a:pt x="2424111" y="2265332"/>
                    </a:cubicBezTo>
                    <a:cubicBezTo>
                      <a:pt x="2423909" y="2268564"/>
                      <a:pt x="2423909" y="2271796"/>
                      <a:pt x="2423909" y="2275028"/>
                    </a:cubicBezTo>
                    <a:close/>
                    <a:moveTo>
                      <a:pt x="2411991" y="1837678"/>
                    </a:moveTo>
                    <a:cubicBezTo>
                      <a:pt x="2410173" y="1828790"/>
                      <a:pt x="2402900" y="1821114"/>
                      <a:pt x="2397850" y="1813639"/>
                    </a:cubicBezTo>
                    <a:cubicBezTo>
                      <a:pt x="2390982" y="1803337"/>
                      <a:pt x="2383305" y="1793438"/>
                      <a:pt x="2376033" y="1783136"/>
                    </a:cubicBezTo>
                    <a:cubicBezTo>
                      <a:pt x="2375831" y="1780914"/>
                      <a:pt x="2375831" y="1778894"/>
                      <a:pt x="2375831" y="1776671"/>
                    </a:cubicBezTo>
                    <a:cubicBezTo>
                      <a:pt x="2386740" y="1787782"/>
                      <a:pt x="2398254" y="1799903"/>
                      <a:pt x="2410779" y="1810407"/>
                    </a:cubicBezTo>
                    <a:cubicBezTo>
                      <a:pt x="2411385" y="1819700"/>
                      <a:pt x="2411587" y="1828790"/>
                      <a:pt x="2411991" y="1837678"/>
                    </a:cubicBezTo>
                    <a:close/>
                    <a:moveTo>
                      <a:pt x="2399062" y="1568400"/>
                    </a:moveTo>
                    <a:cubicBezTo>
                      <a:pt x="2397648" y="1566784"/>
                      <a:pt x="2396032" y="1565168"/>
                      <a:pt x="2394820" y="1563754"/>
                    </a:cubicBezTo>
                    <a:cubicBezTo>
                      <a:pt x="2386134" y="1553855"/>
                      <a:pt x="2377245" y="1543351"/>
                      <a:pt x="2365933" y="1536079"/>
                    </a:cubicBezTo>
                    <a:cubicBezTo>
                      <a:pt x="2364519" y="1535270"/>
                      <a:pt x="2362499" y="1536887"/>
                      <a:pt x="2363105" y="1538301"/>
                    </a:cubicBezTo>
                    <a:cubicBezTo>
                      <a:pt x="2367347" y="1549815"/>
                      <a:pt x="2375427" y="1559916"/>
                      <a:pt x="2382699" y="1569814"/>
                    </a:cubicBezTo>
                    <a:cubicBezTo>
                      <a:pt x="2387750" y="1576682"/>
                      <a:pt x="2393002" y="1585975"/>
                      <a:pt x="2400274" y="1591631"/>
                    </a:cubicBezTo>
                    <a:cubicBezTo>
                      <a:pt x="2400880" y="1601933"/>
                      <a:pt x="2401486" y="1612034"/>
                      <a:pt x="2401890" y="1622336"/>
                    </a:cubicBezTo>
                    <a:cubicBezTo>
                      <a:pt x="2398860" y="1618700"/>
                      <a:pt x="2395830" y="1615266"/>
                      <a:pt x="2393204" y="1611832"/>
                    </a:cubicBezTo>
                    <a:cubicBezTo>
                      <a:pt x="2384113" y="1600317"/>
                      <a:pt x="2374619" y="1589005"/>
                      <a:pt x="2365327" y="1577490"/>
                    </a:cubicBezTo>
                    <a:cubicBezTo>
                      <a:pt x="2361286" y="1572440"/>
                      <a:pt x="2352196" y="1577288"/>
                      <a:pt x="2356034" y="1582743"/>
                    </a:cubicBezTo>
                    <a:cubicBezTo>
                      <a:pt x="2364317" y="1594661"/>
                      <a:pt x="2372599" y="1606782"/>
                      <a:pt x="2381083" y="1618700"/>
                    </a:cubicBezTo>
                    <a:cubicBezTo>
                      <a:pt x="2387346" y="1627387"/>
                      <a:pt x="2393002" y="1638901"/>
                      <a:pt x="2403102" y="1643951"/>
                    </a:cubicBezTo>
                    <a:cubicBezTo>
                      <a:pt x="2403708" y="1654254"/>
                      <a:pt x="2404314" y="1664556"/>
                      <a:pt x="2404718" y="1674859"/>
                    </a:cubicBezTo>
                    <a:cubicBezTo>
                      <a:pt x="2402092" y="1671627"/>
                      <a:pt x="2399264" y="1668597"/>
                      <a:pt x="2396840" y="1665566"/>
                    </a:cubicBezTo>
                    <a:cubicBezTo>
                      <a:pt x="2387144" y="1653446"/>
                      <a:pt x="2377447" y="1641527"/>
                      <a:pt x="2367145" y="1630013"/>
                    </a:cubicBezTo>
                    <a:cubicBezTo>
                      <a:pt x="2363913" y="1626377"/>
                      <a:pt x="2357852" y="1631225"/>
                      <a:pt x="2360276" y="1635063"/>
                    </a:cubicBezTo>
                    <a:cubicBezTo>
                      <a:pt x="2369367" y="1649608"/>
                      <a:pt x="2379063" y="1663344"/>
                      <a:pt x="2388962" y="1677283"/>
                    </a:cubicBezTo>
                    <a:cubicBezTo>
                      <a:pt x="2394416" y="1684959"/>
                      <a:pt x="2399466" y="1693646"/>
                      <a:pt x="2406132" y="1700514"/>
                    </a:cubicBezTo>
                    <a:cubicBezTo>
                      <a:pt x="2406537" y="1711018"/>
                      <a:pt x="2406940" y="1721523"/>
                      <a:pt x="2407546" y="1732027"/>
                    </a:cubicBezTo>
                    <a:cubicBezTo>
                      <a:pt x="2403304" y="1726371"/>
                      <a:pt x="2399264" y="1720715"/>
                      <a:pt x="2394820" y="1715059"/>
                    </a:cubicBezTo>
                    <a:cubicBezTo>
                      <a:pt x="2390578" y="1709806"/>
                      <a:pt x="2383305" y="1704756"/>
                      <a:pt x="2379669" y="1699302"/>
                    </a:cubicBezTo>
                    <a:cubicBezTo>
                      <a:pt x="2378861" y="1698090"/>
                      <a:pt x="2376841" y="1699302"/>
                      <a:pt x="2377649" y="1700514"/>
                    </a:cubicBezTo>
                    <a:cubicBezTo>
                      <a:pt x="2381083" y="1705362"/>
                      <a:pt x="2382295" y="1712433"/>
                      <a:pt x="2385123" y="1717685"/>
                    </a:cubicBezTo>
                    <a:cubicBezTo>
                      <a:pt x="2388760" y="1724755"/>
                      <a:pt x="2393204" y="1731421"/>
                      <a:pt x="2397446" y="1738088"/>
                    </a:cubicBezTo>
                    <a:cubicBezTo>
                      <a:pt x="2401082" y="1743744"/>
                      <a:pt x="2404516" y="1750208"/>
                      <a:pt x="2408557" y="1756067"/>
                    </a:cubicBezTo>
                    <a:cubicBezTo>
                      <a:pt x="2408961" y="1766975"/>
                      <a:pt x="2409365" y="1777884"/>
                      <a:pt x="2409971" y="1788994"/>
                    </a:cubicBezTo>
                    <a:cubicBezTo>
                      <a:pt x="2397850" y="1779702"/>
                      <a:pt x="2385528" y="1771015"/>
                      <a:pt x="2374215" y="1762935"/>
                    </a:cubicBezTo>
                    <a:cubicBezTo>
                      <a:pt x="2371387" y="1760915"/>
                      <a:pt x="2366539" y="1762127"/>
                      <a:pt x="2366741" y="1766167"/>
                    </a:cubicBezTo>
                    <a:cubicBezTo>
                      <a:pt x="2367347" y="1772429"/>
                      <a:pt x="2367751" y="1778692"/>
                      <a:pt x="2367953" y="1784954"/>
                    </a:cubicBezTo>
                    <a:cubicBezTo>
                      <a:pt x="2367953" y="1785156"/>
                      <a:pt x="2368155" y="1785358"/>
                      <a:pt x="2368357" y="1785560"/>
                    </a:cubicBezTo>
                    <a:cubicBezTo>
                      <a:pt x="2368357" y="1785964"/>
                      <a:pt x="2368155" y="1786368"/>
                      <a:pt x="2368559" y="1786772"/>
                    </a:cubicBezTo>
                    <a:cubicBezTo>
                      <a:pt x="2374821" y="1797882"/>
                      <a:pt x="2380679" y="1808993"/>
                      <a:pt x="2387144" y="1819901"/>
                    </a:cubicBezTo>
                    <a:cubicBezTo>
                      <a:pt x="2392396" y="1828588"/>
                      <a:pt x="2396436" y="1840102"/>
                      <a:pt x="2405930" y="1845153"/>
                    </a:cubicBezTo>
                    <a:cubicBezTo>
                      <a:pt x="2408557" y="1846567"/>
                      <a:pt x="2411385" y="1844749"/>
                      <a:pt x="2411991" y="1842123"/>
                    </a:cubicBezTo>
                    <a:cubicBezTo>
                      <a:pt x="2412597" y="1858687"/>
                      <a:pt x="2413405" y="1875454"/>
                      <a:pt x="2414011" y="1892019"/>
                    </a:cubicBezTo>
                    <a:cubicBezTo>
                      <a:pt x="2410779" y="1888181"/>
                      <a:pt x="2407143" y="1884342"/>
                      <a:pt x="2404112" y="1880706"/>
                    </a:cubicBezTo>
                    <a:cubicBezTo>
                      <a:pt x="2393810" y="1868788"/>
                      <a:pt x="2383103" y="1857273"/>
                      <a:pt x="2372397" y="1845759"/>
                    </a:cubicBezTo>
                    <a:cubicBezTo>
                      <a:pt x="2369771" y="1842729"/>
                      <a:pt x="2364519" y="1846769"/>
                      <a:pt x="2366741" y="1850001"/>
                    </a:cubicBezTo>
                    <a:cubicBezTo>
                      <a:pt x="2375629" y="1862930"/>
                      <a:pt x="2384517" y="1875858"/>
                      <a:pt x="2394012" y="1888585"/>
                    </a:cubicBezTo>
                    <a:cubicBezTo>
                      <a:pt x="2400274" y="1897069"/>
                      <a:pt x="2406334" y="1906563"/>
                      <a:pt x="2415021" y="1913028"/>
                    </a:cubicBezTo>
                    <a:cubicBezTo>
                      <a:pt x="2415627" y="1927977"/>
                      <a:pt x="2416233" y="1942925"/>
                      <a:pt x="2416637" y="1957874"/>
                    </a:cubicBezTo>
                    <a:cubicBezTo>
                      <a:pt x="2412799" y="1953026"/>
                      <a:pt x="2408557" y="1948581"/>
                      <a:pt x="2404920" y="1943935"/>
                    </a:cubicBezTo>
                    <a:cubicBezTo>
                      <a:pt x="2396032" y="1933027"/>
                      <a:pt x="2386740" y="1922522"/>
                      <a:pt x="2377649" y="1911816"/>
                    </a:cubicBezTo>
                    <a:cubicBezTo>
                      <a:pt x="2374215" y="1907574"/>
                      <a:pt x="2366539" y="1911614"/>
                      <a:pt x="2369771" y="1916260"/>
                    </a:cubicBezTo>
                    <a:cubicBezTo>
                      <a:pt x="2378255" y="1928380"/>
                      <a:pt x="2386134" y="1940905"/>
                      <a:pt x="2394820" y="1952824"/>
                    </a:cubicBezTo>
                    <a:cubicBezTo>
                      <a:pt x="2401284" y="1961914"/>
                      <a:pt x="2407143" y="1972621"/>
                      <a:pt x="2417041" y="1978681"/>
                    </a:cubicBezTo>
                    <a:cubicBezTo>
                      <a:pt x="2417445" y="1988983"/>
                      <a:pt x="2417647" y="1999488"/>
                      <a:pt x="2417849" y="2009790"/>
                    </a:cubicBezTo>
                    <a:cubicBezTo>
                      <a:pt x="2416637" y="2008376"/>
                      <a:pt x="2415425" y="2006962"/>
                      <a:pt x="2414213" y="2005548"/>
                    </a:cubicBezTo>
                    <a:cubicBezTo>
                      <a:pt x="2403506" y="1992013"/>
                      <a:pt x="2392194" y="1978883"/>
                      <a:pt x="2381487" y="1965146"/>
                    </a:cubicBezTo>
                    <a:cubicBezTo>
                      <a:pt x="2377851" y="1960500"/>
                      <a:pt x="2369973" y="1964944"/>
                      <a:pt x="2373407" y="1969792"/>
                    </a:cubicBezTo>
                    <a:cubicBezTo>
                      <a:pt x="2383305" y="1983933"/>
                      <a:pt x="2392396" y="1998276"/>
                      <a:pt x="2402294" y="2012416"/>
                    </a:cubicBezTo>
                    <a:cubicBezTo>
                      <a:pt x="2407345" y="2019689"/>
                      <a:pt x="2412193" y="2028577"/>
                      <a:pt x="2418455" y="2035647"/>
                    </a:cubicBezTo>
                    <a:cubicBezTo>
                      <a:pt x="2418859" y="2047970"/>
                      <a:pt x="2419061" y="2060090"/>
                      <a:pt x="2419465" y="2072413"/>
                    </a:cubicBezTo>
                    <a:cubicBezTo>
                      <a:pt x="2418253" y="2070393"/>
                      <a:pt x="2417041" y="2068575"/>
                      <a:pt x="2416031" y="2066757"/>
                    </a:cubicBezTo>
                    <a:cubicBezTo>
                      <a:pt x="2407546" y="2051808"/>
                      <a:pt x="2398860" y="2037061"/>
                      <a:pt x="2390376" y="2022113"/>
                    </a:cubicBezTo>
                    <a:cubicBezTo>
                      <a:pt x="2386740" y="2015648"/>
                      <a:pt x="2376841" y="2021709"/>
                      <a:pt x="2380073" y="2028173"/>
                    </a:cubicBezTo>
                    <a:cubicBezTo>
                      <a:pt x="2387548" y="2042516"/>
                      <a:pt x="2394618" y="2057262"/>
                      <a:pt x="2402092" y="2071605"/>
                    </a:cubicBezTo>
                    <a:cubicBezTo>
                      <a:pt x="2407345" y="2081706"/>
                      <a:pt x="2412193" y="2095240"/>
                      <a:pt x="2420273" y="2104129"/>
                    </a:cubicBezTo>
                    <a:cubicBezTo>
                      <a:pt x="2420475" y="2110795"/>
                      <a:pt x="2420677" y="2117461"/>
                      <a:pt x="2420879" y="2124330"/>
                    </a:cubicBezTo>
                    <a:cubicBezTo>
                      <a:pt x="2418455" y="2121299"/>
                      <a:pt x="2415829" y="2118269"/>
                      <a:pt x="2413809" y="2115239"/>
                    </a:cubicBezTo>
                    <a:cubicBezTo>
                      <a:pt x="2404516" y="2102513"/>
                      <a:pt x="2395022" y="2089988"/>
                      <a:pt x="2384517" y="2078271"/>
                    </a:cubicBezTo>
                    <a:cubicBezTo>
                      <a:pt x="2381689" y="2075241"/>
                      <a:pt x="2377245" y="2079281"/>
                      <a:pt x="2379063" y="2082513"/>
                    </a:cubicBezTo>
                    <a:cubicBezTo>
                      <a:pt x="2386537" y="2096856"/>
                      <a:pt x="2395426" y="2110593"/>
                      <a:pt x="2404314" y="2124127"/>
                    </a:cubicBezTo>
                    <a:cubicBezTo>
                      <a:pt x="2409769" y="2132410"/>
                      <a:pt x="2414415" y="2142510"/>
                      <a:pt x="2421687" y="2149581"/>
                    </a:cubicBezTo>
                    <a:cubicBezTo>
                      <a:pt x="2421889" y="2161095"/>
                      <a:pt x="2422293" y="2172408"/>
                      <a:pt x="2422697" y="2183922"/>
                    </a:cubicBezTo>
                    <a:cubicBezTo>
                      <a:pt x="2419667" y="2176044"/>
                      <a:pt x="2413607" y="2168772"/>
                      <a:pt x="2409365" y="2161903"/>
                    </a:cubicBezTo>
                    <a:cubicBezTo>
                      <a:pt x="2401688" y="2149783"/>
                      <a:pt x="2393810" y="2137662"/>
                      <a:pt x="2386336" y="2125542"/>
                    </a:cubicBezTo>
                    <a:cubicBezTo>
                      <a:pt x="2382901" y="2120087"/>
                      <a:pt x="2374215" y="2125339"/>
                      <a:pt x="2377447" y="2130794"/>
                    </a:cubicBezTo>
                    <a:cubicBezTo>
                      <a:pt x="2384517" y="2143319"/>
                      <a:pt x="2391184" y="2156045"/>
                      <a:pt x="2398254" y="2168570"/>
                    </a:cubicBezTo>
                    <a:cubicBezTo>
                      <a:pt x="2403910" y="2178670"/>
                      <a:pt x="2408355" y="2190992"/>
                      <a:pt x="2418657" y="2197255"/>
                    </a:cubicBezTo>
                    <a:cubicBezTo>
                      <a:pt x="2420071" y="2198063"/>
                      <a:pt x="2421687" y="2197861"/>
                      <a:pt x="2422899" y="2196851"/>
                    </a:cubicBezTo>
                    <a:cubicBezTo>
                      <a:pt x="2423101" y="2203719"/>
                      <a:pt x="2423101" y="2210385"/>
                      <a:pt x="2423101" y="2217254"/>
                    </a:cubicBezTo>
                    <a:cubicBezTo>
                      <a:pt x="2420475" y="2215436"/>
                      <a:pt x="2417849" y="2213618"/>
                      <a:pt x="2415425" y="2211800"/>
                    </a:cubicBezTo>
                    <a:cubicBezTo>
                      <a:pt x="2407749" y="2205941"/>
                      <a:pt x="2400274" y="2200285"/>
                      <a:pt x="2391790" y="2195841"/>
                    </a:cubicBezTo>
                    <a:cubicBezTo>
                      <a:pt x="2389164" y="2194427"/>
                      <a:pt x="2385528" y="2197659"/>
                      <a:pt x="2387548" y="2200083"/>
                    </a:cubicBezTo>
                    <a:cubicBezTo>
                      <a:pt x="2394012" y="2207961"/>
                      <a:pt x="2401688" y="2214426"/>
                      <a:pt x="2409567" y="2221092"/>
                    </a:cubicBezTo>
                    <a:cubicBezTo>
                      <a:pt x="2414213" y="2224930"/>
                      <a:pt x="2418455" y="2229374"/>
                      <a:pt x="2423303" y="2232607"/>
                    </a:cubicBezTo>
                    <a:cubicBezTo>
                      <a:pt x="2423303" y="2236041"/>
                      <a:pt x="2423303" y="2239273"/>
                      <a:pt x="2423505" y="2242707"/>
                    </a:cubicBezTo>
                    <a:cubicBezTo>
                      <a:pt x="2420879" y="2239677"/>
                      <a:pt x="2418051" y="2236647"/>
                      <a:pt x="2415425" y="2233819"/>
                    </a:cubicBezTo>
                    <a:cubicBezTo>
                      <a:pt x="2402698" y="2219476"/>
                      <a:pt x="2389770" y="2205133"/>
                      <a:pt x="2376841" y="2191195"/>
                    </a:cubicBezTo>
                    <a:cubicBezTo>
                      <a:pt x="2376033" y="2168973"/>
                      <a:pt x="2374013" y="2146550"/>
                      <a:pt x="2373205" y="2125137"/>
                    </a:cubicBezTo>
                    <a:cubicBezTo>
                      <a:pt x="2371589" y="2077463"/>
                      <a:pt x="2369771" y="2029789"/>
                      <a:pt x="2367751" y="1982317"/>
                    </a:cubicBezTo>
                    <a:cubicBezTo>
                      <a:pt x="2363913" y="1883938"/>
                      <a:pt x="2360074" y="1786368"/>
                      <a:pt x="2356236" y="1689201"/>
                    </a:cubicBezTo>
                    <a:cubicBezTo>
                      <a:pt x="2356236" y="1688797"/>
                      <a:pt x="2356236" y="1688595"/>
                      <a:pt x="2356236" y="1688191"/>
                    </a:cubicBezTo>
                    <a:cubicBezTo>
                      <a:pt x="2358054" y="1686575"/>
                      <a:pt x="2357852" y="1683949"/>
                      <a:pt x="2356034" y="1682737"/>
                    </a:cubicBezTo>
                    <a:cubicBezTo>
                      <a:pt x="2353408" y="1616478"/>
                      <a:pt x="2350782" y="1550623"/>
                      <a:pt x="2348358" y="1484768"/>
                    </a:cubicBezTo>
                    <a:cubicBezTo>
                      <a:pt x="2348560" y="1484970"/>
                      <a:pt x="2348762" y="1485172"/>
                      <a:pt x="2348964" y="1485374"/>
                    </a:cubicBezTo>
                    <a:cubicBezTo>
                      <a:pt x="2351388" y="1487394"/>
                      <a:pt x="2353812" y="1489616"/>
                      <a:pt x="2356236" y="1491838"/>
                    </a:cubicBezTo>
                    <a:cubicBezTo>
                      <a:pt x="2352802" y="1491636"/>
                      <a:pt x="2349368" y="1494465"/>
                      <a:pt x="2351792" y="1497899"/>
                    </a:cubicBezTo>
                    <a:cubicBezTo>
                      <a:pt x="2359872" y="1508403"/>
                      <a:pt x="2369569" y="1518100"/>
                      <a:pt x="2378659" y="1527796"/>
                    </a:cubicBezTo>
                    <a:cubicBezTo>
                      <a:pt x="2384719" y="1534058"/>
                      <a:pt x="2390376" y="1541331"/>
                      <a:pt x="2397648" y="1546381"/>
                    </a:cubicBezTo>
                    <a:cubicBezTo>
                      <a:pt x="2398254" y="1553451"/>
                      <a:pt x="2398658" y="1560926"/>
                      <a:pt x="2399062" y="1568400"/>
                    </a:cubicBezTo>
                    <a:close/>
                    <a:moveTo>
                      <a:pt x="2395426" y="1503959"/>
                    </a:moveTo>
                    <a:cubicBezTo>
                      <a:pt x="2384719" y="1491434"/>
                      <a:pt x="2370579" y="1479718"/>
                      <a:pt x="2356236" y="1472648"/>
                    </a:cubicBezTo>
                    <a:cubicBezTo>
                      <a:pt x="2355428" y="1472244"/>
                      <a:pt x="2354822" y="1473052"/>
                      <a:pt x="2355226" y="1473658"/>
                    </a:cubicBezTo>
                    <a:cubicBezTo>
                      <a:pt x="2355832" y="1474668"/>
                      <a:pt x="2356640" y="1475678"/>
                      <a:pt x="2357246" y="1476688"/>
                    </a:cubicBezTo>
                    <a:cubicBezTo>
                      <a:pt x="2354014" y="1474466"/>
                      <a:pt x="2350984" y="1472446"/>
                      <a:pt x="2347752" y="1470426"/>
                    </a:cubicBezTo>
                    <a:cubicBezTo>
                      <a:pt x="2347550" y="1463759"/>
                      <a:pt x="2347146" y="1456891"/>
                      <a:pt x="2346944" y="1450225"/>
                    </a:cubicBezTo>
                    <a:cubicBezTo>
                      <a:pt x="2349570" y="1448608"/>
                      <a:pt x="2352196" y="1446790"/>
                      <a:pt x="2354620" y="1444770"/>
                    </a:cubicBezTo>
                    <a:cubicBezTo>
                      <a:pt x="2357044" y="1442750"/>
                      <a:pt x="2355024" y="1438508"/>
                      <a:pt x="2351792" y="1438710"/>
                    </a:cubicBezTo>
                    <a:cubicBezTo>
                      <a:pt x="2349974" y="1438912"/>
                      <a:pt x="2348358" y="1439316"/>
                      <a:pt x="2346540" y="1439518"/>
                    </a:cubicBezTo>
                    <a:cubicBezTo>
                      <a:pt x="2346540" y="1437094"/>
                      <a:pt x="2346338" y="1434670"/>
                      <a:pt x="2346338" y="1432448"/>
                    </a:cubicBezTo>
                    <a:cubicBezTo>
                      <a:pt x="2350782" y="1433660"/>
                      <a:pt x="2355226" y="1435882"/>
                      <a:pt x="2358256" y="1438306"/>
                    </a:cubicBezTo>
                    <a:cubicBezTo>
                      <a:pt x="2367347" y="1445376"/>
                      <a:pt x="2373609" y="1455073"/>
                      <a:pt x="2381285" y="1463557"/>
                    </a:cubicBezTo>
                    <a:cubicBezTo>
                      <a:pt x="2384922" y="1467597"/>
                      <a:pt x="2389164" y="1471638"/>
                      <a:pt x="2393810" y="1474870"/>
                    </a:cubicBezTo>
                    <a:cubicBezTo>
                      <a:pt x="2394416" y="1484364"/>
                      <a:pt x="2394820" y="1494061"/>
                      <a:pt x="2395426" y="1503959"/>
                    </a:cubicBezTo>
                    <a:close/>
                    <a:moveTo>
                      <a:pt x="2389568" y="1411035"/>
                    </a:moveTo>
                    <a:cubicBezTo>
                      <a:pt x="2386336" y="1407197"/>
                      <a:pt x="2382901" y="1403358"/>
                      <a:pt x="2380073" y="1399722"/>
                    </a:cubicBezTo>
                    <a:cubicBezTo>
                      <a:pt x="2370983" y="1387804"/>
                      <a:pt x="2361690" y="1375077"/>
                      <a:pt x="2349772" y="1365381"/>
                    </a:cubicBezTo>
                    <a:cubicBezTo>
                      <a:pt x="2348560" y="1364371"/>
                      <a:pt x="2346338" y="1365381"/>
                      <a:pt x="2346944" y="1366997"/>
                    </a:cubicBezTo>
                    <a:cubicBezTo>
                      <a:pt x="2351792" y="1380733"/>
                      <a:pt x="2360882" y="1393662"/>
                      <a:pt x="2368963" y="1405985"/>
                    </a:cubicBezTo>
                    <a:cubicBezTo>
                      <a:pt x="2375225" y="1415479"/>
                      <a:pt x="2381285" y="1428408"/>
                      <a:pt x="2391184" y="1435276"/>
                    </a:cubicBezTo>
                    <a:cubicBezTo>
                      <a:pt x="2391588" y="1442144"/>
                      <a:pt x="2392194" y="1448811"/>
                      <a:pt x="2392598" y="1455679"/>
                    </a:cubicBezTo>
                    <a:cubicBezTo>
                      <a:pt x="2385123" y="1448608"/>
                      <a:pt x="2379063" y="1440326"/>
                      <a:pt x="2370579" y="1434064"/>
                    </a:cubicBezTo>
                    <a:cubicBezTo>
                      <a:pt x="2363913" y="1429014"/>
                      <a:pt x="2354822" y="1424569"/>
                      <a:pt x="2345934" y="1424569"/>
                    </a:cubicBezTo>
                    <a:cubicBezTo>
                      <a:pt x="2344722" y="1391844"/>
                      <a:pt x="2343308" y="1359320"/>
                      <a:pt x="2342096" y="1326595"/>
                    </a:cubicBezTo>
                    <a:cubicBezTo>
                      <a:pt x="2349570" y="1337099"/>
                      <a:pt x="2358054" y="1346998"/>
                      <a:pt x="2366337" y="1356694"/>
                    </a:cubicBezTo>
                    <a:cubicBezTo>
                      <a:pt x="2372801" y="1364169"/>
                      <a:pt x="2378659" y="1372855"/>
                      <a:pt x="2387144" y="1378511"/>
                    </a:cubicBezTo>
                    <a:cubicBezTo>
                      <a:pt x="2388154" y="1389420"/>
                      <a:pt x="2388962" y="1400126"/>
                      <a:pt x="2389568" y="1411035"/>
                    </a:cubicBezTo>
                    <a:close/>
                    <a:moveTo>
                      <a:pt x="2226142" y="198777"/>
                    </a:moveTo>
                    <a:cubicBezTo>
                      <a:pt x="2234829" y="197767"/>
                      <a:pt x="2237253" y="189283"/>
                      <a:pt x="2234021" y="184232"/>
                    </a:cubicBezTo>
                    <a:cubicBezTo>
                      <a:pt x="2236647" y="183828"/>
                      <a:pt x="2239071" y="183626"/>
                      <a:pt x="2241697" y="183222"/>
                    </a:cubicBezTo>
                    <a:cubicBezTo>
                      <a:pt x="2248363" y="182414"/>
                      <a:pt x="2256848" y="182212"/>
                      <a:pt x="2263716" y="180394"/>
                    </a:cubicBezTo>
                    <a:cubicBezTo>
                      <a:pt x="2262302" y="182414"/>
                      <a:pt x="2260686" y="184434"/>
                      <a:pt x="2259272" y="186455"/>
                    </a:cubicBezTo>
                    <a:cubicBezTo>
                      <a:pt x="2259272" y="186455"/>
                      <a:pt x="2259272" y="186657"/>
                      <a:pt x="2259474" y="186657"/>
                    </a:cubicBezTo>
                    <a:cubicBezTo>
                      <a:pt x="2261494" y="185445"/>
                      <a:pt x="2263312" y="184030"/>
                      <a:pt x="2265332" y="182616"/>
                    </a:cubicBezTo>
                    <a:cubicBezTo>
                      <a:pt x="2268160" y="202817"/>
                      <a:pt x="2270786" y="223018"/>
                      <a:pt x="2273816" y="243219"/>
                    </a:cubicBezTo>
                    <a:cubicBezTo>
                      <a:pt x="2255231" y="228068"/>
                      <a:pt x="2235435" y="213928"/>
                      <a:pt x="2215840" y="199989"/>
                    </a:cubicBezTo>
                    <a:cubicBezTo>
                      <a:pt x="2219072" y="199585"/>
                      <a:pt x="2222506" y="199181"/>
                      <a:pt x="2226142" y="198777"/>
                    </a:cubicBezTo>
                    <a:close/>
                    <a:moveTo>
                      <a:pt x="2137460" y="209282"/>
                    </a:moveTo>
                    <a:cubicBezTo>
                      <a:pt x="2143116" y="209080"/>
                      <a:pt x="2148571" y="209080"/>
                      <a:pt x="2154227" y="209080"/>
                    </a:cubicBezTo>
                    <a:cubicBezTo>
                      <a:pt x="2156247" y="209080"/>
                      <a:pt x="2157459" y="208070"/>
                      <a:pt x="2158469" y="206857"/>
                    </a:cubicBezTo>
                    <a:cubicBezTo>
                      <a:pt x="2171600" y="205443"/>
                      <a:pt x="2184730" y="203625"/>
                      <a:pt x="2197861" y="202211"/>
                    </a:cubicBezTo>
                    <a:cubicBezTo>
                      <a:pt x="2223314" y="222614"/>
                      <a:pt x="2248767" y="243017"/>
                      <a:pt x="2276240" y="261198"/>
                    </a:cubicBezTo>
                    <a:cubicBezTo>
                      <a:pt x="2279675" y="286045"/>
                      <a:pt x="2283311" y="311094"/>
                      <a:pt x="2286543" y="335941"/>
                    </a:cubicBezTo>
                    <a:cubicBezTo>
                      <a:pt x="2286543" y="335133"/>
                      <a:pt x="2286543" y="334325"/>
                      <a:pt x="2285937" y="333315"/>
                    </a:cubicBezTo>
                    <a:cubicBezTo>
                      <a:pt x="2270382" y="309478"/>
                      <a:pt x="2238263" y="291903"/>
                      <a:pt x="2214830" y="274329"/>
                    </a:cubicBezTo>
                    <a:cubicBezTo>
                      <a:pt x="2187356" y="253724"/>
                      <a:pt x="2159883" y="233523"/>
                      <a:pt x="2132208" y="213322"/>
                    </a:cubicBezTo>
                    <a:cubicBezTo>
                      <a:pt x="2125744" y="208676"/>
                      <a:pt x="2116855" y="216352"/>
                      <a:pt x="2123117" y="221604"/>
                    </a:cubicBezTo>
                    <a:cubicBezTo>
                      <a:pt x="2149379" y="243017"/>
                      <a:pt x="2175842" y="264430"/>
                      <a:pt x="2202709" y="285439"/>
                    </a:cubicBezTo>
                    <a:cubicBezTo>
                      <a:pt x="2225738" y="303620"/>
                      <a:pt x="2250383" y="329679"/>
                      <a:pt x="2278867" y="339982"/>
                    </a:cubicBezTo>
                    <a:cubicBezTo>
                      <a:pt x="2282301" y="341194"/>
                      <a:pt x="2286139" y="339376"/>
                      <a:pt x="2286745" y="336547"/>
                    </a:cubicBezTo>
                    <a:cubicBezTo>
                      <a:pt x="2289169" y="354526"/>
                      <a:pt x="2291795" y="372707"/>
                      <a:pt x="2294219" y="390686"/>
                    </a:cubicBezTo>
                    <a:cubicBezTo>
                      <a:pt x="2269978" y="365839"/>
                      <a:pt x="2239273" y="344224"/>
                      <a:pt x="2212406" y="322205"/>
                    </a:cubicBezTo>
                    <a:cubicBezTo>
                      <a:pt x="2178266" y="294125"/>
                      <a:pt x="2143924" y="266450"/>
                      <a:pt x="2109179" y="238977"/>
                    </a:cubicBezTo>
                    <a:cubicBezTo>
                      <a:pt x="2102715" y="233927"/>
                      <a:pt x="2093624" y="242007"/>
                      <a:pt x="2099886" y="247461"/>
                    </a:cubicBezTo>
                    <a:cubicBezTo>
                      <a:pt x="2133016" y="276349"/>
                      <a:pt x="2166145" y="305236"/>
                      <a:pt x="2199881" y="333719"/>
                    </a:cubicBezTo>
                    <a:cubicBezTo>
                      <a:pt x="2230586" y="359577"/>
                      <a:pt x="2260484" y="390888"/>
                      <a:pt x="2296037" y="411291"/>
                    </a:cubicBezTo>
                    <a:cubicBezTo>
                      <a:pt x="2296239" y="411493"/>
                      <a:pt x="2296441" y="411291"/>
                      <a:pt x="2296643" y="411493"/>
                    </a:cubicBezTo>
                    <a:cubicBezTo>
                      <a:pt x="2298057" y="422805"/>
                      <a:pt x="2299472" y="433916"/>
                      <a:pt x="2300886" y="445228"/>
                    </a:cubicBezTo>
                    <a:cubicBezTo>
                      <a:pt x="2280685" y="418563"/>
                      <a:pt x="2243919" y="396948"/>
                      <a:pt x="2217456" y="376141"/>
                    </a:cubicBezTo>
                    <a:cubicBezTo>
                      <a:pt x="2184528" y="350284"/>
                      <a:pt x="2151197" y="324629"/>
                      <a:pt x="2118067" y="299176"/>
                    </a:cubicBezTo>
                    <a:cubicBezTo>
                      <a:pt x="2111603" y="294125"/>
                      <a:pt x="2102109" y="302408"/>
                      <a:pt x="2108573" y="307660"/>
                    </a:cubicBezTo>
                    <a:cubicBezTo>
                      <a:pt x="2140894" y="334123"/>
                      <a:pt x="2173014" y="360789"/>
                      <a:pt x="2205537" y="387050"/>
                    </a:cubicBezTo>
                    <a:cubicBezTo>
                      <a:pt x="2233819" y="409877"/>
                      <a:pt x="2264120" y="443208"/>
                      <a:pt x="2299270" y="456743"/>
                    </a:cubicBezTo>
                    <a:cubicBezTo>
                      <a:pt x="2300280" y="457147"/>
                      <a:pt x="2301290" y="457147"/>
                      <a:pt x="2302300" y="456945"/>
                    </a:cubicBezTo>
                    <a:cubicBezTo>
                      <a:pt x="2306138" y="487246"/>
                      <a:pt x="2309976" y="517750"/>
                      <a:pt x="2313612" y="548051"/>
                    </a:cubicBezTo>
                    <a:cubicBezTo>
                      <a:pt x="2286543" y="518962"/>
                      <a:pt x="2250989" y="493711"/>
                      <a:pt x="2220688" y="468258"/>
                    </a:cubicBezTo>
                    <a:cubicBezTo>
                      <a:pt x="2182306" y="436138"/>
                      <a:pt x="2143116" y="404827"/>
                      <a:pt x="2105139" y="372505"/>
                    </a:cubicBezTo>
                    <a:cubicBezTo>
                      <a:pt x="2099684" y="367859"/>
                      <a:pt x="2091604" y="375333"/>
                      <a:pt x="2097058" y="379777"/>
                    </a:cubicBezTo>
                    <a:cubicBezTo>
                      <a:pt x="2135036" y="412099"/>
                      <a:pt x="2172004" y="445632"/>
                      <a:pt x="2209779" y="478358"/>
                    </a:cubicBezTo>
                    <a:cubicBezTo>
                      <a:pt x="2243313" y="507447"/>
                      <a:pt x="2276443" y="542799"/>
                      <a:pt x="2315632" y="566030"/>
                    </a:cubicBezTo>
                    <a:cubicBezTo>
                      <a:pt x="2316440" y="573706"/>
                      <a:pt x="2317248" y="581181"/>
                      <a:pt x="2318056" y="588857"/>
                    </a:cubicBezTo>
                    <a:cubicBezTo>
                      <a:pt x="2306946" y="576534"/>
                      <a:pt x="2293411" y="565828"/>
                      <a:pt x="2280887" y="554717"/>
                    </a:cubicBezTo>
                    <a:cubicBezTo>
                      <a:pt x="2260282" y="536537"/>
                      <a:pt x="2239677" y="518356"/>
                      <a:pt x="2218870" y="500175"/>
                    </a:cubicBezTo>
                    <a:cubicBezTo>
                      <a:pt x="2178872" y="465227"/>
                      <a:pt x="2138268" y="430886"/>
                      <a:pt x="2097866" y="396342"/>
                    </a:cubicBezTo>
                    <a:cubicBezTo>
                      <a:pt x="2096250" y="394928"/>
                      <a:pt x="2094634" y="394928"/>
                      <a:pt x="2093018" y="395130"/>
                    </a:cubicBezTo>
                    <a:lnTo>
                      <a:pt x="2090190" y="330689"/>
                    </a:lnTo>
                    <a:cubicBezTo>
                      <a:pt x="2124532" y="363011"/>
                      <a:pt x="2158873" y="395130"/>
                      <a:pt x="2194225" y="426846"/>
                    </a:cubicBezTo>
                    <a:cubicBezTo>
                      <a:pt x="2227354" y="456743"/>
                      <a:pt x="2261090" y="496943"/>
                      <a:pt x="2301694" y="518154"/>
                    </a:cubicBezTo>
                    <a:cubicBezTo>
                      <a:pt x="2306340" y="520578"/>
                      <a:pt x="2311390" y="515528"/>
                      <a:pt x="2308764" y="511487"/>
                    </a:cubicBezTo>
                    <a:cubicBezTo>
                      <a:pt x="2284523" y="475530"/>
                      <a:pt x="2239071" y="445430"/>
                      <a:pt x="2205537" y="416341"/>
                    </a:cubicBezTo>
                    <a:cubicBezTo>
                      <a:pt x="2167762" y="383414"/>
                      <a:pt x="2129178" y="351294"/>
                      <a:pt x="2090594" y="319175"/>
                    </a:cubicBezTo>
                    <a:cubicBezTo>
                      <a:pt x="2089988" y="318771"/>
                      <a:pt x="2089382" y="318771"/>
                      <a:pt x="2088776" y="318569"/>
                    </a:cubicBezTo>
                    <a:cubicBezTo>
                      <a:pt x="2086756" y="310084"/>
                      <a:pt x="2081908" y="302206"/>
                      <a:pt x="2074837" y="296146"/>
                    </a:cubicBezTo>
                    <a:cubicBezTo>
                      <a:pt x="2065545" y="288065"/>
                      <a:pt x="2053424" y="283823"/>
                      <a:pt x="2040900" y="284227"/>
                    </a:cubicBezTo>
                    <a:lnTo>
                      <a:pt x="1927370" y="287459"/>
                    </a:lnTo>
                    <a:cubicBezTo>
                      <a:pt x="1911008" y="287863"/>
                      <a:pt x="1896261" y="295944"/>
                      <a:pt x="1887979" y="309074"/>
                    </a:cubicBezTo>
                    <a:cubicBezTo>
                      <a:pt x="1883534" y="316144"/>
                      <a:pt x="1881312" y="324225"/>
                      <a:pt x="1881514" y="332507"/>
                    </a:cubicBezTo>
                    <a:lnTo>
                      <a:pt x="1885756" y="445632"/>
                    </a:lnTo>
                    <a:cubicBezTo>
                      <a:pt x="1886767" y="470076"/>
                      <a:pt x="1908786" y="489266"/>
                      <a:pt x="1935047" y="488458"/>
                    </a:cubicBezTo>
                    <a:lnTo>
                      <a:pt x="2049182" y="484822"/>
                    </a:lnTo>
                    <a:cubicBezTo>
                      <a:pt x="2065545" y="484216"/>
                      <a:pt x="2080291" y="476136"/>
                      <a:pt x="2088574" y="462803"/>
                    </a:cubicBezTo>
                    <a:lnTo>
                      <a:pt x="2088574" y="462803"/>
                    </a:lnTo>
                    <a:cubicBezTo>
                      <a:pt x="2093018" y="455733"/>
                      <a:pt x="2095038" y="447451"/>
                      <a:pt x="2094836" y="439168"/>
                    </a:cubicBezTo>
                    <a:lnTo>
                      <a:pt x="2093422" y="406443"/>
                    </a:lnTo>
                    <a:cubicBezTo>
                      <a:pt x="2131198" y="441188"/>
                      <a:pt x="2168772" y="476136"/>
                      <a:pt x="2207153" y="510679"/>
                    </a:cubicBezTo>
                    <a:cubicBezTo>
                      <a:pt x="2226142" y="527850"/>
                      <a:pt x="2245333" y="545021"/>
                      <a:pt x="2264524" y="561990"/>
                    </a:cubicBezTo>
                    <a:cubicBezTo>
                      <a:pt x="2281897" y="577545"/>
                      <a:pt x="2298664" y="595523"/>
                      <a:pt x="2320076" y="606634"/>
                    </a:cubicBezTo>
                    <a:cubicBezTo>
                      <a:pt x="2321087" y="615320"/>
                      <a:pt x="2321895" y="624007"/>
                      <a:pt x="2322905" y="632895"/>
                    </a:cubicBezTo>
                    <a:cubicBezTo>
                      <a:pt x="2322097" y="632087"/>
                      <a:pt x="2321087" y="631683"/>
                      <a:pt x="2319875" y="631885"/>
                    </a:cubicBezTo>
                    <a:cubicBezTo>
                      <a:pt x="2291997" y="598755"/>
                      <a:pt x="2254625" y="569666"/>
                      <a:pt x="2222506" y="540577"/>
                    </a:cubicBezTo>
                    <a:cubicBezTo>
                      <a:pt x="2184326" y="505831"/>
                      <a:pt x="2145945" y="471490"/>
                      <a:pt x="2106755" y="437956"/>
                    </a:cubicBezTo>
                    <a:cubicBezTo>
                      <a:pt x="2102916" y="434522"/>
                      <a:pt x="2097462" y="439774"/>
                      <a:pt x="2100896" y="443208"/>
                    </a:cubicBezTo>
                    <a:cubicBezTo>
                      <a:pt x="2135642" y="478358"/>
                      <a:pt x="2170994" y="512902"/>
                      <a:pt x="2206951" y="547243"/>
                    </a:cubicBezTo>
                    <a:cubicBezTo>
                      <a:pt x="2241899" y="580575"/>
                      <a:pt x="2276240" y="620572"/>
                      <a:pt x="2317248" y="648046"/>
                    </a:cubicBezTo>
                    <a:cubicBezTo>
                      <a:pt x="2319672" y="649662"/>
                      <a:pt x="2322097" y="649460"/>
                      <a:pt x="2324319" y="648652"/>
                    </a:cubicBezTo>
                    <a:cubicBezTo>
                      <a:pt x="2324925" y="655318"/>
                      <a:pt x="2325733" y="661782"/>
                      <a:pt x="2326339" y="668449"/>
                    </a:cubicBezTo>
                    <a:cubicBezTo>
                      <a:pt x="2316844" y="658954"/>
                      <a:pt x="2306138" y="650066"/>
                      <a:pt x="2296037" y="641177"/>
                    </a:cubicBezTo>
                    <a:cubicBezTo>
                      <a:pt x="2275837" y="623199"/>
                      <a:pt x="2255434" y="605220"/>
                      <a:pt x="2235031" y="587241"/>
                    </a:cubicBezTo>
                    <a:cubicBezTo>
                      <a:pt x="2195841" y="552495"/>
                      <a:pt x="2155641" y="518760"/>
                      <a:pt x="2116047" y="484620"/>
                    </a:cubicBezTo>
                    <a:cubicBezTo>
                      <a:pt x="2110997" y="480378"/>
                      <a:pt x="2103725" y="487044"/>
                      <a:pt x="2108573" y="491489"/>
                    </a:cubicBezTo>
                    <a:cubicBezTo>
                      <a:pt x="2146955" y="526840"/>
                      <a:pt x="2184730" y="562798"/>
                      <a:pt x="2223516" y="597947"/>
                    </a:cubicBezTo>
                    <a:cubicBezTo>
                      <a:pt x="2242303" y="614916"/>
                      <a:pt x="2260888" y="631885"/>
                      <a:pt x="2279877" y="648854"/>
                    </a:cubicBezTo>
                    <a:cubicBezTo>
                      <a:pt x="2295431" y="662792"/>
                      <a:pt x="2310380" y="678347"/>
                      <a:pt x="2328763" y="689458"/>
                    </a:cubicBezTo>
                    <a:cubicBezTo>
                      <a:pt x="2329369" y="695720"/>
                      <a:pt x="2330177" y="702184"/>
                      <a:pt x="2330783" y="708447"/>
                    </a:cubicBezTo>
                    <a:cubicBezTo>
                      <a:pt x="2305532" y="672287"/>
                      <a:pt x="2264524" y="641379"/>
                      <a:pt x="2232001" y="610674"/>
                    </a:cubicBezTo>
                    <a:cubicBezTo>
                      <a:pt x="2195841" y="576332"/>
                      <a:pt x="2159075" y="542597"/>
                      <a:pt x="2122713" y="508659"/>
                    </a:cubicBezTo>
                    <a:cubicBezTo>
                      <a:pt x="2117259" y="503609"/>
                      <a:pt x="2109381" y="511285"/>
                      <a:pt x="2114431" y="516336"/>
                    </a:cubicBezTo>
                    <a:cubicBezTo>
                      <a:pt x="2149581" y="551485"/>
                      <a:pt x="2184730" y="586635"/>
                      <a:pt x="2220486" y="621583"/>
                    </a:cubicBezTo>
                    <a:cubicBezTo>
                      <a:pt x="2253009" y="653298"/>
                      <a:pt x="2284321" y="692084"/>
                      <a:pt x="2323309" y="717335"/>
                    </a:cubicBezTo>
                    <a:cubicBezTo>
                      <a:pt x="2326541" y="719355"/>
                      <a:pt x="2329975" y="717335"/>
                      <a:pt x="2331389" y="714507"/>
                    </a:cubicBezTo>
                    <a:cubicBezTo>
                      <a:pt x="2347954" y="877730"/>
                      <a:pt x="2362499" y="1040348"/>
                      <a:pt x="2374821" y="1202157"/>
                    </a:cubicBezTo>
                    <a:cubicBezTo>
                      <a:pt x="2373811" y="1200541"/>
                      <a:pt x="2372801" y="1198723"/>
                      <a:pt x="2371791" y="1197107"/>
                    </a:cubicBezTo>
                    <a:cubicBezTo>
                      <a:pt x="2364519" y="1185390"/>
                      <a:pt x="2356640" y="1174078"/>
                      <a:pt x="2349368" y="1162361"/>
                    </a:cubicBezTo>
                    <a:cubicBezTo>
                      <a:pt x="2346338" y="1157513"/>
                      <a:pt x="2338459" y="1161957"/>
                      <a:pt x="2341287" y="1166806"/>
                    </a:cubicBezTo>
                    <a:cubicBezTo>
                      <a:pt x="2347550" y="1178118"/>
                      <a:pt x="2353408" y="1189633"/>
                      <a:pt x="2359670" y="1200945"/>
                    </a:cubicBezTo>
                    <a:cubicBezTo>
                      <a:pt x="2364721" y="1210036"/>
                      <a:pt x="2369165" y="1219530"/>
                      <a:pt x="2376841" y="1227004"/>
                    </a:cubicBezTo>
                    <a:cubicBezTo>
                      <a:pt x="2377447" y="1236297"/>
                      <a:pt x="2378053" y="1245589"/>
                      <a:pt x="2378659" y="1254680"/>
                    </a:cubicBezTo>
                    <a:cubicBezTo>
                      <a:pt x="2370579" y="1244579"/>
                      <a:pt x="2362499" y="1234883"/>
                      <a:pt x="2354418" y="1224984"/>
                    </a:cubicBezTo>
                    <a:cubicBezTo>
                      <a:pt x="2350378" y="1219934"/>
                      <a:pt x="2341287" y="1224580"/>
                      <a:pt x="2345126" y="1230034"/>
                    </a:cubicBezTo>
                    <a:cubicBezTo>
                      <a:pt x="2353408" y="1241751"/>
                      <a:pt x="2361488" y="1253670"/>
                      <a:pt x="2369973" y="1265386"/>
                    </a:cubicBezTo>
                    <a:cubicBezTo>
                      <a:pt x="2373407" y="1270032"/>
                      <a:pt x="2376841" y="1274881"/>
                      <a:pt x="2380477" y="1279325"/>
                    </a:cubicBezTo>
                    <a:cubicBezTo>
                      <a:pt x="2381487" y="1292253"/>
                      <a:pt x="2382295" y="1304980"/>
                      <a:pt x="2383103" y="1317908"/>
                    </a:cubicBezTo>
                    <a:cubicBezTo>
                      <a:pt x="2380679" y="1315282"/>
                      <a:pt x="2378255" y="1312656"/>
                      <a:pt x="2376033" y="1310030"/>
                    </a:cubicBezTo>
                    <a:cubicBezTo>
                      <a:pt x="2366943" y="1299324"/>
                      <a:pt x="2357852" y="1288617"/>
                      <a:pt x="2347752" y="1278921"/>
                    </a:cubicBezTo>
                    <a:cubicBezTo>
                      <a:pt x="2344318" y="1275689"/>
                      <a:pt x="2338661" y="1279931"/>
                      <a:pt x="2341085" y="1283769"/>
                    </a:cubicBezTo>
                    <a:cubicBezTo>
                      <a:pt x="2349166" y="1296698"/>
                      <a:pt x="2358660" y="1309020"/>
                      <a:pt x="2367953" y="1321141"/>
                    </a:cubicBezTo>
                    <a:cubicBezTo>
                      <a:pt x="2373205" y="1328009"/>
                      <a:pt x="2378255" y="1335685"/>
                      <a:pt x="2384719" y="1341746"/>
                    </a:cubicBezTo>
                    <a:cubicBezTo>
                      <a:pt x="2385123" y="1347402"/>
                      <a:pt x="2385528" y="1353058"/>
                      <a:pt x="2385931" y="1358512"/>
                    </a:cubicBezTo>
                    <a:cubicBezTo>
                      <a:pt x="2382901" y="1355280"/>
                      <a:pt x="2379669" y="1352250"/>
                      <a:pt x="2376841" y="1349018"/>
                    </a:cubicBezTo>
                    <a:cubicBezTo>
                      <a:pt x="2366539" y="1338109"/>
                      <a:pt x="2356438" y="1326595"/>
                      <a:pt x="2344924" y="1316899"/>
                    </a:cubicBezTo>
                    <a:cubicBezTo>
                      <a:pt x="2343914" y="1316090"/>
                      <a:pt x="2342904" y="1315888"/>
                      <a:pt x="2341893" y="1316090"/>
                    </a:cubicBezTo>
                    <a:cubicBezTo>
                      <a:pt x="2339469" y="1253064"/>
                      <a:pt x="2337045" y="1190239"/>
                      <a:pt x="2334621" y="1127616"/>
                    </a:cubicBezTo>
                    <a:cubicBezTo>
                      <a:pt x="2330379" y="1021561"/>
                      <a:pt x="2326137" y="916112"/>
                      <a:pt x="2321895" y="811269"/>
                    </a:cubicBezTo>
                    <a:cubicBezTo>
                      <a:pt x="2321491" y="803593"/>
                      <a:pt x="2308360" y="803795"/>
                      <a:pt x="2308562" y="811673"/>
                    </a:cubicBezTo>
                    <a:cubicBezTo>
                      <a:pt x="2311390" y="885609"/>
                      <a:pt x="2314218" y="960150"/>
                      <a:pt x="2317046" y="1034692"/>
                    </a:cubicBezTo>
                    <a:cubicBezTo>
                      <a:pt x="2305936" y="1032671"/>
                      <a:pt x="2293815" y="1035500"/>
                      <a:pt x="2282705" y="1037116"/>
                    </a:cubicBezTo>
                    <a:cubicBezTo>
                      <a:pt x="2270382" y="1038934"/>
                      <a:pt x="2257454" y="1040146"/>
                      <a:pt x="2245737" y="1044388"/>
                    </a:cubicBezTo>
                    <a:cubicBezTo>
                      <a:pt x="2245535" y="1038530"/>
                      <a:pt x="2245333" y="1032671"/>
                      <a:pt x="2245131" y="1026813"/>
                    </a:cubicBezTo>
                    <a:cubicBezTo>
                      <a:pt x="2250585" y="1028833"/>
                      <a:pt x="2257050" y="1024389"/>
                      <a:pt x="2253616" y="1018935"/>
                    </a:cubicBezTo>
                    <a:cubicBezTo>
                      <a:pt x="2250989" y="1014895"/>
                      <a:pt x="2247757" y="1010854"/>
                      <a:pt x="2244525" y="1007016"/>
                    </a:cubicBezTo>
                    <a:cubicBezTo>
                      <a:pt x="2243919" y="986411"/>
                      <a:pt x="2243111" y="965806"/>
                      <a:pt x="2242101" y="945201"/>
                    </a:cubicBezTo>
                    <a:cubicBezTo>
                      <a:pt x="2243111" y="945807"/>
                      <a:pt x="2243919" y="946615"/>
                      <a:pt x="2244929" y="947221"/>
                    </a:cubicBezTo>
                    <a:cubicBezTo>
                      <a:pt x="2249777" y="949848"/>
                      <a:pt x="2254828" y="944393"/>
                      <a:pt x="2252201" y="940151"/>
                    </a:cubicBezTo>
                    <a:cubicBezTo>
                      <a:pt x="2248969" y="934899"/>
                      <a:pt x="2245131" y="930051"/>
                      <a:pt x="2240889" y="925202"/>
                    </a:cubicBezTo>
                    <a:cubicBezTo>
                      <a:pt x="2240283" y="911264"/>
                      <a:pt x="2239677" y="897325"/>
                      <a:pt x="2238869" y="883386"/>
                    </a:cubicBezTo>
                    <a:cubicBezTo>
                      <a:pt x="2239677" y="883993"/>
                      <a:pt x="2240485" y="884599"/>
                      <a:pt x="2241495" y="885205"/>
                    </a:cubicBezTo>
                    <a:cubicBezTo>
                      <a:pt x="2246949" y="888437"/>
                      <a:pt x="2253413" y="881771"/>
                      <a:pt x="2250181" y="877124"/>
                    </a:cubicBezTo>
                    <a:cubicBezTo>
                      <a:pt x="2246343" y="871670"/>
                      <a:pt x="2241899" y="866620"/>
                      <a:pt x="2237051" y="861771"/>
                    </a:cubicBezTo>
                    <a:cubicBezTo>
                      <a:pt x="2235637" y="843793"/>
                      <a:pt x="2234222" y="825814"/>
                      <a:pt x="2232202" y="808037"/>
                    </a:cubicBezTo>
                    <a:cubicBezTo>
                      <a:pt x="2233213" y="808845"/>
                      <a:pt x="2234425" y="809249"/>
                      <a:pt x="2235839" y="809047"/>
                    </a:cubicBezTo>
                    <a:cubicBezTo>
                      <a:pt x="2250585" y="806623"/>
                      <a:pt x="2264524" y="801169"/>
                      <a:pt x="2278261" y="796118"/>
                    </a:cubicBezTo>
                    <a:cubicBezTo>
                      <a:pt x="2289775" y="792078"/>
                      <a:pt x="2303512" y="788644"/>
                      <a:pt x="2311794" y="780362"/>
                    </a:cubicBezTo>
                    <a:cubicBezTo>
                      <a:pt x="2314824" y="777332"/>
                      <a:pt x="2312400" y="772888"/>
                      <a:pt x="2308158" y="772888"/>
                    </a:cubicBezTo>
                    <a:cubicBezTo>
                      <a:pt x="2295633" y="772483"/>
                      <a:pt x="2283311" y="779150"/>
                      <a:pt x="2272200" y="783594"/>
                    </a:cubicBezTo>
                    <a:cubicBezTo>
                      <a:pt x="2258666" y="789048"/>
                      <a:pt x="2244727" y="794300"/>
                      <a:pt x="2232404" y="802179"/>
                    </a:cubicBezTo>
                    <a:cubicBezTo>
                      <a:pt x="2232001" y="802381"/>
                      <a:pt x="2231798" y="802785"/>
                      <a:pt x="2231596" y="803189"/>
                    </a:cubicBezTo>
                    <a:cubicBezTo>
                      <a:pt x="2231596" y="802583"/>
                      <a:pt x="2231596" y="801977"/>
                      <a:pt x="2231394" y="801371"/>
                    </a:cubicBezTo>
                    <a:cubicBezTo>
                      <a:pt x="2231394" y="800765"/>
                      <a:pt x="2230788" y="800361"/>
                      <a:pt x="2230586" y="799755"/>
                    </a:cubicBezTo>
                    <a:cubicBezTo>
                      <a:pt x="2232808" y="798543"/>
                      <a:pt x="2234222" y="796523"/>
                      <a:pt x="2232404" y="793896"/>
                    </a:cubicBezTo>
                    <a:cubicBezTo>
                      <a:pt x="2219072" y="776524"/>
                      <a:pt x="2198063" y="764807"/>
                      <a:pt x="2179680" y="752080"/>
                    </a:cubicBezTo>
                    <a:cubicBezTo>
                      <a:pt x="2158267" y="737132"/>
                      <a:pt x="2136652" y="722587"/>
                      <a:pt x="2115037" y="708042"/>
                    </a:cubicBezTo>
                    <a:cubicBezTo>
                      <a:pt x="2109381" y="704204"/>
                      <a:pt x="2101502" y="710871"/>
                      <a:pt x="2107159" y="715315"/>
                    </a:cubicBezTo>
                    <a:cubicBezTo>
                      <a:pt x="2127562" y="731072"/>
                      <a:pt x="2147763" y="746828"/>
                      <a:pt x="2168569" y="762383"/>
                    </a:cubicBezTo>
                    <a:cubicBezTo>
                      <a:pt x="2185336" y="774908"/>
                      <a:pt x="2201699" y="789654"/>
                      <a:pt x="2221496" y="798139"/>
                    </a:cubicBezTo>
                    <a:cubicBezTo>
                      <a:pt x="2220688" y="798947"/>
                      <a:pt x="2220082" y="799957"/>
                      <a:pt x="2219880" y="801371"/>
                    </a:cubicBezTo>
                    <a:cubicBezTo>
                      <a:pt x="2219476" y="815915"/>
                      <a:pt x="2219678" y="830460"/>
                      <a:pt x="2219678" y="845207"/>
                    </a:cubicBezTo>
                    <a:cubicBezTo>
                      <a:pt x="2207961" y="834904"/>
                      <a:pt x="2195437" y="825208"/>
                      <a:pt x="2184326" y="815309"/>
                    </a:cubicBezTo>
                    <a:cubicBezTo>
                      <a:pt x="2159277" y="793492"/>
                      <a:pt x="2134026" y="771877"/>
                      <a:pt x="2108169" y="750868"/>
                    </a:cubicBezTo>
                    <a:cubicBezTo>
                      <a:pt x="2106755" y="749656"/>
                      <a:pt x="2105341" y="749656"/>
                      <a:pt x="2103927" y="749858"/>
                    </a:cubicBezTo>
                    <a:lnTo>
                      <a:pt x="2101907" y="701174"/>
                    </a:lnTo>
                    <a:cubicBezTo>
                      <a:pt x="2101098" y="681781"/>
                      <a:pt x="2078877" y="666631"/>
                      <a:pt x="2052616" y="667641"/>
                    </a:cubicBezTo>
                    <a:lnTo>
                      <a:pt x="1937875" y="671479"/>
                    </a:lnTo>
                    <a:cubicBezTo>
                      <a:pt x="1919492" y="672085"/>
                      <a:pt x="1903331" y="680165"/>
                      <a:pt x="1895655" y="692690"/>
                    </a:cubicBezTo>
                    <a:cubicBezTo>
                      <a:pt x="1892625" y="697740"/>
                      <a:pt x="1891009" y="702992"/>
                      <a:pt x="1891211" y="708649"/>
                    </a:cubicBezTo>
                    <a:lnTo>
                      <a:pt x="1894443" y="795715"/>
                    </a:lnTo>
                    <a:cubicBezTo>
                      <a:pt x="1895251" y="815309"/>
                      <a:pt x="1917472" y="830460"/>
                      <a:pt x="1943935" y="829652"/>
                    </a:cubicBezTo>
                    <a:lnTo>
                      <a:pt x="2059282" y="825410"/>
                    </a:lnTo>
                    <a:cubicBezTo>
                      <a:pt x="2077665" y="824804"/>
                      <a:pt x="2093826" y="816521"/>
                      <a:pt x="2101502" y="804199"/>
                    </a:cubicBezTo>
                    <a:cubicBezTo>
                      <a:pt x="2104533" y="799149"/>
                      <a:pt x="2105947" y="793896"/>
                      <a:pt x="2105745" y="788240"/>
                    </a:cubicBezTo>
                    <a:lnTo>
                      <a:pt x="2104533" y="760161"/>
                    </a:lnTo>
                    <a:cubicBezTo>
                      <a:pt x="2126956" y="782584"/>
                      <a:pt x="2149985" y="804401"/>
                      <a:pt x="2173216" y="826016"/>
                    </a:cubicBezTo>
                    <a:cubicBezTo>
                      <a:pt x="2188366" y="840157"/>
                      <a:pt x="2203315" y="856115"/>
                      <a:pt x="2219880" y="869650"/>
                    </a:cubicBezTo>
                    <a:cubicBezTo>
                      <a:pt x="2220082" y="881366"/>
                      <a:pt x="2220688" y="893285"/>
                      <a:pt x="2221092" y="905204"/>
                    </a:cubicBezTo>
                    <a:cubicBezTo>
                      <a:pt x="2210587" y="895911"/>
                      <a:pt x="2199477" y="887023"/>
                      <a:pt x="2189781" y="878134"/>
                    </a:cubicBezTo>
                    <a:cubicBezTo>
                      <a:pt x="2165539" y="856317"/>
                      <a:pt x="2140894" y="835106"/>
                      <a:pt x="2116653" y="813491"/>
                    </a:cubicBezTo>
                    <a:cubicBezTo>
                      <a:pt x="2112411" y="809653"/>
                      <a:pt x="2106149" y="815511"/>
                      <a:pt x="2110189" y="819552"/>
                    </a:cubicBezTo>
                    <a:cubicBezTo>
                      <a:pt x="2133420" y="842177"/>
                      <a:pt x="2155843" y="865610"/>
                      <a:pt x="2179074" y="888235"/>
                    </a:cubicBezTo>
                    <a:cubicBezTo>
                      <a:pt x="2192811" y="901769"/>
                      <a:pt x="2206547" y="917526"/>
                      <a:pt x="2222102" y="930657"/>
                    </a:cubicBezTo>
                    <a:cubicBezTo>
                      <a:pt x="2222910" y="948636"/>
                      <a:pt x="2223718" y="966816"/>
                      <a:pt x="2224728" y="984795"/>
                    </a:cubicBezTo>
                    <a:cubicBezTo>
                      <a:pt x="2214830" y="974897"/>
                      <a:pt x="2204527" y="965200"/>
                      <a:pt x="2194831" y="955504"/>
                    </a:cubicBezTo>
                    <a:cubicBezTo>
                      <a:pt x="2172408" y="932677"/>
                      <a:pt x="2149783" y="910456"/>
                      <a:pt x="2126956" y="888033"/>
                    </a:cubicBezTo>
                    <a:cubicBezTo>
                      <a:pt x="2121905" y="883185"/>
                      <a:pt x="2114633" y="890457"/>
                      <a:pt x="2119077" y="895305"/>
                    </a:cubicBezTo>
                    <a:cubicBezTo>
                      <a:pt x="2139278" y="917526"/>
                      <a:pt x="2159277" y="939747"/>
                      <a:pt x="2179882" y="961766"/>
                    </a:cubicBezTo>
                    <a:cubicBezTo>
                      <a:pt x="2195033" y="977927"/>
                      <a:pt x="2209577" y="996108"/>
                      <a:pt x="2226142" y="1011662"/>
                    </a:cubicBezTo>
                    <a:cubicBezTo>
                      <a:pt x="2226748" y="1023379"/>
                      <a:pt x="2227354" y="1034893"/>
                      <a:pt x="2227960" y="1046610"/>
                    </a:cubicBezTo>
                    <a:cubicBezTo>
                      <a:pt x="2213618" y="1031257"/>
                      <a:pt x="2197861" y="1016511"/>
                      <a:pt x="2184326" y="1001966"/>
                    </a:cubicBezTo>
                    <a:cubicBezTo>
                      <a:pt x="2160893" y="976917"/>
                      <a:pt x="2137258" y="952070"/>
                      <a:pt x="2113825" y="927021"/>
                    </a:cubicBezTo>
                    <a:lnTo>
                      <a:pt x="2111603" y="874094"/>
                    </a:lnTo>
                    <a:cubicBezTo>
                      <a:pt x="2111199" y="864398"/>
                      <a:pt x="2105543" y="855307"/>
                      <a:pt x="2095846" y="849045"/>
                    </a:cubicBezTo>
                    <a:cubicBezTo>
                      <a:pt x="2086554" y="842985"/>
                      <a:pt x="2074635" y="839955"/>
                      <a:pt x="2062111" y="840359"/>
                    </a:cubicBezTo>
                    <a:lnTo>
                      <a:pt x="1946763" y="844601"/>
                    </a:lnTo>
                    <a:cubicBezTo>
                      <a:pt x="1928380" y="845207"/>
                      <a:pt x="1912018" y="853489"/>
                      <a:pt x="1904341" y="866014"/>
                    </a:cubicBezTo>
                    <a:cubicBezTo>
                      <a:pt x="1901109" y="871064"/>
                      <a:pt x="1899695" y="876518"/>
                      <a:pt x="1899897" y="881972"/>
                    </a:cubicBezTo>
                    <a:lnTo>
                      <a:pt x="1900503" y="899143"/>
                    </a:lnTo>
                    <a:cubicBezTo>
                      <a:pt x="1897675" y="891467"/>
                      <a:pt x="1893837" y="883185"/>
                      <a:pt x="1886767" y="873892"/>
                    </a:cubicBezTo>
                    <a:cubicBezTo>
                      <a:pt x="1884949" y="871266"/>
                      <a:pt x="1882524" y="870458"/>
                      <a:pt x="1880100" y="870256"/>
                    </a:cubicBezTo>
                    <a:cubicBezTo>
                      <a:pt x="1877878" y="867630"/>
                      <a:pt x="1875656" y="864802"/>
                      <a:pt x="1872424" y="862580"/>
                    </a:cubicBezTo>
                    <a:cubicBezTo>
                      <a:pt x="1864950" y="857731"/>
                      <a:pt x="1855657" y="855307"/>
                      <a:pt x="1845961" y="854701"/>
                    </a:cubicBezTo>
                    <a:cubicBezTo>
                      <a:pt x="1838890" y="848035"/>
                      <a:pt x="1830608" y="843187"/>
                      <a:pt x="1821518" y="839550"/>
                    </a:cubicBezTo>
                    <a:lnTo>
                      <a:pt x="1836264" y="838944"/>
                    </a:lnTo>
                    <a:cubicBezTo>
                      <a:pt x="1854849" y="838338"/>
                      <a:pt x="1871010" y="830056"/>
                      <a:pt x="1878888" y="817532"/>
                    </a:cubicBezTo>
                    <a:cubicBezTo>
                      <a:pt x="1881918" y="812481"/>
                      <a:pt x="1883534" y="807027"/>
                      <a:pt x="1883332" y="801573"/>
                    </a:cubicBezTo>
                    <a:lnTo>
                      <a:pt x="1880100" y="714305"/>
                    </a:lnTo>
                    <a:cubicBezTo>
                      <a:pt x="1879696" y="704608"/>
                      <a:pt x="1874242" y="695720"/>
                      <a:pt x="1864344" y="689256"/>
                    </a:cubicBezTo>
                    <a:cubicBezTo>
                      <a:pt x="1855051" y="683195"/>
                      <a:pt x="1843133" y="680165"/>
                      <a:pt x="1830608" y="680569"/>
                    </a:cubicBezTo>
                    <a:lnTo>
                      <a:pt x="1786166" y="682185"/>
                    </a:lnTo>
                    <a:cubicBezTo>
                      <a:pt x="1765965" y="674105"/>
                      <a:pt x="1743138" y="670671"/>
                      <a:pt x="1721119" y="669661"/>
                    </a:cubicBezTo>
                    <a:lnTo>
                      <a:pt x="1828184" y="666025"/>
                    </a:lnTo>
                    <a:cubicBezTo>
                      <a:pt x="1846567" y="665419"/>
                      <a:pt x="1862929" y="657338"/>
                      <a:pt x="1870606" y="645016"/>
                    </a:cubicBezTo>
                    <a:cubicBezTo>
                      <a:pt x="1873636" y="639965"/>
                      <a:pt x="1875252" y="634713"/>
                      <a:pt x="1875050" y="629259"/>
                    </a:cubicBezTo>
                    <a:lnTo>
                      <a:pt x="1871818" y="543001"/>
                    </a:lnTo>
                    <a:cubicBezTo>
                      <a:pt x="1871010" y="523608"/>
                      <a:pt x="1848991" y="508659"/>
                      <a:pt x="1822730" y="509467"/>
                    </a:cubicBezTo>
                    <a:lnTo>
                      <a:pt x="1707584" y="513104"/>
                    </a:lnTo>
                    <a:cubicBezTo>
                      <a:pt x="1689202" y="513710"/>
                      <a:pt x="1672839" y="521588"/>
                      <a:pt x="1665162" y="533911"/>
                    </a:cubicBezTo>
                    <a:cubicBezTo>
                      <a:pt x="1661930" y="538961"/>
                      <a:pt x="1660516" y="544213"/>
                      <a:pt x="1660718" y="549667"/>
                    </a:cubicBezTo>
                    <a:lnTo>
                      <a:pt x="1663344" y="636329"/>
                    </a:lnTo>
                    <a:cubicBezTo>
                      <a:pt x="1663950" y="653702"/>
                      <a:pt x="1681929" y="667035"/>
                      <a:pt x="1704554" y="669257"/>
                    </a:cubicBezTo>
                    <a:cubicBezTo>
                      <a:pt x="1701120" y="669257"/>
                      <a:pt x="1697484" y="669055"/>
                      <a:pt x="1694050" y="669055"/>
                    </a:cubicBezTo>
                    <a:cubicBezTo>
                      <a:pt x="1613246" y="668853"/>
                      <a:pt x="1540927" y="654712"/>
                      <a:pt x="1463355" y="631885"/>
                    </a:cubicBezTo>
                    <a:cubicBezTo>
                      <a:pt x="1437902" y="624411"/>
                      <a:pt x="1412651" y="616330"/>
                      <a:pt x="1387804" y="607240"/>
                    </a:cubicBezTo>
                    <a:lnTo>
                      <a:pt x="1385582" y="505023"/>
                    </a:lnTo>
                    <a:cubicBezTo>
                      <a:pt x="1384976" y="478156"/>
                      <a:pt x="1362754" y="457147"/>
                      <a:pt x="1336089" y="457955"/>
                    </a:cubicBezTo>
                    <a:lnTo>
                      <a:pt x="1219530" y="461591"/>
                    </a:lnTo>
                    <a:cubicBezTo>
                      <a:pt x="1203369" y="461995"/>
                      <a:pt x="1188421" y="470480"/>
                      <a:pt x="1179532" y="484014"/>
                    </a:cubicBezTo>
                    <a:cubicBezTo>
                      <a:pt x="1174078" y="492297"/>
                      <a:pt x="1171250" y="501791"/>
                      <a:pt x="1171452" y="511689"/>
                    </a:cubicBezTo>
                    <a:lnTo>
                      <a:pt x="1171452" y="516134"/>
                    </a:lnTo>
                    <a:cubicBezTo>
                      <a:pt x="1177714" y="513508"/>
                      <a:pt x="1185996" y="513306"/>
                      <a:pt x="1195289" y="517952"/>
                    </a:cubicBezTo>
                    <a:cubicBezTo>
                      <a:pt x="1196097" y="518356"/>
                      <a:pt x="1196703" y="518760"/>
                      <a:pt x="1197309" y="518962"/>
                    </a:cubicBezTo>
                    <a:lnTo>
                      <a:pt x="1197107" y="511083"/>
                    </a:lnTo>
                    <a:cubicBezTo>
                      <a:pt x="1197107" y="506033"/>
                      <a:pt x="1198521" y="500983"/>
                      <a:pt x="1201147" y="496741"/>
                    </a:cubicBezTo>
                    <a:cubicBezTo>
                      <a:pt x="1205389" y="490277"/>
                      <a:pt x="1212258" y="486236"/>
                      <a:pt x="1219530" y="486034"/>
                    </a:cubicBezTo>
                    <a:lnTo>
                      <a:pt x="1336291" y="482398"/>
                    </a:lnTo>
                    <a:cubicBezTo>
                      <a:pt x="1342150" y="482196"/>
                      <a:pt x="1347806" y="484418"/>
                      <a:pt x="1352250" y="488660"/>
                    </a:cubicBezTo>
                    <a:cubicBezTo>
                      <a:pt x="1356896" y="493105"/>
                      <a:pt x="1359522" y="499367"/>
                      <a:pt x="1359724" y="506033"/>
                    </a:cubicBezTo>
                    <a:lnTo>
                      <a:pt x="1361745" y="597341"/>
                    </a:lnTo>
                    <a:cubicBezTo>
                      <a:pt x="1358310" y="595927"/>
                      <a:pt x="1354876" y="594917"/>
                      <a:pt x="1351442" y="593301"/>
                    </a:cubicBezTo>
                    <a:cubicBezTo>
                      <a:pt x="1325585" y="581585"/>
                      <a:pt x="1301748" y="570474"/>
                      <a:pt x="1275285" y="564616"/>
                    </a:cubicBezTo>
                    <a:cubicBezTo>
                      <a:pt x="1238519" y="544011"/>
                      <a:pt x="1197511" y="529466"/>
                      <a:pt x="1156301" y="518962"/>
                    </a:cubicBezTo>
                    <a:cubicBezTo>
                      <a:pt x="1155695" y="483206"/>
                      <a:pt x="1154887" y="447653"/>
                      <a:pt x="1152463" y="412301"/>
                    </a:cubicBezTo>
                    <a:cubicBezTo>
                      <a:pt x="1152059" y="407857"/>
                      <a:pt x="1144989" y="408059"/>
                      <a:pt x="1144787" y="412503"/>
                    </a:cubicBezTo>
                    <a:cubicBezTo>
                      <a:pt x="1143372" y="446845"/>
                      <a:pt x="1143171" y="481186"/>
                      <a:pt x="1142968" y="515730"/>
                    </a:cubicBezTo>
                    <a:cubicBezTo>
                      <a:pt x="1121152" y="510881"/>
                      <a:pt x="1099334" y="506639"/>
                      <a:pt x="1078124" y="504417"/>
                    </a:cubicBezTo>
                    <a:cubicBezTo>
                      <a:pt x="1075295" y="504013"/>
                      <a:pt x="1073275" y="504821"/>
                      <a:pt x="1071457" y="506033"/>
                    </a:cubicBezTo>
                    <a:cubicBezTo>
                      <a:pt x="1074891" y="503003"/>
                      <a:pt x="1076709" y="497953"/>
                      <a:pt x="1074689" y="493509"/>
                    </a:cubicBezTo>
                    <a:cubicBezTo>
                      <a:pt x="1068629" y="479772"/>
                      <a:pt x="1061559" y="467247"/>
                      <a:pt x="1053882" y="454925"/>
                    </a:cubicBezTo>
                    <a:cubicBezTo>
                      <a:pt x="1059741" y="434118"/>
                      <a:pt x="1060751" y="414119"/>
                      <a:pt x="1051862" y="398564"/>
                    </a:cubicBezTo>
                    <a:cubicBezTo>
                      <a:pt x="1042368" y="382000"/>
                      <a:pt x="1021561" y="375131"/>
                      <a:pt x="1005602" y="367657"/>
                    </a:cubicBezTo>
                    <a:cubicBezTo>
                      <a:pt x="1002572" y="366243"/>
                      <a:pt x="999744" y="365031"/>
                      <a:pt x="996714" y="363617"/>
                    </a:cubicBezTo>
                    <a:cubicBezTo>
                      <a:pt x="990451" y="358162"/>
                      <a:pt x="983381" y="353718"/>
                      <a:pt x="976715" y="348870"/>
                    </a:cubicBezTo>
                    <a:cubicBezTo>
                      <a:pt x="1037924" y="343820"/>
                      <a:pt x="1099132" y="338164"/>
                      <a:pt x="1160139" y="331093"/>
                    </a:cubicBezTo>
                    <a:cubicBezTo>
                      <a:pt x="1158523" y="334527"/>
                      <a:pt x="1157513" y="338164"/>
                      <a:pt x="1157715" y="341800"/>
                    </a:cubicBezTo>
                    <a:lnTo>
                      <a:pt x="1159129" y="428058"/>
                    </a:lnTo>
                    <a:cubicBezTo>
                      <a:pt x="1159533" y="447451"/>
                      <a:pt x="1182562" y="462601"/>
                      <a:pt x="1210844" y="461793"/>
                    </a:cubicBezTo>
                    <a:lnTo>
                      <a:pt x="1334069" y="457955"/>
                    </a:lnTo>
                    <a:cubicBezTo>
                      <a:pt x="1353664" y="457349"/>
                      <a:pt x="1371441" y="448865"/>
                      <a:pt x="1379521" y="436542"/>
                    </a:cubicBezTo>
                    <a:cubicBezTo>
                      <a:pt x="1382551" y="431694"/>
                      <a:pt x="1384168" y="426644"/>
                      <a:pt x="1383966" y="421391"/>
                    </a:cubicBezTo>
                    <a:lnTo>
                      <a:pt x="1381945" y="335537"/>
                    </a:lnTo>
                    <a:cubicBezTo>
                      <a:pt x="1381743" y="323215"/>
                      <a:pt x="1372047" y="312710"/>
                      <a:pt x="1358108" y="306852"/>
                    </a:cubicBezTo>
                    <a:cubicBezTo>
                      <a:pt x="1380733" y="304024"/>
                      <a:pt x="1403560" y="301196"/>
                      <a:pt x="1425983" y="298368"/>
                    </a:cubicBezTo>
                    <a:cubicBezTo>
                      <a:pt x="1428812" y="297964"/>
                      <a:pt x="1431438" y="297762"/>
                      <a:pt x="1434266" y="297358"/>
                    </a:cubicBezTo>
                    <a:cubicBezTo>
                      <a:pt x="1432044" y="299782"/>
                      <a:pt x="1430024" y="302206"/>
                      <a:pt x="1428206" y="305034"/>
                    </a:cubicBezTo>
                    <a:cubicBezTo>
                      <a:pt x="1419115" y="318973"/>
                      <a:pt x="1414469" y="337558"/>
                      <a:pt x="1414873" y="357354"/>
                    </a:cubicBezTo>
                    <a:lnTo>
                      <a:pt x="1419519" y="556536"/>
                    </a:lnTo>
                    <a:cubicBezTo>
                      <a:pt x="1420529" y="597543"/>
                      <a:pt x="1442548" y="629057"/>
                      <a:pt x="1469819" y="628249"/>
                    </a:cubicBezTo>
                    <a:lnTo>
                      <a:pt x="1586177" y="624411"/>
                    </a:lnTo>
                    <a:cubicBezTo>
                      <a:pt x="1599105" y="624007"/>
                      <a:pt x="1610822" y="616330"/>
                      <a:pt x="1619306" y="602796"/>
                    </a:cubicBezTo>
                    <a:lnTo>
                      <a:pt x="1619306" y="602796"/>
                    </a:lnTo>
                    <a:cubicBezTo>
                      <a:pt x="1628195" y="588655"/>
                      <a:pt x="1632841" y="569868"/>
                      <a:pt x="1632235" y="549667"/>
                    </a:cubicBezTo>
                    <a:lnTo>
                      <a:pt x="1626377" y="351294"/>
                    </a:lnTo>
                    <a:cubicBezTo>
                      <a:pt x="1625771" y="332709"/>
                      <a:pt x="1620720" y="315337"/>
                      <a:pt x="1612034" y="302206"/>
                    </a:cubicBezTo>
                    <a:cubicBezTo>
                      <a:pt x="1602540" y="287863"/>
                      <a:pt x="1590015" y="280389"/>
                      <a:pt x="1576278" y="280793"/>
                    </a:cubicBezTo>
                    <a:lnTo>
                      <a:pt x="1560926" y="281197"/>
                    </a:lnTo>
                    <a:cubicBezTo>
                      <a:pt x="1680313" y="265844"/>
                      <a:pt x="1798893" y="250491"/>
                      <a:pt x="1917270" y="235947"/>
                    </a:cubicBezTo>
                    <a:cubicBezTo>
                      <a:pt x="1990801" y="226250"/>
                      <a:pt x="2064131" y="217766"/>
                      <a:pt x="2137460" y="209282"/>
                    </a:cubicBezTo>
                    <a:close/>
                    <a:moveTo>
                      <a:pt x="2069585" y="440178"/>
                    </a:moveTo>
                    <a:cubicBezTo>
                      <a:pt x="2069787" y="444218"/>
                      <a:pt x="2068777" y="448259"/>
                      <a:pt x="2066555" y="451693"/>
                    </a:cubicBezTo>
                    <a:cubicBezTo>
                      <a:pt x="2062717" y="457955"/>
                      <a:pt x="2055848" y="461793"/>
                      <a:pt x="2048172" y="461995"/>
                    </a:cubicBezTo>
                    <a:lnTo>
                      <a:pt x="1934037" y="465429"/>
                    </a:lnTo>
                    <a:cubicBezTo>
                      <a:pt x="1928179" y="465631"/>
                      <a:pt x="1922522" y="463611"/>
                      <a:pt x="1918078" y="459773"/>
                    </a:cubicBezTo>
                    <a:cubicBezTo>
                      <a:pt x="1913634" y="455935"/>
                      <a:pt x="1911008" y="450683"/>
                      <a:pt x="1910806" y="444824"/>
                    </a:cubicBezTo>
                    <a:lnTo>
                      <a:pt x="1906564" y="331699"/>
                    </a:lnTo>
                    <a:cubicBezTo>
                      <a:pt x="1906361" y="327659"/>
                      <a:pt x="1907372" y="323821"/>
                      <a:pt x="1909594" y="320387"/>
                    </a:cubicBezTo>
                    <a:cubicBezTo>
                      <a:pt x="1913432" y="314124"/>
                      <a:pt x="1920502" y="310286"/>
                      <a:pt x="1927976" y="310084"/>
                    </a:cubicBezTo>
                    <a:lnTo>
                      <a:pt x="2041506" y="306852"/>
                    </a:lnTo>
                    <a:cubicBezTo>
                      <a:pt x="2047364" y="306650"/>
                      <a:pt x="2053020" y="308670"/>
                      <a:pt x="2057464" y="312508"/>
                    </a:cubicBezTo>
                    <a:cubicBezTo>
                      <a:pt x="2061909" y="316347"/>
                      <a:pt x="2064535" y="321599"/>
                      <a:pt x="2064737" y="327255"/>
                    </a:cubicBezTo>
                    <a:lnTo>
                      <a:pt x="2069585" y="440178"/>
                    </a:lnTo>
                    <a:close/>
                    <a:moveTo>
                      <a:pt x="2080897" y="789250"/>
                    </a:moveTo>
                    <a:cubicBezTo>
                      <a:pt x="2080897" y="791270"/>
                      <a:pt x="2080494" y="793088"/>
                      <a:pt x="2079281" y="795109"/>
                    </a:cubicBezTo>
                    <a:cubicBezTo>
                      <a:pt x="2075847" y="800765"/>
                      <a:pt x="2067969" y="804603"/>
                      <a:pt x="2058879" y="804805"/>
                    </a:cubicBezTo>
                    <a:lnTo>
                      <a:pt x="1943531" y="809047"/>
                    </a:lnTo>
                    <a:cubicBezTo>
                      <a:pt x="1937269" y="809249"/>
                      <a:pt x="1931209" y="807835"/>
                      <a:pt x="1926764" y="804805"/>
                    </a:cubicBezTo>
                    <a:cubicBezTo>
                      <a:pt x="1922724" y="802179"/>
                      <a:pt x="1920502" y="798745"/>
                      <a:pt x="1920300" y="795109"/>
                    </a:cubicBezTo>
                    <a:lnTo>
                      <a:pt x="1917068" y="708042"/>
                    </a:lnTo>
                    <a:cubicBezTo>
                      <a:pt x="1917068" y="706022"/>
                      <a:pt x="1917472" y="704204"/>
                      <a:pt x="1918684" y="702184"/>
                    </a:cubicBezTo>
                    <a:cubicBezTo>
                      <a:pt x="1922118" y="696730"/>
                      <a:pt x="1930199" y="692892"/>
                      <a:pt x="1939087" y="692488"/>
                    </a:cubicBezTo>
                    <a:lnTo>
                      <a:pt x="2054030" y="688448"/>
                    </a:lnTo>
                    <a:cubicBezTo>
                      <a:pt x="2060293" y="688246"/>
                      <a:pt x="2066353" y="689660"/>
                      <a:pt x="2070797" y="692690"/>
                    </a:cubicBezTo>
                    <a:cubicBezTo>
                      <a:pt x="2074837" y="695316"/>
                      <a:pt x="2077059" y="698750"/>
                      <a:pt x="2077261" y="702386"/>
                    </a:cubicBezTo>
                    <a:lnTo>
                      <a:pt x="2080897" y="789250"/>
                    </a:lnTo>
                    <a:close/>
                    <a:moveTo>
                      <a:pt x="1183774" y="340588"/>
                    </a:moveTo>
                    <a:cubicBezTo>
                      <a:pt x="1183774" y="338770"/>
                      <a:pt x="1184380" y="336952"/>
                      <a:pt x="1185390" y="335335"/>
                    </a:cubicBezTo>
                    <a:cubicBezTo>
                      <a:pt x="1189027" y="329679"/>
                      <a:pt x="1198117" y="325639"/>
                      <a:pt x="1208015" y="325437"/>
                    </a:cubicBezTo>
                    <a:lnTo>
                      <a:pt x="1330837" y="322003"/>
                    </a:lnTo>
                    <a:cubicBezTo>
                      <a:pt x="1337705" y="321801"/>
                      <a:pt x="1344170" y="323417"/>
                      <a:pt x="1349018" y="326245"/>
                    </a:cubicBezTo>
                    <a:cubicBezTo>
                      <a:pt x="1351442" y="327659"/>
                      <a:pt x="1355482" y="330891"/>
                      <a:pt x="1355684" y="335739"/>
                    </a:cubicBezTo>
                    <a:lnTo>
                      <a:pt x="1357502" y="421593"/>
                    </a:lnTo>
                    <a:cubicBezTo>
                      <a:pt x="1357502" y="423411"/>
                      <a:pt x="1357098" y="425230"/>
                      <a:pt x="1355886" y="426846"/>
                    </a:cubicBezTo>
                    <a:cubicBezTo>
                      <a:pt x="1352250" y="432502"/>
                      <a:pt x="1343160" y="436542"/>
                      <a:pt x="1333261" y="436744"/>
                    </a:cubicBezTo>
                    <a:lnTo>
                      <a:pt x="1210036" y="440380"/>
                    </a:lnTo>
                    <a:cubicBezTo>
                      <a:pt x="1196703" y="440784"/>
                      <a:pt x="1185390" y="434522"/>
                      <a:pt x="1185188" y="426644"/>
                    </a:cubicBezTo>
                    <a:lnTo>
                      <a:pt x="1183774" y="340588"/>
                    </a:lnTo>
                    <a:close/>
                    <a:moveTo>
                      <a:pt x="1440124" y="356142"/>
                    </a:moveTo>
                    <a:cubicBezTo>
                      <a:pt x="1439922" y="343820"/>
                      <a:pt x="1442750" y="332103"/>
                      <a:pt x="1448002" y="323821"/>
                    </a:cubicBezTo>
                    <a:cubicBezTo>
                      <a:pt x="1450225" y="320185"/>
                      <a:pt x="1455275" y="314124"/>
                      <a:pt x="1461739" y="313922"/>
                    </a:cubicBezTo>
                    <a:lnTo>
                      <a:pt x="1577086" y="310690"/>
                    </a:lnTo>
                    <a:cubicBezTo>
                      <a:pt x="1582137" y="310488"/>
                      <a:pt x="1587793" y="314326"/>
                      <a:pt x="1592237" y="320993"/>
                    </a:cubicBezTo>
                    <a:cubicBezTo>
                      <a:pt x="1597489" y="328871"/>
                      <a:pt x="1600519" y="339982"/>
                      <a:pt x="1600923" y="351496"/>
                    </a:cubicBezTo>
                    <a:lnTo>
                      <a:pt x="1606580" y="550071"/>
                    </a:lnTo>
                    <a:cubicBezTo>
                      <a:pt x="1606984" y="562596"/>
                      <a:pt x="1604156" y="574514"/>
                      <a:pt x="1598701" y="582797"/>
                    </a:cubicBezTo>
                    <a:cubicBezTo>
                      <a:pt x="1596479" y="586433"/>
                      <a:pt x="1591631" y="592493"/>
                      <a:pt x="1584965" y="592897"/>
                    </a:cubicBezTo>
                    <a:lnTo>
                      <a:pt x="1468809" y="596533"/>
                    </a:lnTo>
                    <a:cubicBezTo>
                      <a:pt x="1463557" y="596735"/>
                      <a:pt x="1458103" y="592897"/>
                      <a:pt x="1453659" y="586029"/>
                    </a:cubicBezTo>
                    <a:cubicBezTo>
                      <a:pt x="1448407" y="577949"/>
                      <a:pt x="1445174" y="566838"/>
                      <a:pt x="1444972" y="555122"/>
                    </a:cubicBezTo>
                    <a:lnTo>
                      <a:pt x="1440124" y="356142"/>
                    </a:lnTo>
                    <a:close/>
                    <a:moveTo>
                      <a:pt x="1067215" y="319579"/>
                    </a:moveTo>
                    <a:cubicBezTo>
                      <a:pt x="1140140" y="306044"/>
                      <a:pt x="1212460" y="294125"/>
                      <a:pt x="1285789" y="284429"/>
                    </a:cubicBezTo>
                    <a:cubicBezTo>
                      <a:pt x="1473254" y="259582"/>
                      <a:pt x="1658900" y="229685"/>
                      <a:pt x="1845355" y="216150"/>
                    </a:cubicBezTo>
                    <a:cubicBezTo>
                      <a:pt x="1886565" y="213120"/>
                      <a:pt x="1927774" y="212110"/>
                      <a:pt x="1968984" y="211302"/>
                    </a:cubicBezTo>
                    <a:cubicBezTo>
                      <a:pt x="1728593" y="241401"/>
                      <a:pt x="1486586" y="274531"/>
                      <a:pt x="1241549" y="304024"/>
                    </a:cubicBezTo>
                    <a:lnTo>
                      <a:pt x="1207813" y="305034"/>
                    </a:lnTo>
                    <a:cubicBezTo>
                      <a:pt x="1197713" y="305236"/>
                      <a:pt x="1188219" y="307660"/>
                      <a:pt x="1180138" y="311498"/>
                    </a:cubicBezTo>
                    <a:cubicBezTo>
                      <a:pt x="1107213" y="319983"/>
                      <a:pt x="1033883" y="327861"/>
                      <a:pt x="960756" y="336749"/>
                    </a:cubicBezTo>
                    <a:cubicBezTo>
                      <a:pt x="960150" y="336345"/>
                      <a:pt x="959544" y="335739"/>
                      <a:pt x="958938" y="335335"/>
                    </a:cubicBezTo>
                    <a:cubicBezTo>
                      <a:pt x="995502" y="331497"/>
                      <a:pt x="1031863" y="326043"/>
                      <a:pt x="1067215" y="319579"/>
                    </a:cubicBezTo>
                    <a:close/>
                    <a:moveTo>
                      <a:pt x="767231" y="920556"/>
                    </a:moveTo>
                    <a:cubicBezTo>
                      <a:pt x="730264" y="893689"/>
                      <a:pt x="693498" y="865610"/>
                      <a:pt x="654712" y="841369"/>
                    </a:cubicBezTo>
                    <a:cubicBezTo>
                      <a:pt x="654308" y="839955"/>
                      <a:pt x="653904" y="838338"/>
                      <a:pt x="653500" y="836924"/>
                    </a:cubicBezTo>
                    <a:cubicBezTo>
                      <a:pt x="654914" y="834904"/>
                      <a:pt x="656328" y="833086"/>
                      <a:pt x="657540" y="831066"/>
                    </a:cubicBezTo>
                    <a:cubicBezTo>
                      <a:pt x="659156" y="832076"/>
                      <a:pt x="660570" y="833086"/>
                      <a:pt x="662388" y="834096"/>
                    </a:cubicBezTo>
                    <a:cubicBezTo>
                      <a:pt x="681175" y="843793"/>
                      <a:pt x="698952" y="842783"/>
                      <a:pt x="713699" y="827228"/>
                    </a:cubicBezTo>
                    <a:cubicBezTo>
                      <a:pt x="717133" y="823794"/>
                      <a:pt x="711073" y="817733"/>
                      <a:pt x="707638" y="821168"/>
                    </a:cubicBezTo>
                    <a:cubicBezTo>
                      <a:pt x="694104" y="834298"/>
                      <a:pt x="679559" y="829854"/>
                      <a:pt x="666833" y="819552"/>
                    </a:cubicBezTo>
                    <a:cubicBezTo>
                      <a:pt x="668449" y="818946"/>
                      <a:pt x="669459" y="817532"/>
                      <a:pt x="669257" y="815309"/>
                    </a:cubicBezTo>
                    <a:cubicBezTo>
                      <a:pt x="669257" y="814703"/>
                      <a:pt x="669055" y="814097"/>
                      <a:pt x="668853" y="813491"/>
                    </a:cubicBezTo>
                    <a:cubicBezTo>
                      <a:pt x="672893" y="807229"/>
                      <a:pt x="676933" y="800765"/>
                      <a:pt x="680771" y="794503"/>
                    </a:cubicBezTo>
                    <a:cubicBezTo>
                      <a:pt x="683599" y="794503"/>
                      <a:pt x="686225" y="792684"/>
                      <a:pt x="685417" y="789452"/>
                    </a:cubicBezTo>
                    <a:cubicBezTo>
                      <a:pt x="685215" y="788644"/>
                      <a:pt x="685013" y="788038"/>
                      <a:pt x="685013" y="787432"/>
                    </a:cubicBezTo>
                    <a:cubicBezTo>
                      <a:pt x="688448" y="781776"/>
                      <a:pt x="691882" y="776120"/>
                      <a:pt x="695114" y="770261"/>
                    </a:cubicBezTo>
                    <a:cubicBezTo>
                      <a:pt x="705416" y="751879"/>
                      <a:pt x="720163" y="730264"/>
                      <a:pt x="728243" y="708244"/>
                    </a:cubicBezTo>
                    <a:cubicBezTo>
                      <a:pt x="730466" y="712487"/>
                      <a:pt x="733092" y="716729"/>
                      <a:pt x="736930" y="720163"/>
                    </a:cubicBezTo>
                    <a:cubicBezTo>
                      <a:pt x="739960" y="722991"/>
                      <a:pt x="744202" y="719355"/>
                      <a:pt x="744000" y="715921"/>
                    </a:cubicBezTo>
                    <a:cubicBezTo>
                      <a:pt x="743192" y="706022"/>
                      <a:pt x="737738" y="697336"/>
                      <a:pt x="733294" y="688650"/>
                    </a:cubicBezTo>
                    <a:cubicBezTo>
                      <a:pt x="734102" y="682993"/>
                      <a:pt x="734506" y="677135"/>
                      <a:pt x="733698" y="671479"/>
                    </a:cubicBezTo>
                    <a:cubicBezTo>
                      <a:pt x="733092" y="667843"/>
                      <a:pt x="728849" y="666227"/>
                      <a:pt x="726021" y="668449"/>
                    </a:cubicBezTo>
                    <a:cubicBezTo>
                      <a:pt x="726021" y="668449"/>
                      <a:pt x="726021" y="668651"/>
                      <a:pt x="725819" y="668651"/>
                    </a:cubicBezTo>
                    <a:cubicBezTo>
                      <a:pt x="730062" y="662388"/>
                      <a:pt x="733900" y="655924"/>
                      <a:pt x="737940" y="649460"/>
                    </a:cubicBezTo>
                    <a:cubicBezTo>
                      <a:pt x="743394" y="655722"/>
                      <a:pt x="749252" y="661580"/>
                      <a:pt x="756525" y="664004"/>
                    </a:cubicBezTo>
                    <a:cubicBezTo>
                      <a:pt x="760565" y="665419"/>
                      <a:pt x="764403" y="661378"/>
                      <a:pt x="762989" y="657338"/>
                    </a:cubicBezTo>
                    <a:cubicBezTo>
                      <a:pt x="759959" y="649460"/>
                      <a:pt x="752687" y="643198"/>
                      <a:pt x="745616" y="637541"/>
                    </a:cubicBezTo>
                    <a:cubicBezTo>
                      <a:pt x="753899" y="624411"/>
                      <a:pt x="761979" y="611482"/>
                      <a:pt x="769857" y="598149"/>
                    </a:cubicBezTo>
                    <a:cubicBezTo>
                      <a:pt x="771271" y="599968"/>
                      <a:pt x="772685" y="601786"/>
                      <a:pt x="774706" y="604008"/>
                    </a:cubicBezTo>
                    <a:cubicBezTo>
                      <a:pt x="776524" y="606230"/>
                      <a:pt x="779958" y="604614"/>
                      <a:pt x="779756" y="601786"/>
                    </a:cubicBezTo>
                    <a:cubicBezTo>
                      <a:pt x="779150" y="594311"/>
                      <a:pt x="778746" y="590271"/>
                      <a:pt x="777130" y="585423"/>
                    </a:cubicBezTo>
                    <a:cubicBezTo>
                      <a:pt x="781170" y="578555"/>
                      <a:pt x="785210" y="571686"/>
                      <a:pt x="789048" y="564616"/>
                    </a:cubicBezTo>
                    <a:cubicBezTo>
                      <a:pt x="791674" y="566838"/>
                      <a:pt x="794300" y="569262"/>
                      <a:pt x="795917" y="572090"/>
                    </a:cubicBezTo>
                    <a:cubicBezTo>
                      <a:pt x="796119" y="572696"/>
                      <a:pt x="796321" y="573504"/>
                      <a:pt x="796523" y="574110"/>
                    </a:cubicBezTo>
                    <a:cubicBezTo>
                      <a:pt x="790058" y="574514"/>
                      <a:pt x="794502" y="590675"/>
                      <a:pt x="803795" y="589059"/>
                    </a:cubicBezTo>
                    <a:cubicBezTo>
                      <a:pt x="813491" y="587443"/>
                      <a:pt x="812077" y="574716"/>
                      <a:pt x="808643" y="568454"/>
                    </a:cubicBezTo>
                    <a:cubicBezTo>
                      <a:pt x="805613" y="563000"/>
                      <a:pt x="800563" y="558354"/>
                      <a:pt x="795108" y="553909"/>
                    </a:cubicBezTo>
                    <a:cubicBezTo>
                      <a:pt x="796725" y="550879"/>
                      <a:pt x="798543" y="548051"/>
                      <a:pt x="800159" y="545021"/>
                    </a:cubicBezTo>
                    <a:cubicBezTo>
                      <a:pt x="804199" y="537749"/>
                      <a:pt x="807835" y="530072"/>
                      <a:pt x="811875" y="522800"/>
                    </a:cubicBezTo>
                    <a:cubicBezTo>
                      <a:pt x="815713" y="535527"/>
                      <a:pt x="818946" y="552495"/>
                      <a:pt x="828036" y="562394"/>
                    </a:cubicBezTo>
                    <a:cubicBezTo>
                      <a:pt x="830258" y="564616"/>
                      <a:pt x="835308" y="564212"/>
                      <a:pt x="835308" y="560374"/>
                    </a:cubicBezTo>
                    <a:cubicBezTo>
                      <a:pt x="835510" y="547041"/>
                      <a:pt x="827430" y="533507"/>
                      <a:pt x="821572" y="521790"/>
                    </a:cubicBezTo>
                    <a:cubicBezTo>
                      <a:pt x="820158" y="518760"/>
                      <a:pt x="818744" y="515730"/>
                      <a:pt x="817127" y="512498"/>
                    </a:cubicBezTo>
                    <a:cubicBezTo>
                      <a:pt x="821370" y="504417"/>
                      <a:pt x="825814" y="496337"/>
                      <a:pt x="829854" y="488256"/>
                    </a:cubicBezTo>
                    <a:cubicBezTo>
                      <a:pt x="831268" y="490479"/>
                      <a:pt x="832480" y="492499"/>
                      <a:pt x="833692" y="494923"/>
                    </a:cubicBezTo>
                    <a:cubicBezTo>
                      <a:pt x="838136" y="504821"/>
                      <a:pt x="837732" y="515326"/>
                      <a:pt x="841369" y="525022"/>
                    </a:cubicBezTo>
                    <a:cubicBezTo>
                      <a:pt x="842581" y="528254"/>
                      <a:pt x="847025" y="527850"/>
                      <a:pt x="848237" y="524820"/>
                    </a:cubicBezTo>
                    <a:cubicBezTo>
                      <a:pt x="854701" y="509871"/>
                      <a:pt x="845813" y="493711"/>
                      <a:pt x="833086" y="481994"/>
                    </a:cubicBezTo>
                    <a:cubicBezTo>
                      <a:pt x="836318" y="475530"/>
                      <a:pt x="839349" y="469065"/>
                      <a:pt x="842581" y="462601"/>
                    </a:cubicBezTo>
                    <a:cubicBezTo>
                      <a:pt x="845005" y="467247"/>
                      <a:pt x="847631" y="471894"/>
                      <a:pt x="850055" y="476540"/>
                    </a:cubicBezTo>
                    <a:cubicBezTo>
                      <a:pt x="854297" y="484418"/>
                      <a:pt x="859953" y="488660"/>
                      <a:pt x="865408" y="495529"/>
                    </a:cubicBezTo>
                    <a:cubicBezTo>
                      <a:pt x="868034" y="498761"/>
                      <a:pt x="873084" y="495731"/>
                      <a:pt x="871468" y="491893"/>
                    </a:cubicBezTo>
                    <a:cubicBezTo>
                      <a:pt x="868034" y="483812"/>
                      <a:pt x="867226" y="476742"/>
                      <a:pt x="862378" y="469268"/>
                    </a:cubicBezTo>
                    <a:cubicBezTo>
                      <a:pt x="858135" y="462197"/>
                      <a:pt x="853691" y="455329"/>
                      <a:pt x="849247" y="448259"/>
                    </a:cubicBezTo>
                    <a:cubicBezTo>
                      <a:pt x="850459" y="445632"/>
                      <a:pt x="851873" y="443006"/>
                      <a:pt x="853085" y="440380"/>
                    </a:cubicBezTo>
                    <a:cubicBezTo>
                      <a:pt x="858943" y="446643"/>
                      <a:pt x="864600" y="453107"/>
                      <a:pt x="868842" y="460783"/>
                    </a:cubicBezTo>
                    <a:cubicBezTo>
                      <a:pt x="873488" y="469268"/>
                      <a:pt x="875912" y="479974"/>
                      <a:pt x="882780" y="486842"/>
                    </a:cubicBezTo>
                    <a:cubicBezTo>
                      <a:pt x="885811" y="489873"/>
                      <a:pt x="891063" y="488862"/>
                      <a:pt x="891467" y="484216"/>
                    </a:cubicBezTo>
                    <a:cubicBezTo>
                      <a:pt x="893891" y="464823"/>
                      <a:pt x="874498" y="443006"/>
                      <a:pt x="858135" y="429674"/>
                    </a:cubicBezTo>
                    <a:cubicBezTo>
                      <a:pt x="861165" y="423007"/>
                      <a:pt x="864600" y="416341"/>
                      <a:pt x="867630" y="409675"/>
                    </a:cubicBezTo>
                    <a:cubicBezTo>
                      <a:pt x="876720" y="389474"/>
                      <a:pt x="887831" y="367859"/>
                      <a:pt x="897325" y="345638"/>
                    </a:cubicBezTo>
                    <a:cubicBezTo>
                      <a:pt x="905810" y="351092"/>
                      <a:pt x="914496" y="356546"/>
                      <a:pt x="923182" y="361597"/>
                    </a:cubicBezTo>
                    <a:cubicBezTo>
                      <a:pt x="921566" y="364223"/>
                      <a:pt x="920556" y="367051"/>
                      <a:pt x="919546" y="370081"/>
                    </a:cubicBezTo>
                    <a:cubicBezTo>
                      <a:pt x="917324" y="376747"/>
                      <a:pt x="912678" y="413513"/>
                      <a:pt x="900759" y="403412"/>
                    </a:cubicBezTo>
                    <a:cubicBezTo>
                      <a:pt x="898941" y="401998"/>
                      <a:pt x="895911" y="403817"/>
                      <a:pt x="896315" y="406039"/>
                    </a:cubicBezTo>
                    <a:cubicBezTo>
                      <a:pt x="898537" y="416341"/>
                      <a:pt x="899345" y="427452"/>
                      <a:pt x="898739" y="438562"/>
                    </a:cubicBezTo>
                    <a:cubicBezTo>
                      <a:pt x="893487" y="429876"/>
                      <a:pt x="888033" y="421391"/>
                      <a:pt x="882780" y="412907"/>
                    </a:cubicBezTo>
                    <a:cubicBezTo>
                      <a:pt x="877932" y="405231"/>
                      <a:pt x="867226" y="413917"/>
                      <a:pt x="871872" y="421593"/>
                    </a:cubicBezTo>
                    <a:cubicBezTo>
                      <a:pt x="879952" y="435128"/>
                      <a:pt x="887225" y="450077"/>
                      <a:pt x="897527" y="461995"/>
                    </a:cubicBezTo>
                    <a:cubicBezTo>
                      <a:pt x="901971" y="467247"/>
                      <a:pt x="910254" y="462399"/>
                      <a:pt x="907830" y="455935"/>
                    </a:cubicBezTo>
                    <a:cubicBezTo>
                      <a:pt x="902981" y="442804"/>
                      <a:pt x="900961" y="425634"/>
                      <a:pt x="901567" y="410887"/>
                    </a:cubicBezTo>
                    <a:cubicBezTo>
                      <a:pt x="909446" y="415129"/>
                      <a:pt x="917526" y="408867"/>
                      <a:pt x="921162" y="399170"/>
                    </a:cubicBezTo>
                    <a:cubicBezTo>
                      <a:pt x="925808" y="387050"/>
                      <a:pt x="921162" y="368869"/>
                      <a:pt x="934899" y="368061"/>
                    </a:cubicBezTo>
                    <a:cubicBezTo>
                      <a:pt x="941161" y="371495"/>
                      <a:pt x="947423" y="375131"/>
                      <a:pt x="953686" y="378363"/>
                    </a:cubicBezTo>
                    <a:cubicBezTo>
                      <a:pt x="957120" y="379979"/>
                      <a:pt x="960756" y="381596"/>
                      <a:pt x="964594" y="383212"/>
                    </a:cubicBezTo>
                    <a:cubicBezTo>
                      <a:pt x="964998" y="385030"/>
                      <a:pt x="965604" y="387050"/>
                      <a:pt x="967220" y="388666"/>
                    </a:cubicBezTo>
                    <a:cubicBezTo>
                      <a:pt x="987623" y="404221"/>
                      <a:pt x="1005198" y="421997"/>
                      <a:pt x="1020147" y="441592"/>
                    </a:cubicBezTo>
                    <a:cubicBezTo>
                      <a:pt x="1019945" y="442400"/>
                      <a:pt x="1020147" y="443006"/>
                      <a:pt x="1019743" y="443814"/>
                    </a:cubicBezTo>
                    <a:cubicBezTo>
                      <a:pt x="997118" y="510679"/>
                      <a:pt x="962372" y="576332"/>
                      <a:pt x="927425" y="637541"/>
                    </a:cubicBezTo>
                    <a:cubicBezTo>
                      <a:pt x="874498" y="730870"/>
                      <a:pt x="798139" y="816724"/>
                      <a:pt x="767231" y="920556"/>
                    </a:cubicBezTo>
                    <a:close/>
                    <a:moveTo>
                      <a:pt x="884397" y="2016053"/>
                    </a:moveTo>
                    <a:cubicBezTo>
                      <a:pt x="923788" y="1957066"/>
                      <a:pt x="961160" y="1896463"/>
                      <a:pt x="1000956" y="1837880"/>
                    </a:cubicBezTo>
                    <a:cubicBezTo>
                      <a:pt x="1042772" y="1776268"/>
                      <a:pt x="1100749" y="1736068"/>
                      <a:pt x="1153069" y="1684555"/>
                    </a:cubicBezTo>
                    <a:cubicBezTo>
                      <a:pt x="1168826" y="1669203"/>
                      <a:pt x="1182966" y="1652436"/>
                      <a:pt x="1197107" y="1635871"/>
                    </a:cubicBezTo>
                    <a:lnTo>
                      <a:pt x="1197107" y="1640517"/>
                    </a:lnTo>
                    <a:cubicBezTo>
                      <a:pt x="1193471" y="1644557"/>
                      <a:pt x="1190037" y="1648800"/>
                      <a:pt x="1187006" y="1653042"/>
                    </a:cubicBezTo>
                    <a:cubicBezTo>
                      <a:pt x="1183370" y="1657890"/>
                      <a:pt x="1188825" y="1665566"/>
                      <a:pt x="1194481" y="1662536"/>
                    </a:cubicBezTo>
                    <a:cubicBezTo>
                      <a:pt x="1195491" y="1661930"/>
                      <a:pt x="1196501" y="1661324"/>
                      <a:pt x="1197511" y="1660920"/>
                    </a:cubicBezTo>
                    <a:lnTo>
                      <a:pt x="1197713" y="1669000"/>
                    </a:lnTo>
                    <a:cubicBezTo>
                      <a:pt x="1206399" y="1666172"/>
                      <a:pt x="1215086" y="1663142"/>
                      <a:pt x="1223772" y="1660516"/>
                    </a:cubicBezTo>
                    <a:cubicBezTo>
                      <a:pt x="1223974" y="1660314"/>
                      <a:pt x="1224176" y="1660314"/>
                      <a:pt x="1224378" y="1660112"/>
                    </a:cubicBezTo>
                    <a:lnTo>
                      <a:pt x="1223974" y="1642133"/>
                    </a:lnTo>
                    <a:cubicBezTo>
                      <a:pt x="1228014" y="1637891"/>
                      <a:pt x="1231853" y="1633245"/>
                      <a:pt x="1234075" y="1627589"/>
                    </a:cubicBezTo>
                    <a:cubicBezTo>
                      <a:pt x="1235489" y="1623953"/>
                      <a:pt x="1232257" y="1619104"/>
                      <a:pt x="1228014" y="1619912"/>
                    </a:cubicBezTo>
                    <a:cubicBezTo>
                      <a:pt x="1226398" y="1620316"/>
                      <a:pt x="1225186" y="1621124"/>
                      <a:pt x="1223570" y="1621528"/>
                    </a:cubicBezTo>
                    <a:lnTo>
                      <a:pt x="1223166" y="1603146"/>
                    </a:lnTo>
                    <a:cubicBezTo>
                      <a:pt x="1227408" y="1597691"/>
                      <a:pt x="1231246" y="1592035"/>
                      <a:pt x="1235287" y="1586581"/>
                    </a:cubicBezTo>
                    <a:cubicBezTo>
                      <a:pt x="1235691" y="1586379"/>
                      <a:pt x="1236095" y="1586379"/>
                      <a:pt x="1236297" y="1586177"/>
                    </a:cubicBezTo>
                    <a:cubicBezTo>
                      <a:pt x="1242559" y="1589005"/>
                      <a:pt x="1248619" y="1591833"/>
                      <a:pt x="1255488" y="1593247"/>
                    </a:cubicBezTo>
                    <a:cubicBezTo>
                      <a:pt x="1256094" y="1593449"/>
                      <a:pt x="1256498" y="1592843"/>
                      <a:pt x="1257104" y="1592439"/>
                    </a:cubicBezTo>
                    <a:cubicBezTo>
                      <a:pt x="1259932" y="1594257"/>
                      <a:pt x="1262760" y="1596075"/>
                      <a:pt x="1265790" y="1597893"/>
                    </a:cubicBezTo>
                    <a:cubicBezTo>
                      <a:pt x="1269628" y="1600317"/>
                      <a:pt x="1273668" y="1602944"/>
                      <a:pt x="1277709" y="1605570"/>
                    </a:cubicBezTo>
                    <a:cubicBezTo>
                      <a:pt x="1276497" y="1626377"/>
                      <a:pt x="1269426" y="1648396"/>
                      <a:pt x="1264578" y="1669000"/>
                    </a:cubicBezTo>
                    <a:cubicBezTo>
                      <a:pt x="1262558" y="1677283"/>
                      <a:pt x="1274477" y="1680515"/>
                      <a:pt x="1278921" y="1674657"/>
                    </a:cubicBezTo>
                    <a:cubicBezTo>
                      <a:pt x="1305990" y="1639507"/>
                      <a:pt x="1316090" y="1593853"/>
                      <a:pt x="1298920" y="1557087"/>
                    </a:cubicBezTo>
                    <a:cubicBezTo>
                      <a:pt x="1307202" y="1563754"/>
                      <a:pt x="1315686" y="1569814"/>
                      <a:pt x="1324575" y="1574662"/>
                    </a:cubicBezTo>
                    <a:cubicBezTo>
                      <a:pt x="1328817" y="1577086"/>
                      <a:pt x="1332251" y="1572238"/>
                      <a:pt x="1329827" y="1568804"/>
                    </a:cubicBezTo>
                    <a:cubicBezTo>
                      <a:pt x="1306798" y="1535270"/>
                      <a:pt x="1262962" y="1508201"/>
                      <a:pt x="1231045" y="1481940"/>
                    </a:cubicBezTo>
                    <a:cubicBezTo>
                      <a:pt x="1227812" y="1479314"/>
                      <a:pt x="1224378" y="1483354"/>
                      <a:pt x="1227206" y="1486182"/>
                    </a:cubicBezTo>
                    <a:cubicBezTo>
                      <a:pt x="1236903" y="1495475"/>
                      <a:pt x="1246801" y="1505979"/>
                      <a:pt x="1256700" y="1516686"/>
                    </a:cubicBezTo>
                    <a:cubicBezTo>
                      <a:pt x="1251851" y="1516484"/>
                      <a:pt x="1247205" y="1517898"/>
                      <a:pt x="1244377" y="1522342"/>
                    </a:cubicBezTo>
                    <a:cubicBezTo>
                      <a:pt x="1243973" y="1522948"/>
                      <a:pt x="1243367" y="1523554"/>
                      <a:pt x="1242963" y="1524362"/>
                    </a:cubicBezTo>
                    <a:cubicBezTo>
                      <a:pt x="1240135" y="1523756"/>
                      <a:pt x="1237105" y="1524362"/>
                      <a:pt x="1236701" y="1527392"/>
                    </a:cubicBezTo>
                    <a:cubicBezTo>
                      <a:pt x="1236297" y="1530018"/>
                      <a:pt x="1235893" y="1532644"/>
                      <a:pt x="1235489" y="1535270"/>
                    </a:cubicBezTo>
                    <a:cubicBezTo>
                      <a:pt x="1231246" y="1541533"/>
                      <a:pt x="1227004" y="1547997"/>
                      <a:pt x="1222560" y="1554057"/>
                    </a:cubicBezTo>
                    <a:lnTo>
                      <a:pt x="1219530" y="1371643"/>
                    </a:lnTo>
                    <a:cubicBezTo>
                      <a:pt x="1234681" y="1386996"/>
                      <a:pt x="1250235" y="1403560"/>
                      <a:pt x="1265992" y="1420125"/>
                    </a:cubicBezTo>
                    <a:cubicBezTo>
                      <a:pt x="1255892" y="1411641"/>
                      <a:pt x="1245791" y="1403358"/>
                      <a:pt x="1236499" y="1395278"/>
                    </a:cubicBezTo>
                    <a:cubicBezTo>
                      <a:pt x="1231853" y="1391440"/>
                      <a:pt x="1224782" y="1396894"/>
                      <a:pt x="1229024" y="1401338"/>
                    </a:cubicBezTo>
                    <a:cubicBezTo>
                      <a:pt x="1268618" y="1444366"/>
                      <a:pt x="1313464" y="1497697"/>
                      <a:pt x="1363159" y="1529614"/>
                    </a:cubicBezTo>
                    <a:cubicBezTo>
                      <a:pt x="1367805" y="1532644"/>
                      <a:pt x="1373259" y="1528806"/>
                      <a:pt x="1370027" y="1523958"/>
                    </a:cubicBezTo>
                    <a:cubicBezTo>
                      <a:pt x="1361745" y="1512039"/>
                      <a:pt x="1352250" y="1500525"/>
                      <a:pt x="1341544" y="1489212"/>
                    </a:cubicBezTo>
                    <a:cubicBezTo>
                      <a:pt x="1347402" y="1493455"/>
                      <a:pt x="1353462" y="1497697"/>
                      <a:pt x="1359522" y="1501535"/>
                    </a:cubicBezTo>
                    <a:cubicBezTo>
                      <a:pt x="1364371" y="1504565"/>
                      <a:pt x="1368411" y="1498505"/>
                      <a:pt x="1365785" y="1494667"/>
                    </a:cubicBezTo>
                    <a:cubicBezTo>
                      <a:pt x="1331443" y="1445174"/>
                      <a:pt x="1272052" y="1401540"/>
                      <a:pt x="1225994" y="1360734"/>
                    </a:cubicBezTo>
                    <a:cubicBezTo>
                      <a:pt x="1223570" y="1358512"/>
                      <a:pt x="1221348" y="1358714"/>
                      <a:pt x="1219328" y="1359522"/>
                    </a:cubicBezTo>
                    <a:lnTo>
                      <a:pt x="1218722" y="1326393"/>
                    </a:lnTo>
                    <a:cubicBezTo>
                      <a:pt x="1262356" y="1371643"/>
                      <a:pt x="1306192" y="1430630"/>
                      <a:pt x="1358916" y="1465779"/>
                    </a:cubicBezTo>
                    <a:cubicBezTo>
                      <a:pt x="1363967" y="1469213"/>
                      <a:pt x="1369623" y="1464769"/>
                      <a:pt x="1366189" y="1459719"/>
                    </a:cubicBezTo>
                    <a:cubicBezTo>
                      <a:pt x="1354472" y="1441336"/>
                      <a:pt x="1339321" y="1423963"/>
                      <a:pt x="1322959" y="1406995"/>
                    </a:cubicBezTo>
                    <a:cubicBezTo>
                      <a:pt x="1336897" y="1418307"/>
                      <a:pt x="1351442" y="1428408"/>
                      <a:pt x="1366391" y="1436488"/>
                    </a:cubicBezTo>
                    <a:cubicBezTo>
                      <a:pt x="1371037" y="1438912"/>
                      <a:pt x="1374875" y="1433862"/>
                      <a:pt x="1372047" y="1430024"/>
                    </a:cubicBezTo>
                    <a:cubicBezTo>
                      <a:pt x="1338109" y="1383359"/>
                      <a:pt x="1278113" y="1344170"/>
                      <a:pt x="1232863" y="1306394"/>
                    </a:cubicBezTo>
                    <a:cubicBezTo>
                      <a:pt x="1226398" y="1300940"/>
                      <a:pt x="1219530" y="1308010"/>
                      <a:pt x="1223368" y="1314070"/>
                    </a:cubicBezTo>
                    <a:cubicBezTo>
                      <a:pt x="1221550" y="1313060"/>
                      <a:pt x="1219934" y="1313060"/>
                      <a:pt x="1218318" y="1313868"/>
                    </a:cubicBezTo>
                    <a:lnTo>
                      <a:pt x="1217106" y="1243569"/>
                    </a:lnTo>
                    <a:cubicBezTo>
                      <a:pt x="1263366" y="1285991"/>
                      <a:pt x="1312858" y="1337705"/>
                      <a:pt x="1367401" y="1366593"/>
                    </a:cubicBezTo>
                    <a:cubicBezTo>
                      <a:pt x="1371845" y="1369017"/>
                      <a:pt x="1376491" y="1363967"/>
                      <a:pt x="1373259" y="1360128"/>
                    </a:cubicBezTo>
                    <a:cubicBezTo>
                      <a:pt x="1333665" y="1311848"/>
                      <a:pt x="1269224" y="1272254"/>
                      <a:pt x="1216904" y="1234075"/>
                    </a:cubicBezTo>
                    <a:lnTo>
                      <a:pt x="1216096" y="1181552"/>
                    </a:lnTo>
                    <a:cubicBezTo>
                      <a:pt x="1239529" y="1203975"/>
                      <a:pt x="1263164" y="1226196"/>
                      <a:pt x="1287203" y="1247811"/>
                    </a:cubicBezTo>
                    <a:cubicBezTo>
                      <a:pt x="1267002" y="1234479"/>
                      <a:pt x="1246801" y="1221348"/>
                      <a:pt x="1228418" y="1208217"/>
                    </a:cubicBezTo>
                    <a:cubicBezTo>
                      <a:pt x="1221146" y="1202965"/>
                      <a:pt x="1212864" y="1211854"/>
                      <a:pt x="1220136" y="1217308"/>
                    </a:cubicBezTo>
                    <a:cubicBezTo>
                      <a:pt x="1251043" y="1240741"/>
                      <a:pt x="1281547" y="1264578"/>
                      <a:pt x="1312252" y="1287607"/>
                    </a:cubicBezTo>
                    <a:cubicBezTo>
                      <a:pt x="1333665" y="1303566"/>
                      <a:pt x="1354674" y="1321343"/>
                      <a:pt x="1377703" y="1335281"/>
                    </a:cubicBezTo>
                    <a:lnTo>
                      <a:pt x="1381137" y="1498101"/>
                    </a:lnTo>
                    <a:cubicBezTo>
                      <a:pt x="1380531" y="1499111"/>
                      <a:pt x="1380531" y="1500323"/>
                      <a:pt x="1381137" y="1501535"/>
                    </a:cubicBezTo>
                    <a:lnTo>
                      <a:pt x="1381945" y="1539311"/>
                    </a:lnTo>
                    <a:cubicBezTo>
                      <a:pt x="1380127" y="1538099"/>
                      <a:pt x="1378309" y="1536685"/>
                      <a:pt x="1376289" y="1535473"/>
                    </a:cubicBezTo>
                    <a:cubicBezTo>
                      <a:pt x="1376289" y="1535473"/>
                      <a:pt x="1376087" y="1535473"/>
                      <a:pt x="1376289" y="1535473"/>
                    </a:cubicBezTo>
                    <a:cubicBezTo>
                      <a:pt x="1378107" y="1537694"/>
                      <a:pt x="1380127" y="1539715"/>
                      <a:pt x="1381945" y="1541937"/>
                    </a:cubicBezTo>
                    <a:lnTo>
                      <a:pt x="1382754" y="1576480"/>
                    </a:lnTo>
                    <a:cubicBezTo>
                      <a:pt x="1381945" y="1575874"/>
                      <a:pt x="1381137" y="1575470"/>
                      <a:pt x="1380127" y="1574864"/>
                    </a:cubicBezTo>
                    <a:cubicBezTo>
                      <a:pt x="1379319" y="1574460"/>
                      <a:pt x="1378511" y="1575268"/>
                      <a:pt x="1378915" y="1576076"/>
                    </a:cubicBezTo>
                    <a:cubicBezTo>
                      <a:pt x="1379925" y="1577894"/>
                      <a:pt x="1381541" y="1579511"/>
                      <a:pt x="1382754" y="1581329"/>
                    </a:cubicBezTo>
                    <a:lnTo>
                      <a:pt x="1383562" y="1620518"/>
                    </a:lnTo>
                    <a:cubicBezTo>
                      <a:pt x="1379117" y="1617892"/>
                      <a:pt x="1374471" y="1615064"/>
                      <a:pt x="1370431" y="1612438"/>
                    </a:cubicBezTo>
                    <a:cubicBezTo>
                      <a:pt x="1370431" y="1612438"/>
                      <a:pt x="1370431" y="1612438"/>
                      <a:pt x="1370431" y="1612438"/>
                    </a:cubicBezTo>
                    <a:cubicBezTo>
                      <a:pt x="1372855" y="1615266"/>
                      <a:pt x="1375481" y="1618498"/>
                      <a:pt x="1378107" y="1621528"/>
                    </a:cubicBezTo>
                    <a:cubicBezTo>
                      <a:pt x="1388814" y="1619912"/>
                      <a:pt x="1399318" y="1618498"/>
                      <a:pt x="1410025" y="1617084"/>
                    </a:cubicBezTo>
                    <a:lnTo>
                      <a:pt x="1410025" y="1613246"/>
                    </a:lnTo>
                    <a:cubicBezTo>
                      <a:pt x="1411035" y="1614458"/>
                      <a:pt x="1412045" y="1615468"/>
                      <a:pt x="1413055" y="1616680"/>
                    </a:cubicBezTo>
                    <a:cubicBezTo>
                      <a:pt x="1413661" y="1616680"/>
                      <a:pt x="1414267" y="1616478"/>
                      <a:pt x="1414873" y="1616478"/>
                    </a:cubicBezTo>
                    <a:cubicBezTo>
                      <a:pt x="1419721" y="1615468"/>
                      <a:pt x="1424771" y="1614458"/>
                      <a:pt x="1429620" y="1613448"/>
                    </a:cubicBezTo>
                    <a:cubicBezTo>
                      <a:pt x="1424771" y="1609004"/>
                      <a:pt x="1419115" y="1604964"/>
                      <a:pt x="1414671" y="1601126"/>
                    </a:cubicBezTo>
                    <a:cubicBezTo>
                      <a:pt x="1413055" y="1599711"/>
                      <a:pt x="1411439" y="1598297"/>
                      <a:pt x="1409621" y="1596883"/>
                    </a:cubicBezTo>
                    <a:lnTo>
                      <a:pt x="1409015" y="1571228"/>
                    </a:lnTo>
                    <a:lnTo>
                      <a:pt x="1409015" y="1571228"/>
                    </a:lnTo>
                    <a:cubicBezTo>
                      <a:pt x="1418913" y="1581126"/>
                      <a:pt x="1428610" y="1593045"/>
                      <a:pt x="1442144" y="1598701"/>
                    </a:cubicBezTo>
                    <a:cubicBezTo>
                      <a:pt x="1445780" y="1600317"/>
                      <a:pt x="1449821" y="1596681"/>
                      <a:pt x="1447801" y="1593247"/>
                    </a:cubicBezTo>
                    <a:cubicBezTo>
                      <a:pt x="1440932" y="1581126"/>
                      <a:pt x="1427600" y="1572642"/>
                      <a:pt x="1416489" y="1563956"/>
                    </a:cubicBezTo>
                    <a:cubicBezTo>
                      <a:pt x="1413863" y="1561936"/>
                      <a:pt x="1411237" y="1560118"/>
                      <a:pt x="1408611" y="1558097"/>
                    </a:cubicBezTo>
                    <a:lnTo>
                      <a:pt x="1407803" y="1523958"/>
                    </a:lnTo>
                    <a:cubicBezTo>
                      <a:pt x="1413055" y="1528402"/>
                      <a:pt x="1418509" y="1532846"/>
                      <a:pt x="1423761" y="1537088"/>
                    </a:cubicBezTo>
                    <a:cubicBezTo>
                      <a:pt x="1435074" y="1546179"/>
                      <a:pt x="1445376" y="1556683"/>
                      <a:pt x="1459719" y="1561128"/>
                    </a:cubicBezTo>
                    <a:cubicBezTo>
                      <a:pt x="1461537" y="1561734"/>
                      <a:pt x="1463355" y="1560926"/>
                      <a:pt x="1464365" y="1559512"/>
                    </a:cubicBezTo>
                    <a:cubicBezTo>
                      <a:pt x="1465779" y="1560724"/>
                      <a:pt x="1467193" y="1562138"/>
                      <a:pt x="1469011" y="1563350"/>
                    </a:cubicBezTo>
                    <a:cubicBezTo>
                      <a:pt x="1478506" y="1569612"/>
                      <a:pt x="1490828" y="1572844"/>
                      <a:pt x="1503959" y="1572238"/>
                    </a:cubicBezTo>
                    <a:lnTo>
                      <a:pt x="1544159" y="1570218"/>
                    </a:lnTo>
                    <a:cubicBezTo>
                      <a:pt x="1508201" y="1589005"/>
                      <a:pt x="1472042" y="1599913"/>
                      <a:pt x="1433862" y="1614458"/>
                    </a:cubicBezTo>
                    <a:cubicBezTo>
                      <a:pt x="1428206" y="1616478"/>
                      <a:pt x="1422953" y="1619508"/>
                      <a:pt x="1417701" y="1621932"/>
                    </a:cubicBezTo>
                    <a:cubicBezTo>
                      <a:pt x="1417095" y="1621932"/>
                      <a:pt x="1416489" y="1621528"/>
                      <a:pt x="1415883" y="1621730"/>
                    </a:cubicBezTo>
                    <a:cubicBezTo>
                      <a:pt x="1384572" y="1626983"/>
                      <a:pt x="1356290" y="1647588"/>
                      <a:pt x="1327201" y="1660112"/>
                    </a:cubicBezTo>
                    <a:cubicBezTo>
                      <a:pt x="1292859" y="1675061"/>
                      <a:pt x="1257306" y="1687383"/>
                      <a:pt x="1224176" y="1704958"/>
                    </a:cubicBezTo>
                    <a:cubicBezTo>
                      <a:pt x="1165796" y="1735664"/>
                      <a:pt x="1121959" y="1782126"/>
                      <a:pt x="1078528" y="1831012"/>
                    </a:cubicBezTo>
                    <a:cubicBezTo>
                      <a:pt x="1021965" y="1894847"/>
                      <a:pt x="966210" y="1959288"/>
                      <a:pt x="910254" y="2023527"/>
                    </a:cubicBezTo>
                    <a:cubicBezTo>
                      <a:pt x="882983" y="2054838"/>
                      <a:pt x="854095" y="2085948"/>
                      <a:pt x="826016" y="2117865"/>
                    </a:cubicBezTo>
                    <a:cubicBezTo>
                      <a:pt x="822784" y="2115845"/>
                      <a:pt x="819350" y="2113825"/>
                      <a:pt x="816117" y="2112209"/>
                    </a:cubicBezTo>
                    <a:cubicBezTo>
                      <a:pt x="839753" y="2080291"/>
                      <a:pt x="862782" y="2048576"/>
                      <a:pt x="884397" y="2016053"/>
                    </a:cubicBezTo>
                    <a:close/>
                    <a:moveTo>
                      <a:pt x="1243165" y="1576278"/>
                    </a:moveTo>
                    <a:cubicBezTo>
                      <a:pt x="1248619" y="1568602"/>
                      <a:pt x="1254680" y="1561330"/>
                      <a:pt x="1259932" y="1553249"/>
                    </a:cubicBezTo>
                    <a:cubicBezTo>
                      <a:pt x="1271850" y="1564562"/>
                      <a:pt x="1276901" y="1578096"/>
                      <a:pt x="1278113" y="1592641"/>
                    </a:cubicBezTo>
                    <a:cubicBezTo>
                      <a:pt x="1276699" y="1592035"/>
                      <a:pt x="1275083" y="1591227"/>
                      <a:pt x="1273668" y="1590621"/>
                    </a:cubicBezTo>
                    <a:cubicBezTo>
                      <a:pt x="1263568" y="1585571"/>
                      <a:pt x="1253266" y="1580925"/>
                      <a:pt x="1243165" y="1576278"/>
                    </a:cubicBezTo>
                    <a:close/>
                    <a:moveTo>
                      <a:pt x="782584" y="2147156"/>
                    </a:moveTo>
                    <a:cubicBezTo>
                      <a:pt x="781978" y="2146753"/>
                      <a:pt x="781372" y="2146349"/>
                      <a:pt x="780766" y="2145944"/>
                    </a:cubicBezTo>
                    <a:cubicBezTo>
                      <a:pt x="774908" y="2142308"/>
                      <a:pt x="764605" y="2147965"/>
                      <a:pt x="768847" y="2155439"/>
                    </a:cubicBezTo>
                    <a:cubicBezTo>
                      <a:pt x="772079" y="2160893"/>
                      <a:pt x="775110" y="2166549"/>
                      <a:pt x="778342" y="2172004"/>
                    </a:cubicBezTo>
                    <a:cubicBezTo>
                      <a:pt x="771473" y="2166145"/>
                      <a:pt x="764403" y="2160085"/>
                      <a:pt x="757535" y="2154025"/>
                    </a:cubicBezTo>
                    <a:cubicBezTo>
                      <a:pt x="758747" y="2153621"/>
                      <a:pt x="759959" y="2153015"/>
                      <a:pt x="761171" y="2153015"/>
                    </a:cubicBezTo>
                    <a:cubicBezTo>
                      <a:pt x="769453" y="2139884"/>
                      <a:pt x="778140" y="2128572"/>
                      <a:pt x="788240" y="2126956"/>
                    </a:cubicBezTo>
                    <a:cubicBezTo>
                      <a:pt x="789452" y="2126754"/>
                      <a:pt x="791472" y="2127360"/>
                      <a:pt x="793492" y="2128168"/>
                    </a:cubicBezTo>
                    <a:cubicBezTo>
                      <a:pt x="789856" y="2134632"/>
                      <a:pt x="786422" y="2140894"/>
                      <a:pt x="782584" y="2147156"/>
                    </a:cubicBezTo>
                    <a:close/>
                    <a:moveTo>
                      <a:pt x="1204985" y="2519864"/>
                    </a:moveTo>
                    <a:cubicBezTo>
                      <a:pt x="1199127" y="2515217"/>
                      <a:pt x="1193067" y="2510773"/>
                      <a:pt x="1186602" y="2506531"/>
                    </a:cubicBezTo>
                    <a:cubicBezTo>
                      <a:pt x="1182764" y="2510571"/>
                      <a:pt x="1177108" y="2512591"/>
                      <a:pt x="1170644" y="2510571"/>
                    </a:cubicBezTo>
                    <a:cubicBezTo>
                      <a:pt x="1155493" y="2500067"/>
                      <a:pt x="1141150" y="2488148"/>
                      <a:pt x="1126202" y="2478654"/>
                    </a:cubicBezTo>
                    <a:cubicBezTo>
                      <a:pt x="1111455" y="2469361"/>
                      <a:pt x="1096304" y="2461079"/>
                      <a:pt x="1081154" y="2452998"/>
                    </a:cubicBezTo>
                    <a:cubicBezTo>
                      <a:pt x="1081356" y="2450373"/>
                      <a:pt x="1081760" y="2447948"/>
                      <a:pt x="1082770" y="2445524"/>
                    </a:cubicBezTo>
                    <a:cubicBezTo>
                      <a:pt x="1081558" y="2444716"/>
                      <a:pt x="1080346" y="2444110"/>
                      <a:pt x="1079134" y="2443302"/>
                    </a:cubicBezTo>
                    <a:cubicBezTo>
                      <a:pt x="1068225" y="2436030"/>
                      <a:pt x="1057519" y="2428555"/>
                      <a:pt x="1046812" y="2421283"/>
                    </a:cubicBezTo>
                    <a:cubicBezTo>
                      <a:pt x="1046004" y="2423909"/>
                      <a:pt x="1043580" y="2425929"/>
                      <a:pt x="1040752" y="2424515"/>
                    </a:cubicBezTo>
                    <a:cubicBezTo>
                      <a:pt x="1010854" y="2410779"/>
                      <a:pt x="981765" y="2395426"/>
                      <a:pt x="952878" y="2379063"/>
                    </a:cubicBezTo>
                    <a:cubicBezTo>
                      <a:pt x="927021" y="2361690"/>
                      <a:pt x="901971" y="2343308"/>
                      <a:pt x="877326" y="2323915"/>
                    </a:cubicBezTo>
                    <a:cubicBezTo>
                      <a:pt x="865206" y="2308966"/>
                      <a:pt x="852883" y="2294017"/>
                      <a:pt x="840157" y="2279473"/>
                    </a:cubicBezTo>
                    <a:cubicBezTo>
                      <a:pt x="868034" y="2296441"/>
                      <a:pt x="895709" y="2314420"/>
                      <a:pt x="922778" y="2332601"/>
                    </a:cubicBezTo>
                    <a:cubicBezTo>
                      <a:pt x="882376" y="2301896"/>
                      <a:pt x="842985" y="2269776"/>
                      <a:pt x="804199" y="2236849"/>
                    </a:cubicBezTo>
                    <a:cubicBezTo>
                      <a:pt x="801371" y="2233213"/>
                      <a:pt x="798543" y="2229778"/>
                      <a:pt x="795917" y="2226142"/>
                    </a:cubicBezTo>
                    <a:cubicBezTo>
                      <a:pt x="811269" y="2237051"/>
                      <a:pt x="826824" y="2247757"/>
                      <a:pt x="840763" y="2258262"/>
                    </a:cubicBezTo>
                    <a:cubicBezTo>
                      <a:pt x="880558" y="2288159"/>
                      <a:pt x="921768" y="2316440"/>
                      <a:pt x="962978" y="2344115"/>
                    </a:cubicBezTo>
                    <a:cubicBezTo>
                      <a:pt x="964998" y="2345530"/>
                      <a:pt x="966816" y="2344721"/>
                      <a:pt x="968028" y="2343509"/>
                    </a:cubicBezTo>
                    <a:cubicBezTo>
                      <a:pt x="1000148" y="2363307"/>
                      <a:pt x="1033075" y="2381689"/>
                      <a:pt x="1066205" y="2397648"/>
                    </a:cubicBezTo>
                    <a:cubicBezTo>
                      <a:pt x="1070649" y="2399870"/>
                      <a:pt x="1074487" y="2392800"/>
                      <a:pt x="1070447" y="2389972"/>
                    </a:cubicBezTo>
                    <a:cubicBezTo>
                      <a:pt x="1007218" y="2345126"/>
                      <a:pt x="942575" y="2302300"/>
                      <a:pt x="880558" y="2255433"/>
                    </a:cubicBezTo>
                    <a:cubicBezTo>
                      <a:pt x="853489" y="2234829"/>
                      <a:pt x="827228" y="2213214"/>
                      <a:pt x="801169" y="2191397"/>
                    </a:cubicBezTo>
                    <a:cubicBezTo>
                      <a:pt x="799351" y="2186750"/>
                      <a:pt x="797533" y="2182306"/>
                      <a:pt x="795715" y="2177862"/>
                    </a:cubicBezTo>
                    <a:cubicBezTo>
                      <a:pt x="816319" y="2194023"/>
                      <a:pt x="837530" y="2209779"/>
                      <a:pt x="858943" y="2224728"/>
                    </a:cubicBezTo>
                    <a:cubicBezTo>
                      <a:pt x="867832" y="2230990"/>
                      <a:pt x="879952" y="2219476"/>
                      <a:pt x="872680" y="2210587"/>
                    </a:cubicBezTo>
                    <a:cubicBezTo>
                      <a:pt x="859751" y="2194831"/>
                      <a:pt x="843187" y="2175842"/>
                      <a:pt x="824400" y="2162509"/>
                    </a:cubicBezTo>
                    <a:cubicBezTo>
                      <a:pt x="826622" y="2160085"/>
                      <a:pt x="828844" y="2157459"/>
                      <a:pt x="831066" y="2155035"/>
                    </a:cubicBezTo>
                    <a:cubicBezTo>
                      <a:pt x="846015" y="2167560"/>
                      <a:pt x="860155" y="2180084"/>
                      <a:pt x="865408" y="2183922"/>
                    </a:cubicBezTo>
                    <a:cubicBezTo>
                      <a:pt x="925202" y="2226950"/>
                      <a:pt x="985199" y="2269776"/>
                      <a:pt x="1045398" y="2312602"/>
                    </a:cubicBezTo>
                    <a:cubicBezTo>
                      <a:pt x="1102769" y="2353610"/>
                      <a:pt x="1160543" y="2394214"/>
                      <a:pt x="1218116" y="2434818"/>
                    </a:cubicBezTo>
                    <a:cubicBezTo>
                      <a:pt x="1218520" y="2435020"/>
                      <a:pt x="1219126" y="2435424"/>
                      <a:pt x="1219732" y="2435828"/>
                    </a:cubicBezTo>
                    <a:cubicBezTo>
                      <a:pt x="1220540" y="2436030"/>
                      <a:pt x="1221146" y="2436434"/>
                      <a:pt x="1221752" y="2436838"/>
                    </a:cubicBezTo>
                    <a:cubicBezTo>
                      <a:pt x="1226398" y="2438858"/>
                      <a:pt x="1230640" y="2441080"/>
                      <a:pt x="1234681" y="2443504"/>
                    </a:cubicBezTo>
                    <a:cubicBezTo>
                      <a:pt x="1236095" y="2444312"/>
                      <a:pt x="1237307" y="2445322"/>
                      <a:pt x="1238519" y="2446130"/>
                    </a:cubicBezTo>
                    <a:cubicBezTo>
                      <a:pt x="1242357" y="2448958"/>
                      <a:pt x="1245993" y="2451786"/>
                      <a:pt x="1248821" y="2455423"/>
                    </a:cubicBezTo>
                    <a:cubicBezTo>
                      <a:pt x="1249629" y="2455221"/>
                      <a:pt x="1250437" y="2454817"/>
                      <a:pt x="1251447" y="2454413"/>
                    </a:cubicBezTo>
                    <a:cubicBezTo>
                      <a:pt x="1253872" y="2456029"/>
                      <a:pt x="1255488" y="2457443"/>
                      <a:pt x="1255488" y="2458049"/>
                    </a:cubicBezTo>
                    <a:cubicBezTo>
                      <a:pt x="1255488" y="2459059"/>
                      <a:pt x="1254276" y="2461079"/>
                      <a:pt x="1252660" y="2463503"/>
                    </a:cubicBezTo>
                    <a:cubicBezTo>
                      <a:pt x="1254478" y="2472593"/>
                      <a:pt x="1249023" y="2482088"/>
                      <a:pt x="1239125" y="2483906"/>
                    </a:cubicBezTo>
                    <a:cubicBezTo>
                      <a:pt x="1237913" y="2484108"/>
                      <a:pt x="1236701" y="2484108"/>
                      <a:pt x="1235287" y="2484108"/>
                    </a:cubicBezTo>
                    <a:cubicBezTo>
                      <a:pt x="1228418" y="2491784"/>
                      <a:pt x="1221954" y="2498653"/>
                      <a:pt x="1220338" y="2500269"/>
                    </a:cubicBezTo>
                    <a:cubicBezTo>
                      <a:pt x="1215490" y="2507137"/>
                      <a:pt x="1210238" y="2513601"/>
                      <a:pt x="1204985" y="2519864"/>
                    </a:cubicBezTo>
                    <a:close/>
                    <a:moveTo>
                      <a:pt x="1223570" y="2638847"/>
                    </a:moveTo>
                    <a:lnTo>
                      <a:pt x="1223772" y="2651372"/>
                    </a:lnTo>
                    <a:cubicBezTo>
                      <a:pt x="1224580" y="2694804"/>
                      <a:pt x="1247811" y="2727529"/>
                      <a:pt x="1277103" y="2725509"/>
                    </a:cubicBezTo>
                    <a:lnTo>
                      <a:pt x="1290233" y="2724701"/>
                    </a:lnTo>
                    <a:cubicBezTo>
                      <a:pt x="1300536" y="2742276"/>
                      <a:pt x="1314676" y="2757831"/>
                      <a:pt x="1327807" y="2773587"/>
                    </a:cubicBezTo>
                    <a:cubicBezTo>
                      <a:pt x="1346190" y="2795606"/>
                      <a:pt x="1363967" y="2818837"/>
                      <a:pt x="1386592" y="2837018"/>
                    </a:cubicBezTo>
                    <a:cubicBezTo>
                      <a:pt x="1389824" y="2839644"/>
                      <a:pt x="1394672" y="2836008"/>
                      <a:pt x="1392652" y="2832372"/>
                    </a:cubicBezTo>
                    <a:cubicBezTo>
                      <a:pt x="1378915" y="2808737"/>
                      <a:pt x="1359522" y="2788738"/>
                      <a:pt x="1341342" y="2768335"/>
                    </a:cubicBezTo>
                    <a:cubicBezTo>
                      <a:pt x="1328009" y="2753386"/>
                      <a:pt x="1315080" y="2737428"/>
                      <a:pt x="1299728" y="2724095"/>
                    </a:cubicBezTo>
                    <a:lnTo>
                      <a:pt x="1394672" y="2717833"/>
                    </a:lnTo>
                    <a:cubicBezTo>
                      <a:pt x="1400530" y="2735408"/>
                      <a:pt x="1409419" y="2751164"/>
                      <a:pt x="1418913" y="2767123"/>
                    </a:cubicBezTo>
                    <a:cubicBezTo>
                      <a:pt x="1428812" y="2784294"/>
                      <a:pt x="1438306" y="2802070"/>
                      <a:pt x="1452649" y="2816211"/>
                    </a:cubicBezTo>
                    <a:cubicBezTo>
                      <a:pt x="1455073" y="2818433"/>
                      <a:pt x="1459315" y="2815807"/>
                      <a:pt x="1458507" y="2812777"/>
                    </a:cubicBezTo>
                    <a:cubicBezTo>
                      <a:pt x="1452447" y="2793788"/>
                      <a:pt x="1440730" y="2777223"/>
                      <a:pt x="1430024" y="2760659"/>
                    </a:cubicBezTo>
                    <a:cubicBezTo>
                      <a:pt x="1420125" y="2745306"/>
                      <a:pt x="1410429" y="2730559"/>
                      <a:pt x="1397702" y="2717631"/>
                    </a:cubicBezTo>
                    <a:lnTo>
                      <a:pt x="1401742" y="2717429"/>
                    </a:lnTo>
                    <a:cubicBezTo>
                      <a:pt x="1401944" y="2717429"/>
                      <a:pt x="1402146" y="2717429"/>
                      <a:pt x="1402348" y="2717227"/>
                    </a:cubicBezTo>
                    <a:cubicBezTo>
                      <a:pt x="1409217" y="2722479"/>
                      <a:pt x="1416085" y="2727529"/>
                      <a:pt x="1423155" y="2732175"/>
                    </a:cubicBezTo>
                    <a:cubicBezTo>
                      <a:pt x="1429014" y="2742882"/>
                      <a:pt x="1435478" y="2752982"/>
                      <a:pt x="1441942" y="2763285"/>
                    </a:cubicBezTo>
                    <a:cubicBezTo>
                      <a:pt x="1453255" y="2781466"/>
                      <a:pt x="1463557" y="2800455"/>
                      <a:pt x="1478708" y="2816009"/>
                    </a:cubicBezTo>
                    <a:cubicBezTo>
                      <a:pt x="1481334" y="2818635"/>
                      <a:pt x="1486788" y="2815605"/>
                      <a:pt x="1485374" y="2811969"/>
                    </a:cubicBezTo>
                    <a:cubicBezTo>
                      <a:pt x="1478102" y="2791970"/>
                      <a:pt x="1465375" y="2774193"/>
                      <a:pt x="1453861" y="2756215"/>
                    </a:cubicBezTo>
                    <a:cubicBezTo>
                      <a:pt x="1452851" y="2754598"/>
                      <a:pt x="1451841" y="2752982"/>
                      <a:pt x="1450831" y="2751366"/>
                    </a:cubicBezTo>
                    <a:cubicBezTo>
                      <a:pt x="1456285" y="2754800"/>
                      <a:pt x="1461941" y="2758033"/>
                      <a:pt x="1468203" y="2759851"/>
                    </a:cubicBezTo>
                    <a:cubicBezTo>
                      <a:pt x="1471031" y="2760659"/>
                      <a:pt x="1473860" y="2757022"/>
                      <a:pt x="1472244" y="2754800"/>
                    </a:cubicBezTo>
                    <a:cubicBezTo>
                      <a:pt x="1463355" y="2743488"/>
                      <a:pt x="1449821" y="2737024"/>
                      <a:pt x="1437700" y="2728943"/>
                    </a:cubicBezTo>
                    <a:cubicBezTo>
                      <a:pt x="1436892" y="2728337"/>
                      <a:pt x="1436084" y="2727933"/>
                      <a:pt x="1435276" y="2727327"/>
                    </a:cubicBezTo>
                    <a:cubicBezTo>
                      <a:pt x="1431034" y="2721267"/>
                      <a:pt x="1426387" y="2715610"/>
                      <a:pt x="1421337" y="2710156"/>
                    </a:cubicBezTo>
                    <a:cubicBezTo>
                      <a:pt x="1428004" y="2705712"/>
                      <a:pt x="1433862" y="2699248"/>
                      <a:pt x="1438710" y="2690965"/>
                    </a:cubicBezTo>
                    <a:lnTo>
                      <a:pt x="1438710" y="2690965"/>
                    </a:lnTo>
                    <a:cubicBezTo>
                      <a:pt x="1439114" y="2690359"/>
                      <a:pt x="1439316" y="2689551"/>
                      <a:pt x="1439720" y="2688744"/>
                    </a:cubicBezTo>
                    <a:cubicBezTo>
                      <a:pt x="1457295" y="2732377"/>
                      <a:pt x="1484364" y="2784496"/>
                      <a:pt x="1527190" y="2803889"/>
                    </a:cubicBezTo>
                    <a:cubicBezTo>
                      <a:pt x="1530826" y="2805505"/>
                      <a:pt x="1534866" y="2801667"/>
                      <a:pt x="1532846" y="2798232"/>
                    </a:cubicBezTo>
                    <a:cubicBezTo>
                      <a:pt x="1520524" y="2776617"/>
                      <a:pt x="1499515" y="2759851"/>
                      <a:pt x="1484768" y="2739650"/>
                    </a:cubicBezTo>
                    <a:cubicBezTo>
                      <a:pt x="1481334" y="2734802"/>
                      <a:pt x="1478304" y="2729549"/>
                      <a:pt x="1475072" y="2724499"/>
                    </a:cubicBezTo>
                    <a:cubicBezTo>
                      <a:pt x="1489414" y="2741064"/>
                      <a:pt x="1504565" y="2756821"/>
                      <a:pt x="1520120" y="2772173"/>
                    </a:cubicBezTo>
                    <a:cubicBezTo>
                      <a:pt x="1536281" y="2788334"/>
                      <a:pt x="1552239" y="2807121"/>
                      <a:pt x="1571430" y="2820453"/>
                    </a:cubicBezTo>
                    <a:cubicBezTo>
                      <a:pt x="1454669" y="2833786"/>
                      <a:pt x="1337503" y="2847725"/>
                      <a:pt x="1220338" y="2864492"/>
                    </a:cubicBezTo>
                    <a:cubicBezTo>
                      <a:pt x="1220540" y="2863886"/>
                      <a:pt x="1220742" y="2863077"/>
                      <a:pt x="1220136" y="2862471"/>
                    </a:cubicBezTo>
                    <a:cubicBezTo>
                      <a:pt x="1215086" y="2855199"/>
                      <a:pt x="1208621" y="2848331"/>
                      <a:pt x="1201753" y="2841866"/>
                    </a:cubicBezTo>
                    <a:cubicBezTo>
                      <a:pt x="1201955" y="2834190"/>
                      <a:pt x="1202561" y="2826514"/>
                      <a:pt x="1202561" y="2818837"/>
                    </a:cubicBezTo>
                    <a:cubicBezTo>
                      <a:pt x="1212056" y="2829948"/>
                      <a:pt x="1222156" y="2840654"/>
                      <a:pt x="1234277" y="2847927"/>
                    </a:cubicBezTo>
                    <a:cubicBezTo>
                      <a:pt x="1236903" y="2849543"/>
                      <a:pt x="1239731" y="2846109"/>
                      <a:pt x="1238519" y="2843886"/>
                    </a:cubicBezTo>
                    <a:cubicBezTo>
                      <a:pt x="1230236" y="2828938"/>
                      <a:pt x="1216298" y="2815807"/>
                      <a:pt x="1202359" y="2803889"/>
                    </a:cubicBezTo>
                    <a:cubicBezTo>
                      <a:pt x="1202157" y="2794394"/>
                      <a:pt x="1201955" y="2785102"/>
                      <a:pt x="1201753" y="2775607"/>
                    </a:cubicBezTo>
                    <a:cubicBezTo>
                      <a:pt x="1204783" y="2779445"/>
                      <a:pt x="1207611" y="2783284"/>
                      <a:pt x="1210844" y="2787122"/>
                    </a:cubicBezTo>
                    <a:cubicBezTo>
                      <a:pt x="1223570" y="2802273"/>
                      <a:pt x="1235287" y="2818837"/>
                      <a:pt x="1252053" y="2830150"/>
                    </a:cubicBezTo>
                    <a:cubicBezTo>
                      <a:pt x="1255488" y="2832372"/>
                      <a:pt x="1258720" y="2827726"/>
                      <a:pt x="1257306" y="2824898"/>
                    </a:cubicBezTo>
                    <a:cubicBezTo>
                      <a:pt x="1248821" y="2808535"/>
                      <a:pt x="1234681" y="2795404"/>
                      <a:pt x="1221954" y="2781869"/>
                    </a:cubicBezTo>
                    <a:cubicBezTo>
                      <a:pt x="1215288" y="2774597"/>
                      <a:pt x="1208419" y="2767729"/>
                      <a:pt x="1201349" y="2760861"/>
                    </a:cubicBezTo>
                    <a:cubicBezTo>
                      <a:pt x="1201147" y="2757427"/>
                      <a:pt x="1201147" y="2753992"/>
                      <a:pt x="1201147" y="2750558"/>
                    </a:cubicBezTo>
                    <a:cubicBezTo>
                      <a:pt x="1202561" y="2752376"/>
                      <a:pt x="1204177" y="2754194"/>
                      <a:pt x="1205591" y="2756012"/>
                    </a:cubicBezTo>
                    <a:cubicBezTo>
                      <a:pt x="1213066" y="2765103"/>
                      <a:pt x="1219934" y="2776415"/>
                      <a:pt x="1230640" y="2782072"/>
                    </a:cubicBezTo>
                    <a:cubicBezTo>
                      <a:pt x="1233469" y="2783688"/>
                      <a:pt x="1237307" y="2780657"/>
                      <a:pt x="1236499" y="2777627"/>
                    </a:cubicBezTo>
                    <a:cubicBezTo>
                      <a:pt x="1233065" y="2766315"/>
                      <a:pt x="1223166" y="2757427"/>
                      <a:pt x="1215490" y="2748538"/>
                    </a:cubicBezTo>
                    <a:cubicBezTo>
                      <a:pt x="1210440" y="2742680"/>
                      <a:pt x="1205389" y="2736620"/>
                      <a:pt x="1200137" y="2730761"/>
                    </a:cubicBezTo>
                    <a:cubicBezTo>
                      <a:pt x="1199531" y="2720055"/>
                      <a:pt x="1199127" y="2709146"/>
                      <a:pt x="1198521" y="2698440"/>
                    </a:cubicBezTo>
                    <a:cubicBezTo>
                      <a:pt x="1204581" y="2705106"/>
                      <a:pt x="1210844" y="2711773"/>
                      <a:pt x="1217712" y="2717833"/>
                    </a:cubicBezTo>
                    <a:cubicBezTo>
                      <a:pt x="1219126" y="2719045"/>
                      <a:pt x="1221146" y="2718237"/>
                      <a:pt x="1221954" y="2716823"/>
                    </a:cubicBezTo>
                    <a:cubicBezTo>
                      <a:pt x="1253266" y="2752376"/>
                      <a:pt x="1287405" y="2790354"/>
                      <a:pt x="1325989" y="2818635"/>
                    </a:cubicBezTo>
                    <a:cubicBezTo>
                      <a:pt x="1329019" y="2820857"/>
                      <a:pt x="1334675" y="2817625"/>
                      <a:pt x="1332049" y="2813989"/>
                    </a:cubicBezTo>
                    <a:cubicBezTo>
                      <a:pt x="1303364" y="2774799"/>
                      <a:pt x="1263568" y="2739448"/>
                      <a:pt x="1226802" y="2707530"/>
                    </a:cubicBezTo>
                    <a:cubicBezTo>
                      <a:pt x="1223368" y="2704500"/>
                      <a:pt x="1219126" y="2707328"/>
                      <a:pt x="1218722" y="2710560"/>
                    </a:cubicBezTo>
                    <a:cubicBezTo>
                      <a:pt x="1212258" y="2702076"/>
                      <a:pt x="1204985" y="2693996"/>
                      <a:pt x="1197915" y="2686117"/>
                    </a:cubicBezTo>
                    <a:cubicBezTo>
                      <a:pt x="1197915" y="2684299"/>
                      <a:pt x="1197713" y="2682481"/>
                      <a:pt x="1197713" y="2680663"/>
                    </a:cubicBezTo>
                    <a:cubicBezTo>
                      <a:pt x="1205591" y="2668340"/>
                      <a:pt x="1215288" y="2653998"/>
                      <a:pt x="1223570" y="2638847"/>
                    </a:cubicBezTo>
                    <a:close/>
                    <a:moveTo>
                      <a:pt x="1085396" y="2870552"/>
                    </a:moveTo>
                    <a:cubicBezTo>
                      <a:pt x="1110647" y="2833180"/>
                      <a:pt x="1142564" y="2794192"/>
                      <a:pt x="1165796" y="2752982"/>
                    </a:cubicBezTo>
                    <a:cubicBezTo>
                      <a:pt x="1166806" y="2773789"/>
                      <a:pt x="1167412" y="2794798"/>
                      <a:pt x="1169230" y="2815605"/>
                    </a:cubicBezTo>
                    <a:cubicBezTo>
                      <a:pt x="1169028" y="2815605"/>
                      <a:pt x="1169028" y="2815403"/>
                      <a:pt x="1168826" y="2815403"/>
                    </a:cubicBezTo>
                    <a:cubicBezTo>
                      <a:pt x="1165998" y="2813585"/>
                      <a:pt x="1163371" y="2817827"/>
                      <a:pt x="1165189" y="2819847"/>
                    </a:cubicBezTo>
                    <a:cubicBezTo>
                      <a:pt x="1166806" y="2821665"/>
                      <a:pt x="1168624" y="2823484"/>
                      <a:pt x="1170240" y="2825302"/>
                    </a:cubicBezTo>
                    <a:cubicBezTo>
                      <a:pt x="1171654" y="2840654"/>
                      <a:pt x="1173270" y="2856007"/>
                      <a:pt x="1175290" y="2871360"/>
                    </a:cubicBezTo>
                    <a:cubicBezTo>
                      <a:pt x="1173270" y="2871562"/>
                      <a:pt x="1171452" y="2871966"/>
                      <a:pt x="1169432" y="2872168"/>
                    </a:cubicBezTo>
                    <a:cubicBezTo>
                      <a:pt x="1170240" y="2871562"/>
                      <a:pt x="1171250" y="2871158"/>
                      <a:pt x="1172058" y="2870350"/>
                    </a:cubicBezTo>
                    <a:cubicBezTo>
                      <a:pt x="1173472" y="2869340"/>
                      <a:pt x="1172058" y="2867320"/>
                      <a:pt x="1170846" y="2868330"/>
                    </a:cubicBezTo>
                    <a:cubicBezTo>
                      <a:pt x="1168624" y="2869946"/>
                      <a:pt x="1166402" y="2871360"/>
                      <a:pt x="1164179" y="2872774"/>
                    </a:cubicBezTo>
                    <a:cubicBezTo>
                      <a:pt x="1156301" y="2873986"/>
                      <a:pt x="1148423" y="2874996"/>
                      <a:pt x="1140544" y="2876208"/>
                    </a:cubicBezTo>
                    <a:cubicBezTo>
                      <a:pt x="1122970" y="2879036"/>
                      <a:pt x="1105395" y="2881258"/>
                      <a:pt x="1087618" y="2883480"/>
                    </a:cubicBezTo>
                    <a:cubicBezTo>
                      <a:pt x="1083780" y="2883682"/>
                      <a:pt x="1079942" y="2883884"/>
                      <a:pt x="1075901" y="2884086"/>
                    </a:cubicBezTo>
                    <a:cubicBezTo>
                      <a:pt x="1079134" y="2879642"/>
                      <a:pt x="1082366" y="2875198"/>
                      <a:pt x="1085396" y="2870552"/>
                    </a:cubicBezTo>
                    <a:close/>
                    <a:moveTo>
                      <a:pt x="1762935" y="2853381"/>
                    </a:moveTo>
                    <a:cubicBezTo>
                      <a:pt x="1638901" y="2868330"/>
                      <a:pt x="1514463" y="2882066"/>
                      <a:pt x="1389218" y="2894187"/>
                    </a:cubicBezTo>
                    <a:cubicBezTo>
                      <a:pt x="1310636" y="2901661"/>
                      <a:pt x="1231853" y="2907317"/>
                      <a:pt x="1152665" y="2914186"/>
                    </a:cubicBezTo>
                    <a:cubicBezTo>
                      <a:pt x="1174482" y="2911156"/>
                      <a:pt x="1196299" y="2907923"/>
                      <a:pt x="1218318" y="2904489"/>
                    </a:cubicBezTo>
                    <a:cubicBezTo>
                      <a:pt x="1222762" y="2903681"/>
                      <a:pt x="1222964" y="2897419"/>
                      <a:pt x="1218318" y="2897823"/>
                    </a:cubicBezTo>
                    <a:cubicBezTo>
                      <a:pt x="1165392" y="2902065"/>
                      <a:pt x="1110445" y="2906307"/>
                      <a:pt x="1055902" y="2913378"/>
                    </a:cubicBezTo>
                    <a:cubicBezTo>
                      <a:pt x="1057923" y="2910550"/>
                      <a:pt x="1059741" y="2907721"/>
                      <a:pt x="1061761" y="2904893"/>
                    </a:cubicBezTo>
                    <a:cubicBezTo>
                      <a:pt x="1068225" y="2904287"/>
                      <a:pt x="1074891" y="2903883"/>
                      <a:pt x="1081356" y="2903075"/>
                    </a:cubicBezTo>
                    <a:cubicBezTo>
                      <a:pt x="1089234" y="2902671"/>
                      <a:pt x="1097112" y="2901863"/>
                      <a:pt x="1104991" y="2900247"/>
                    </a:cubicBezTo>
                    <a:cubicBezTo>
                      <a:pt x="1108829" y="2899843"/>
                      <a:pt x="1112465" y="2899439"/>
                      <a:pt x="1116303" y="2898833"/>
                    </a:cubicBezTo>
                    <a:cubicBezTo>
                      <a:pt x="1130646" y="2896813"/>
                      <a:pt x="1144989" y="2894793"/>
                      <a:pt x="1159331" y="2892773"/>
                    </a:cubicBezTo>
                    <a:cubicBezTo>
                      <a:pt x="1165593" y="2892773"/>
                      <a:pt x="1172058" y="2892571"/>
                      <a:pt x="1178522" y="2892369"/>
                    </a:cubicBezTo>
                    <a:cubicBezTo>
                      <a:pt x="1182966" y="2899843"/>
                      <a:pt x="1196703" y="2900449"/>
                      <a:pt x="1199329" y="2891965"/>
                    </a:cubicBezTo>
                    <a:cubicBezTo>
                      <a:pt x="1258922" y="2891157"/>
                      <a:pt x="1318515" y="2889945"/>
                      <a:pt x="1377703" y="2885298"/>
                    </a:cubicBezTo>
                    <a:cubicBezTo>
                      <a:pt x="1380733" y="2885096"/>
                      <a:pt x="1380733" y="2880854"/>
                      <a:pt x="1377703" y="2880854"/>
                    </a:cubicBezTo>
                    <a:cubicBezTo>
                      <a:pt x="1333867" y="2879036"/>
                      <a:pt x="1289627" y="2879642"/>
                      <a:pt x="1245387" y="2880450"/>
                    </a:cubicBezTo>
                    <a:cubicBezTo>
                      <a:pt x="1284375" y="2874996"/>
                      <a:pt x="1323565" y="2869542"/>
                      <a:pt x="1362553" y="2865098"/>
                    </a:cubicBezTo>
                    <a:cubicBezTo>
                      <a:pt x="1586985" y="2839240"/>
                      <a:pt x="1809801" y="2813585"/>
                      <a:pt x="2030799" y="2787930"/>
                    </a:cubicBezTo>
                    <a:cubicBezTo>
                      <a:pt x="2018275" y="2790152"/>
                      <a:pt x="2005750" y="2791768"/>
                      <a:pt x="1993226" y="2793990"/>
                    </a:cubicBezTo>
                    <a:cubicBezTo>
                      <a:pt x="1943733" y="2803081"/>
                      <a:pt x="1890605" y="2810555"/>
                      <a:pt x="1843537" y="2827120"/>
                    </a:cubicBezTo>
                    <a:cubicBezTo>
                      <a:pt x="1840506" y="2828130"/>
                      <a:pt x="1841517" y="2832978"/>
                      <a:pt x="1845153" y="2832574"/>
                    </a:cubicBezTo>
                    <a:cubicBezTo>
                      <a:pt x="1896463" y="2827726"/>
                      <a:pt x="1946561" y="2814595"/>
                      <a:pt x="1996660" y="2806313"/>
                    </a:cubicBezTo>
                    <a:cubicBezTo>
                      <a:pt x="2045142" y="2798434"/>
                      <a:pt x="2093422" y="2791162"/>
                      <a:pt x="2142106" y="2785102"/>
                    </a:cubicBezTo>
                    <a:cubicBezTo>
                      <a:pt x="2190589" y="2779041"/>
                      <a:pt x="2239071" y="2773789"/>
                      <a:pt x="2287755" y="2769951"/>
                    </a:cubicBezTo>
                    <a:cubicBezTo>
                      <a:pt x="2309976" y="2768133"/>
                      <a:pt x="2333611" y="2768133"/>
                      <a:pt x="2357044" y="2767325"/>
                    </a:cubicBezTo>
                    <a:cubicBezTo>
                      <a:pt x="2160893" y="2799445"/>
                      <a:pt x="1962924" y="2829140"/>
                      <a:pt x="1762935" y="2853381"/>
                    </a:cubicBezTo>
                    <a:close/>
                    <a:moveTo>
                      <a:pt x="2465927" y="2749346"/>
                    </a:moveTo>
                    <a:cubicBezTo>
                      <a:pt x="2454413" y="2751366"/>
                      <a:pt x="2443100" y="2753184"/>
                      <a:pt x="2431586" y="2755003"/>
                    </a:cubicBezTo>
                    <a:cubicBezTo>
                      <a:pt x="2433000" y="2751366"/>
                      <a:pt x="2431182" y="2746316"/>
                      <a:pt x="2426333" y="2745508"/>
                    </a:cubicBezTo>
                    <a:cubicBezTo>
                      <a:pt x="2420879" y="2744700"/>
                      <a:pt x="2415425" y="2744094"/>
                      <a:pt x="2409971" y="2743690"/>
                    </a:cubicBezTo>
                    <a:cubicBezTo>
                      <a:pt x="2418051" y="2742478"/>
                      <a:pt x="2426131" y="2741468"/>
                      <a:pt x="2434212" y="2740256"/>
                    </a:cubicBezTo>
                    <a:cubicBezTo>
                      <a:pt x="2439262" y="2739448"/>
                      <a:pt x="2441888" y="2735811"/>
                      <a:pt x="2442494" y="2732175"/>
                    </a:cubicBezTo>
                    <a:cubicBezTo>
                      <a:pt x="2443504" y="2731771"/>
                      <a:pt x="2444514" y="2730963"/>
                      <a:pt x="2445120" y="2730155"/>
                    </a:cubicBezTo>
                    <a:cubicBezTo>
                      <a:pt x="2445726" y="2730963"/>
                      <a:pt x="2446332" y="2731569"/>
                      <a:pt x="2446938" y="2732377"/>
                    </a:cubicBezTo>
                    <a:cubicBezTo>
                      <a:pt x="2447342" y="2733993"/>
                      <a:pt x="2448352" y="2735811"/>
                      <a:pt x="2450170" y="2737226"/>
                    </a:cubicBezTo>
                    <a:cubicBezTo>
                      <a:pt x="2455423" y="2741266"/>
                      <a:pt x="2460675" y="2745306"/>
                      <a:pt x="2465927" y="2749346"/>
                    </a:cubicBezTo>
                    <a:close/>
                    <a:moveTo>
                      <a:pt x="2649150" y="2420475"/>
                    </a:moveTo>
                    <a:cubicBezTo>
                      <a:pt x="2642079" y="2402698"/>
                      <a:pt x="2635009" y="2384921"/>
                      <a:pt x="2627939" y="2367145"/>
                    </a:cubicBezTo>
                    <a:cubicBezTo>
                      <a:pt x="2628747" y="2366538"/>
                      <a:pt x="2628949" y="2364316"/>
                      <a:pt x="2627939" y="2360680"/>
                    </a:cubicBezTo>
                    <a:cubicBezTo>
                      <a:pt x="2602889" y="2284321"/>
                      <a:pt x="2569760" y="2204931"/>
                      <a:pt x="2541479" y="2131400"/>
                    </a:cubicBezTo>
                    <a:cubicBezTo>
                      <a:pt x="2531782" y="2106149"/>
                      <a:pt x="2522086" y="2080897"/>
                      <a:pt x="2512389" y="2055646"/>
                    </a:cubicBezTo>
                    <a:cubicBezTo>
                      <a:pt x="2527136" y="2090998"/>
                      <a:pt x="2542287" y="2126754"/>
                      <a:pt x="2557437" y="2162913"/>
                    </a:cubicBezTo>
                    <a:cubicBezTo>
                      <a:pt x="2565922" y="2183114"/>
                      <a:pt x="2574608" y="2203517"/>
                      <a:pt x="2583295" y="2223920"/>
                    </a:cubicBezTo>
                    <a:cubicBezTo>
                      <a:pt x="2595415" y="2255636"/>
                      <a:pt x="2608142" y="2287149"/>
                      <a:pt x="2621474" y="2316642"/>
                    </a:cubicBezTo>
                    <a:cubicBezTo>
                      <a:pt x="2622484" y="2318864"/>
                      <a:pt x="2623494" y="2319874"/>
                      <a:pt x="2624100" y="2320480"/>
                    </a:cubicBezTo>
                    <a:cubicBezTo>
                      <a:pt x="2631575" y="2338055"/>
                      <a:pt x="2639049" y="2356034"/>
                      <a:pt x="2646725" y="2374013"/>
                    </a:cubicBezTo>
                    <a:cubicBezTo>
                      <a:pt x="2647534" y="2389366"/>
                      <a:pt x="2648341" y="2405122"/>
                      <a:pt x="2649150" y="2420475"/>
                    </a:cubicBezTo>
                    <a:close/>
                    <a:moveTo>
                      <a:pt x="2595415" y="1167816"/>
                    </a:moveTo>
                    <a:cubicBezTo>
                      <a:pt x="2585517" y="1147009"/>
                      <a:pt x="2575214" y="1126404"/>
                      <a:pt x="2564912" y="1106405"/>
                    </a:cubicBezTo>
                    <a:cubicBezTo>
                      <a:pt x="2541883" y="1042772"/>
                      <a:pt x="2512187" y="977523"/>
                      <a:pt x="2486330" y="916920"/>
                    </a:cubicBezTo>
                    <a:cubicBezTo>
                      <a:pt x="2487542" y="919142"/>
                      <a:pt x="2488552" y="921566"/>
                      <a:pt x="2489764" y="923788"/>
                    </a:cubicBezTo>
                    <a:cubicBezTo>
                      <a:pt x="2508551" y="961160"/>
                      <a:pt x="2527742" y="999138"/>
                      <a:pt x="2547135" y="1037318"/>
                    </a:cubicBezTo>
                    <a:cubicBezTo>
                      <a:pt x="2561882" y="1066407"/>
                      <a:pt x="2577234" y="1098930"/>
                      <a:pt x="2593799" y="1128424"/>
                    </a:cubicBezTo>
                    <a:cubicBezTo>
                      <a:pt x="2594405" y="1141554"/>
                      <a:pt x="2595011" y="1154685"/>
                      <a:pt x="2595415" y="1167816"/>
                    </a:cubicBezTo>
                    <a:close/>
                    <a:moveTo>
                      <a:pt x="2526530" y="73531"/>
                    </a:moveTo>
                    <a:cubicBezTo>
                      <a:pt x="2532792" y="83834"/>
                      <a:pt x="2539257" y="94944"/>
                      <a:pt x="2546125" y="104237"/>
                    </a:cubicBezTo>
                    <a:cubicBezTo>
                      <a:pt x="2547741" y="112721"/>
                      <a:pt x="2549155" y="121004"/>
                      <a:pt x="2550367" y="129286"/>
                    </a:cubicBezTo>
                    <a:cubicBezTo>
                      <a:pt x="2546529" y="121408"/>
                      <a:pt x="2541883" y="113529"/>
                      <a:pt x="2538044" y="106055"/>
                    </a:cubicBezTo>
                    <a:cubicBezTo>
                      <a:pt x="2532994" y="96560"/>
                      <a:pt x="2527944" y="87268"/>
                      <a:pt x="2522894" y="77774"/>
                    </a:cubicBezTo>
                    <a:cubicBezTo>
                      <a:pt x="2524106" y="76561"/>
                      <a:pt x="2525318" y="74945"/>
                      <a:pt x="2526530" y="73531"/>
                    </a:cubicBezTo>
                    <a:close/>
                    <a:moveTo>
                      <a:pt x="2513601" y="108075"/>
                    </a:moveTo>
                    <a:cubicBezTo>
                      <a:pt x="2515621" y="111509"/>
                      <a:pt x="2517642" y="115145"/>
                      <a:pt x="2519460" y="118579"/>
                    </a:cubicBezTo>
                    <a:cubicBezTo>
                      <a:pt x="2529358" y="136760"/>
                      <a:pt x="2539055" y="156961"/>
                      <a:pt x="2551579" y="171910"/>
                    </a:cubicBezTo>
                    <a:cubicBezTo>
                      <a:pt x="2554205" y="174940"/>
                      <a:pt x="2556023" y="172314"/>
                      <a:pt x="2554811" y="168476"/>
                    </a:cubicBezTo>
                    <a:cubicBezTo>
                      <a:pt x="2546933" y="146861"/>
                      <a:pt x="2532186" y="125650"/>
                      <a:pt x="2520874" y="106257"/>
                    </a:cubicBezTo>
                    <a:cubicBezTo>
                      <a:pt x="2520066" y="104843"/>
                      <a:pt x="2519056" y="103227"/>
                      <a:pt x="2518248" y="101813"/>
                    </a:cubicBezTo>
                    <a:cubicBezTo>
                      <a:pt x="2520066" y="98783"/>
                      <a:pt x="2521682" y="95348"/>
                      <a:pt x="2522894" y="91510"/>
                    </a:cubicBezTo>
                    <a:cubicBezTo>
                      <a:pt x="2525924" y="97570"/>
                      <a:pt x="2528954" y="103833"/>
                      <a:pt x="2532186" y="109893"/>
                    </a:cubicBezTo>
                    <a:cubicBezTo>
                      <a:pt x="2538651" y="122418"/>
                      <a:pt x="2544711" y="136760"/>
                      <a:pt x="2552993" y="147467"/>
                    </a:cubicBezTo>
                    <a:cubicBezTo>
                      <a:pt x="2552993" y="147467"/>
                      <a:pt x="2553195" y="147467"/>
                      <a:pt x="2553195" y="147669"/>
                    </a:cubicBezTo>
                    <a:cubicBezTo>
                      <a:pt x="2554407" y="157567"/>
                      <a:pt x="2555417" y="167062"/>
                      <a:pt x="2556225" y="176758"/>
                    </a:cubicBezTo>
                    <a:cubicBezTo>
                      <a:pt x="2556023" y="181000"/>
                      <a:pt x="2555821" y="185242"/>
                      <a:pt x="2555821" y="189687"/>
                    </a:cubicBezTo>
                    <a:cubicBezTo>
                      <a:pt x="2546327" y="170900"/>
                      <a:pt x="2534206" y="151709"/>
                      <a:pt x="2525116" y="135548"/>
                    </a:cubicBezTo>
                    <a:cubicBezTo>
                      <a:pt x="2520470" y="127468"/>
                      <a:pt x="2516026" y="119185"/>
                      <a:pt x="2511379" y="111105"/>
                    </a:cubicBezTo>
                    <a:cubicBezTo>
                      <a:pt x="2511985" y="109893"/>
                      <a:pt x="2512793" y="109085"/>
                      <a:pt x="2513601" y="108075"/>
                    </a:cubicBezTo>
                    <a:close/>
                    <a:moveTo>
                      <a:pt x="2505723" y="115953"/>
                    </a:moveTo>
                    <a:cubicBezTo>
                      <a:pt x="2511783" y="127064"/>
                      <a:pt x="2517642" y="138174"/>
                      <a:pt x="2523702" y="149285"/>
                    </a:cubicBezTo>
                    <a:cubicBezTo>
                      <a:pt x="2533600" y="167466"/>
                      <a:pt x="2543903" y="189081"/>
                      <a:pt x="2555619" y="206656"/>
                    </a:cubicBezTo>
                    <a:cubicBezTo>
                      <a:pt x="2555619" y="215544"/>
                      <a:pt x="2555619" y="224634"/>
                      <a:pt x="2555821" y="233927"/>
                    </a:cubicBezTo>
                    <a:cubicBezTo>
                      <a:pt x="2544711" y="214130"/>
                      <a:pt x="2532186" y="195343"/>
                      <a:pt x="2520672" y="176960"/>
                    </a:cubicBezTo>
                    <a:cubicBezTo>
                      <a:pt x="2510369" y="160597"/>
                      <a:pt x="2499865" y="144639"/>
                      <a:pt x="2489562" y="128680"/>
                    </a:cubicBezTo>
                    <a:cubicBezTo>
                      <a:pt x="2494613" y="124236"/>
                      <a:pt x="2500269" y="120398"/>
                      <a:pt x="2505723" y="115953"/>
                    </a:cubicBezTo>
                    <a:close/>
                    <a:moveTo>
                      <a:pt x="2484108" y="132922"/>
                    </a:moveTo>
                    <a:cubicBezTo>
                      <a:pt x="2494613" y="150295"/>
                      <a:pt x="2504915" y="167668"/>
                      <a:pt x="2515621" y="185041"/>
                    </a:cubicBezTo>
                    <a:cubicBezTo>
                      <a:pt x="2528550" y="206049"/>
                      <a:pt x="2541681" y="228675"/>
                      <a:pt x="2556023" y="248471"/>
                    </a:cubicBezTo>
                    <a:cubicBezTo>
                      <a:pt x="2556023" y="250896"/>
                      <a:pt x="2556023" y="253320"/>
                      <a:pt x="2556225" y="255744"/>
                    </a:cubicBezTo>
                    <a:cubicBezTo>
                      <a:pt x="2543701" y="229483"/>
                      <a:pt x="2526530" y="203625"/>
                      <a:pt x="2512591" y="180192"/>
                    </a:cubicBezTo>
                    <a:cubicBezTo>
                      <a:pt x="2502895" y="164234"/>
                      <a:pt x="2493400" y="148477"/>
                      <a:pt x="2484108" y="132922"/>
                    </a:cubicBezTo>
                    <a:cubicBezTo>
                      <a:pt x="2484108" y="132922"/>
                      <a:pt x="2484108" y="132922"/>
                      <a:pt x="2484108" y="132922"/>
                    </a:cubicBezTo>
                    <a:close/>
                    <a:moveTo>
                      <a:pt x="2456029" y="156759"/>
                    </a:moveTo>
                    <a:cubicBezTo>
                      <a:pt x="2468553" y="176960"/>
                      <a:pt x="2481078" y="197161"/>
                      <a:pt x="2494006" y="217362"/>
                    </a:cubicBezTo>
                    <a:cubicBezTo>
                      <a:pt x="2510167" y="242411"/>
                      <a:pt x="2527540" y="274127"/>
                      <a:pt x="2546125" y="294732"/>
                    </a:cubicBezTo>
                    <a:cubicBezTo>
                      <a:pt x="2549761" y="298772"/>
                      <a:pt x="2551781" y="294530"/>
                      <a:pt x="2549357" y="289277"/>
                    </a:cubicBezTo>
                    <a:cubicBezTo>
                      <a:pt x="2536024" y="260592"/>
                      <a:pt x="2515217" y="233725"/>
                      <a:pt x="2498855" y="208878"/>
                    </a:cubicBezTo>
                    <a:cubicBezTo>
                      <a:pt x="2486128" y="189687"/>
                      <a:pt x="2473604" y="171102"/>
                      <a:pt x="2460877" y="152517"/>
                    </a:cubicBezTo>
                    <a:cubicBezTo>
                      <a:pt x="2466735" y="147669"/>
                      <a:pt x="2472391" y="142619"/>
                      <a:pt x="2478250" y="137770"/>
                    </a:cubicBezTo>
                    <a:cubicBezTo>
                      <a:pt x="2487542" y="153931"/>
                      <a:pt x="2496835" y="170294"/>
                      <a:pt x="2506127" y="186657"/>
                    </a:cubicBezTo>
                    <a:cubicBezTo>
                      <a:pt x="2521480" y="213120"/>
                      <a:pt x="2537843" y="245643"/>
                      <a:pt x="2556427" y="269278"/>
                    </a:cubicBezTo>
                    <a:cubicBezTo>
                      <a:pt x="2557235" y="294530"/>
                      <a:pt x="2558649" y="320185"/>
                      <a:pt x="2560064" y="346042"/>
                    </a:cubicBezTo>
                    <a:cubicBezTo>
                      <a:pt x="2543499" y="314326"/>
                      <a:pt x="2521682" y="283419"/>
                      <a:pt x="2504107" y="255542"/>
                    </a:cubicBezTo>
                    <a:cubicBezTo>
                      <a:pt x="2484714" y="224836"/>
                      <a:pt x="2465725" y="194535"/>
                      <a:pt x="2446736" y="164840"/>
                    </a:cubicBezTo>
                    <a:cubicBezTo>
                      <a:pt x="2449968" y="162011"/>
                      <a:pt x="2452999" y="159385"/>
                      <a:pt x="2456029" y="156759"/>
                    </a:cubicBezTo>
                    <a:close/>
                    <a:moveTo>
                      <a:pt x="2441686" y="168880"/>
                    </a:moveTo>
                    <a:cubicBezTo>
                      <a:pt x="2460675" y="200191"/>
                      <a:pt x="2479866" y="231705"/>
                      <a:pt x="2499461" y="263622"/>
                    </a:cubicBezTo>
                    <a:cubicBezTo>
                      <a:pt x="2518450" y="294328"/>
                      <a:pt x="2538853" y="332305"/>
                      <a:pt x="2560872" y="359981"/>
                    </a:cubicBezTo>
                    <a:cubicBezTo>
                      <a:pt x="2561478" y="372303"/>
                      <a:pt x="2562286" y="384424"/>
                      <a:pt x="2562892" y="396746"/>
                    </a:cubicBezTo>
                    <a:cubicBezTo>
                      <a:pt x="2544913" y="363011"/>
                      <a:pt x="2523096" y="329881"/>
                      <a:pt x="2504915" y="299580"/>
                    </a:cubicBezTo>
                    <a:cubicBezTo>
                      <a:pt x="2479866" y="257966"/>
                      <a:pt x="2455019" y="217766"/>
                      <a:pt x="2430576" y="177970"/>
                    </a:cubicBezTo>
                    <a:cubicBezTo>
                      <a:pt x="2430576" y="177970"/>
                      <a:pt x="2430576" y="177970"/>
                      <a:pt x="2430576" y="177970"/>
                    </a:cubicBezTo>
                    <a:cubicBezTo>
                      <a:pt x="2434212" y="174940"/>
                      <a:pt x="2438050" y="172112"/>
                      <a:pt x="2441686" y="168880"/>
                    </a:cubicBezTo>
                    <a:close/>
                    <a:moveTo>
                      <a:pt x="2427546" y="180394"/>
                    </a:moveTo>
                    <a:cubicBezTo>
                      <a:pt x="2427546" y="180596"/>
                      <a:pt x="2427546" y="180798"/>
                      <a:pt x="2427747" y="181000"/>
                    </a:cubicBezTo>
                    <a:cubicBezTo>
                      <a:pt x="2450575" y="220998"/>
                      <a:pt x="2473604" y="261400"/>
                      <a:pt x="2497441" y="302408"/>
                    </a:cubicBezTo>
                    <a:cubicBezTo>
                      <a:pt x="2517844" y="337355"/>
                      <a:pt x="2539863" y="379575"/>
                      <a:pt x="2563700" y="413311"/>
                    </a:cubicBezTo>
                    <a:cubicBezTo>
                      <a:pt x="2564104" y="420987"/>
                      <a:pt x="2564508" y="428664"/>
                      <a:pt x="2564710" y="436340"/>
                    </a:cubicBezTo>
                    <a:cubicBezTo>
                      <a:pt x="2564710" y="438360"/>
                      <a:pt x="2564912" y="440380"/>
                      <a:pt x="2564912" y="442198"/>
                    </a:cubicBezTo>
                    <a:cubicBezTo>
                      <a:pt x="2543903" y="394524"/>
                      <a:pt x="2513803" y="346850"/>
                      <a:pt x="2489764" y="303822"/>
                    </a:cubicBezTo>
                    <a:cubicBezTo>
                      <a:pt x="2467139" y="263420"/>
                      <a:pt x="2444918" y="222816"/>
                      <a:pt x="2421687" y="185041"/>
                    </a:cubicBezTo>
                    <a:cubicBezTo>
                      <a:pt x="2423707" y="183626"/>
                      <a:pt x="2425525" y="182010"/>
                      <a:pt x="2427546" y="180394"/>
                    </a:cubicBezTo>
                    <a:close/>
                    <a:moveTo>
                      <a:pt x="2418657" y="187667"/>
                    </a:moveTo>
                    <a:cubicBezTo>
                      <a:pt x="2440474" y="231301"/>
                      <a:pt x="2464715" y="274329"/>
                      <a:pt x="2488754" y="317963"/>
                    </a:cubicBezTo>
                    <a:cubicBezTo>
                      <a:pt x="2511985" y="360385"/>
                      <a:pt x="2536226" y="410281"/>
                      <a:pt x="2563902" y="449673"/>
                    </a:cubicBezTo>
                    <a:cubicBezTo>
                      <a:pt x="2564508" y="450481"/>
                      <a:pt x="2564912" y="450885"/>
                      <a:pt x="2565518" y="451289"/>
                    </a:cubicBezTo>
                    <a:cubicBezTo>
                      <a:pt x="2565720" y="458561"/>
                      <a:pt x="2566124" y="465631"/>
                      <a:pt x="2566326" y="472904"/>
                    </a:cubicBezTo>
                    <a:cubicBezTo>
                      <a:pt x="2554609" y="446643"/>
                      <a:pt x="2539257" y="421593"/>
                      <a:pt x="2525722" y="397352"/>
                    </a:cubicBezTo>
                    <a:cubicBezTo>
                      <a:pt x="2509359" y="368061"/>
                      <a:pt x="2492996" y="339174"/>
                      <a:pt x="2477038" y="310690"/>
                    </a:cubicBezTo>
                    <a:cubicBezTo>
                      <a:pt x="2454615" y="271096"/>
                      <a:pt x="2432596" y="232311"/>
                      <a:pt x="2410577" y="194333"/>
                    </a:cubicBezTo>
                    <a:cubicBezTo>
                      <a:pt x="2413001" y="192313"/>
                      <a:pt x="2415829" y="189889"/>
                      <a:pt x="2418657" y="187667"/>
                    </a:cubicBezTo>
                    <a:close/>
                    <a:moveTo>
                      <a:pt x="2406738" y="197363"/>
                    </a:moveTo>
                    <a:cubicBezTo>
                      <a:pt x="2428353" y="237563"/>
                      <a:pt x="2450575" y="278167"/>
                      <a:pt x="2473402" y="319377"/>
                    </a:cubicBezTo>
                    <a:cubicBezTo>
                      <a:pt x="2488350" y="346446"/>
                      <a:pt x="2503501" y="373717"/>
                      <a:pt x="2518854" y="401190"/>
                    </a:cubicBezTo>
                    <a:cubicBezTo>
                      <a:pt x="2533196" y="427250"/>
                      <a:pt x="2548145" y="457349"/>
                      <a:pt x="2565114" y="480580"/>
                    </a:cubicBezTo>
                    <a:cubicBezTo>
                      <a:pt x="2565518" y="481186"/>
                      <a:pt x="2566124" y="481792"/>
                      <a:pt x="2566730" y="482196"/>
                    </a:cubicBezTo>
                    <a:cubicBezTo>
                      <a:pt x="2567134" y="491691"/>
                      <a:pt x="2567538" y="500983"/>
                      <a:pt x="2567942" y="510477"/>
                    </a:cubicBezTo>
                    <a:cubicBezTo>
                      <a:pt x="2554003" y="478964"/>
                      <a:pt x="2534812" y="447855"/>
                      <a:pt x="2518854" y="418967"/>
                    </a:cubicBezTo>
                    <a:cubicBezTo>
                      <a:pt x="2501683" y="387656"/>
                      <a:pt x="2484512" y="356950"/>
                      <a:pt x="2467543" y="326447"/>
                    </a:cubicBezTo>
                    <a:cubicBezTo>
                      <a:pt x="2444312" y="284833"/>
                      <a:pt x="2421485" y="244027"/>
                      <a:pt x="2398860" y="203827"/>
                    </a:cubicBezTo>
                    <a:cubicBezTo>
                      <a:pt x="2401486" y="201807"/>
                      <a:pt x="2404112" y="199585"/>
                      <a:pt x="2406738" y="197363"/>
                    </a:cubicBezTo>
                    <a:close/>
                    <a:moveTo>
                      <a:pt x="2384922" y="299782"/>
                    </a:moveTo>
                    <a:cubicBezTo>
                      <a:pt x="2439060" y="393716"/>
                      <a:pt x="2495420" y="494115"/>
                      <a:pt x="2557437" y="590069"/>
                    </a:cubicBezTo>
                    <a:cubicBezTo>
                      <a:pt x="2560467" y="594917"/>
                      <a:pt x="2564104" y="592291"/>
                      <a:pt x="2561073" y="586635"/>
                    </a:cubicBezTo>
                    <a:cubicBezTo>
                      <a:pt x="2503097" y="479166"/>
                      <a:pt x="2441080" y="379979"/>
                      <a:pt x="2383911" y="285237"/>
                    </a:cubicBezTo>
                    <a:cubicBezTo>
                      <a:pt x="2382497" y="269076"/>
                      <a:pt x="2380477" y="253320"/>
                      <a:pt x="2378255" y="237361"/>
                    </a:cubicBezTo>
                    <a:cubicBezTo>
                      <a:pt x="2386942" y="254330"/>
                      <a:pt x="2396234" y="270894"/>
                      <a:pt x="2405324" y="287459"/>
                    </a:cubicBezTo>
                    <a:cubicBezTo>
                      <a:pt x="2421687" y="316751"/>
                      <a:pt x="2438252" y="346446"/>
                      <a:pt x="2455019" y="376343"/>
                    </a:cubicBezTo>
                    <a:cubicBezTo>
                      <a:pt x="2471179" y="404827"/>
                      <a:pt x="2487340" y="433714"/>
                      <a:pt x="2503703" y="463005"/>
                    </a:cubicBezTo>
                    <a:cubicBezTo>
                      <a:pt x="2521884" y="495327"/>
                      <a:pt x="2540469" y="531486"/>
                      <a:pt x="2561478" y="561384"/>
                    </a:cubicBezTo>
                    <a:cubicBezTo>
                      <a:pt x="2564710" y="566030"/>
                      <a:pt x="2567538" y="563606"/>
                      <a:pt x="2564912" y="557950"/>
                    </a:cubicBezTo>
                    <a:cubicBezTo>
                      <a:pt x="2551175" y="527648"/>
                      <a:pt x="2533196" y="498357"/>
                      <a:pt x="2517440" y="470278"/>
                    </a:cubicBezTo>
                    <a:cubicBezTo>
                      <a:pt x="2498855" y="437552"/>
                      <a:pt x="2480472" y="405231"/>
                      <a:pt x="2462493" y="373515"/>
                    </a:cubicBezTo>
                    <a:cubicBezTo>
                      <a:pt x="2445524" y="343820"/>
                      <a:pt x="2428758" y="314326"/>
                      <a:pt x="2411991" y="285439"/>
                    </a:cubicBezTo>
                    <a:cubicBezTo>
                      <a:pt x="2400476" y="265238"/>
                      <a:pt x="2388760" y="244633"/>
                      <a:pt x="2376437" y="225846"/>
                    </a:cubicBezTo>
                    <a:cubicBezTo>
                      <a:pt x="2376235" y="224230"/>
                      <a:pt x="2376033" y="222816"/>
                      <a:pt x="2375831" y="221200"/>
                    </a:cubicBezTo>
                    <a:cubicBezTo>
                      <a:pt x="2378659" y="219786"/>
                      <a:pt x="2381487" y="218170"/>
                      <a:pt x="2384113" y="216150"/>
                    </a:cubicBezTo>
                    <a:cubicBezTo>
                      <a:pt x="2408152" y="264026"/>
                      <a:pt x="2435626" y="311498"/>
                      <a:pt x="2462089" y="359374"/>
                    </a:cubicBezTo>
                    <a:cubicBezTo>
                      <a:pt x="2489360" y="408867"/>
                      <a:pt x="2518248" y="469470"/>
                      <a:pt x="2550569" y="515730"/>
                    </a:cubicBezTo>
                    <a:cubicBezTo>
                      <a:pt x="2553801" y="520174"/>
                      <a:pt x="2556225" y="517750"/>
                      <a:pt x="2553801" y="512498"/>
                    </a:cubicBezTo>
                    <a:cubicBezTo>
                      <a:pt x="2540873" y="483004"/>
                      <a:pt x="2523500" y="454521"/>
                      <a:pt x="2508349" y="427250"/>
                    </a:cubicBezTo>
                    <a:cubicBezTo>
                      <a:pt x="2492996" y="399776"/>
                      <a:pt x="2477846" y="372505"/>
                      <a:pt x="2462897" y="345638"/>
                    </a:cubicBezTo>
                    <a:cubicBezTo>
                      <a:pt x="2437848" y="300792"/>
                      <a:pt x="2413405" y="254936"/>
                      <a:pt x="2387750" y="213120"/>
                    </a:cubicBezTo>
                    <a:cubicBezTo>
                      <a:pt x="2389972" y="211100"/>
                      <a:pt x="2392194" y="209282"/>
                      <a:pt x="2394416" y="207464"/>
                    </a:cubicBezTo>
                    <a:cubicBezTo>
                      <a:pt x="2417041" y="249481"/>
                      <a:pt x="2440070" y="291903"/>
                      <a:pt x="2463705" y="335133"/>
                    </a:cubicBezTo>
                    <a:cubicBezTo>
                      <a:pt x="2480472" y="365839"/>
                      <a:pt x="2497441" y="396746"/>
                      <a:pt x="2514611" y="428058"/>
                    </a:cubicBezTo>
                    <a:cubicBezTo>
                      <a:pt x="2530974" y="457551"/>
                      <a:pt x="2547741" y="492095"/>
                      <a:pt x="2566730" y="519366"/>
                    </a:cubicBezTo>
                    <a:cubicBezTo>
                      <a:pt x="2567336" y="520174"/>
                      <a:pt x="2567740" y="520376"/>
                      <a:pt x="2568144" y="520780"/>
                    </a:cubicBezTo>
                    <a:cubicBezTo>
                      <a:pt x="2570164" y="567242"/>
                      <a:pt x="2571982" y="613906"/>
                      <a:pt x="2574002" y="660570"/>
                    </a:cubicBezTo>
                    <a:cubicBezTo>
                      <a:pt x="2551579" y="618350"/>
                      <a:pt x="2527540" y="577342"/>
                      <a:pt x="2504309" y="537547"/>
                    </a:cubicBezTo>
                    <a:cubicBezTo>
                      <a:pt x="2504511" y="536335"/>
                      <a:pt x="2504309" y="534719"/>
                      <a:pt x="2503097" y="532496"/>
                    </a:cubicBezTo>
                    <a:cubicBezTo>
                      <a:pt x="2465321" y="459975"/>
                      <a:pt x="2425525" y="393514"/>
                      <a:pt x="2387144" y="327861"/>
                    </a:cubicBezTo>
                    <a:cubicBezTo>
                      <a:pt x="2386740" y="318367"/>
                      <a:pt x="2385729" y="309074"/>
                      <a:pt x="2384922" y="299782"/>
                    </a:cubicBezTo>
                    <a:close/>
                    <a:moveTo>
                      <a:pt x="2388356" y="349274"/>
                    </a:moveTo>
                    <a:cubicBezTo>
                      <a:pt x="2413607" y="394322"/>
                      <a:pt x="2439060" y="439370"/>
                      <a:pt x="2465321" y="486034"/>
                    </a:cubicBezTo>
                    <a:cubicBezTo>
                      <a:pt x="2500067" y="547445"/>
                      <a:pt x="2535822" y="615320"/>
                      <a:pt x="2574810" y="677943"/>
                    </a:cubicBezTo>
                    <a:cubicBezTo>
                      <a:pt x="2575214" y="689054"/>
                      <a:pt x="2575820" y="700164"/>
                      <a:pt x="2576224" y="711275"/>
                    </a:cubicBezTo>
                    <a:cubicBezTo>
                      <a:pt x="2564508" y="686629"/>
                      <a:pt x="2550771" y="662792"/>
                      <a:pt x="2537640" y="639561"/>
                    </a:cubicBezTo>
                    <a:cubicBezTo>
                      <a:pt x="2514005" y="592493"/>
                      <a:pt x="2486532" y="547243"/>
                      <a:pt x="2463099" y="504619"/>
                    </a:cubicBezTo>
                    <a:cubicBezTo>
                      <a:pt x="2438252" y="459369"/>
                      <a:pt x="2413607" y="415533"/>
                      <a:pt x="2389164" y="371899"/>
                    </a:cubicBezTo>
                    <a:cubicBezTo>
                      <a:pt x="2389164" y="364223"/>
                      <a:pt x="2388760" y="356748"/>
                      <a:pt x="2388356" y="349274"/>
                    </a:cubicBezTo>
                    <a:close/>
                    <a:moveTo>
                      <a:pt x="2390174" y="389474"/>
                    </a:moveTo>
                    <a:cubicBezTo>
                      <a:pt x="2410173" y="425836"/>
                      <a:pt x="2429970" y="462197"/>
                      <a:pt x="2450575" y="499569"/>
                    </a:cubicBezTo>
                    <a:cubicBezTo>
                      <a:pt x="2452191" y="502397"/>
                      <a:pt x="2453605" y="505427"/>
                      <a:pt x="2455221" y="508255"/>
                    </a:cubicBezTo>
                    <a:cubicBezTo>
                      <a:pt x="2484310" y="562192"/>
                      <a:pt x="2516026" y="628047"/>
                      <a:pt x="2549155" y="678145"/>
                    </a:cubicBezTo>
                    <a:cubicBezTo>
                      <a:pt x="2557841" y="693498"/>
                      <a:pt x="2566528" y="708649"/>
                      <a:pt x="2575820" y="722587"/>
                    </a:cubicBezTo>
                    <a:cubicBezTo>
                      <a:pt x="2576224" y="723193"/>
                      <a:pt x="2576426" y="723193"/>
                      <a:pt x="2576830" y="723597"/>
                    </a:cubicBezTo>
                    <a:cubicBezTo>
                      <a:pt x="2577032" y="727031"/>
                      <a:pt x="2577032" y="730465"/>
                      <a:pt x="2577234" y="733900"/>
                    </a:cubicBezTo>
                    <a:cubicBezTo>
                      <a:pt x="2577638" y="741778"/>
                      <a:pt x="2577840" y="749858"/>
                      <a:pt x="2578244" y="757939"/>
                    </a:cubicBezTo>
                    <a:cubicBezTo>
                      <a:pt x="2565316" y="732284"/>
                      <a:pt x="2551377" y="707032"/>
                      <a:pt x="2538246" y="682791"/>
                    </a:cubicBezTo>
                    <a:cubicBezTo>
                      <a:pt x="2521682" y="652086"/>
                      <a:pt x="2505319" y="621583"/>
                      <a:pt x="2489158" y="591483"/>
                    </a:cubicBezTo>
                    <a:cubicBezTo>
                      <a:pt x="2455625" y="529466"/>
                      <a:pt x="2422899" y="469268"/>
                      <a:pt x="2390982" y="410079"/>
                    </a:cubicBezTo>
                    <a:cubicBezTo>
                      <a:pt x="2390780" y="403211"/>
                      <a:pt x="2390376" y="396342"/>
                      <a:pt x="2390174" y="389474"/>
                    </a:cubicBezTo>
                    <a:close/>
                    <a:moveTo>
                      <a:pt x="2391588" y="424219"/>
                    </a:moveTo>
                    <a:cubicBezTo>
                      <a:pt x="2420677" y="478964"/>
                      <a:pt x="2449968" y="534719"/>
                      <a:pt x="2480270" y="591685"/>
                    </a:cubicBezTo>
                    <a:cubicBezTo>
                      <a:pt x="2497845" y="624815"/>
                      <a:pt x="2515621" y="658146"/>
                      <a:pt x="2533802" y="692084"/>
                    </a:cubicBezTo>
                    <a:cubicBezTo>
                      <a:pt x="2548145" y="719153"/>
                      <a:pt x="2563094" y="748242"/>
                      <a:pt x="2579052" y="775109"/>
                    </a:cubicBezTo>
                    <a:cubicBezTo>
                      <a:pt x="2579658" y="787432"/>
                      <a:pt x="2580062" y="799755"/>
                      <a:pt x="2580668" y="812279"/>
                    </a:cubicBezTo>
                    <a:cubicBezTo>
                      <a:pt x="2566528" y="779150"/>
                      <a:pt x="2549963" y="746222"/>
                      <a:pt x="2533196" y="713699"/>
                    </a:cubicBezTo>
                    <a:cubicBezTo>
                      <a:pt x="2536024" y="718143"/>
                      <a:pt x="2538651" y="722587"/>
                      <a:pt x="2541479" y="726627"/>
                    </a:cubicBezTo>
                    <a:cubicBezTo>
                      <a:pt x="2544307" y="730870"/>
                      <a:pt x="2548347" y="730465"/>
                      <a:pt x="2545519" y="723597"/>
                    </a:cubicBezTo>
                    <a:cubicBezTo>
                      <a:pt x="2522490" y="666025"/>
                      <a:pt x="2488148" y="608452"/>
                      <a:pt x="2460877" y="556940"/>
                    </a:cubicBezTo>
                    <a:cubicBezTo>
                      <a:pt x="2437646" y="512699"/>
                      <a:pt x="2414415" y="469672"/>
                      <a:pt x="2391790" y="426846"/>
                    </a:cubicBezTo>
                    <a:cubicBezTo>
                      <a:pt x="2391790" y="426038"/>
                      <a:pt x="2391790" y="425027"/>
                      <a:pt x="2391588" y="424219"/>
                    </a:cubicBezTo>
                    <a:close/>
                    <a:moveTo>
                      <a:pt x="2392396" y="442602"/>
                    </a:moveTo>
                    <a:cubicBezTo>
                      <a:pt x="2393608" y="445026"/>
                      <a:pt x="2394820" y="447451"/>
                      <a:pt x="2396234" y="450077"/>
                    </a:cubicBezTo>
                    <a:cubicBezTo>
                      <a:pt x="2394012" y="449067"/>
                      <a:pt x="2392598" y="451491"/>
                      <a:pt x="2394820" y="455935"/>
                    </a:cubicBezTo>
                    <a:cubicBezTo>
                      <a:pt x="2424313" y="514720"/>
                      <a:pt x="2454009" y="575322"/>
                      <a:pt x="2484916" y="636935"/>
                    </a:cubicBezTo>
                    <a:cubicBezTo>
                      <a:pt x="2514207" y="695316"/>
                      <a:pt x="2543903" y="761777"/>
                      <a:pt x="2578042" y="819350"/>
                    </a:cubicBezTo>
                    <a:cubicBezTo>
                      <a:pt x="2579254" y="821168"/>
                      <a:pt x="2580062" y="821976"/>
                      <a:pt x="2581073" y="822380"/>
                    </a:cubicBezTo>
                    <a:cubicBezTo>
                      <a:pt x="2581476" y="833894"/>
                      <a:pt x="2582082" y="845409"/>
                      <a:pt x="2582487" y="856923"/>
                    </a:cubicBezTo>
                    <a:cubicBezTo>
                      <a:pt x="2575820" y="841773"/>
                      <a:pt x="2568548" y="826622"/>
                      <a:pt x="2561276" y="811673"/>
                    </a:cubicBezTo>
                    <a:cubicBezTo>
                      <a:pt x="2561680" y="810259"/>
                      <a:pt x="2561478" y="808239"/>
                      <a:pt x="2560266" y="805411"/>
                    </a:cubicBezTo>
                    <a:cubicBezTo>
                      <a:pt x="2534004" y="741980"/>
                      <a:pt x="2498653" y="679963"/>
                      <a:pt x="2469361" y="622391"/>
                    </a:cubicBezTo>
                    <a:cubicBezTo>
                      <a:pt x="2462291" y="608654"/>
                      <a:pt x="2455221" y="595119"/>
                      <a:pt x="2448352" y="581585"/>
                    </a:cubicBezTo>
                    <a:cubicBezTo>
                      <a:pt x="2429970" y="544213"/>
                      <a:pt x="2411789" y="507447"/>
                      <a:pt x="2393810" y="470884"/>
                    </a:cubicBezTo>
                    <a:cubicBezTo>
                      <a:pt x="2393204" y="461591"/>
                      <a:pt x="2392800" y="452097"/>
                      <a:pt x="2392396" y="442602"/>
                    </a:cubicBezTo>
                    <a:close/>
                    <a:moveTo>
                      <a:pt x="2394820" y="492095"/>
                    </a:moveTo>
                    <a:cubicBezTo>
                      <a:pt x="2418253" y="539163"/>
                      <a:pt x="2441888" y="586635"/>
                      <a:pt x="2466129" y="634915"/>
                    </a:cubicBezTo>
                    <a:cubicBezTo>
                      <a:pt x="2475826" y="654106"/>
                      <a:pt x="2485724" y="674509"/>
                      <a:pt x="2495825" y="695114"/>
                    </a:cubicBezTo>
                    <a:cubicBezTo>
                      <a:pt x="2523096" y="753091"/>
                      <a:pt x="2551377" y="815511"/>
                      <a:pt x="2583093" y="872074"/>
                    </a:cubicBezTo>
                    <a:cubicBezTo>
                      <a:pt x="2583295" y="877730"/>
                      <a:pt x="2583497" y="883386"/>
                      <a:pt x="2583901" y="888841"/>
                    </a:cubicBezTo>
                    <a:cubicBezTo>
                      <a:pt x="2568346" y="854701"/>
                      <a:pt x="2550367" y="821168"/>
                      <a:pt x="2534004" y="788846"/>
                    </a:cubicBezTo>
                    <a:cubicBezTo>
                      <a:pt x="2532994" y="786826"/>
                      <a:pt x="2531984" y="784806"/>
                      <a:pt x="2530974" y="782786"/>
                    </a:cubicBezTo>
                    <a:cubicBezTo>
                      <a:pt x="2516632" y="752889"/>
                      <a:pt x="2501279" y="723395"/>
                      <a:pt x="2486532" y="694912"/>
                    </a:cubicBezTo>
                    <a:cubicBezTo>
                      <a:pt x="2482088" y="686023"/>
                      <a:pt x="2477644" y="677135"/>
                      <a:pt x="2473199" y="668449"/>
                    </a:cubicBezTo>
                    <a:cubicBezTo>
                      <a:pt x="2460271" y="642995"/>
                      <a:pt x="2447544" y="617946"/>
                      <a:pt x="2434818" y="593099"/>
                    </a:cubicBezTo>
                    <a:cubicBezTo>
                      <a:pt x="2421889" y="567646"/>
                      <a:pt x="2409163" y="542597"/>
                      <a:pt x="2396436" y="517548"/>
                    </a:cubicBezTo>
                    <a:cubicBezTo>
                      <a:pt x="2395628" y="509063"/>
                      <a:pt x="2395224" y="500579"/>
                      <a:pt x="2394820" y="492095"/>
                    </a:cubicBezTo>
                    <a:close/>
                    <a:moveTo>
                      <a:pt x="2400072" y="588453"/>
                    </a:moveTo>
                    <a:cubicBezTo>
                      <a:pt x="2416637" y="623603"/>
                      <a:pt x="2433202" y="658752"/>
                      <a:pt x="2450372" y="694508"/>
                    </a:cubicBezTo>
                    <a:cubicBezTo>
                      <a:pt x="2468351" y="731880"/>
                      <a:pt x="2486734" y="772281"/>
                      <a:pt x="2505925" y="811471"/>
                    </a:cubicBezTo>
                    <a:cubicBezTo>
                      <a:pt x="2470775" y="744404"/>
                      <a:pt x="2435424" y="679559"/>
                      <a:pt x="2401688" y="616330"/>
                    </a:cubicBezTo>
                    <a:cubicBezTo>
                      <a:pt x="2401284" y="607240"/>
                      <a:pt x="2400678" y="597947"/>
                      <a:pt x="2400072" y="588453"/>
                    </a:cubicBezTo>
                    <a:close/>
                    <a:moveTo>
                      <a:pt x="2403304" y="646026"/>
                    </a:moveTo>
                    <a:cubicBezTo>
                      <a:pt x="2413405" y="666025"/>
                      <a:pt x="2423303" y="686023"/>
                      <a:pt x="2433404" y="706426"/>
                    </a:cubicBezTo>
                    <a:cubicBezTo>
                      <a:pt x="2446130" y="734910"/>
                      <a:pt x="2458857" y="763595"/>
                      <a:pt x="2471785" y="792280"/>
                    </a:cubicBezTo>
                    <a:cubicBezTo>
                      <a:pt x="2473199" y="795310"/>
                      <a:pt x="2474614" y="798543"/>
                      <a:pt x="2476028" y="801775"/>
                    </a:cubicBezTo>
                    <a:cubicBezTo>
                      <a:pt x="2474412" y="798745"/>
                      <a:pt x="2472796" y="795512"/>
                      <a:pt x="2471179" y="792482"/>
                    </a:cubicBezTo>
                    <a:cubicBezTo>
                      <a:pt x="2448756" y="749454"/>
                      <a:pt x="2426737" y="706830"/>
                      <a:pt x="2404314" y="665621"/>
                    </a:cubicBezTo>
                    <a:cubicBezTo>
                      <a:pt x="2404112" y="658954"/>
                      <a:pt x="2403708" y="652490"/>
                      <a:pt x="2403304" y="646026"/>
                    </a:cubicBezTo>
                    <a:close/>
                    <a:moveTo>
                      <a:pt x="2406132" y="694306"/>
                    </a:moveTo>
                    <a:cubicBezTo>
                      <a:pt x="2416233" y="717335"/>
                      <a:pt x="2426131" y="740162"/>
                      <a:pt x="2436434" y="763595"/>
                    </a:cubicBezTo>
                    <a:cubicBezTo>
                      <a:pt x="2426535" y="744606"/>
                      <a:pt x="2416637" y="725819"/>
                      <a:pt x="2406940" y="707032"/>
                    </a:cubicBezTo>
                    <a:cubicBezTo>
                      <a:pt x="2406537" y="702790"/>
                      <a:pt x="2406334" y="698548"/>
                      <a:pt x="2406132" y="694306"/>
                    </a:cubicBezTo>
                    <a:close/>
                    <a:moveTo>
                      <a:pt x="2407546" y="720971"/>
                    </a:moveTo>
                    <a:cubicBezTo>
                      <a:pt x="2431182" y="768039"/>
                      <a:pt x="2455019" y="815309"/>
                      <a:pt x="2479866" y="863994"/>
                    </a:cubicBezTo>
                    <a:cubicBezTo>
                      <a:pt x="2480876" y="865812"/>
                      <a:pt x="2481684" y="867630"/>
                      <a:pt x="2482694" y="869448"/>
                    </a:cubicBezTo>
                    <a:cubicBezTo>
                      <a:pt x="2509763" y="932071"/>
                      <a:pt x="2537843" y="999946"/>
                      <a:pt x="2569558" y="1059337"/>
                    </a:cubicBezTo>
                    <a:cubicBezTo>
                      <a:pt x="2572184" y="1064185"/>
                      <a:pt x="2574810" y="1062367"/>
                      <a:pt x="2572992" y="1057115"/>
                    </a:cubicBezTo>
                    <a:cubicBezTo>
                      <a:pt x="2568144" y="1043782"/>
                      <a:pt x="2562892" y="1030449"/>
                      <a:pt x="2557639" y="1017117"/>
                    </a:cubicBezTo>
                    <a:cubicBezTo>
                      <a:pt x="2566528" y="1034489"/>
                      <a:pt x="2575820" y="1051660"/>
                      <a:pt x="2585719" y="1067417"/>
                    </a:cubicBezTo>
                    <a:cubicBezTo>
                      <a:pt x="2589557" y="1073679"/>
                      <a:pt x="2592789" y="1070851"/>
                      <a:pt x="2589759" y="1063781"/>
                    </a:cubicBezTo>
                    <a:cubicBezTo>
                      <a:pt x="2575618" y="1029641"/>
                      <a:pt x="2556427" y="995704"/>
                      <a:pt x="2540065" y="963786"/>
                    </a:cubicBezTo>
                    <a:cubicBezTo>
                      <a:pt x="2526934" y="938333"/>
                      <a:pt x="2514005" y="913082"/>
                      <a:pt x="2500875" y="888033"/>
                    </a:cubicBezTo>
                    <a:cubicBezTo>
                      <a:pt x="2493400" y="871670"/>
                      <a:pt x="2485926" y="855509"/>
                      <a:pt x="2479058" y="839550"/>
                    </a:cubicBezTo>
                    <a:cubicBezTo>
                      <a:pt x="2461079" y="799149"/>
                      <a:pt x="2443100" y="759151"/>
                      <a:pt x="2425323" y="719759"/>
                    </a:cubicBezTo>
                    <a:cubicBezTo>
                      <a:pt x="2437040" y="742586"/>
                      <a:pt x="2449160" y="765615"/>
                      <a:pt x="2461079" y="788846"/>
                    </a:cubicBezTo>
                    <a:cubicBezTo>
                      <a:pt x="2481684" y="829046"/>
                      <a:pt x="2502693" y="870054"/>
                      <a:pt x="2524510" y="911062"/>
                    </a:cubicBezTo>
                    <a:cubicBezTo>
                      <a:pt x="2538246" y="941161"/>
                      <a:pt x="2552387" y="970654"/>
                      <a:pt x="2567336" y="996916"/>
                    </a:cubicBezTo>
                    <a:cubicBezTo>
                      <a:pt x="2570770" y="1003178"/>
                      <a:pt x="2574406" y="1000956"/>
                      <a:pt x="2571780" y="993684"/>
                    </a:cubicBezTo>
                    <a:cubicBezTo>
                      <a:pt x="2565922" y="976917"/>
                      <a:pt x="2559053" y="959948"/>
                      <a:pt x="2551983" y="942979"/>
                    </a:cubicBezTo>
                    <a:cubicBezTo>
                      <a:pt x="2560266" y="958736"/>
                      <a:pt x="2568952" y="974291"/>
                      <a:pt x="2577638" y="989037"/>
                    </a:cubicBezTo>
                    <a:cubicBezTo>
                      <a:pt x="2582082" y="996512"/>
                      <a:pt x="2585921" y="992674"/>
                      <a:pt x="2582487" y="984795"/>
                    </a:cubicBezTo>
                    <a:cubicBezTo>
                      <a:pt x="2570164" y="956312"/>
                      <a:pt x="2556427" y="928031"/>
                      <a:pt x="2542085" y="900153"/>
                    </a:cubicBezTo>
                    <a:cubicBezTo>
                      <a:pt x="2554003" y="921970"/>
                      <a:pt x="2565922" y="943989"/>
                      <a:pt x="2578244" y="965604"/>
                    </a:cubicBezTo>
                    <a:cubicBezTo>
                      <a:pt x="2581679" y="971665"/>
                      <a:pt x="2585315" y="968433"/>
                      <a:pt x="2582285" y="961968"/>
                    </a:cubicBezTo>
                    <a:cubicBezTo>
                      <a:pt x="2567740" y="931869"/>
                      <a:pt x="2552993" y="902173"/>
                      <a:pt x="2538044" y="873084"/>
                    </a:cubicBezTo>
                    <a:cubicBezTo>
                      <a:pt x="2541479" y="879346"/>
                      <a:pt x="2544913" y="885609"/>
                      <a:pt x="2548549" y="891669"/>
                    </a:cubicBezTo>
                    <a:cubicBezTo>
                      <a:pt x="2551983" y="897527"/>
                      <a:pt x="2553801" y="893487"/>
                      <a:pt x="2551579" y="887629"/>
                    </a:cubicBezTo>
                    <a:cubicBezTo>
                      <a:pt x="2551175" y="886619"/>
                      <a:pt x="2550771" y="885811"/>
                      <a:pt x="2550367" y="884801"/>
                    </a:cubicBezTo>
                    <a:cubicBezTo>
                      <a:pt x="2557639" y="899345"/>
                      <a:pt x="2565114" y="913688"/>
                      <a:pt x="2572992" y="927223"/>
                    </a:cubicBezTo>
                    <a:cubicBezTo>
                      <a:pt x="2576830" y="933687"/>
                      <a:pt x="2579456" y="930051"/>
                      <a:pt x="2577032" y="923586"/>
                    </a:cubicBezTo>
                    <a:cubicBezTo>
                      <a:pt x="2562286" y="886821"/>
                      <a:pt x="2542085" y="850257"/>
                      <a:pt x="2524914" y="815511"/>
                    </a:cubicBezTo>
                    <a:cubicBezTo>
                      <a:pt x="2506733" y="778544"/>
                      <a:pt x="2488552" y="742182"/>
                      <a:pt x="2470775" y="706426"/>
                    </a:cubicBezTo>
                    <a:cubicBezTo>
                      <a:pt x="2454009" y="672893"/>
                      <a:pt x="2437444" y="639763"/>
                      <a:pt x="2420879" y="607038"/>
                    </a:cubicBezTo>
                    <a:cubicBezTo>
                      <a:pt x="2413607" y="592493"/>
                      <a:pt x="2406334" y="578151"/>
                      <a:pt x="2399062" y="563808"/>
                    </a:cubicBezTo>
                    <a:cubicBezTo>
                      <a:pt x="2398456" y="553909"/>
                      <a:pt x="2398052" y="544011"/>
                      <a:pt x="2397446" y="534314"/>
                    </a:cubicBezTo>
                    <a:cubicBezTo>
                      <a:pt x="2416031" y="572898"/>
                      <a:pt x="2434818" y="611482"/>
                      <a:pt x="2454211" y="650672"/>
                    </a:cubicBezTo>
                    <a:cubicBezTo>
                      <a:pt x="2485522" y="714305"/>
                      <a:pt x="2520268" y="794503"/>
                      <a:pt x="2557033" y="853893"/>
                    </a:cubicBezTo>
                    <a:cubicBezTo>
                      <a:pt x="2557437" y="854701"/>
                      <a:pt x="2558043" y="855105"/>
                      <a:pt x="2558447" y="855509"/>
                    </a:cubicBezTo>
                    <a:cubicBezTo>
                      <a:pt x="2566932" y="872276"/>
                      <a:pt x="2575618" y="888841"/>
                      <a:pt x="2584709" y="904598"/>
                    </a:cubicBezTo>
                    <a:cubicBezTo>
                      <a:pt x="2587537" y="972473"/>
                      <a:pt x="2590365" y="1040550"/>
                      <a:pt x="2593395" y="1108829"/>
                    </a:cubicBezTo>
                    <a:cubicBezTo>
                      <a:pt x="2580668" y="1082366"/>
                      <a:pt x="2566730" y="1056508"/>
                      <a:pt x="2554205" y="1031661"/>
                    </a:cubicBezTo>
                    <a:cubicBezTo>
                      <a:pt x="2534812" y="993280"/>
                      <a:pt x="2515420" y="955504"/>
                      <a:pt x="2496431" y="918334"/>
                    </a:cubicBezTo>
                    <a:cubicBezTo>
                      <a:pt x="2479462" y="885003"/>
                      <a:pt x="2462493" y="852277"/>
                      <a:pt x="2445726" y="819754"/>
                    </a:cubicBezTo>
                    <a:cubicBezTo>
                      <a:pt x="2433404" y="790664"/>
                      <a:pt x="2421081" y="762181"/>
                      <a:pt x="2408961" y="733496"/>
                    </a:cubicBezTo>
                    <a:cubicBezTo>
                      <a:pt x="2408152" y="729456"/>
                      <a:pt x="2407749" y="725213"/>
                      <a:pt x="2407546" y="720971"/>
                    </a:cubicBezTo>
                    <a:close/>
                    <a:moveTo>
                      <a:pt x="2410779" y="779150"/>
                    </a:moveTo>
                    <a:cubicBezTo>
                      <a:pt x="2410577" y="774100"/>
                      <a:pt x="2410173" y="769049"/>
                      <a:pt x="2409971" y="763999"/>
                    </a:cubicBezTo>
                    <a:cubicBezTo>
                      <a:pt x="2418253" y="780564"/>
                      <a:pt x="2426535" y="796927"/>
                      <a:pt x="2435020" y="813895"/>
                    </a:cubicBezTo>
                    <a:cubicBezTo>
                      <a:pt x="2448150" y="845813"/>
                      <a:pt x="2461483" y="877730"/>
                      <a:pt x="2474816" y="910052"/>
                    </a:cubicBezTo>
                    <a:cubicBezTo>
                      <a:pt x="2486734" y="938535"/>
                      <a:pt x="2498653" y="968634"/>
                      <a:pt x="2511177" y="998936"/>
                    </a:cubicBezTo>
                    <a:cubicBezTo>
                      <a:pt x="2507945" y="992471"/>
                      <a:pt x="2504713" y="986007"/>
                      <a:pt x="2501279" y="979341"/>
                    </a:cubicBezTo>
                    <a:cubicBezTo>
                      <a:pt x="2470977" y="919142"/>
                      <a:pt x="2441080" y="860762"/>
                      <a:pt x="2412193" y="802987"/>
                    </a:cubicBezTo>
                    <a:cubicBezTo>
                      <a:pt x="2411789" y="795310"/>
                      <a:pt x="2411385" y="787230"/>
                      <a:pt x="2410779" y="779150"/>
                    </a:cubicBezTo>
                    <a:close/>
                    <a:moveTo>
                      <a:pt x="2413001" y="818138"/>
                    </a:moveTo>
                    <a:cubicBezTo>
                      <a:pt x="2440676" y="873892"/>
                      <a:pt x="2468553" y="930859"/>
                      <a:pt x="2497441" y="988835"/>
                    </a:cubicBezTo>
                    <a:cubicBezTo>
                      <a:pt x="2515420" y="1024793"/>
                      <a:pt x="2533398" y="1061357"/>
                      <a:pt x="2551983" y="1098324"/>
                    </a:cubicBezTo>
                    <a:cubicBezTo>
                      <a:pt x="2566326" y="1127010"/>
                      <a:pt x="2580870" y="1157513"/>
                      <a:pt x="2596425" y="1186198"/>
                    </a:cubicBezTo>
                    <a:cubicBezTo>
                      <a:pt x="2596829" y="1194279"/>
                      <a:pt x="2597031" y="1202359"/>
                      <a:pt x="2597435" y="1210440"/>
                    </a:cubicBezTo>
                    <a:cubicBezTo>
                      <a:pt x="2582082" y="1177108"/>
                      <a:pt x="2565114" y="1144383"/>
                      <a:pt x="2549357" y="1112869"/>
                    </a:cubicBezTo>
                    <a:cubicBezTo>
                      <a:pt x="2534206" y="1082164"/>
                      <a:pt x="2519056" y="1052064"/>
                      <a:pt x="2503905" y="1021965"/>
                    </a:cubicBezTo>
                    <a:cubicBezTo>
                      <a:pt x="2492794" y="997724"/>
                      <a:pt x="2481886" y="973887"/>
                      <a:pt x="2471381" y="950454"/>
                    </a:cubicBezTo>
                    <a:cubicBezTo>
                      <a:pt x="2451787" y="906618"/>
                      <a:pt x="2432394" y="863792"/>
                      <a:pt x="2413203" y="821168"/>
                    </a:cubicBezTo>
                    <a:cubicBezTo>
                      <a:pt x="2413001" y="819956"/>
                      <a:pt x="2413001" y="818946"/>
                      <a:pt x="2413001" y="818138"/>
                    </a:cubicBezTo>
                    <a:close/>
                    <a:moveTo>
                      <a:pt x="2415021" y="859751"/>
                    </a:moveTo>
                    <a:cubicBezTo>
                      <a:pt x="2438050" y="906820"/>
                      <a:pt x="2461281" y="954292"/>
                      <a:pt x="2485320" y="1002976"/>
                    </a:cubicBezTo>
                    <a:cubicBezTo>
                      <a:pt x="2508551" y="1057115"/>
                      <a:pt x="2532792" y="1113273"/>
                      <a:pt x="2559458" y="1164179"/>
                    </a:cubicBezTo>
                    <a:cubicBezTo>
                      <a:pt x="2562286" y="1169634"/>
                      <a:pt x="2565518" y="1167614"/>
                      <a:pt x="2563296" y="1161755"/>
                    </a:cubicBezTo>
                    <a:cubicBezTo>
                      <a:pt x="2562690" y="1159937"/>
                      <a:pt x="2561882" y="1158119"/>
                      <a:pt x="2561073" y="1156301"/>
                    </a:cubicBezTo>
                    <a:cubicBezTo>
                      <a:pt x="2572992" y="1180542"/>
                      <a:pt x="2585113" y="1205187"/>
                      <a:pt x="2598041" y="1228418"/>
                    </a:cubicBezTo>
                    <a:cubicBezTo>
                      <a:pt x="2598445" y="1236903"/>
                      <a:pt x="2598849" y="1245387"/>
                      <a:pt x="2599051" y="1253872"/>
                    </a:cubicBezTo>
                    <a:cubicBezTo>
                      <a:pt x="2589355" y="1233873"/>
                      <a:pt x="2579052" y="1214076"/>
                      <a:pt x="2569760" y="1195087"/>
                    </a:cubicBezTo>
                    <a:cubicBezTo>
                      <a:pt x="2550165" y="1154887"/>
                      <a:pt x="2530570" y="1115293"/>
                      <a:pt x="2511379" y="1076103"/>
                    </a:cubicBezTo>
                    <a:cubicBezTo>
                      <a:pt x="2493400" y="1039540"/>
                      <a:pt x="2475624" y="1003380"/>
                      <a:pt x="2458049" y="967826"/>
                    </a:cubicBezTo>
                    <a:cubicBezTo>
                      <a:pt x="2444514" y="940353"/>
                      <a:pt x="2430778" y="912072"/>
                      <a:pt x="2416435" y="885609"/>
                    </a:cubicBezTo>
                    <a:cubicBezTo>
                      <a:pt x="2416031" y="876922"/>
                      <a:pt x="2415627" y="868438"/>
                      <a:pt x="2415021" y="859751"/>
                    </a:cubicBezTo>
                    <a:close/>
                    <a:moveTo>
                      <a:pt x="2417041" y="897325"/>
                    </a:moveTo>
                    <a:cubicBezTo>
                      <a:pt x="2428152" y="921970"/>
                      <a:pt x="2440070" y="946413"/>
                      <a:pt x="2451585" y="970654"/>
                    </a:cubicBezTo>
                    <a:cubicBezTo>
                      <a:pt x="2469765" y="1008430"/>
                      <a:pt x="2488148" y="1046610"/>
                      <a:pt x="2506935" y="1085396"/>
                    </a:cubicBezTo>
                    <a:cubicBezTo>
                      <a:pt x="2524914" y="1122566"/>
                      <a:pt x="2543095" y="1160139"/>
                      <a:pt x="2561680" y="1198319"/>
                    </a:cubicBezTo>
                    <a:cubicBezTo>
                      <a:pt x="2573800" y="1223368"/>
                      <a:pt x="2586527" y="1251851"/>
                      <a:pt x="2600061" y="1277911"/>
                    </a:cubicBezTo>
                    <a:cubicBezTo>
                      <a:pt x="2600061" y="1278517"/>
                      <a:pt x="2600061" y="1279123"/>
                      <a:pt x="2600061" y="1279527"/>
                    </a:cubicBezTo>
                    <a:cubicBezTo>
                      <a:pt x="2589355" y="1259326"/>
                      <a:pt x="2578244" y="1239529"/>
                      <a:pt x="2567942" y="1219934"/>
                    </a:cubicBezTo>
                    <a:cubicBezTo>
                      <a:pt x="2546933" y="1180340"/>
                      <a:pt x="2526732" y="1140746"/>
                      <a:pt x="2507339" y="1101355"/>
                    </a:cubicBezTo>
                    <a:cubicBezTo>
                      <a:pt x="2482492" y="1051054"/>
                      <a:pt x="2459867" y="1000552"/>
                      <a:pt x="2437242" y="951060"/>
                    </a:cubicBezTo>
                    <a:cubicBezTo>
                      <a:pt x="2431586" y="938333"/>
                      <a:pt x="2425727" y="925809"/>
                      <a:pt x="2419869" y="913890"/>
                    </a:cubicBezTo>
                    <a:cubicBezTo>
                      <a:pt x="2419061" y="912274"/>
                      <a:pt x="2418253" y="910658"/>
                      <a:pt x="2417647" y="909042"/>
                    </a:cubicBezTo>
                    <a:cubicBezTo>
                      <a:pt x="2417445" y="905204"/>
                      <a:pt x="2417243" y="901365"/>
                      <a:pt x="2417041" y="897325"/>
                    </a:cubicBezTo>
                    <a:close/>
                    <a:moveTo>
                      <a:pt x="2420273" y="958938"/>
                    </a:moveTo>
                    <a:cubicBezTo>
                      <a:pt x="2419667" y="948838"/>
                      <a:pt x="2419263" y="938737"/>
                      <a:pt x="2418657" y="928637"/>
                    </a:cubicBezTo>
                    <a:cubicBezTo>
                      <a:pt x="2434818" y="969442"/>
                      <a:pt x="2454211" y="1011662"/>
                      <a:pt x="2471179" y="1050852"/>
                    </a:cubicBezTo>
                    <a:cubicBezTo>
                      <a:pt x="2488350" y="1091052"/>
                      <a:pt x="2506127" y="1135494"/>
                      <a:pt x="2525116" y="1177108"/>
                    </a:cubicBezTo>
                    <a:cubicBezTo>
                      <a:pt x="2518248" y="1163775"/>
                      <a:pt x="2511783" y="1150645"/>
                      <a:pt x="2505117" y="1137716"/>
                    </a:cubicBezTo>
                    <a:cubicBezTo>
                      <a:pt x="2476634" y="1076507"/>
                      <a:pt x="2448150" y="1017319"/>
                      <a:pt x="2420273" y="958938"/>
                    </a:cubicBezTo>
                    <a:close/>
                    <a:moveTo>
                      <a:pt x="2423909" y="1026005"/>
                    </a:moveTo>
                    <a:cubicBezTo>
                      <a:pt x="2442898" y="1066407"/>
                      <a:pt x="2461685" y="1106809"/>
                      <a:pt x="2481482" y="1148221"/>
                    </a:cubicBezTo>
                    <a:cubicBezTo>
                      <a:pt x="2506935" y="1207409"/>
                      <a:pt x="2533802" y="1272254"/>
                      <a:pt x="2563296" y="1325383"/>
                    </a:cubicBezTo>
                    <a:cubicBezTo>
                      <a:pt x="2566124" y="1330433"/>
                      <a:pt x="2569154" y="1329221"/>
                      <a:pt x="2566932" y="1323161"/>
                    </a:cubicBezTo>
                    <a:cubicBezTo>
                      <a:pt x="2566528" y="1321949"/>
                      <a:pt x="2565922" y="1320535"/>
                      <a:pt x="2565518" y="1319323"/>
                    </a:cubicBezTo>
                    <a:cubicBezTo>
                      <a:pt x="2571376" y="1330635"/>
                      <a:pt x="2577032" y="1341948"/>
                      <a:pt x="2582891" y="1353260"/>
                    </a:cubicBezTo>
                    <a:cubicBezTo>
                      <a:pt x="2586325" y="1359724"/>
                      <a:pt x="2589759" y="1356694"/>
                      <a:pt x="2586729" y="1350028"/>
                    </a:cubicBezTo>
                    <a:cubicBezTo>
                      <a:pt x="2555215" y="1279325"/>
                      <a:pt x="2522692" y="1211046"/>
                      <a:pt x="2490168" y="1144584"/>
                    </a:cubicBezTo>
                    <a:cubicBezTo>
                      <a:pt x="2484310" y="1132060"/>
                      <a:pt x="2478654" y="1119737"/>
                      <a:pt x="2473199" y="1107617"/>
                    </a:cubicBezTo>
                    <a:cubicBezTo>
                      <a:pt x="2456029" y="1069437"/>
                      <a:pt x="2439060" y="1032267"/>
                      <a:pt x="2422293" y="995300"/>
                    </a:cubicBezTo>
                    <a:cubicBezTo>
                      <a:pt x="2422091" y="990653"/>
                      <a:pt x="2421889" y="985805"/>
                      <a:pt x="2421485" y="981159"/>
                    </a:cubicBezTo>
                    <a:cubicBezTo>
                      <a:pt x="2470371" y="1088022"/>
                      <a:pt x="2520470" y="1199127"/>
                      <a:pt x="2575618" y="1307404"/>
                    </a:cubicBezTo>
                    <a:cubicBezTo>
                      <a:pt x="2579456" y="1315080"/>
                      <a:pt x="2582487" y="1310434"/>
                      <a:pt x="2579254" y="1302758"/>
                    </a:cubicBezTo>
                    <a:cubicBezTo>
                      <a:pt x="2577436" y="1298516"/>
                      <a:pt x="2575618" y="1294273"/>
                      <a:pt x="2573800" y="1290031"/>
                    </a:cubicBezTo>
                    <a:cubicBezTo>
                      <a:pt x="2576224" y="1292051"/>
                      <a:pt x="2577840" y="1289627"/>
                      <a:pt x="2575618" y="1283971"/>
                    </a:cubicBezTo>
                    <a:cubicBezTo>
                      <a:pt x="2567740" y="1264578"/>
                      <a:pt x="2558852" y="1245185"/>
                      <a:pt x="2549559" y="1225994"/>
                    </a:cubicBezTo>
                    <a:cubicBezTo>
                      <a:pt x="2552387" y="1230438"/>
                      <a:pt x="2554811" y="1228620"/>
                      <a:pt x="2552791" y="1222964"/>
                    </a:cubicBezTo>
                    <a:cubicBezTo>
                      <a:pt x="2546529" y="1204581"/>
                      <a:pt x="2539257" y="1185996"/>
                      <a:pt x="2531580" y="1167210"/>
                    </a:cubicBezTo>
                    <a:cubicBezTo>
                      <a:pt x="2538853" y="1181552"/>
                      <a:pt x="2546125" y="1195895"/>
                      <a:pt x="2553599" y="1210237"/>
                    </a:cubicBezTo>
                    <a:cubicBezTo>
                      <a:pt x="2568548" y="1238721"/>
                      <a:pt x="2584305" y="1270032"/>
                      <a:pt x="2601071" y="1298314"/>
                    </a:cubicBezTo>
                    <a:cubicBezTo>
                      <a:pt x="2601677" y="1310434"/>
                      <a:pt x="2602081" y="1322757"/>
                      <a:pt x="2602688" y="1334877"/>
                    </a:cubicBezTo>
                    <a:cubicBezTo>
                      <a:pt x="2604101" y="1368209"/>
                      <a:pt x="2605314" y="1401540"/>
                      <a:pt x="2606728" y="1435074"/>
                    </a:cubicBezTo>
                    <a:cubicBezTo>
                      <a:pt x="2596829" y="1415075"/>
                      <a:pt x="2586931" y="1395076"/>
                      <a:pt x="2577234" y="1375885"/>
                    </a:cubicBezTo>
                    <a:cubicBezTo>
                      <a:pt x="2556629" y="1334069"/>
                      <a:pt x="2536024" y="1293061"/>
                      <a:pt x="2515823" y="1252458"/>
                    </a:cubicBezTo>
                    <a:cubicBezTo>
                      <a:pt x="2501481" y="1223772"/>
                      <a:pt x="2487340" y="1195289"/>
                      <a:pt x="2473199" y="1167210"/>
                    </a:cubicBezTo>
                    <a:cubicBezTo>
                      <a:pt x="2472998" y="1167008"/>
                      <a:pt x="2472998" y="1166604"/>
                      <a:pt x="2472796" y="1166402"/>
                    </a:cubicBezTo>
                    <a:cubicBezTo>
                      <a:pt x="2456837" y="1129434"/>
                      <a:pt x="2441282" y="1093476"/>
                      <a:pt x="2425525" y="1057519"/>
                    </a:cubicBezTo>
                    <a:cubicBezTo>
                      <a:pt x="2424919" y="1047014"/>
                      <a:pt x="2424313" y="1036510"/>
                      <a:pt x="2423909" y="1026005"/>
                    </a:cubicBezTo>
                    <a:close/>
                    <a:moveTo>
                      <a:pt x="2427141" y="1087820"/>
                    </a:moveTo>
                    <a:cubicBezTo>
                      <a:pt x="2436434" y="1107011"/>
                      <a:pt x="2445928" y="1126404"/>
                      <a:pt x="2455423" y="1145999"/>
                    </a:cubicBezTo>
                    <a:cubicBezTo>
                      <a:pt x="2458857" y="1154281"/>
                      <a:pt x="2462291" y="1162563"/>
                      <a:pt x="2465927" y="1171048"/>
                    </a:cubicBezTo>
                    <a:cubicBezTo>
                      <a:pt x="2494613" y="1239125"/>
                      <a:pt x="2524308" y="1316696"/>
                      <a:pt x="2558447" y="1382753"/>
                    </a:cubicBezTo>
                    <a:cubicBezTo>
                      <a:pt x="2561073" y="1387804"/>
                      <a:pt x="2563700" y="1386188"/>
                      <a:pt x="2561882" y="1380733"/>
                    </a:cubicBezTo>
                    <a:cubicBezTo>
                      <a:pt x="2552589" y="1353462"/>
                      <a:pt x="2541681" y="1325787"/>
                      <a:pt x="2530166" y="1298314"/>
                    </a:cubicBezTo>
                    <a:cubicBezTo>
                      <a:pt x="2540873" y="1319929"/>
                      <a:pt x="2551579" y="1341746"/>
                      <a:pt x="2562488" y="1363563"/>
                    </a:cubicBezTo>
                    <a:cubicBezTo>
                      <a:pt x="2577032" y="1393056"/>
                      <a:pt x="2591981" y="1424569"/>
                      <a:pt x="2607536" y="1454669"/>
                    </a:cubicBezTo>
                    <a:cubicBezTo>
                      <a:pt x="2608344" y="1472648"/>
                      <a:pt x="2608950" y="1490424"/>
                      <a:pt x="2609758" y="1508403"/>
                    </a:cubicBezTo>
                    <a:cubicBezTo>
                      <a:pt x="2588345" y="1460123"/>
                      <a:pt x="2565922" y="1412853"/>
                      <a:pt x="2543903" y="1366391"/>
                    </a:cubicBezTo>
                    <a:cubicBezTo>
                      <a:pt x="2524712" y="1320737"/>
                      <a:pt x="2504915" y="1275689"/>
                      <a:pt x="2486330" y="1231852"/>
                    </a:cubicBezTo>
                    <a:cubicBezTo>
                      <a:pt x="2466533" y="1185592"/>
                      <a:pt x="2447140" y="1140746"/>
                      <a:pt x="2427747" y="1095900"/>
                    </a:cubicBezTo>
                    <a:cubicBezTo>
                      <a:pt x="2427343" y="1093274"/>
                      <a:pt x="2427141" y="1090648"/>
                      <a:pt x="2427141" y="1087820"/>
                    </a:cubicBezTo>
                    <a:close/>
                    <a:moveTo>
                      <a:pt x="2428555" y="1114889"/>
                    </a:moveTo>
                    <a:cubicBezTo>
                      <a:pt x="2436232" y="1133272"/>
                      <a:pt x="2443908" y="1151453"/>
                      <a:pt x="2451585" y="1170240"/>
                    </a:cubicBezTo>
                    <a:cubicBezTo>
                      <a:pt x="2444110" y="1154685"/>
                      <a:pt x="2436636" y="1139736"/>
                      <a:pt x="2428960" y="1124788"/>
                    </a:cubicBezTo>
                    <a:cubicBezTo>
                      <a:pt x="2428960" y="1121555"/>
                      <a:pt x="2428758" y="1118323"/>
                      <a:pt x="2428555" y="1114889"/>
                    </a:cubicBezTo>
                    <a:close/>
                    <a:moveTo>
                      <a:pt x="2429767" y="1136504"/>
                    </a:moveTo>
                    <a:cubicBezTo>
                      <a:pt x="2455423" y="1195289"/>
                      <a:pt x="2483502" y="1254680"/>
                      <a:pt x="2510975" y="1314070"/>
                    </a:cubicBezTo>
                    <a:cubicBezTo>
                      <a:pt x="2514005" y="1320737"/>
                      <a:pt x="2517035" y="1327403"/>
                      <a:pt x="2520066" y="1333867"/>
                    </a:cubicBezTo>
                    <a:cubicBezTo>
                      <a:pt x="2538044" y="1376289"/>
                      <a:pt x="2556427" y="1419115"/>
                      <a:pt x="2576224" y="1460123"/>
                    </a:cubicBezTo>
                    <a:cubicBezTo>
                      <a:pt x="2577638" y="1462951"/>
                      <a:pt x="2578850" y="1463759"/>
                      <a:pt x="2579860" y="1463557"/>
                    </a:cubicBezTo>
                    <a:cubicBezTo>
                      <a:pt x="2589759" y="1484768"/>
                      <a:pt x="2599859" y="1505777"/>
                      <a:pt x="2610364" y="1526988"/>
                    </a:cubicBezTo>
                    <a:cubicBezTo>
                      <a:pt x="2610970" y="1539917"/>
                      <a:pt x="2611374" y="1552845"/>
                      <a:pt x="2611980" y="1565774"/>
                    </a:cubicBezTo>
                    <a:cubicBezTo>
                      <a:pt x="2599657" y="1537493"/>
                      <a:pt x="2586527" y="1509615"/>
                      <a:pt x="2574406" y="1482748"/>
                    </a:cubicBezTo>
                    <a:cubicBezTo>
                      <a:pt x="2554811" y="1439114"/>
                      <a:pt x="2535216" y="1396288"/>
                      <a:pt x="2516026" y="1353866"/>
                    </a:cubicBezTo>
                    <a:cubicBezTo>
                      <a:pt x="2511581" y="1344170"/>
                      <a:pt x="2507339" y="1334877"/>
                      <a:pt x="2502895" y="1325181"/>
                    </a:cubicBezTo>
                    <a:cubicBezTo>
                      <a:pt x="2493199" y="1301748"/>
                      <a:pt x="2483300" y="1278517"/>
                      <a:pt x="2473805" y="1255690"/>
                    </a:cubicBezTo>
                    <a:cubicBezTo>
                      <a:pt x="2459261" y="1220742"/>
                      <a:pt x="2444918" y="1186400"/>
                      <a:pt x="2430576" y="1152059"/>
                    </a:cubicBezTo>
                    <a:cubicBezTo>
                      <a:pt x="2430172" y="1147009"/>
                      <a:pt x="2429970" y="1141756"/>
                      <a:pt x="2429767" y="1136504"/>
                    </a:cubicBezTo>
                    <a:close/>
                    <a:moveTo>
                      <a:pt x="2435424" y="1244579"/>
                    </a:moveTo>
                    <a:cubicBezTo>
                      <a:pt x="2438050" y="1250639"/>
                      <a:pt x="2440676" y="1256700"/>
                      <a:pt x="2443302" y="1262558"/>
                    </a:cubicBezTo>
                    <a:cubicBezTo>
                      <a:pt x="2454615" y="1289829"/>
                      <a:pt x="2466129" y="1317302"/>
                      <a:pt x="2477442" y="1344574"/>
                    </a:cubicBezTo>
                    <a:cubicBezTo>
                      <a:pt x="2480068" y="1350836"/>
                      <a:pt x="2482694" y="1357300"/>
                      <a:pt x="2485320" y="1363765"/>
                    </a:cubicBezTo>
                    <a:cubicBezTo>
                      <a:pt x="2468553" y="1327807"/>
                      <a:pt x="2452393" y="1293061"/>
                      <a:pt x="2436232" y="1258316"/>
                    </a:cubicBezTo>
                    <a:cubicBezTo>
                      <a:pt x="2435828" y="1253670"/>
                      <a:pt x="2435626" y="1249023"/>
                      <a:pt x="2435424" y="1244579"/>
                    </a:cubicBezTo>
                    <a:close/>
                    <a:moveTo>
                      <a:pt x="2437040" y="1277305"/>
                    </a:moveTo>
                    <a:cubicBezTo>
                      <a:pt x="2489562" y="1396288"/>
                      <a:pt x="2544509" y="1521534"/>
                      <a:pt x="2605516" y="1645770"/>
                    </a:cubicBezTo>
                    <a:cubicBezTo>
                      <a:pt x="2609152" y="1653244"/>
                      <a:pt x="2612788" y="1650012"/>
                      <a:pt x="2609758" y="1642537"/>
                    </a:cubicBezTo>
                    <a:cubicBezTo>
                      <a:pt x="2594809" y="1606984"/>
                      <a:pt x="2579658" y="1571632"/>
                      <a:pt x="2564104" y="1536887"/>
                    </a:cubicBezTo>
                    <a:cubicBezTo>
                      <a:pt x="2564104" y="1536079"/>
                      <a:pt x="2563902" y="1535068"/>
                      <a:pt x="2563498" y="1533654"/>
                    </a:cubicBezTo>
                    <a:cubicBezTo>
                      <a:pt x="2562084" y="1529210"/>
                      <a:pt x="2560467" y="1524564"/>
                      <a:pt x="2558852" y="1520120"/>
                    </a:cubicBezTo>
                    <a:cubicBezTo>
                      <a:pt x="2574810" y="1555875"/>
                      <a:pt x="2590971" y="1593449"/>
                      <a:pt x="2609354" y="1627589"/>
                    </a:cubicBezTo>
                    <a:cubicBezTo>
                      <a:pt x="2612788" y="1633851"/>
                      <a:pt x="2615414" y="1631225"/>
                      <a:pt x="2612990" y="1624761"/>
                    </a:cubicBezTo>
                    <a:cubicBezTo>
                      <a:pt x="2596829" y="1581935"/>
                      <a:pt x="2575820" y="1538907"/>
                      <a:pt x="2557235" y="1498101"/>
                    </a:cubicBezTo>
                    <a:cubicBezTo>
                      <a:pt x="2538651" y="1457093"/>
                      <a:pt x="2520066" y="1416691"/>
                      <a:pt x="2501885" y="1376895"/>
                    </a:cubicBezTo>
                    <a:cubicBezTo>
                      <a:pt x="2494814" y="1361340"/>
                      <a:pt x="2487744" y="1346190"/>
                      <a:pt x="2480674" y="1330837"/>
                    </a:cubicBezTo>
                    <a:cubicBezTo>
                      <a:pt x="2465321" y="1294071"/>
                      <a:pt x="2449766" y="1257912"/>
                      <a:pt x="2434010" y="1222156"/>
                    </a:cubicBezTo>
                    <a:cubicBezTo>
                      <a:pt x="2433404" y="1209228"/>
                      <a:pt x="2432596" y="1196299"/>
                      <a:pt x="2431990" y="1183370"/>
                    </a:cubicBezTo>
                    <a:cubicBezTo>
                      <a:pt x="2444918" y="1212662"/>
                      <a:pt x="2457847" y="1241953"/>
                      <a:pt x="2470977" y="1271850"/>
                    </a:cubicBezTo>
                    <a:cubicBezTo>
                      <a:pt x="2494208" y="1329019"/>
                      <a:pt x="2517844" y="1389420"/>
                      <a:pt x="2544913" y="1445780"/>
                    </a:cubicBezTo>
                    <a:cubicBezTo>
                      <a:pt x="2546933" y="1450225"/>
                      <a:pt x="2549357" y="1450023"/>
                      <a:pt x="2549357" y="1447194"/>
                    </a:cubicBezTo>
                    <a:cubicBezTo>
                      <a:pt x="2555013" y="1459921"/>
                      <a:pt x="2560670" y="1472648"/>
                      <a:pt x="2566528" y="1485374"/>
                    </a:cubicBezTo>
                    <a:cubicBezTo>
                      <a:pt x="2581274" y="1518302"/>
                      <a:pt x="2596223" y="1553451"/>
                      <a:pt x="2612586" y="1586783"/>
                    </a:cubicBezTo>
                    <a:cubicBezTo>
                      <a:pt x="2614404" y="1633043"/>
                      <a:pt x="2616424" y="1679707"/>
                      <a:pt x="2618242" y="1726371"/>
                    </a:cubicBezTo>
                    <a:cubicBezTo>
                      <a:pt x="2608142" y="1703948"/>
                      <a:pt x="2598041" y="1681727"/>
                      <a:pt x="2587739" y="1659708"/>
                    </a:cubicBezTo>
                    <a:cubicBezTo>
                      <a:pt x="2589355" y="1659910"/>
                      <a:pt x="2589961" y="1656678"/>
                      <a:pt x="2587941" y="1651426"/>
                    </a:cubicBezTo>
                    <a:cubicBezTo>
                      <a:pt x="2585113" y="1644355"/>
                      <a:pt x="2582285" y="1637487"/>
                      <a:pt x="2579456" y="1630619"/>
                    </a:cubicBezTo>
                    <a:cubicBezTo>
                      <a:pt x="2580668" y="1630619"/>
                      <a:pt x="2581073" y="1628599"/>
                      <a:pt x="2579658" y="1625367"/>
                    </a:cubicBezTo>
                    <a:cubicBezTo>
                      <a:pt x="2557841" y="1572440"/>
                      <a:pt x="2535014" y="1520524"/>
                      <a:pt x="2512187" y="1469820"/>
                    </a:cubicBezTo>
                    <a:cubicBezTo>
                      <a:pt x="2504511" y="1451841"/>
                      <a:pt x="2496835" y="1434266"/>
                      <a:pt x="2489764" y="1417297"/>
                    </a:cubicBezTo>
                    <a:cubicBezTo>
                      <a:pt x="2472391" y="1376087"/>
                      <a:pt x="2455221" y="1334877"/>
                      <a:pt x="2437848" y="1294475"/>
                    </a:cubicBezTo>
                    <a:cubicBezTo>
                      <a:pt x="2437646" y="1288617"/>
                      <a:pt x="2437444" y="1282961"/>
                      <a:pt x="2437040" y="1277305"/>
                    </a:cubicBezTo>
                    <a:close/>
                    <a:moveTo>
                      <a:pt x="2439868" y="1330231"/>
                    </a:moveTo>
                    <a:cubicBezTo>
                      <a:pt x="2440070" y="1331847"/>
                      <a:pt x="2439868" y="1333261"/>
                      <a:pt x="2441080" y="1335887"/>
                    </a:cubicBezTo>
                    <a:cubicBezTo>
                      <a:pt x="2458857" y="1376289"/>
                      <a:pt x="2476836" y="1418307"/>
                      <a:pt x="2495219" y="1460729"/>
                    </a:cubicBezTo>
                    <a:cubicBezTo>
                      <a:pt x="2477240" y="1421539"/>
                      <a:pt x="2459059" y="1383158"/>
                      <a:pt x="2440878" y="1345988"/>
                    </a:cubicBezTo>
                    <a:cubicBezTo>
                      <a:pt x="2440474" y="1340534"/>
                      <a:pt x="2440070" y="1335281"/>
                      <a:pt x="2439868" y="1330231"/>
                    </a:cubicBezTo>
                    <a:close/>
                    <a:moveTo>
                      <a:pt x="2441888" y="1368209"/>
                    </a:moveTo>
                    <a:cubicBezTo>
                      <a:pt x="2441686" y="1364775"/>
                      <a:pt x="2441484" y="1361340"/>
                      <a:pt x="2441282" y="1357906"/>
                    </a:cubicBezTo>
                    <a:cubicBezTo>
                      <a:pt x="2465927" y="1414065"/>
                      <a:pt x="2492188" y="1470426"/>
                      <a:pt x="2518046" y="1527392"/>
                    </a:cubicBezTo>
                    <a:cubicBezTo>
                      <a:pt x="2550569" y="1598297"/>
                      <a:pt x="2583497" y="1672839"/>
                      <a:pt x="2619050" y="1746370"/>
                    </a:cubicBezTo>
                    <a:cubicBezTo>
                      <a:pt x="2619656" y="1760713"/>
                      <a:pt x="2620262" y="1774853"/>
                      <a:pt x="2620666" y="1789196"/>
                    </a:cubicBezTo>
                    <a:cubicBezTo>
                      <a:pt x="2608546" y="1760309"/>
                      <a:pt x="2595415" y="1731825"/>
                      <a:pt x="2583093" y="1704150"/>
                    </a:cubicBezTo>
                    <a:cubicBezTo>
                      <a:pt x="2578042" y="1692838"/>
                      <a:pt x="2573194" y="1681525"/>
                      <a:pt x="2568144" y="1670415"/>
                    </a:cubicBezTo>
                    <a:cubicBezTo>
                      <a:pt x="2546731" y="1610216"/>
                      <a:pt x="2517035" y="1547391"/>
                      <a:pt x="2492794" y="1491030"/>
                    </a:cubicBezTo>
                    <a:cubicBezTo>
                      <a:pt x="2475624" y="1451033"/>
                      <a:pt x="2458655" y="1412045"/>
                      <a:pt x="2441686" y="1373057"/>
                    </a:cubicBezTo>
                    <a:cubicBezTo>
                      <a:pt x="2442090" y="1371239"/>
                      <a:pt x="2441888" y="1369623"/>
                      <a:pt x="2441888" y="1368209"/>
                    </a:cubicBezTo>
                    <a:close/>
                    <a:moveTo>
                      <a:pt x="2443302" y="1396086"/>
                    </a:moveTo>
                    <a:cubicBezTo>
                      <a:pt x="2465927" y="1451841"/>
                      <a:pt x="2490370" y="1507999"/>
                      <a:pt x="2515217" y="1565168"/>
                    </a:cubicBezTo>
                    <a:cubicBezTo>
                      <a:pt x="2525924" y="1591429"/>
                      <a:pt x="2537034" y="1617892"/>
                      <a:pt x="2548549" y="1643143"/>
                    </a:cubicBezTo>
                    <a:cubicBezTo>
                      <a:pt x="2571578" y="1697888"/>
                      <a:pt x="2595415" y="1755461"/>
                      <a:pt x="2621272" y="1809397"/>
                    </a:cubicBezTo>
                    <a:cubicBezTo>
                      <a:pt x="2621878" y="1822326"/>
                      <a:pt x="2622282" y="1835254"/>
                      <a:pt x="2622888" y="1848183"/>
                    </a:cubicBezTo>
                    <a:cubicBezTo>
                      <a:pt x="2616020" y="1832628"/>
                      <a:pt x="2609152" y="1816871"/>
                      <a:pt x="2602688" y="1801519"/>
                    </a:cubicBezTo>
                    <a:cubicBezTo>
                      <a:pt x="2588547" y="1768793"/>
                      <a:pt x="2574810" y="1736270"/>
                      <a:pt x="2561073" y="1704150"/>
                    </a:cubicBezTo>
                    <a:cubicBezTo>
                      <a:pt x="2543297" y="1657082"/>
                      <a:pt x="2522490" y="1609408"/>
                      <a:pt x="2504511" y="1564966"/>
                    </a:cubicBezTo>
                    <a:cubicBezTo>
                      <a:pt x="2484512" y="1515473"/>
                      <a:pt x="2464513" y="1467193"/>
                      <a:pt x="2444514" y="1418913"/>
                    </a:cubicBezTo>
                    <a:cubicBezTo>
                      <a:pt x="2444312" y="1411237"/>
                      <a:pt x="2443706" y="1403560"/>
                      <a:pt x="2443302" y="1396086"/>
                    </a:cubicBezTo>
                    <a:close/>
                    <a:moveTo>
                      <a:pt x="2446332" y="1447598"/>
                    </a:moveTo>
                    <a:cubicBezTo>
                      <a:pt x="2468553" y="1503353"/>
                      <a:pt x="2492188" y="1559714"/>
                      <a:pt x="2516632" y="1616882"/>
                    </a:cubicBezTo>
                    <a:cubicBezTo>
                      <a:pt x="2534206" y="1661930"/>
                      <a:pt x="2552387" y="1708796"/>
                      <a:pt x="2572588" y="1750612"/>
                    </a:cubicBezTo>
                    <a:cubicBezTo>
                      <a:pt x="2573396" y="1752228"/>
                      <a:pt x="2574204" y="1753238"/>
                      <a:pt x="2574810" y="1754047"/>
                    </a:cubicBezTo>
                    <a:cubicBezTo>
                      <a:pt x="2582891" y="1772833"/>
                      <a:pt x="2590769" y="1791822"/>
                      <a:pt x="2598849" y="1810811"/>
                    </a:cubicBezTo>
                    <a:cubicBezTo>
                      <a:pt x="2607132" y="1830406"/>
                      <a:pt x="2615414" y="1850405"/>
                      <a:pt x="2624100" y="1870606"/>
                    </a:cubicBezTo>
                    <a:cubicBezTo>
                      <a:pt x="2624706" y="1884746"/>
                      <a:pt x="2625312" y="1898887"/>
                      <a:pt x="2625717" y="1913230"/>
                    </a:cubicBezTo>
                    <a:cubicBezTo>
                      <a:pt x="2603294" y="1858889"/>
                      <a:pt x="2580264" y="1805357"/>
                      <a:pt x="2557841" y="1753036"/>
                    </a:cubicBezTo>
                    <a:cubicBezTo>
                      <a:pt x="2540873" y="1706776"/>
                      <a:pt x="2519460" y="1659102"/>
                      <a:pt x="2501683" y="1615872"/>
                    </a:cubicBezTo>
                    <a:cubicBezTo>
                      <a:pt x="2483906" y="1572844"/>
                      <a:pt x="2466331" y="1529816"/>
                      <a:pt x="2448554" y="1487798"/>
                    </a:cubicBezTo>
                    <a:cubicBezTo>
                      <a:pt x="2447746" y="1474264"/>
                      <a:pt x="2446938" y="1460931"/>
                      <a:pt x="2446332" y="1447598"/>
                    </a:cubicBezTo>
                    <a:close/>
                    <a:moveTo>
                      <a:pt x="2449766" y="1510423"/>
                    </a:moveTo>
                    <a:cubicBezTo>
                      <a:pt x="2456837" y="1527998"/>
                      <a:pt x="2463907" y="1545573"/>
                      <a:pt x="2470977" y="1562946"/>
                    </a:cubicBezTo>
                    <a:cubicBezTo>
                      <a:pt x="2478250" y="1580723"/>
                      <a:pt x="2485724" y="1598701"/>
                      <a:pt x="2493199" y="1616680"/>
                    </a:cubicBezTo>
                    <a:cubicBezTo>
                      <a:pt x="2493602" y="1617690"/>
                      <a:pt x="2494006" y="1618700"/>
                      <a:pt x="2494411" y="1619912"/>
                    </a:cubicBezTo>
                    <a:cubicBezTo>
                      <a:pt x="2514814" y="1670617"/>
                      <a:pt x="2536024" y="1729401"/>
                      <a:pt x="2560064" y="1779298"/>
                    </a:cubicBezTo>
                    <a:cubicBezTo>
                      <a:pt x="2581476" y="1831820"/>
                      <a:pt x="2603495" y="1885756"/>
                      <a:pt x="2626524" y="1939491"/>
                    </a:cubicBezTo>
                    <a:cubicBezTo>
                      <a:pt x="2627333" y="1959894"/>
                      <a:pt x="2628343" y="1980499"/>
                      <a:pt x="2629151" y="2001104"/>
                    </a:cubicBezTo>
                    <a:cubicBezTo>
                      <a:pt x="2620868" y="1978075"/>
                      <a:pt x="2611576" y="1955248"/>
                      <a:pt x="2602283" y="1932421"/>
                    </a:cubicBezTo>
                    <a:cubicBezTo>
                      <a:pt x="2604506" y="1933835"/>
                      <a:pt x="2605718" y="1931815"/>
                      <a:pt x="2603900" y="1925956"/>
                    </a:cubicBezTo>
                    <a:cubicBezTo>
                      <a:pt x="2582688" y="1859899"/>
                      <a:pt x="2549155" y="1787782"/>
                      <a:pt x="2523096" y="1724755"/>
                    </a:cubicBezTo>
                    <a:cubicBezTo>
                      <a:pt x="2500067" y="1668799"/>
                      <a:pt x="2476836" y="1608802"/>
                      <a:pt x="2452191" y="1555471"/>
                    </a:cubicBezTo>
                    <a:cubicBezTo>
                      <a:pt x="2451585" y="1540321"/>
                      <a:pt x="2450575" y="1525372"/>
                      <a:pt x="2449766" y="1510423"/>
                    </a:cubicBezTo>
                    <a:close/>
                    <a:moveTo>
                      <a:pt x="2454009" y="1585369"/>
                    </a:moveTo>
                    <a:cubicBezTo>
                      <a:pt x="2477038" y="1645164"/>
                      <a:pt x="2502693" y="1706170"/>
                      <a:pt x="2527338" y="1766369"/>
                    </a:cubicBezTo>
                    <a:cubicBezTo>
                      <a:pt x="2559255" y="1844951"/>
                      <a:pt x="2591981" y="1934037"/>
                      <a:pt x="2630161" y="2013628"/>
                    </a:cubicBezTo>
                    <a:cubicBezTo>
                      <a:pt x="2630767" y="2029385"/>
                      <a:pt x="2631575" y="2045344"/>
                      <a:pt x="2632181" y="2061101"/>
                    </a:cubicBezTo>
                    <a:cubicBezTo>
                      <a:pt x="2628949" y="2053020"/>
                      <a:pt x="2625918" y="2044940"/>
                      <a:pt x="2622888" y="2037061"/>
                    </a:cubicBezTo>
                    <a:cubicBezTo>
                      <a:pt x="2623494" y="2036253"/>
                      <a:pt x="2623696" y="2034233"/>
                      <a:pt x="2622484" y="2030597"/>
                    </a:cubicBezTo>
                    <a:cubicBezTo>
                      <a:pt x="2598647" y="1957874"/>
                      <a:pt x="2561276" y="1878484"/>
                      <a:pt x="2532590" y="1809599"/>
                    </a:cubicBezTo>
                    <a:cubicBezTo>
                      <a:pt x="2507945" y="1750612"/>
                      <a:pt x="2482896" y="1686171"/>
                      <a:pt x="2456635" y="1629609"/>
                    </a:cubicBezTo>
                    <a:cubicBezTo>
                      <a:pt x="2455625" y="1614862"/>
                      <a:pt x="2454817" y="1600115"/>
                      <a:pt x="2454009" y="1585369"/>
                    </a:cubicBezTo>
                    <a:close/>
                    <a:moveTo>
                      <a:pt x="2458655" y="1670011"/>
                    </a:moveTo>
                    <a:cubicBezTo>
                      <a:pt x="2458655" y="1670011"/>
                      <a:pt x="2458857" y="1670011"/>
                      <a:pt x="2458655" y="1670011"/>
                    </a:cubicBezTo>
                    <a:cubicBezTo>
                      <a:pt x="2458655" y="1670011"/>
                      <a:pt x="2458655" y="1669809"/>
                      <a:pt x="2458655" y="1670011"/>
                    </a:cubicBezTo>
                    <a:cubicBezTo>
                      <a:pt x="2458453" y="1666374"/>
                      <a:pt x="2458251" y="1662940"/>
                      <a:pt x="2458049" y="1659506"/>
                    </a:cubicBezTo>
                    <a:cubicBezTo>
                      <a:pt x="2485118" y="1725361"/>
                      <a:pt x="2512591" y="1792630"/>
                      <a:pt x="2541075" y="1861111"/>
                    </a:cubicBezTo>
                    <a:cubicBezTo>
                      <a:pt x="2570568" y="1932017"/>
                      <a:pt x="2600061" y="2005952"/>
                      <a:pt x="2632787" y="2078877"/>
                    </a:cubicBezTo>
                    <a:cubicBezTo>
                      <a:pt x="2633595" y="2096654"/>
                      <a:pt x="2634403" y="2114431"/>
                      <a:pt x="2635211" y="2132006"/>
                    </a:cubicBezTo>
                    <a:cubicBezTo>
                      <a:pt x="2606728" y="2058474"/>
                      <a:pt x="2577638" y="1986559"/>
                      <a:pt x="2549155" y="1915856"/>
                    </a:cubicBezTo>
                    <a:cubicBezTo>
                      <a:pt x="2529358" y="1866364"/>
                      <a:pt x="2509763" y="1817477"/>
                      <a:pt x="2490168" y="1769197"/>
                    </a:cubicBezTo>
                    <a:cubicBezTo>
                      <a:pt x="2502087" y="1797478"/>
                      <a:pt x="2514409" y="1825962"/>
                      <a:pt x="2526530" y="1854243"/>
                    </a:cubicBezTo>
                    <a:cubicBezTo>
                      <a:pt x="2550973" y="1912018"/>
                      <a:pt x="2576022" y="1971004"/>
                      <a:pt x="2602889" y="2029789"/>
                    </a:cubicBezTo>
                    <a:cubicBezTo>
                      <a:pt x="2605112" y="2034637"/>
                      <a:pt x="2607334" y="2032819"/>
                      <a:pt x="2605516" y="2027971"/>
                    </a:cubicBezTo>
                    <a:cubicBezTo>
                      <a:pt x="2579456" y="1962924"/>
                      <a:pt x="2552185" y="1899897"/>
                      <a:pt x="2525520" y="1838082"/>
                    </a:cubicBezTo>
                    <a:cubicBezTo>
                      <a:pt x="2503905" y="1787782"/>
                      <a:pt x="2482492" y="1737078"/>
                      <a:pt x="2460069" y="1689403"/>
                    </a:cubicBezTo>
                    <a:cubicBezTo>
                      <a:pt x="2459463" y="1683141"/>
                      <a:pt x="2459059" y="1676475"/>
                      <a:pt x="2458655" y="1670011"/>
                    </a:cubicBezTo>
                    <a:close/>
                    <a:moveTo>
                      <a:pt x="2460877" y="1707988"/>
                    </a:moveTo>
                    <a:cubicBezTo>
                      <a:pt x="2487138" y="1777480"/>
                      <a:pt x="2514814" y="1847779"/>
                      <a:pt x="2542893" y="1919088"/>
                    </a:cubicBezTo>
                    <a:cubicBezTo>
                      <a:pt x="2554811" y="1949389"/>
                      <a:pt x="2566932" y="1980095"/>
                      <a:pt x="2579254" y="2010800"/>
                    </a:cubicBezTo>
                    <a:cubicBezTo>
                      <a:pt x="2566528" y="1981307"/>
                      <a:pt x="2553801" y="1952016"/>
                      <a:pt x="2541075" y="1923128"/>
                    </a:cubicBezTo>
                    <a:cubicBezTo>
                      <a:pt x="2514611" y="1862525"/>
                      <a:pt x="2488552" y="1803539"/>
                      <a:pt x="2462897" y="1745360"/>
                    </a:cubicBezTo>
                    <a:cubicBezTo>
                      <a:pt x="2462291" y="1732835"/>
                      <a:pt x="2461483" y="1720311"/>
                      <a:pt x="2460877" y="1707988"/>
                    </a:cubicBezTo>
                    <a:close/>
                    <a:moveTo>
                      <a:pt x="2463503" y="1755056"/>
                    </a:moveTo>
                    <a:cubicBezTo>
                      <a:pt x="2489158" y="1815457"/>
                      <a:pt x="2515015" y="1876666"/>
                      <a:pt x="2541681" y="1939289"/>
                    </a:cubicBezTo>
                    <a:cubicBezTo>
                      <a:pt x="2571174" y="2008376"/>
                      <a:pt x="2602081" y="2087968"/>
                      <a:pt x="2636221" y="2158065"/>
                    </a:cubicBezTo>
                    <a:cubicBezTo>
                      <a:pt x="2637029" y="2177862"/>
                      <a:pt x="2637837" y="2197457"/>
                      <a:pt x="2638847" y="2217254"/>
                    </a:cubicBezTo>
                    <a:cubicBezTo>
                      <a:pt x="2637029" y="2212406"/>
                      <a:pt x="2635211" y="2207759"/>
                      <a:pt x="2633393" y="2202911"/>
                    </a:cubicBezTo>
                    <a:cubicBezTo>
                      <a:pt x="2633999" y="2202103"/>
                      <a:pt x="2634201" y="2200285"/>
                      <a:pt x="2633191" y="2197255"/>
                    </a:cubicBezTo>
                    <a:cubicBezTo>
                      <a:pt x="2604910" y="2112815"/>
                      <a:pt x="2567740" y="2024941"/>
                      <a:pt x="2536024" y="1944137"/>
                    </a:cubicBezTo>
                    <a:cubicBezTo>
                      <a:pt x="2511783" y="1882120"/>
                      <a:pt x="2487744" y="1820912"/>
                      <a:pt x="2463705" y="1760915"/>
                    </a:cubicBezTo>
                    <a:cubicBezTo>
                      <a:pt x="2463705" y="1758895"/>
                      <a:pt x="2463503" y="1757077"/>
                      <a:pt x="2463503" y="1755056"/>
                    </a:cubicBezTo>
                    <a:close/>
                    <a:moveTo>
                      <a:pt x="2464715" y="1778086"/>
                    </a:moveTo>
                    <a:cubicBezTo>
                      <a:pt x="2485926" y="1834042"/>
                      <a:pt x="2507541" y="1890201"/>
                      <a:pt x="2529560" y="1947167"/>
                    </a:cubicBezTo>
                    <a:cubicBezTo>
                      <a:pt x="2537438" y="1967368"/>
                      <a:pt x="2545115" y="1987973"/>
                      <a:pt x="2553195" y="2008982"/>
                    </a:cubicBezTo>
                    <a:cubicBezTo>
                      <a:pt x="2551175" y="2003932"/>
                      <a:pt x="2548953" y="1998882"/>
                      <a:pt x="2546933" y="1993831"/>
                    </a:cubicBezTo>
                    <a:cubicBezTo>
                      <a:pt x="2519460" y="1927168"/>
                      <a:pt x="2492592" y="1862324"/>
                      <a:pt x="2465927" y="1798286"/>
                    </a:cubicBezTo>
                    <a:cubicBezTo>
                      <a:pt x="2465523" y="1791620"/>
                      <a:pt x="2465119" y="1784954"/>
                      <a:pt x="2464715" y="1778086"/>
                    </a:cubicBezTo>
                    <a:close/>
                    <a:moveTo>
                      <a:pt x="2467341" y="1824346"/>
                    </a:moveTo>
                    <a:cubicBezTo>
                      <a:pt x="2487542" y="1882524"/>
                      <a:pt x="2512591" y="1943531"/>
                      <a:pt x="2534610" y="2001104"/>
                    </a:cubicBezTo>
                    <a:cubicBezTo>
                      <a:pt x="2563700" y="2076655"/>
                      <a:pt x="2592789" y="2158873"/>
                      <a:pt x="2626323" y="2234829"/>
                    </a:cubicBezTo>
                    <a:cubicBezTo>
                      <a:pt x="2629757" y="2242505"/>
                      <a:pt x="2633393" y="2240687"/>
                      <a:pt x="2630767" y="2233010"/>
                    </a:cubicBezTo>
                    <a:cubicBezTo>
                      <a:pt x="2604707" y="2154429"/>
                      <a:pt x="2570568" y="2073423"/>
                      <a:pt x="2541277" y="1997872"/>
                    </a:cubicBezTo>
                    <a:cubicBezTo>
                      <a:pt x="2539055" y="1992215"/>
                      <a:pt x="2537034" y="1986559"/>
                      <a:pt x="2534812" y="1981105"/>
                    </a:cubicBezTo>
                    <a:cubicBezTo>
                      <a:pt x="2537843" y="1988377"/>
                      <a:pt x="2540671" y="1995852"/>
                      <a:pt x="2543701" y="2003124"/>
                    </a:cubicBezTo>
                    <a:cubicBezTo>
                      <a:pt x="2574204" y="2078069"/>
                      <a:pt x="2604910" y="2161297"/>
                      <a:pt x="2639857" y="2238263"/>
                    </a:cubicBezTo>
                    <a:cubicBezTo>
                      <a:pt x="2640665" y="2256645"/>
                      <a:pt x="2641473" y="2274826"/>
                      <a:pt x="2642281" y="2293007"/>
                    </a:cubicBezTo>
                    <a:cubicBezTo>
                      <a:pt x="2637231" y="2280887"/>
                      <a:pt x="2631979" y="2268766"/>
                      <a:pt x="2627130" y="2257050"/>
                    </a:cubicBezTo>
                    <a:cubicBezTo>
                      <a:pt x="2607738" y="2210790"/>
                      <a:pt x="2588749" y="2165337"/>
                      <a:pt x="2569760" y="2120491"/>
                    </a:cubicBezTo>
                    <a:cubicBezTo>
                      <a:pt x="2558649" y="2092614"/>
                      <a:pt x="2547539" y="2064939"/>
                      <a:pt x="2537236" y="2038677"/>
                    </a:cubicBezTo>
                    <a:cubicBezTo>
                      <a:pt x="2514611" y="1980095"/>
                      <a:pt x="2491986" y="1922522"/>
                      <a:pt x="2469361" y="1865556"/>
                    </a:cubicBezTo>
                    <a:cubicBezTo>
                      <a:pt x="2468957" y="1851617"/>
                      <a:pt x="2468149" y="1837880"/>
                      <a:pt x="2467341" y="1824346"/>
                    </a:cubicBezTo>
                    <a:close/>
                    <a:moveTo>
                      <a:pt x="2471381" y="1897877"/>
                    </a:moveTo>
                    <a:cubicBezTo>
                      <a:pt x="2492390" y="1948783"/>
                      <a:pt x="2513601" y="2000094"/>
                      <a:pt x="2535216" y="2052414"/>
                    </a:cubicBezTo>
                    <a:cubicBezTo>
                      <a:pt x="2561882" y="2122713"/>
                      <a:pt x="2589355" y="2202103"/>
                      <a:pt x="2620868" y="2270786"/>
                    </a:cubicBezTo>
                    <a:cubicBezTo>
                      <a:pt x="2623293" y="2276038"/>
                      <a:pt x="2625515" y="2275837"/>
                      <a:pt x="2625312" y="2272200"/>
                    </a:cubicBezTo>
                    <a:cubicBezTo>
                      <a:pt x="2631373" y="2286745"/>
                      <a:pt x="2637433" y="2301290"/>
                      <a:pt x="2643695" y="2315834"/>
                    </a:cubicBezTo>
                    <a:cubicBezTo>
                      <a:pt x="2644301" y="2328359"/>
                      <a:pt x="2645109" y="2340884"/>
                      <a:pt x="2645716" y="2353408"/>
                    </a:cubicBezTo>
                    <a:cubicBezTo>
                      <a:pt x="2637837" y="2335025"/>
                      <a:pt x="2629959" y="2316642"/>
                      <a:pt x="2622282" y="2298866"/>
                    </a:cubicBezTo>
                    <a:cubicBezTo>
                      <a:pt x="2619050" y="2291391"/>
                      <a:pt x="2615818" y="2283715"/>
                      <a:pt x="2612586" y="2276240"/>
                    </a:cubicBezTo>
                    <a:cubicBezTo>
                      <a:pt x="2589961" y="2209578"/>
                      <a:pt x="2561276" y="2139682"/>
                      <a:pt x="2537438" y="2077059"/>
                    </a:cubicBezTo>
                    <a:cubicBezTo>
                      <a:pt x="2515420" y="2019083"/>
                      <a:pt x="2493805" y="1960904"/>
                      <a:pt x="2471785" y="1904139"/>
                    </a:cubicBezTo>
                    <a:cubicBezTo>
                      <a:pt x="2471785" y="1902119"/>
                      <a:pt x="2471583" y="1900099"/>
                      <a:pt x="2471381" y="1897877"/>
                    </a:cubicBezTo>
                    <a:close/>
                    <a:moveTo>
                      <a:pt x="2472998" y="1926360"/>
                    </a:moveTo>
                    <a:cubicBezTo>
                      <a:pt x="2490572" y="1974439"/>
                      <a:pt x="2508955" y="2022719"/>
                      <a:pt x="2527136" y="2071201"/>
                    </a:cubicBezTo>
                    <a:cubicBezTo>
                      <a:pt x="2531782" y="2083725"/>
                      <a:pt x="2536630" y="2096654"/>
                      <a:pt x="2541277" y="2109987"/>
                    </a:cubicBezTo>
                    <a:cubicBezTo>
                      <a:pt x="2518854" y="2057666"/>
                      <a:pt x="2496633" y="2006760"/>
                      <a:pt x="2474614" y="1956258"/>
                    </a:cubicBezTo>
                    <a:cubicBezTo>
                      <a:pt x="2474210" y="1946157"/>
                      <a:pt x="2473604" y="1936259"/>
                      <a:pt x="2472998" y="1926360"/>
                    </a:cubicBezTo>
                    <a:close/>
                    <a:moveTo>
                      <a:pt x="2476028" y="1978075"/>
                    </a:moveTo>
                    <a:cubicBezTo>
                      <a:pt x="2495219" y="2029789"/>
                      <a:pt x="2515217" y="2081706"/>
                      <a:pt x="2535014" y="2134228"/>
                    </a:cubicBezTo>
                    <a:cubicBezTo>
                      <a:pt x="2542691" y="2154631"/>
                      <a:pt x="2550569" y="2175640"/>
                      <a:pt x="2558447" y="2196851"/>
                    </a:cubicBezTo>
                    <a:cubicBezTo>
                      <a:pt x="2530772" y="2128976"/>
                      <a:pt x="2503703" y="2062515"/>
                      <a:pt x="2477038" y="1997064"/>
                    </a:cubicBezTo>
                    <a:cubicBezTo>
                      <a:pt x="2476634" y="1990801"/>
                      <a:pt x="2476432" y="1984539"/>
                      <a:pt x="2476028" y="1978075"/>
                    </a:cubicBezTo>
                    <a:close/>
                    <a:moveTo>
                      <a:pt x="2477644" y="2008174"/>
                    </a:moveTo>
                    <a:cubicBezTo>
                      <a:pt x="2506733" y="2081706"/>
                      <a:pt x="2536428" y="2156651"/>
                      <a:pt x="2567134" y="2233414"/>
                    </a:cubicBezTo>
                    <a:cubicBezTo>
                      <a:pt x="2593799" y="2300279"/>
                      <a:pt x="2621070" y="2370983"/>
                      <a:pt x="2650362" y="2440878"/>
                    </a:cubicBezTo>
                    <a:cubicBezTo>
                      <a:pt x="2650968" y="2452797"/>
                      <a:pt x="2651574" y="2464715"/>
                      <a:pt x="2652180" y="2476634"/>
                    </a:cubicBezTo>
                    <a:cubicBezTo>
                      <a:pt x="2633393" y="2428353"/>
                      <a:pt x="2614202" y="2380679"/>
                      <a:pt x="2595415" y="2333813"/>
                    </a:cubicBezTo>
                    <a:cubicBezTo>
                      <a:pt x="2581476" y="2296239"/>
                      <a:pt x="2567336" y="2259070"/>
                      <a:pt x="2554205" y="2223314"/>
                    </a:cubicBezTo>
                    <a:cubicBezTo>
                      <a:pt x="2529156" y="2154833"/>
                      <a:pt x="2504309" y="2084534"/>
                      <a:pt x="2478250" y="2018072"/>
                    </a:cubicBezTo>
                    <a:cubicBezTo>
                      <a:pt x="2478048" y="2014841"/>
                      <a:pt x="2477846" y="2011406"/>
                      <a:pt x="2477644" y="2008174"/>
                    </a:cubicBezTo>
                    <a:close/>
                    <a:moveTo>
                      <a:pt x="2480472" y="2058474"/>
                    </a:moveTo>
                    <a:cubicBezTo>
                      <a:pt x="2503299" y="2116451"/>
                      <a:pt x="2526328" y="2175236"/>
                      <a:pt x="2549963" y="2235031"/>
                    </a:cubicBezTo>
                    <a:cubicBezTo>
                      <a:pt x="2576224" y="2308360"/>
                      <a:pt x="2603092" y="2387750"/>
                      <a:pt x="2633999" y="2460271"/>
                    </a:cubicBezTo>
                    <a:cubicBezTo>
                      <a:pt x="2637231" y="2467947"/>
                      <a:pt x="2641473" y="2469765"/>
                      <a:pt x="2639049" y="2461281"/>
                    </a:cubicBezTo>
                    <a:cubicBezTo>
                      <a:pt x="2643695" y="2472796"/>
                      <a:pt x="2648341" y="2484310"/>
                      <a:pt x="2653190" y="2495825"/>
                    </a:cubicBezTo>
                    <a:cubicBezTo>
                      <a:pt x="2653998" y="2511379"/>
                      <a:pt x="2654806" y="2526934"/>
                      <a:pt x="2655614" y="2542691"/>
                    </a:cubicBezTo>
                    <a:cubicBezTo>
                      <a:pt x="2655614" y="2546529"/>
                      <a:pt x="2655412" y="2550367"/>
                      <a:pt x="2655412" y="2554205"/>
                    </a:cubicBezTo>
                    <a:cubicBezTo>
                      <a:pt x="2624706" y="2465119"/>
                      <a:pt x="2590365" y="2376841"/>
                      <a:pt x="2558245" y="2291997"/>
                    </a:cubicBezTo>
                    <a:cubicBezTo>
                      <a:pt x="2532792" y="2224526"/>
                      <a:pt x="2507541" y="2158671"/>
                      <a:pt x="2482290" y="2094028"/>
                    </a:cubicBezTo>
                    <a:cubicBezTo>
                      <a:pt x="2481886" y="2081907"/>
                      <a:pt x="2481280" y="2070191"/>
                      <a:pt x="2480472" y="2058474"/>
                    </a:cubicBezTo>
                    <a:close/>
                    <a:moveTo>
                      <a:pt x="2485118" y="2138268"/>
                    </a:moveTo>
                    <a:cubicBezTo>
                      <a:pt x="2499259" y="2176852"/>
                      <a:pt x="2513803" y="2215638"/>
                      <a:pt x="2528146" y="2254827"/>
                    </a:cubicBezTo>
                    <a:cubicBezTo>
                      <a:pt x="2536226" y="2276644"/>
                      <a:pt x="2544307" y="2299067"/>
                      <a:pt x="2552589" y="2321491"/>
                    </a:cubicBezTo>
                    <a:cubicBezTo>
                      <a:pt x="2529964" y="2264322"/>
                      <a:pt x="2507743" y="2208567"/>
                      <a:pt x="2485724" y="2153419"/>
                    </a:cubicBezTo>
                    <a:cubicBezTo>
                      <a:pt x="2485724" y="2148369"/>
                      <a:pt x="2485320" y="2143319"/>
                      <a:pt x="2485118" y="2138268"/>
                    </a:cubicBezTo>
                    <a:close/>
                    <a:moveTo>
                      <a:pt x="2503501" y="2549559"/>
                    </a:moveTo>
                    <a:cubicBezTo>
                      <a:pt x="2503905" y="2548953"/>
                      <a:pt x="2504511" y="2548549"/>
                      <a:pt x="2504511" y="2547741"/>
                    </a:cubicBezTo>
                    <a:cubicBezTo>
                      <a:pt x="2505117" y="2540671"/>
                      <a:pt x="2505319" y="2533600"/>
                      <a:pt x="2505723" y="2526530"/>
                    </a:cubicBezTo>
                    <a:cubicBezTo>
                      <a:pt x="2508551" y="2535014"/>
                      <a:pt x="2511177" y="2543701"/>
                      <a:pt x="2514409" y="2552185"/>
                    </a:cubicBezTo>
                    <a:cubicBezTo>
                      <a:pt x="2510773" y="2550973"/>
                      <a:pt x="2507137" y="2550165"/>
                      <a:pt x="2503501" y="2549559"/>
                    </a:cubicBezTo>
                    <a:close/>
                    <a:moveTo>
                      <a:pt x="2555619" y="2561680"/>
                    </a:moveTo>
                    <a:cubicBezTo>
                      <a:pt x="2543903" y="2559256"/>
                      <a:pt x="2531782" y="2556023"/>
                      <a:pt x="2519864" y="2553195"/>
                    </a:cubicBezTo>
                    <a:cubicBezTo>
                      <a:pt x="2516429" y="2538449"/>
                      <a:pt x="2511581" y="2523096"/>
                      <a:pt x="2506733" y="2507541"/>
                    </a:cubicBezTo>
                    <a:cubicBezTo>
                      <a:pt x="2506733" y="2504915"/>
                      <a:pt x="2506733" y="2502289"/>
                      <a:pt x="2506733" y="2499461"/>
                    </a:cubicBezTo>
                    <a:cubicBezTo>
                      <a:pt x="2510571" y="2512591"/>
                      <a:pt x="2514409" y="2525924"/>
                      <a:pt x="2519258" y="2538852"/>
                    </a:cubicBezTo>
                    <a:cubicBezTo>
                      <a:pt x="2521480" y="2544711"/>
                      <a:pt x="2524914" y="2547135"/>
                      <a:pt x="2524106" y="2541479"/>
                    </a:cubicBezTo>
                    <a:cubicBezTo>
                      <a:pt x="2520672" y="2521480"/>
                      <a:pt x="2513803" y="2497845"/>
                      <a:pt x="2507137" y="2474815"/>
                    </a:cubicBezTo>
                    <a:cubicBezTo>
                      <a:pt x="2507137" y="2470775"/>
                      <a:pt x="2506935" y="2466937"/>
                      <a:pt x="2506733" y="2462897"/>
                    </a:cubicBezTo>
                    <a:cubicBezTo>
                      <a:pt x="2513399" y="2485118"/>
                      <a:pt x="2520470" y="2507541"/>
                      <a:pt x="2528954" y="2529156"/>
                    </a:cubicBezTo>
                    <a:cubicBezTo>
                      <a:pt x="2531782" y="2536226"/>
                      <a:pt x="2535216" y="2537438"/>
                      <a:pt x="2533600" y="2530368"/>
                    </a:cubicBezTo>
                    <a:cubicBezTo>
                      <a:pt x="2526732" y="2501279"/>
                      <a:pt x="2515621" y="2469765"/>
                      <a:pt x="2505925" y="2439666"/>
                    </a:cubicBezTo>
                    <a:cubicBezTo>
                      <a:pt x="2505723" y="2435020"/>
                      <a:pt x="2505319" y="2430373"/>
                      <a:pt x="2505117" y="2425727"/>
                    </a:cubicBezTo>
                    <a:cubicBezTo>
                      <a:pt x="2505723" y="2427545"/>
                      <a:pt x="2506127" y="2429161"/>
                      <a:pt x="2506733" y="2430980"/>
                    </a:cubicBezTo>
                    <a:cubicBezTo>
                      <a:pt x="2518248" y="2468149"/>
                      <a:pt x="2529156" y="2507945"/>
                      <a:pt x="2543903" y="2545519"/>
                    </a:cubicBezTo>
                    <a:cubicBezTo>
                      <a:pt x="2546125" y="2551377"/>
                      <a:pt x="2548953" y="2552185"/>
                      <a:pt x="2547741" y="2546529"/>
                    </a:cubicBezTo>
                    <a:cubicBezTo>
                      <a:pt x="2539459" y="2510369"/>
                      <a:pt x="2525116" y="2469765"/>
                      <a:pt x="2513399" y="2432596"/>
                    </a:cubicBezTo>
                    <a:cubicBezTo>
                      <a:pt x="2510167" y="2422293"/>
                      <a:pt x="2506733" y="2411991"/>
                      <a:pt x="2503501" y="2401890"/>
                    </a:cubicBezTo>
                    <a:cubicBezTo>
                      <a:pt x="2503097" y="2396436"/>
                      <a:pt x="2502693" y="2390982"/>
                      <a:pt x="2502289" y="2385527"/>
                    </a:cubicBezTo>
                    <a:cubicBezTo>
                      <a:pt x="2505925" y="2396234"/>
                      <a:pt x="2509359" y="2406940"/>
                      <a:pt x="2512995" y="2417647"/>
                    </a:cubicBezTo>
                    <a:cubicBezTo>
                      <a:pt x="2528550" y="2464311"/>
                      <a:pt x="2543701" y="2515015"/>
                      <a:pt x="2562286" y="2562488"/>
                    </a:cubicBezTo>
                    <a:cubicBezTo>
                      <a:pt x="2559861" y="2562286"/>
                      <a:pt x="2557639" y="2562084"/>
                      <a:pt x="2555619" y="2561680"/>
                    </a:cubicBezTo>
                    <a:close/>
                    <a:moveTo>
                      <a:pt x="2566730" y="2563296"/>
                    </a:moveTo>
                    <a:cubicBezTo>
                      <a:pt x="2554609" y="2520874"/>
                      <a:pt x="2538044" y="2475624"/>
                      <a:pt x="2523702" y="2433606"/>
                    </a:cubicBezTo>
                    <a:cubicBezTo>
                      <a:pt x="2516026" y="2411183"/>
                      <a:pt x="2508349" y="2388760"/>
                      <a:pt x="2500673" y="2366337"/>
                    </a:cubicBezTo>
                    <a:cubicBezTo>
                      <a:pt x="2500269" y="2362094"/>
                      <a:pt x="2500067" y="2357852"/>
                      <a:pt x="2499663" y="2353610"/>
                    </a:cubicBezTo>
                    <a:cubicBezTo>
                      <a:pt x="2509561" y="2383508"/>
                      <a:pt x="2519864" y="2413405"/>
                      <a:pt x="2530368" y="2443504"/>
                    </a:cubicBezTo>
                    <a:cubicBezTo>
                      <a:pt x="2543701" y="2482290"/>
                      <a:pt x="2557033" y="2523298"/>
                      <a:pt x="2571780" y="2563700"/>
                    </a:cubicBezTo>
                    <a:cubicBezTo>
                      <a:pt x="2569962" y="2563700"/>
                      <a:pt x="2568346" y="2563498"/>
                      <a:pt x="2566730" y="2563296"/>
                    </a:cubicBezTo>
                    <a:close/>
                    <a:moveTo>
                      <a:pt x="2578042" y="2564306"/>
                    </a:moveTo>
                    <a:cubicBezTo>
                      <a:pt x="2565518" y="2526328"/>
                      <a:pt x="2551175" y="2487744"/>
                      <a:pt x="2538246" y="2451383"/>
                    </a:cubicBezTo>
                    <a:cubicBezTo>
                      <a:pt x="2525116" y="2414011"/>
                      <a:pt x="2511985" y="2376639"/>
                      <a:pt x="2498249" y="2339873"/>
                    </a:cubicBezTo>
                    <a:cubicBezTo>
                      <a:pt x="2497643" y="2333207"/>
                      <a:pt x="2497037" y="2326541"/>
                      <a:pt x="2496633" y="2319874"/>
                    </a:cubicBezTo>
                    <a:cubicBezTo>
                      <a:pt x="2508349" y="2353812"/>
                      <a:pt x="2520066" y="2387951"/>
                      <a:pt x="2531984" y="2422495"/>
                    </a:cubicBezTo>
                    <a:cubicBezTo>
                      <a:pt x="2547741" y="2467745"/>
                      <a:pt x="2563498" y="2517036"/>
                      <a:pt x="2581073" y="2564508"/>
                    </a:cubicBezTo>
                    <a:cubicBezTo>
                      <a:pt x="2580062" y="2564508"/>
                      <a:pt x="2579052" y="2564306"/>
                      <a:pt x="2578042" y="2564306"/>
                    </a:cubicBezTo>
                    <a:close/>
                    <a:moveTo>
                      <a:pt x="2588345" y="2565114"/>
                    </a:moveTo>
                    <a:cubicBezTo>
                      <a:pt x="2572588" y="2517036"/>
                      <a:pt x="2553599" y="2467341"/>
                      <a:pt x="2537236" y="2421687"/>
                    </a:cubicBezTo>
                    <a:cubicBezTo>
                      <a:pt x="2523298" y="2382295"/>
                      <a:pt x="2509359" y="2343712"/>
                      <a:pt x="2495219" y="2305330"/>
                    </a:cubicBezTo>
                    <a:cubicBezTo>
                      <a:pt x="2494411" y="2295229"/>
                      <a:pt x="2493602" y="2285331"/>
                      <a:pt x="2492996" y="2275432"/>
                    </a:cubicBezTo>
                    <a:cubicBezTo>
                      <a:pt x="2508147" y="2316238"/>
                      <a:pt x="2523500" y="2357246"/>
                      <a:pt x="2539055" y="2398658"/>
                    </a:cubicBezTo>
                    <a:cubicBezTo>
                      <a:pt x="2559458" y="2452595"/>
                      <a:pt x="2580062" y="2510571"/>
                      <a:pt x="2602486" y="2566730"/>
                    </a:cubicBezTo>
                    <a:cubicBezTo>
                      <a:pt x="2597839" y="2565922"/>
                      <a:pt x="2592991" y="2565316"/>
                      <a:pt x="2588345" y="2565114"/>
                    </a:cubicBezTo>
                    <a:close/>
                    <a:moveTo>
                      <a:pt x="2609960" y="2567538"/>
                    </a:moveTo>
                    <a:cubicBezTo>
                      <a:pt x="2587537" y="2504713"/>
                      <a:pt x="2561276" y="2440878"/>
                      <a:pt x="2538449" y="2381487"/>
                    </a:cubicBezTo>
                    <a:cubicBezTo>
                      <a:pt x="2523096" y="2341691"/>
                      <a:pt x="2507743" y="2302502"/>
                      <a:pt x="2492390" y="2263312"/>
                    </a:cubicBezTo>
                    <a:cubicBezTo>
                      <a:pt x="2492188" y="2259272"/>
                      <a:pt x="2491784" y="2255232"/>
                      <a:pt x="2491582" y="2251191"/>
                    </a:cubicBezTo>
                    <a:cubicBezTo>
                      <a:pt x="2491178" y="2245535"/>
                      <a:pt x="2490976" y="2239879"/>
                      <a:pt x="2490572" y="2234223"/>
                    </a:cubicBezTo>
                    <a:cubicBezTo>
                      <a:pt x="2508349" y="2282099"/>
                      <a:pt x="2526530" y="2330177"/>
                      <a:pt x="2545115" y="2379063"/>
                    </a:cubicBezTo>
                    <a:cubicBezTo>
                      <a:pt x="2568346" y="2440070"/>
                      <a:pt x="2592183" y="2505925"/>
                      <a:pt x="2618040" y="2569154"/>
                    </a:cubicBezTo>
                    <a:cubicBezTo>
                      <a:pt x="2615212" y="2568750"/>
                      <a:pt x="2612586" y="2568144"/>
                      <a:pt x="2609960" y="2567538"/>
                    </a:cubicBezTo>
                    <a:close/>
                    <a:moveTo>
                      <a:pt x="2623696" y="2570972"/>
                    </a:moveTo>
                    <a:cubicBezTo>
                      <a:pt x="2599455" y="2503097"/>
                      <a:pt x="2571376" y="2434818"/>
                      <a:pt x="2546327" y="2370579"/>
                    </a:cubicBezTo>
                    <a:cubicBezTo>
                      <a:pt x="2527540" y="2322097"/>
                      <a:pt x="2508753" y="2274826"/>
                      <a:pt x="2490168" y="2227960"/>
                    </a:cubicBezTo>
                    <a:cubicBezTo>
                      <a:pt x="2489562" y="2216244"/>
                      <a:pt x="2488754" y="2204325"/>
                      <a:pt x="2488148" y="2192609"/>
                    </a:cubicBezTo>
                    <a:cubicBezTo>
                      <a:pt x="2509157" y="2249777"/>
                      <a:pt x="2530570" y="2306946"/>
                      <a:pt x="2552791" y="2365731"/>
                    </a:cubicBezTo>
                    <a:cubicBezTo>
                      <a:pt x="2578244" y="2432596"/>
                      <a:pt x="2604304" y="2505925"/>
                      <a:pt x="2633393" y="2574608"/>
                    </a:cubicBezTo>
                    <a:cubicBezTo>
                      <a:pt x="2630161" y="2572992"/>
                      <a:pt x="2626929" y="2571780"/>
                      <a:pt x="2623696" y="2570972"/>
                    </a:cubicBezTo>
                    <a:close/>
                    <a:moveTo>
                      <a:pt x="2638443" y="2576628"/>
                    </a:moveTo>
                    <a:cubicBezTo>
                      <a:pt x="2613192" y="2502895"/>
                      <a:pt x="2581679" y="2426939"/>
                      <a:pt x="2554609" y="2356842"/>
                    </a:cubicBezTo>
                    <a:cubicBezTo>
                      <a:pt x="2532388" y="2299269"/>
                      <a:pt x="2510167" y="2242909"/>
                      <a:pt x="2487946" y="2187558"/>
                    </a:cubicBezTo>
                    <a:cubicBezTo>
                      <a:pt x="2487542" y="2181296"/>
                      <a:pt x="2487138" y="2174832"/>
                      <a:pt x="2486936" y="2168570"/>
                    </a:cubicBezTo>
                    <a:cubicBezTo>
                      <a:pt x="2513803" y="2237859"/>
                      <a:pt x="2541277" y="2307956"/>
                      <a:pt x="2569356" y="2380073"/>
                    </a:cubicBezTo>
                    <a:cubicBezTo>
                      <a:pt x="2594809" y="2444918"/>
                      <a:pt x="2620464" y="2513803"/>
                      <a:pt x="2647938" y="2582082"/>
                    </a:cubicBezTo>
                    <a:cubicBezTo>
                      <a:pt x="2644705" y="2579860"/>
                      <a:pt x="2641473" y="2578042"/>
                      <a:pt x="2638443" y="2576628"/>
                    </a:cubicBezTo>
                    <a:close/>
                    <a:moveTo>
                      <a:pt x="2601475" y="2443706"/>
                    </a:moveTo>
                    <a:cubicBezTo>
                      <a:pt x="2603495" y="2445928"/>
                      <a:pt x="2604910" y="2443706"/>
                      <a:pt x="2603294" y="2438656"/>
                    </a:cubicBezTo>
                    <a:cubicBezTo>
                      <a:pt x="2583901" y="2376437"/>
                      <a:pt x="2558245" y="2312400"/>
                      <a:pt x="2535620" y="2251999"/>
                    </a:cubicBezTo>
                    <a:cubicBezTo>
                      <a:pt x="2518248" y="2205941"/>
                      <a:pt x="2501279" y="2160287"/>
                      <a:pt x="2483906" y="2115037"/>
                    </a:cubicBezTo>
                    <a:cubicBezTo>
                      <a:pt x="2483704" y="2109987"/>
                      <a:pt x="2483300" y="2104937"/>
                      <a:pt x="2483098" y="2099886"/>
                    </a:cubicBezTo>
                    <a:cubicBezTo>
                      <a:pt x="2505723" y="2163115"/>
                      <a:pt x="2529156" y="2227152"/>
                      <a:pt x="2553397" y="2292603"/>
                    </a:cubicBezTo>
                    <a:cubicBezTo>
                      <a:pt x="2585315" y="2378861"/>
                      <a:pt x="2617434" y="2468755"/>
                      <a:pt x="2653594" y="2558447"/>
                    </a:cubicBezTo>
                    <a:cubicBezTo>
                      <a:pt x="2654402" y="2560266"/>
                      <a:pt x="2655008" y="2561275"/>
                      <a:pt x="2655614" y="2562084"/>
                    </a:cubicBezTo>
                    <a:cubicBezTo>
                      <a:pt x="2655614" y="2568346"/>
                      <a:pt x="2655816" y="2574608"/>
                      <a:pt x="2655816" y="2580668"/>
                    </a:cubicBezTo>
                    <a:cubicBezTo>
                      <a:pt x="2637837" y="2534408"/>
                      <a:pt x="2619454" y="2488552"/>
                      <a:pt x="2601475" y="2443706"/>
                    </a:cubicBezTo>
                    <a:close/>
                    <a:moveTo>
                      <a:pt x="2675411" y="1555875"/>
                    </a:moveTo>
                    <a:cubicBezTo>
                      <a:pt x="2672987" y="1477092"/>
                      <a:pt x="2670360" y="1398308"/>
                      <a:pt x="2667532" y="1319525"/>
                    </a:cubicBezTo>
                    <a:cubicBezTo>
                      <a:pt x="2671977" y="1396490"/>
                      <a:pt x="2676219" y="1473456"/>
                      <a:pt x="2680461" y="1550421"/>
                    </a:cubicBezTo>
                    <a:cubicBezTo>
                      <a:pt x="2677835" y="1551229"/>
                      <a:pt x="2675815" y="1553249"/>
                      <a:pt x="2675411" y="1555875"/>
                    </a:cubicBezTo>
                    <a:close/>
                    <a:moveTo>
                      <a:pt x="2676219" y="1061761"/>
                    </a:moveTo>
                    <a:cubicBezTo>
                      <a:pt x="2683895" y="1063377"/>
                      <a:pt x="2694400" y="1064993"/>
                      <a:pt x="2702884" y="1066003"/>
                    </a:cubicBezTo>
                    <a:cubicBezTo>
                      <a:pt x="2704096" y="1152463"/>
                      <a:pt x="2708136" y="1238721"/>
                      <a:pt x="2710964" y="1325181"/>
                    </a:cubicBezTo>
                    <a:cubicBezTo>
                      <a:pt x="2712581" y="1370229"/>
                      <a:pt x="2713994" y="1415075"/>
                      <a:pt x="2715409" y="1460123"/>
                    </a:cubicBezTo>
                    <a:cubicBezTo>
                      <a:pt x="2716015" y="1478304"/>
                      <a:pt x="2720459" y="1500323"/>
                      <a:pt x="2717227" y="1517898"/>
                    </a:cubicBezTo>
                    <a:cubicBezTo>
                      <a:pt x="2713793" y="1536887"/>
                      <a:pt x="2712378" y="1543755"/>
                      <a:pt x="2703490" y="1546785"/>
                    </a:cubicBezTo>
                    <a:cubicBezTo>
                      <a:pt x="2694400" y="1384976"/>
                      <a:pt x="2685309" y="1223368"/>
                      <a:pt x="2676219" y="1061761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26641E52-3075-4161-B95B-28454419243D}"/>
                  </a:ext>
                </a:extLst>
              </p:cNvPr>
              <p:cNvSpPr/>
              <p:nvPr/>
            </p:nvSpPr>
            <p:spPr>
              <a:xfrm>
                <a:off x="928807" y="2057855"/>
                <a:ext cx="40402" cy="80804"/>
              </a:xfrm>
              <a:custGeom>
                <a:avLst/>
                <a:gdLst>
                  <a:gd name="connsiteX0" fmla="*/ 31343 w 40401"/>
                  <a:gd name="connsiteY0" fmla="*/ 49707 h 80803"/>
                  <a:gd name="connsiteX1" fmla="*/ 52756 w 40401"/>
                  <a:gd name="connsiteY1" fmla="*/ 5063 h 80803"/>
                  <a:gd name="connsiteX2" fmla="*/ 44272 w 40401"/>
                  <a:gd name="connsiteY2" fmla="*/ 821 h 80803"/>
                  <a:gd name="connsiteX3" fmla="*/ 14981 w 40401"/>
                  <a:gd name="connsiteY3" fmla="*/ 41425 h 80803"/>
                  <a:gd name="connsiteX4" fmla="*/ 1850 w 40401"/>
                  <a:gd name="connsiteY4" fmla="*/ 67080 h 80803"/>
                  <a:gd name="connsiteX5" fmla="*/ 32 w 40401"/>
                  <a:gd name="connsiteY5" fmla="*/ 83039 h 80803"/>
                  <a:gd name="connsiteX6" fmla="*/ 1042 w 40401"/>
                  <a:gd name="connsiteY6" fmla="*/ 83443 h 80803"/>
                  <a:gd name="connsiteX7" fmla="*/ 15789 w 40401"/>
                  <a:gd name="connsiteY7" fmla="*/ 72332 h 80803"/>
                  <a:gd name="connsiteX8" fmla="*/ 31343 w 40401"/>
                  <a:gd name="connsiteY8" fmla="*/ 49707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401" h="80803">
                    <a:moveTo>
                      <a:pt x="31343" y="49707"/>
                    </a:moveTo>
                    <a:cubicBezTo>
                      <a:pt x="40232" y="35769"/>
                      <a:pt x="51544" y="21830"/>
                      <a:pt x="52756" y="5063"/>
                    </a:cubicBezTo>
                    <a:cubicBezTo>
                      <a:pt x="53160" y="619"/>
                      <a:pt x="47504" y="-1199"/>
                      <a:pt x="44272" y="821"/>
                    </a:cubicBezTo>
                    <a:cubicBezTo>
                      <a:pt x="30333" y="9507"/>
                      <a:pt x="22859" y="27688"/>
                      <a:pt x="14981" y="41425"/>
                    </a:cubicBezTo>
                    <a:cubicBezTo>
                      <a:pt x="10334" y="49505"/>
                      <a:pt x="4880" y="58192"/>
                      <a:pt x="1850" y="67080"/>
                    </a:cubicBezTo>
                    <a:cubicBezTo>
                      <a:pt x="32" y="72938"/>
                      <a:pt x="1648" y="76978"/>
                      <a:pt x="32" y="83039"/>
                    </a:cubicBezTo>
                    <a:cubicBezTo>
                      <a:pt x="-170" y="83645"/>
                      <a:pt x="638" y="83847"/>
                      <a:pt x="1042" y="83443"/>
                    </a:cubicBezTo>
                    <a:cubicBezTo>
                      <a:pt x="6294" y="78393"/>
                      <a:pt x="10940" y="78595"/>
                      <a:pt x="15789" y="72332"/>
                    </a:cubicBezTo>
                    <a:cubicBezTo>
                      <a:pt x="21647" y="65262"/>
                      <a:pt x="26495" y="57384"/>
                      <a:pt x="31343" y="4970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1A4C1C15-F84D-4110-8959-B560886E3818}"/>
                  </a:ext>
                </a:extLst>
              </p:cNvPr>
              <p:cNvSpPr/>
              <p:nvPr/>
            </p:nvSpPr>
            <p:spPr>
              <a:xfrm>
                <a:off x="894013" y="2399351"/>
                <a:ext cx="20201" cy="80804"/>
              </a:xfrm>
              <a:custGeom>
                <a:avLst/>
                <a:gdLst>
                  <a:gd name="connsiteX0" fmla="*/ 18463 w 20200"/>
                  <a:gd name="connsiteY0" fmla="*/ 77889 h 80803"/>
                  <a:gd name="connsiteX1" fmla="*/ 19271 w 20200"/>
                  <a:gd name="connsiteY1" fmla="*/ 78091 h 80803"/>
                  <a:gd name="connsiteX2" fmla="*/ 19877 w 20200"/>
                  <a:gd name="connsiteY2" fmla="*/ 70213 h 80803"/>
                  <a:gd name="connsiteX3" fmla="*/ 21897 w 20200"/>
                  <a:gd name="connsiteY3" fmla="*/ 78697 h 80803"/>
                  <a:gd name="connsiteX4" fmla="*/ 28766 w 20200"/>
                  <a:gd name="connsiteY4" fmla="*/ 78293 h 80803"/>
                  <a:gd name="connsiteX5" fmla="*/ 27554 w 20200"/>
                  <a:gd name="connsiteY5" fmla="*/ 51628 h 80803"/>
                  <a:gd name="connsiteX6" fmla="*/ 20079 w 20200"/>
                  <a:gd name="connsiteY6" fmla="*/ 47588 h 80803"/>
                  <a:gd name="connsiteX7" fmla="*/ 14423 w 20200"/>
                  <a:gd name="connsiteY7" fmla="*/ 5974 h 80803"/>
                  <a:gd name="connsiteX8" fmla="*/ 1292 w 20200"/>
                  <a:gd name="connsiteY8" fmla="*/ 6782 h 80803"/>
                  <a:gd name="connsiteX9" fmla="*/ 4323 w 20200"/>
                  <a:gd name="connsiteY9" fmla="*/ 78899 h 80803"/>
                  <a:gd name="connsiteX10" fmla="*/ 18463 w 20200"/>
                  <a:gd name="connsiteY10" fmla="*/ 77889 h 8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00" h="80803">
                    <a:moveTo>
                      <a:pt x="18463" y="77889"/>
                    </a:moveTo>
                    <a:cubicBezTo>
                      <a:pt x="18665" y="77889"/>
                      <a:pt x="19069" y="78091"/>
                      <a:pt x="19271" y="78091"/>
                    </a:cubicBezTo>
                    <a:cubicBezTo>
                      <a:pt x="19675" y="75667"/>
                      <a:pt x="19675" y="72839"/>
                      <a:pt x="19877" y="70213"/>
                    </a:cubicBezTo>
                    <a:cubicBezTo>
                      <a:pt x="20483" y="73041"/>
                      <a:pt x="21089" y="75869"/>
                      <a:pt x="21897" y="78697"/>
                    </a:cubicBezTo>
                    <a:cubicBezTo>
                      <a:pt x="22907" y="81727"/>
                      <a:pt x="28362" y="81929"/>
                      <a:pt x="28766" y="78293"/>
                    </a:cubicBezTo>
                    <a:cubicBezTo>
                      <a:pt x="29574" y="69202"/>
                      <a:pt x="28968" y="60718"/>
                      <a:pt x="27554" y="51628"/>
                    </a:cubicBezTo>
                    <a:cubicBezTo>
                      <a:pt x="26948" y="48194"/>
                      <a:pt x="22907" y="45769"/>
                      <a:pt x="20079" y="47588"/>
                    </a:cubicBezTo>
                    <a:cubicBezTo>
                      <a:pt x="19069" y="33447"/>
                      <a:pt x="16443" y="19104"/>
                      <a:pt x="14423" y="5974"/>
                    </a:cubicBezTo>
                    <a:cubicBezTo>
                      <a:pt x="13009" y="-2511"/>
                      <a:pt x="1697" y="-1703"/>
                      <a:pt x="1292" y="6782"/>
                    </a:cubicBezTo>
                    <a:cubicBezTo>
                      <a:pt x="282" y="29811"/>
                      <a:pt x="-2142" y="56678"/>
                      <a:pt x="4323" y="78899"/>
                    </a:cubicBezTo>
                    <a:cubicBezTo>
                      <a:pt x="6545" y="87383"/>
                      <a:pt x="16645" y="84757"/>
                      <a:pt x="18463" y="77889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977BA3B2-9598-4079-9175-697B2F0F31CA}"/>
                  </a:ext>
                </a:extLst>
              </p:cNvPr>
              <p:cNvSpPr/>
              <p:nvPr/>
            </p:nvSpPr>
            <p:spPr>
              <a:xfrm>
                <a:off x="1869226" y="2337219"/>
                <a:ext cx="20201" cy="40402"/>
              </a:xfrm>
              <a:custGeom>
                <a:avLst/>
                <a:gdLst>
                  <a:gd name="connsiteX0" fmla="*/ 14914 w 20200"/>
                  <a:gd name="connsiteY0" fmla="*/ 1847 h 40401"/>
                  <a:gd name="connsiteX1" fmla="*/ 11884 w 20200"/>
                  <a:gd name="connsiteY1" fmla="*/ 231 h 40401"/>
                  <a:gd name="connsiteX2" fmla="*/ 16328 w 20200"/>
                  <a:gd name="connsiteY2" fmla="*/ 47501 h 40401"/>
                  <a:gd name="connsiteX3" fmla="*/ 27237 w 20200"/>
                  <a:gd name="connsiteY3" fmla="*/ 31542 h 40401"/>
                  <a:gd name="connsiteX4" fmla="*/ 14914 w 20200"/>
                  <a:gd name="connsiteY4" fmla="*/ 1847 h 4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40401">
                    <a:moveTo>
                      <a:pt x="14914" y="1847"/>
                    </a:moveTo>
                    <a:cubicBezTo>
                      <a:pt x="14713" y="231"/>
                      <a:pt x="13298" y="-375"/>
                      <a:pt x="11884" y="231"/>
                    </a:cubicBezTo>
                    <a:cubicBezTo>
                      <a:pt x="-7711" y="10533"/>
                      <a:pt x="-842" y="37602"/>
                      <a:pt x="16328" y="47501"/>
                    </a:cubicBezTo>
                    <a:cubicBezTo>
                      <a:pt x="25823" y="52955"/>
                      <a:pt x="35721" y="38612"/>
                      <a:pt x="27237" y="31542"/>
                    </a:cubicBezTo>
                    <a:cubicBezTo>
                      <a:pt x="17137" y="23058"/>
                      <a:pt x="16733" y="14573"/>
                      <a:pt x="14914" y="184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7CC4A394-DF5D-4F1B-A9B9-1DEEF8C77DB6}"/>
                  </a:ext>
                </a:extLst>
              </p:cNvPr>
              <p:cNvSpPr/>
              <p:nvPr/>
            </p:nvSpPr>
            <p:spPr>
              <a:xfrm>
                <a:off x="1808116" y="2571174"/>
                <a:ext cx="20201" cy="20201"/>
              </a:xfrm>
              <a:custGeom>
                <a:avLst/>
                <a:gdLst>
                  <a:gd name="connsiteX0" fmla="*/ 30370 w 20200"/>
                  <a:gd name="connsiteY0" fmla="*/ 29897 h 20200"/>
                  <a:gd name="connsiteX1" fmla="*/ 30976 w 20200"/>
                  <a:gd name="connsiteY1" fmla="*/ 20201 h 20200"/>
                  <a:gd name="connsiteX2" fmla="*/ 2493 w 20200"/>
                  <a:gd name="connsiteY2" fmla="*/ 0 h 20200"/>
                  <a:gd name="connsiteX3" fmla="*/ 2291 w 20200"/>
                  <a:gd name="connsiteY3" fmla="*/ 0 h 20200"/>
                  <a:gd name="connsiteX4" fmla="*/ 30370 w 20200"/>
                  <a:gd name="connsiteY4" fmla="*/ 29897 h 2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00" h="20200">
                    <a:moveTo>
                      <a:pt x="30370" y="29897"/>
                    </a:moveTo>
                    <a:cubicBezTo>
                      <a:pt x="34006" y="28079"/>
                      <a:pt x="33602" y="22625"/>
                      <a:pt x="30976" y="20201"/>
                    </a:cubicBezTo>
                    <a:cubicBezTo>
                      <a:pt x="22694" y="12323"/>
                      <a:pt x="11583" y="6868"/>
                      <a:pt x="2493" y="0"/>
                    </a:cubicBezTo>
                    <a:cubicBezTo>
                      <a:pt x="2493" y="0"/>
                      <a:pt x="2493" y="0"/>
                      <a:pt x="2291" y="0"/>
                    </a:cubicBezTo>
                    <a:cubicBezTo>
                      <a:pt x="-6194" y="18585"/>
                      <a:pt x="10169" y="40200"/>
                      <a:pt x="30370" y="29897"/>
                    </a:cubicBezTo>
                    <a:close/>
                  </a:path>
                </a:pathLst>
              </a:custGeom>
              <a:grpFill/>
              <a:ln w="20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54491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2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016F956-FC3D-4430-9826-1B83AD1E8B3D}"/>
              </a:ext>
            </a:extLst>
          </p:cNvPr>
          <p:cNvGrpSpPr/>
          <p:nvPr/>
        </p:nvGrpSpPr>
        <p:grpSpPr>
          <a:xfrm rot="20482613">
            <a:off x="7382191" y="935304"/>
            <a:ext cx="7689477" cy="7263964"/>
            <a:chOff x="7319962" y="1876343"/>
            <a:chExt cx="6483430" cy="612465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xmlns="" id="{2C6D8851-3CAC-4B3E-960F-39A711C1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319962" y="1887464"/>
              <a:ext cx="6472238" cy="611353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xmlns="" id="{7B3F47E3-C055-4313-9F26-D5C3B889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331154" y="1876343"/>
              <a:ext cx="6472238" cy="611353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0B0263-07FF-47AE-85C6-B5DA890067E6}"/>
              </a:ext>
            </a:extLst>
          </p:cNvPr>
          <p:cNvSpPr txBox="1"/>
          <p:nvPr/>
        </p:nvSpPr>
        <p:spPr>
          <a:xfrm>
            <a:off x="742586" y="870887"/>
            <a:ext cx="3249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609600" dist="38100" dir="3780000" sx="7000" sy="7000" algn="tl">
                    <a:schemeClr val="tx1">
                      <a:alpha val="50000"/>
                    </a:schemeClr>
                  </a:outerShdw>
                </a:effectLst>
                <a:latin typeface="+mj-lt"/>
                <a:cs typeface="MV Boli" panose="02000500030200090000" pitchFamily="2" charset="0"/>
              </a:rPr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1738536-E226-44CD-83CC-2ED0F27DF2F3}"/>
              </a:ext>
            </a:extLst>
          </p:cNvPr>
          <p:cNvSpPr/>
          <p:nvPr/>
        </p:nvSpPr>
        <p:spPr>
          <a:xfrm>
            <a:off x="742586" y="2226173"/>
            <a:ext cx="495664" cy="511152"/>
          </a:xfrm>
          <a:custGeom>
            <a:avLst/>
            <a:gdLst>
              <a:gd name="connsiteX0" fmla="*/ 279160 w 614218"/>
              <a:gd name="connsiteY0" fmla="*/ 818 h 633412"/>
              <a:gd name="connsiteX1" fmla="*/ 608918 w 614218"/>
              <a:gd name="connsiteY1" fmla="*/ 220593 h 633412"/>
              <a:gd name="connsiteX2" fmla="*/ 554023 w 614218"/>
              <a:gd name="connsiteY2" fmla="*/ 511003 h 633412"/>
              <a:gd name="connsiteX3" fmla="*/ 381274 w 614218"/>
              <a:gd name="connsiteY3" fmla="*/ 628665 h 633412"/>
              <a:gd name="connsiteX4" fmla="*/ 4489 w 614218"/>
              <a:gd name="connsiteY4" fmla="*/ 283167 h 633412"/>
              <a:gd name="connsiteX5" fmla="*/ 43837 w 614218"/>
              <a:gd name="connsiteY5" fmla="*/ 157636 h 633412"/>
              <a:gd name="connsiteX6" fmla="*/ 279160 w 614218"/>
              <a:gd name="connsiteY6" fmla="*/ 818 h 633412"/>
              <a:gd name="connsiteX7" fmla="*/ 279160 w 614218"/>
              <a:gd name="connsiteY7" fmla="*/ 818 h 633412"/>
              <a:gd name="connsiteX8" fmla="*/ 271290 w 614218"/>
              <a:gd name="connsiteY8" fmla="*/ 605248 h 633412"/>
              <a:gd name="connsiteX9" fmla="*/ 271290 w 614218"/>
              <a:gd name="connsiteY9" fmla="*/ 605248 h 633412"/>
              <a:gd name="connsiteX10" fmla="*/ 577440 w 614218"/>
              <a:gd name="connsiteY10" fmla="*/ 416951 h 633412"/>
              <a:gd name="connsiteX11" fmla="*/ 318316 w 614218"/>
              <a:gd name="connsiteY11" fmla="*/ 32297 h 633412"/>
              <a:gd name="connsiteX12" fmla="*/ 74932 w 614218"/>
              <a:gd name="connsiteY12" fmla="*/ 487586 h 633412"/>
              <a:gd name="connsiteX13" fmla="*/ 271290 w 614218"/>
              <a:gd name="connsiteY13" fmla="*/ 605248 h 63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218" h="633412">
                <a:moveTo>
                  <a:pt x="279160" y="818"/>
                </a:moveTo>
                <a:cubicBezTo>
                  <a:pt x="410449" y="-11658"/>
                  <a:pt x="583582" y="121167"/>
                  <a:pt x="608918" y="220593"/>
                </a:cubicBezTo>
                <a:cubicBezTo>
                  <a:pt x="631760" y="310423"/>
                  <a:pt x="612373" y="437105"/>
                  <a:pt x="554023" y="511003"/>
                </a:cubicBezTo>
                <a:cubicBezTo>
                  <a:pt x="515826" y="559373"/>
                  <a:pt x="435594" y="613693"/>
                  <a:pt x="381274" y="628665"/>
                </a:cubicBezTo>
                <a:cubicBezTo>
                  <a:pt x="161307" y="689319"/>
                  <a:pt x="-32172" y="539411"/>
                  <a:pt x="4489" y="283167"/>
                </a:cubicBezTo>
                <a:cubicBezTo>
                  <a:pt x="9095" y="251880"/>
                  <a:pt x="35008" y="173183"/>
                  <a:pt x="43837" y="157636"/>
                </a:cubicBezTo>
                <a:cubicBezTo>
                  <a:pt x="79923" y="93143"/>
                  <a:pt x="163418" y="11951"/>
                  <a:pt x="279160" y="818"/>
                </a:cubicBezTo>
                <a:lnTo>
                  <a:pt x="279160" y="818"/>
                </a:lnTo>
                <a:close/>
                <a:moveTo>
                  <a:pt x="271290" y="605248"/>
                </a:moveTo>
                <a:lnTo>
                  <a:pt x="271290" y="605248"/>
                </a:lnTo>
                <a:cubicBezTo>
                  <a:pt x="412752" y="617148"/>
                  <a:pt x="550184" y="504861"/>
                  <a:pt x="577440" y="416951"/>
                </a:cubicBezTo>
                <a:cubicBezTo>
                  <a:pt x="642125" y="208501"/>
                  <a:pt x="460930" y="51107"/>
                  <a:pt x="318316" y="32297"/>
                </a:cubicBezTo>
                <a:cubicBezTo>
                  <a:pt x="97965" y="3313"/>
                  <a:pt x="77811" y="278944"/>
                  <a:pt x="74932" y="487586"/>
                </a:cubicBezTo>
                <a:cubicBezTo>
                  <a:pt x="137314" y="549008"/>
                  <a:pt x="182996" y="597762"/>
                  <a:pt x="271290" y="605248"/>
                </a:cubicBezTo>
                <a:close/>
              </a:path>
            </a:pathLst>
          </a:custGeom>
          <a:solidFill>
            <a:srgbClr val="EFD473"/>
          </a:solidFill>
          <a:ln w="191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FD473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355F74F-67CC-4DB9-B270-313D1A7F49D6}"/>
              </a:ext>
            </a:extLst>
          </p:cNvPr>
          <p:cNvSpPr txBox="1"/>
          <p:nvPr/>
        </p:nvSpPr>
        <p:spPr>
          <a:xfrm>
            <a:off x="1581722" y="2020084"/>
            <a:ext cx="484193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eiusmod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tempor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ut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labore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et dolore magna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aliqua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.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882B4D8-F146-42C1-A4B6-E7B95150F3EA}"/>
              </a:ext>
            </a:extLst>
          </p:cNvPr>
          <p:cNvSpPr/>
          <p:nvPr/>
        </p:nvSpPr>
        <p:spPr>
          <a:xfrm>
            <a:off x="742586" y="3609523"/>
            <a:ext cx="495664" cy="511152"/>
          </a:xfrm>
          <a:custGeom>
            <a:avLst/>
            <a:gdLst>
              <a:gd name="connsiteX0" fmla="*/ 279160 w 614218"/>
              <a:gd name="connsiteY0" fmla="*/ 818 h 633412"/>
              <a:gd name="connsiteX1" fmla="*/ 608918 w 614218"/>
              <a:gd name="connsiteY1" fmla="*/ 220593 h 633412"/>
              <a:gd name="connsiteX2" fmla="*/ 554023 w 614218"/>
              <a:gd name="connsiteY2" fmla="*/ 511003 h 633412"/>
              <a:gd name="connsiteX3" fmla="*/ 381274 w 614218"/>
              <a:gd name="connsiteY3" fmla="*/ 628665 h 633412"/>
              <a:gd name="connsiteX4" fmla="*/ 4489 w 614218"/>
              <a:gd name="connsiteY4" fmla="*/ 283167 h 633412"/>
              <a:gd name="connsiteX5" fmla="*/ 43837 w 614218"/>
              <a:gd name="connsiteY5" fmla="*/ 157636 h 633412"/>
              <a:gd name="connsiteX6" fmla="*/ 279160 w 614218"/>
              <a:gd name="connsiteY6" fmla="*/ 818 h 633412"/>
              <a:gd name="connsiteX7" fmla="*/ 279160 w 614218"/>
              <a:gd name="connsiteY7" fmla="*/ 818 h 633412"/>
              <a:gd name="connsiteX8" fmla="*/ 271290 w 614218"/>
              <a:gd name="connsiteY8" fmla="*/ 605248 h 633412"/>
              <a:gd name="connsiteX9" fmla="*/ 271290 w 614218"/>
              <a:gd name="connsiteY9" fmla="*/ 605248 h 633412"/>
              <a:gd name="connsiteX10" fmla="*/ 577440 w 614218"/>
              <a:gd name="connsiteY10" fmla="*/ 416951 h 633412"/>
              <a:gd name="connsiteX11" fmla="*/ 318316 w 614218"/>
              <a:gd name="connsiteY11" fmla="*/ 32297 h 633412"/>
              <a:gd name="connsiteX12" fmla="*/ 74932 w 614218"/>
              <a:gd name="connsiteY12" fmla="*/ 487586 h 633412"/>
              <a:gd name="connsiteX13" fmla="*/ 271290 w 614218"/>
              <a:gd name="connsiteY13" fmla="*/ 605248 h 63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218" h="633412">
                <a:moveTo>
                  <a:pt x="279160" y="818"/>
                </a:moveTo>
                <a:cubicBezTo>
                  <a:pt x="410449" y="-11658"/>
                  <a:pt x="583582" y="121167"/>
                  <a:pt x="608918" y="220593"/>
                </a:cubicBezTo>
                <a:cubicBezTo>
                  <a:pt x="631760" y="310423"/>
                  <a:pt x="612373" y="437105"/>
                  <a:pt x="554023" y="511003"/>
                </a:cubicBezTo>
                <a:cubicBezTo>
                  <a:pt x="515826" y="559373"/>
                  <a:pt x="435594" y="613693"/>
                  <a:pt x="381274" y="628665"/>
                </a:cubicBezTo>
                <a:cubicBezTo>
                  <a:pt x="161307" y="689319"/>
                  <a:pt x="-32172" y="539411"/>
                  <a:pt x="4489" y="283167"/>
                </a:cubicBezTo>
                <a:cubicBezTo>
                  <a:pt x="9095" y="251880"/>
                  <a:pt x="35008" y="173183"/>
                  <a:pt x="43837" y="157636"/>
                </a:cubicBezTo>
                <a:cubicBezTo>
                  <a:pt x="79923" y="93143"/>
                  <a:pt x="163418" y="11951"/>
                  <a:pt x="279160" y="818"/>
                </a:cubicBezTo>
                <a:lnTo>
                  <a:pt x="279160" y="818"/>
                </a:lnTo>
                <a:close/>
                <a:moveTo>
                  <a:pt x="271290" y="605248"/>
                </a:moveTo>
                <a:lnTo>
                  <a:pt x="271290" y="605248"/>
                </a:lnTo>
                <a:cubicBezTo>
                  <a:pt x="412752" y="617148"/>
                  <a:pt x="550184" y="504861"/>
                  <a:pt x="577440" y="416951"/>
                </a:cubicBezTo>
                <a:cubicBezTo>
                  <a:pt x="642125" y="208501"/>
                  <a:pt x="460930" y="51107"/>
                  <a:pt x="318316" y="32297"/>
                </a:cubicBezTo>
                <a:cubicBezTo>
                  <a:pt x="97965" y="3313"/>
                  <a:pt x="77811" y="278944"/>
                  <a:pt x="74932" y="487586"/>
                </a:cubicBezTo>
                <a:cubicBezTo>
                  <a:pt x="137314" y="549008"/>
                  <a:pt x="182996" y="597762"/>
                  <a:pt x="271290" y="605248"/>
                </a:cubicBezTo>
                <a:close/>
              </a:path>
            </a:pathLst>
          </a:custGeom>
          <a:solidFill>
            <a:srgbClr val="8AB19F"/>
          </a:solidFill>
          <a:ln w="191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8AB19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CF6D7E-39A6-4CC8-8A9A-A538608D0A78}"/>
              </a:ext>
            </a:extLst>
          </p:cNvPr>
          <p:cNvSpPr txBox="1"/>
          <p:nvPr/>
        </p:nvSpPr>
        <p:spPr>
          <a:xfrm>
            <a:off x="1581722" y="3403434"/>
            <a:ext cx="43360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eiusmod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tempor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ut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labore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et dolore magna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aliqua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.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94A4B116-0F4E-47B4-A3CD-266FD392BC66}"/>
              </a:ext>
            </a:extLst>
          </p:cNvPr>
          <p:cNvSpPr/>
          <p:nvPr/>
        </p:nvSpPr>
        <p:spPr>
          <a:xfrm>
            <a:off x="742586" y="5269872"/>
            <a:ext cx="495664" cy="511152"/>
          </a:xfrm>
          <a:custGeom>
            <a:avLst/>
            <a:gdLst>
              <a:gd name="connsiteX0" fmla="*/ 279160 w 614218"/>
              <a:gd name="connsiteY0" fmla="*/ 818 h 633412"/>
              <a:gd name="connsiteX1" fmla="*/ 608918 w 614218"/>
              <a:gd name="connsiteY1" fmla="*/ 220593 h 633412"/>
              <a:gd name="connsiteX2" fmla="*/ 554023 w 614218"/>
              <a:gd name="connsiteY2" fmla="*/ 511003 h 633412"/>
              <a:gd name="connsiteX3" fmla="*/ 381274 w 614218"/>
              <a:gd name="connsiteY3" fmla="*/ 628665 h 633412"/>
              <a:gd name="connsiteX4" fmla="*/ 4489 w 614218"/>
              <a:gd name="connsiteY4" fmla="*/ 283167 h 633412"/>
              <a:gd name="connsiteX5" fmla="*/ 43837 w 614218"/>
              <a:gd name="connsiteY5" fmla="*/ 157636 h 633412"/>
              <a:gd name="connsiteX6" fmla="*/ 279160 w 614218"/>
              <a:gd name="connsiteY6" fmla="*/ 818 h 633412"/>
              <a:gd name="connsiteX7" fmla="*/ 279160 w 614218"/>
              <a:gd name="connsiteY7" fmla="*/ 818 h 633412"/>
              <a:gd name="connsiteX8" fmla="*/ 271290 w 614218"/>
              <a:gd name="connsiteY8" fmla="*/ 605248 h 633412"/>
              <a:gd name="connsiteX9" fmla="*/ 271290 w 614218"/>
              <a:gd name="connsiteY9" fmla="*/ 605248 h 633412"/>
              <a:gd name="connsiteX10" fmla="*/ 577440 w 614218"/>
              <a:gd name="connsiteY10" fmla="*/ 416951 h 633412"/>
              <a:gd name="connsiteX11" fmla="*/ 318316 w 614218"/>
              <a:gd name="connsiteY11" fmla="*/ 32297 h 633412"/>
              <a:gd name="connsiteX12" fmla="*/ 74932 w 614218"/>
              <a:gd name="connsiteY12" fmla="*/ 487586 h 633412"/>
              <a:gd name="connsiteX13" fmla="*/ 271290 w 614218"/>
              <a:gd name="connsiteY13" fmla="*/ 605248 h 63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4218" h="633412">
                <a:moveTo>
                  <a:pt x="279160" y="818"/>
                </a:moveTo>
                <a:cubicBezTo>
                  <a:pt x="410449" y="-11658"/>
                  <a:pt x="583582" y="121167"/>
                  <a:pt x="608918" y="220593"/>
                </a:cubicBezTo>
                <a:cubicBezTo>
                  <a:pt x="631760" y="310423"/>
                  <a:pt x="612373" y="437105"/>
                  <a:pt x="554023" y="511003"/>
                </a:cubicBezTo>
                <a:cubicBezTo>
                  <a:pt x="515826" y="559373"/>
                  <a:pt x="435594" y="613693"/>
                  <a:pt x="381274" y="628665"/>
                </a:cubicBezTo>
                <a:cubicBezTo>
                  <a:pt x="161307" y="689319"/>
                  <a:pt x="-32172" y="539411"/>
                  <a:pt x="4489" y="283167"/>
                </a:cubicBezTo>
                <a:cubicBezTo>
                  <a:pt x="9095" y="251880"/>
                  <a:pt x="35008" y="173183"/>
                  <a:pt x="43837" y="157636"/>
                </a:cubicBezTo>
                <a:cubicBezTo>
                  <a:pt x="79923" y="93143"/>
                  <a:pt x="163418" y="11951"/>
                  <a:pt x="279160" y="818"/>
                </a:cubicBezTo>
                <a:lnTo>
                  <a:pt x="279160" y="818"/>
                </a:lnTo>
                <a:close/>
                <a:moveTo>
                  <a:pt x="271290" y="605248"/>
                </a:moveTo>
                <a:lnTo>
                  <a:pt x="271290" y="605248"/>
                </a:lnTo>
                <a:cubicBezTo>
                  <a:pt x="412752" y="617148"/>
                  <a:pt x="550184" y="504861"/>
                  <a:pt x="577440" y="416951"/>
                </a:cubicBezTo>
                <a:cubicBezTo>
                  <a:pt x="642125" y="208501"/>
                  <a:pt x="460930" y="51107"/>
                  <a:pt x="318316" y="32297"/>
                </a:cubicBezTo>
                <a:cubicBezTo>
                  <a:pt x="97965" y="3313"/>
                  <a:pt x="77811" y="278944"/>
                  <a:pt x="74932" y="487586"/>
                </a:cubicBezTo>
                <a:cubicBezTo>
                  <a:pt x="137314" y="549008"/>
                  <a:pt x="182996" y="597762"/>
                  <a:pt x="271290" y="605248"/>
                </a:cubicBezTo>
                <a:close/>
              </a:path>
            </a:pathLst>
          </a:custGeom>
          <a:solidFill>
            <a:srgbClr val="EB676E"/>
          </a:solidFill>
          <a:ln w="1919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B676E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099D35-71AC-41F6-BCBD-338DDC0FE07E}"/>
              </a:ext>
            </a:extLst>
          </p:cNvPr>
          <p:cNvSpPr txBox="1"/>
          <p:nvPr/>
        </p:nvSpPr>
        <p:spPr>
          <a:xfrm>
            <a:off x="1581722" y="5063783"/>
            <a:ext cx="504767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eiusmod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tempor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ut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labore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 et dolore magna </a:t>
            </a:r>
            <a:r>
              <a:rPr lang="en-US" dirty="0" err="1">
                <a:solidFill>
                  <a:schemeClr val="bg1"/>
                </a:solidFill>
                <a:cs typeface="MV Boli" panose="02000500030200090000" pitchFamily="2" charset="0"/>
              </a:rPr>
              <a:t>aliqua</a:t>
            </a:r>
            <a:r>
              <a:rPr lang="en-US" dirty="0">
                <a:solidFill>
                  <a:schemeClr val="bg1"/>
                </a:solidFill>
                <a:cs typeface="MV Boli" panose="0200050003020009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357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366F2482-7B8B-4BA0-AB4E-E6441BAC7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4"/>
            <a:ext cx="11383962" cy="744795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This is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B7036BBA-4CF5-49B2-A409-D55F089B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7295272" y="4287231"/>
            <a:ext cx="3207627" cy="7911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888FBDFF-1B99-4D61-9FB2-B835819FE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4896729" y="4287231"/>
            <a:ext cx="3207627" cy="791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4897FE8-6F07-499E-A205-AB00DC5AA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2172579" y="4287231"/>
            <a:ext cx="3207627" cy="791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77721C6-AD98-4E6A-B9F2-1A8298B9B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407988" y="4287231"/>
            <a:ext cx="3207627" cy="7911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4B059CB1-D93C-4000-A0AD-78B0784B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8576385" y="4287231"/>
            <a:ext cx="3207627" cy="7911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BD45D57F-9423-4926-9FE9-6E94D630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 flipH="1">
            <a:off x="4087644" y="4265264"/>
            <a:ext cx="3207627" cy="791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D751106A-00D5-4BE8-81C5-B1282E2FC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 flipH="1">
            <a:off x="6811794" y="4265264"/>
            <a:ext cx="3207627" cy="7911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A5634B9A-4A53-44B2-848E-5177346D5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1272888" y="1866739"/>
            <a:ext cx="1962442" cy="30367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5EAD7-C79C-456D-A7DA-06E7072452D1}"/>
              </a:ext>
            </a:extLst>
          </p:cNvPr>
          <p:cNvSpPr txBox="1"/>
          <p:nvPr/>
        </p:nvSpPr>
        <p:spPr>
          <a:xfrm>
            <a:off x="735723" y="4501172"/>
            <a:ext cx="3262610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sed do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eiusmod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tempor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incididunt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labore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et dolore magna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aliqua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. Mattis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aliquet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lacus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.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3989539C-380F-484D-930B-CED1857A6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5400000">
            <a:off x="5167053" y="2065466"/>
            <a:ext cx="1938451" cy="25050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226C93E-8326-480F-B598-7EF96A2AFAFB}"/>
              </a:ext>
            </a:extLst>
          </p:cNvPr>
          <p:cNvSpPr txBox="1"/>
          <p:nvPr/>
        </p:nvSpPr>
        <p:spPr>
          <a:xfrm>
            <a:off x="4504973" y="4501172"/>
            <a:ext cx="3262610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sed do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eiusmod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tempor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incididunt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labore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et dolore magna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aliqua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. Mattis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aliquet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lacus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.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13C7DE60-7FFA-4CA3-945A-574AF5057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>
            <a:off x="8576384" y="2117783"/>
            <a:ext cx="2658289" cy="21567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81DC33F-351F-4434-8A8C-E4D97C3A1F3B}"/>
              </a:ext>
            </a:extLst>
          </p:cNvPr>
          <p:cNvSpPr txBox="1"/>
          <p:nvPr/>
        </p:nvSpPr>
        <p:spPr>
          <a:xfrm>
            <a:off x="8274223" y="4501172"/>
            <a:ext cx="3262610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sed do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eiusmod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tempor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incididunt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labore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et dolore magna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aliqua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. Mattis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vulputate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enim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nulla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aliquet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porttitor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lacus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. 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E27CB327-19C1-4FB5-94E3-4533A463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 flipH="1">
            <a:off x="8576385" y="4265264"/>
            <a:ext cx="3207627" cy="7911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820ADC46-73FC-4AE3-ACA4-23A48A47D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 flipH="1">
            <a:off x="407988" y="4265264"/>
            <a:ext cx="3207627" cy="7911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39403113-8B51-4E38-B92E-EE75FDFCC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 flipH="1">
            <a:off x="1689101" y="4265264"/>
            <a:ext cx="3207627" cy="79115"/>
          </a:xfrm>
          <a:prstGeom prst="rect">
            <a:avLst/>
          </a:prstGeom>
        </p:spPr>
      </p:pic>
      <p:sp>
        <p:nvSpPr>
          <p:cNvPr id="4918" name="TextBox 4917">
            <a:extLst>
              <a:ext uri="{FF2B5EF4-FFF2-40B4-BE49-F238E27FC236}">
                <a16:creationId xmlns:a16="http://schemas.microsoft.com/office/drawing/2014/main" xmlns="" id="{8239D7CD-C76D-44CB-B075-DCE516F91251}"/>
              </a:ext>
            </a:extLst>
          </p:cNvPr>
          <p:cNvSpPr txBox="1"/>
          <p:nvPr/>
        </p:nvSpPr>
        <p:spPr>
          <a:xfrm>
            <a:off x="1537314" y="1563744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MV Boli" panose="02000500030200090000" pitchFamily="2" charset="0"/>
              </a:rPr>
              <a:t>Sub Heading 1</a:t>
            </a:r>
          </a:p>
        </p:txBody>
      </p:sp>
      <p:sp>
        <p:nvSpPr>
          <p:cNvPr id="4919" name="TextBox 4918">
            <a:extLst>
              <a:ext uri="{FF2B5EF4-FFF2-40B4-BE49-F238E27FC236}">
                <a16:creationId xmlns:a16="http://schemas.microsoft.com/office/drawing/2014/main" xmlns="" id="{34770515-37AC-4B67-B464-D07934C50239}"/>
              </a:ext>
            </a:extLst>
          </p:cNvPr>
          <p:cNvSpPr txBox="1"/>
          <p:nvPr/>
        </p:nvSpPr>
        <p:spPr>
          <a:xfrm>
            <a:off x="5306564" y="1563744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MV Boli" panose="02000500030200090000" pitchFamily="2" charset="0"/>
              </a:rPr>
              <a:t>Sub Heading 2</a:t>
            </a:r>
          </a:p>
        </p:txBody>
      </p:sp>
      <p:sp>
        <p:nvSpPr>
          <p:cNvPr id="4920" name="TextBox 4919">
            <a:extLst>
              <a:ext uri="{FF2B5EF4-FFF2-40B4-BE49-F238E27FC236}">
                <a16:creationId xmlns:a16="http://schemas.microsoft.com/office/drawing/2014/main" xmlns="" id="{39299146-0EA6-40E5-8039-39587E593D9C}"/>
              </a:ext>
            </a:extLst>
          </p:cNvPr>
          <p:cNvSpPr txBox="1"/>
          <p:nvPr/>
        </p:nvSpPr>
        <p:spPr>
          <a:xfrm>
            <a:off x="9075814" y="1563744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MV Boli" panose="02000500030200090000" pitchFamily="2" charset="0"/>
              </a:rPr>
              <a:t>Sub Heading 3</a:t>
            </a:r>
          </a:p>
        </p:txBody>
      </p:sp>
    </p:spTree>
    <p:extLst>
      <p:ext uri="{BB962C8B-B14F-4D97-AF65-F5344CB8AC3E}">
        <p14:creationId xmlns:p14="http://schemas.microsoft.com/office/powerpoint/2010/main" val="409409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1147E6F-D3BF-4C0E-85BF-EA55AC402047}"/>
              </a:ext>
            </a:extLst>
          </p:cNvPr>
          <p:cNvGrpSpPr/>
          <p:nvPr/>
        </p:nvGrpSpPr>
        <p:grpSpPr>
          <a:xfrm>
            <a:off x="5901522" y="2661768"/>
            <a:ext cx="1957802" cy="811333"/>
            <a:chOff x="14339631" y="1612224"/>
            <a:chExt cx="3358237" cy="885825"/>
          </a:xfrm>
          <a:solidFill>
            <a:srgbClr val="EB676E"/>
          </a:solidFill>
        </p:grpSpPr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C84C4B90-33B1-4D8C-B8B2-8E89C6DF298F}"/>
                </a:ext>
              </a:extLst>
            </p:cNvPr>
            <p:cNvSpPr/>
            <p:nvPr/>
          </p:nvSpPr>
          <p:spPr>
            <a:xfrm>
              <a:off x="14339631" y="1612224"/>
              <a:ext cx="3274108" cy="885825"/>
            </a:xfrm>
            <a:custGeom>
              <a:avLst/>
              <a:gdLst>
                <a:gd name="connsiteX0" fmla="*/ 70676 w 4838700"/>
                <a:gd name="connsiteY0" fmla="*/ 423481 h 885825"/>
                <a:gd name="connsiteX1" fmla="*/ 79629 w 4838700"/>
                <a:gd name="connsiteY1" fmla="*/ 425958 h 885825"/>
                <a:gd name="connsiteX2" fmla="*/ 71152 w 4838700"/>
                <a:gd name="connsiteY2" fmla="*/ 429673 h 885825"/>
                <a:gd name="connsiteX3" fmla="*/ 32861 w 4838700"/>
                <a:gd name="connsiteY3" fmla="*/ 430339 h 885825"/>
                <a:gd name="connsiteX4" fmla="*/ 48768 w 4838700"/>
                <a:gd name="connsiteY4" fmla="*/ 521589 h 885825"/>
                <a:gd name="connsiteX5" fmla="*/ 43244 w 4838700"/>
                <a:gd name="connsiteY5" fmla="*/ 531685 h 885825"/>
                <a:gd name="connsiteX6" fmla="*/ 40481 w 4838700"/>
                <a:gd name="connsiteY6" fmla="*/ 544544 h 885825"/>
                <a:gd name="connsiteX7" fmla="*/ 78486 w 4838700"/>
                <a:gd name="connsiteY7" fmla="*/ 527971 h 885825"/>
                <a:gd name="connsiteX8" fmla="*/ 74581 w 4838700"/>
                <a:gd name="connsiteY8" fmla="*/ 548735 h 885825"/>
                <a:gd name="connsiteX9" fmla="*/ 59531 w 4838700"/>
                <a:gd name="connsiteY9" fmla="*/ 560546 h 885825"/>
                <a:gd name="connsiteX10" fmla="*/ 62579 w 4838700"/>
                <a:gd name="connsiteY10" fmla="*/ 572452 h 885825"/>
                <a:gd name="connsiteX11" fmla="*/ 71152 w 4838700"/>
                <a:gd name="connsiteY11" fmla="*/ 578072 h 885825"/>
                <a:gd name="connsiteX12" fmla="*/ 63818 w 4838700"/>
                <a:gd name="connsiteY12" fmla="*/ 594074 h 885825"/>
                <a:gd name="connsiteX13" fmla="*/ 63818 w 4838700"/>
                <a:gd name="connsiteY13" fmla="*/ 613315 h 885825"/>
                <a:gd name="connsiteX14" fmla="*/ 67532 w 4838700"/>
                <a:gd name="connsiteY14" fmla="*/ 652748 h 885825"/>
                <a:gd name="connsiteX15" fmla="*/ 75438 w 4838700"/>
                <a:gd name="connsiteY15" fmla="*/ 658082 h 885825"/>
                <a:gd name="connsiteX16" fmla="*/ 73152 w 4838700"/>
                <a:gd name="connsiteY16" fmla="*/ 686181 h 885825"/>
                <a:gd name="connsiteX17" fmla="*/ 81725 w 4838700"/>
                <a:gd name="connsiteY17" fmla="*/ 685324 h 885825"/>
                <a:gd name="connsiteX18" fmla="*/ 89821 w 4838700"/>
                <a:gd name="connsiteY18" fmla="*/ 681704 h 885825"/>
                <a:gd name="connsiteX19" fmla="*/ 84296 w 4838700"/>
                <a:gd name="connsiteY19" fmla="*/ 697611 h 885825"/>
                <a:gd name="connsiteX20" fmla="*/ 108871 w 4838700"/>
                <a:gd name="connsiteY20" fmla="*/ 726758 h 885825"/>
                <a:gd name="connsiteX21" fmla="*/ 122777 w 4838700"/>
                <a:gd name="connsiteY21" fmla="*/ 716471 h 885825"/>
                <a:gd name="connsiteX22" fmla="*/ 108014 w 4838700"/>
                <a:gd name="connsiteY22" fmla="*/ 714375 h 885825"/>
                <a:gd name="connsiteX23" fmla="*/ 121634 w 4838700"/>
                <a:gd name="connsiteY23" fmla="*/ 701040 h 885825"/>
                <a:gd name="connsiteX24" fmla="*/ 109347 w 4838700"/>
                <a:gd name="connsiteY24" fmla="*/ 700183 h 885825"/>
                <a:gd name="connsiteX25" fmla="*/ 102489 w 4838700"/>
                <a:gd name="connsiteY25" fmla="*/ 696182 h 885825"/>
                <a:gd name="connsiteX26" fmla="*/ 112109 w 4838700"/>
                <a:gd name="connsiteY26" fmla="*/ 692563 h 885825"/>
                <a:gd name="connsiteX27" fmla="*/ 114205 w 4838700"/>
                <a:gd name="connsiteY27" fmla="*/ 687991 h 885825"/>
                <a:gd name="connsiteX28" fmla="*/ 105442 w 4838700"/>
                <a:gd name="connsiteY28" fmla="*/ 677418 h 885825"/>
                <a:gd name="connsiteX29" fmla="*/ 116396 w 4838700"/>
                <a:gd name="connsiteY29" fmla="*/ 673227 h 885825"/>
                <a:gd name="connsiteX30" fmla="*/ 126397 w 4838700"/>
                <a:gd name="connsiteY30" fmla="*/ 671417 h 885825"/>
                <a:gd name="connsiteX31" fmla="*/ 145161 w 4838700"/>
                <a:gd name="connsiteY31" fmla="*/ 672846 h 885825"/>
                <a:gd name="connsiteX32" fmla="*/ 164211 w 4838700"/>
                <a:gd name="connsiteY32" fmla="*/ 677799 h 885825"/>
                <a:gd name="connsiteX33" fmla="*/ 187452 w 4838700"/>
                <a:gd name="connsiteY33" fmla="*/ 681895 h 885825"/>
                <a:gd name="connsiteX34" fmla="*/ 190405 w 4838700"/>
                <a:gd name="connsiteY34" fmla="*/ 695706 h 885825"/>
                <a:gd name="connsiteX35" fmla="*/ 191834 w 4838700"/>
                <a:gd name="connsiteY35" fmla="*/ 696944 h 885825"/>
                <a:gd name="connsiteX36" fmla="*/ 190881 w 4838700"/>
                <a:gd name="connsiteY36" fmla="*/ 699135 h 885825"/>
                <a:gd name="connsiteX37" fmla="*/ 194596 w 4838700"/>
                <a:gd name="connsiteY37" fmla="*/ 725900 h 885825"/>
                <a:gd name="connsiteX38" fmla="*/ 198120 w 4838700"/>
                <a:gd name="connsiteY38" fmla="*/ 751237 h 885825"/>
                <a:gd name="connsiteX39" fmla="*/ 197072 w 4838700"/>
                <a:gd name="connsiteY39" fmla="*/ 752189 h 885825"/>
                <a:gd name="connsiteX40" fmla="*/ 198311 w 4838700"/>
                <a:gd name="connsiteY40" fmla="*/ 752380 h 885825"/>
                <a:gd name="connsiteX41" fmla="*/ 202311 w 4838700"/>
                <a:gd name="connsiteY41" fmla="*/ 757523 h 885825"/>
                <a:gd name="connsiteX42" fmla="*/ 203073 w 4838700"/>
                <a:gd name="connsiteY42" fmla="*/ 760667 h 885825"/>
                <a:gd name="connsiteX43" fmla="*/ 203264 w 4838700"/>
                <a:gd name="connsiteY43" fmla="*/ 766286 h 885825"/>
                <a:gd name="connsiteX44" fmla="*/ 204311 w 4838700"/>
                <a:gd name="connsiteY44" fmla="*/ 776002 h 885825"/>
                <a:gd name="connsiteX45" fmla="*/ 209645 w 4838700"/>
                <a:gd name="connsiteY45" fmla="*/ 812101 h 885825"/>
                <a:gd name="connsiteX46" fmla="*/ 213836 w 4838700"/>
                <a:gd name="connsiteY46" fmla="*/ 823817 h 885825"/>
                <a:gd name="connsiteX47" fmla="*/ 214884 w 4838700"/>
                <a:gd name="connsiteY47" fmla="*/ 826103 h 885825"/>
                <a:gd name="connsiteX48" fmla="*/ 216789 w 4838700"/>
                <a:gd name="connsiteY48" fmla="*/ 828104 h 885825"/>
                <a:gd name="connsiteX49" fmla="*/ 223838 w 4838700"/>
                <a:gd name="connsiteY49" fmla="*/ 830866 h 885825"/>
                <a:gd name="connsiteX50" fmla="*/ 214122 w 4838700"/>
                <a:gd name="connsiteY50" fmla="*/ 788003 h 885825"/>
                <a:gd name="connsiteX51" fmla="*/ 214313 w 4838700"/>
                <a:gd name="connsiteY51" fmla="*/ 764572 h 885825"/>
                <a:gd name="connsiteX52" fmla="*/ 210693 w 4838700"/>
                <a:gd name="connsiteY52" fmla="*/ 753237 h 885825"/>
                <a:gd name="connsiteX53" fmla="*/ 209836 w 4838700"/>
                <a:gd name="connsiteY53" fmla="*/ 738854 h 885825"/>
                <a:gd name="connsiteX54" fmla="*/ 211360 w 4838700"/>
                <a:gd name="connsiteY54" fmla="*/ 738759 h 885825"/>
                <a:gd name="connsiteX55" fmla="*/ 214122 w 4838700"/>
                <a:gd name="connsiteY55" fmla="*/ 738854 h 885825"/>
                <a:gd name="connsiteX56" fmla="*/ 219551 w 4838700"/>
                <a:gd name="connsiteY56" fmla="*/ 739521 h 885825"/>
                <a:gd name="connsiteX57" fmla="*/ 228600 w 4838700"/>
                <a:gd name="connsiteY57" fmla="*/ 742283 h 885825"/>
                <a:gd name="connsiteX58" fmla="*/ 244316 w 4838700"/>
                <a:gd name="connsiteY58" fmla="*/ 749903 h 885825"/>
                <a:gd name="connsiteX59" fmla="*/ 236696 w 4838700"/>
                <a:gd name="connsiteY59" fmla="*/ 759428 h 885825"/>
                <a:gd name="connsiteX60" fmla="*/ 252508 w 4838700"/>
                <a:gd name="connsiteY60" fmla="*/ 755713 h 885825"/>
                <a:gd name="connsiteX61" fmla="*/ 270034 w 4838700"/>
                <a:gd name="connsiteY61" fmla="*/ 810577 h 885825"/>
                <a:gd name="connsiteX62" fmla="*/ 306038 w 4838700"/>
                <a:gd name="connsiteY62" fmla="*/ 846582 h 885825"/>
                <a:gd name="connsiteX63" fmla="*/ 280607 w 4838700"/>
                <a:gd name="connsiteY63" fmla="*/ 766953 h 885825"/>
                <a:gd name="connsiteX64" fmla="*/ 292132 w 4838700"/>
                <a:gd name="connsiteY64" fmla="*/ 751046 h 885825"/>
                <a:gd name="connsiteX65" fmla="*/ 372904 w 4838700"/>
                <a:gd name="connsiteY65" fmla="*/ 852202 h 885825"/>
                <a:gd name="connsiteX66" fmla="*/ 360998 w 4838700"/>
                <a:gd name="connsiteY66" fmla="*/ 821436 h 885825"/>
                <a:gd name="connsiteX67" fmla="*/ 364903 w 4838700"/>
                <a:gd name="connsiteY67" fmla="*/ 790575 h 885825"/>
                <a:gd name="connsiteX68" fmla="*/ 424624 w 4838700"/>
                <a:gd name="connsiteY68" fmla="*/ 836962 h 885825"/>
                <a:gd name="connsiteX69" fmla="*/ 436721 w 4838700"/>
                <a:gd name="connsiteY69" fmla="*/ 834104 h 885825"/>
                <a:gd name="connsiteX70" fmla="*/ 445008 w 4838700"/>
                <a:gd name="connsiteY70" fmla="*/ 815721 h 885825"/>
                <a:gd name="connsiteX71" fmla="*/ 433292 w 4838700"/>
                <a:gd name="connsiteY71" fmla="*/ 784670 h 885825"/>
                <a:gd name="connsiteX72" fmla="*/ 409004 w 4838700"/>
                <a:gd name="connsiteY72" fmla="*/ 781145 h 885825"/>
                <a:gd name="connsiteX73" fmla="*/ 433483 w 4838700"/>
                <a:gd name="connsiteY73" fmla="*/ 775430 h 885825"/>
                <a:gd name="connsiteX74" fmla="*/ 441865 w 4838700"/>
                <a:gd name="connsiteY74" fmla="*/ 760190 h 885825"/>
                <a:gd name="connsiteX75" fmla="*/ 474059 w 4838700"/>
                <a:gd name="connsiteY75" fmla="*/ 782384 h 885825"/>
                <a:gd name="connsiteX76" fmla="*/ 461772 w 4838700"/>
                <a:gd name="connsiteY76" fmla="*/ 788384 h 885825"/>
                <a:gd name="connsiteX77" fmla="*/ 477298 w 4838700"/>
                <a:gd name="connsiteY77" fmla="*/ 819436 h 885825"/>
                <a:gd name="connsiteX78" fmla="*/ 501587 w 4838700"/>
                <a:gd name="connsiteY78" fmla="*/ 816769 h 885825"/>
                <a:gd name="connsiteX79" fmla="*/ 502539 w 4838700"/>
                <a:gd name="connsiteY79" fmla="*/ 782860 h 885825"/>
                <a:gd name="connsiteX80" fmla="*/ 478250 w 4838700"/>
                <a:gd name="connsiteY80" fmla="*/ 779335 h 885825"/>
                <a:gd name="connsiteX81" fmla="*/ 519208 w 4838700"/>
                <a:gd name="connsiteY81" fmla="*/ 774097 h 885825"/>
                <a:gd name="connsiteX82" fmla="*/ 534924 w 4838700"/>
                <a:gd name="connsiteY82" fmla="*/ 796385 h 885825"/>
                <a:gd name="connsiteX83" fmla="*/ 549783 w 4838700"/>
                <a:gd name="connsiteY83" fmla="*/ 840200 h 885825"/>
                <a:gd name="connsiteX84" fmla="*/ 577977 w 4838700"/>
                <a:gd name="connsiteY84" fmla="*/ 847534 h 885825"/>
                <a:gd name="connsiteX85" fmla="*/ 562642 w 4838700"/>
                <a:gd name="connsiteY85" fmla="*/ 822198 h 885825"/>
                <a:gd name="connsiteX86" fmla="*/ 559403 w 4838700"/>
                <a:gd name="connsiteY86" fmla="*/ 800481 h 885825"/>
                <a:gd name="connsiteX87" fmla="*/ 580168 w 4838700"/>
                <a:gd name="connsiteY87" fmla="*/ 795147 h 885825"/>
                <a:gd name="connsiteX88" fmla="*/ 559594 w 4838700"/>
                <a:gd name="connsiteY88" fmla="*/ 794290 h 885825"/>
                <a:gd name="connsiteX89" fmla="*/ 551879 w 4838700"/>
                <a:gd name="connsiteY89" fmla="*/ 781622 h 885825"/>
                <a:gd name="connsiteX90" fmla="*/ 560642 w 4838700"/>
                <a:gd name="connsiteY90" fmla="*/ 766572 h 885825"/>
                <a:gd name="connsiteX91" fmla="*/ 639509 w 4838700"/>
                <a:gd name="connsiteY91" fmla="*/ 844105 h 885825"/>
                <a:gd name="connsiteX92" fmla="*/ 637604 w 4838700"/>
                <a:gd name="connsiteY92" fmla="*/ 800767 h 885825"/>
                <a:gd name="connsiteX93" fmla="*/ 617125 w 4838700"/>
                <a:gd name="connsiteY93" fmla="*/ 796576 h 885825"/>
                <a:gd name="connsiteX94" fmla="*/ 634079 w 4838700"/>
                <a:gd name="connsiteY94" fmla="*/ 788194 h 885825"/>
                <a:gd name="connsiteX95" fmla="*/ 650558 w 4838700"/>
                <a:gd name="connsiteY95" fmla="*/ 792194 h 885825"/>
                <a:gd name="connsiteX96" fmla="*/ 675513 w 4838700"/>
                <a:gd name="connsiteY96" fmla="*/ 793623 h 885825"/>
                <a:gd name="connsiteX97" fmla="*/ 704088 w 4838700"/>
                <a:gd name="connsiteY97" fmla="*/ 804577 h 885825"/>
                <a:gd name="connsiteX98" fmla="*/ 704660 w 4838700"/>
                <a:gd name="connsiteY98" fmla="*/ 795338 h 885825"/>
                <a:gd name="connsiteX99" fmla="*/ 746189 w 4838700"/>
                <a:gd name="connsiteY99" fmla="*/ 800957 h 885825"/>
                <a:gd name="connsiteX100" fmla="*/ 754380 w 4838700"/>
                <a:gd name="connsiteY100" fmla="*/ 804672 h 885825"/>
                <a:gd name="connsiteX101" fmla="*/ 738569 w 4838700"/>
                <a:gd name="connsiteY101" fmla="*/ 788003 h 885825"/>
                <a:gd name="connsiteX102" fmla="*/ 796385 w 4838700"/>
                <a:gd name="connsiteY102" fmla="*/ 807720 h 885825"/>
                <a:gd name="connsiteX103" fmla="*/ 821341 w 4838700"/>
                <a:gd name="connsiteY103" fmla="*/ 812578 h 885825"/>
                <a:gd name="connsiteX104" fmla="*/ 818483 w 4838700"/>
                <a:gd name="connsiteY104" fmla="*/ 793813 h 885825"/>
                <a:gd name="connsiteX105" fmla="*/ 830390 w 4838700"/>
                <a:gd name="connsiteY105" fmla="*/ 804005 h 885825"/>
                <a:gd name="connsiteX106" fmla="*/ 856107 w 4838700"/>
                <a:gd name="connsiteY106" fmla="*/ 799719 h 885825"/>
                <a:gd name="connsiteX107" fmla="*/ 859155 w 4838700"/>
                <a:gd name="connsiteY107" fmla="*/ 815435 h 885825"/>
                <a:gd name="connsiteX108" fmla="*/ 948023 w 4838700"/>
                <a:gd name="connsiteY108" fmla="*/ 826008 h 885825"/>
                <a:gd name="connsiteX109" fmla="*/ 948785 w 4838700"/>
                <a:gd name="connsiteY109" fmla="*/ 816769 h 885825"/>
                <a:gd name="connsiteX110" fmla="*/ 978313 w 4838700"/>
                <a:gd name="connsiteY110" fmla="*/ 822388 h 885825"/>
                <a:gd name="connsiteX111" fmla="*/ 968978 w 4838700"/>
                <a:gd name="connsiteY111" fmla="*/ 830771 h 885825"/>
                <a:gd name="connsiteX112" fmla="*/ 1080230 w 4838700"/>
                <a:gd name="connsiteY112" fmla="*/ 844105 h 885825"/>
                <a:gd name="connsiteX113" fmla="*/ 1127474 w 4838700"/>
                <a:gd name="connsiteY113" fmla="*/ 851726 h 885825"/>
                <a:gd name="connsiteX114" fmla="*/ 1189101 w 4838700"/>
                <a:gd name="connsiteY114" fmla="*/ 848392 h 885825"/>
                <a:gd name="connsiteX115" fmla="*/ 1176719 w 4838700"/>
                <a:gd name="connsiteY115" fmla="*/ 840962 h 885825"/>
                <a:gd name="connsiteX116" fmla="*/ 1185672 w 4838700"/>
                <a:gd name="connsiteY116" fmla="*/ 838772 h 885825"/>
                <a:gd name="connsiteX117" fmla="*/ 1198626 w 4838700"/>
                <a:gd name="connsiteY117" fmla="*/ 840010 h 885825"/>
                <a:gd name="connsiteX118" fmla="*/ 1317784 w 4838700"/>
                <a:gd name="connsiteY118" fmla="*/ 842391 h 885825"/>
                <a:gd name="connsiteX119" fmla="*/ 1312164 w 4838700"/>
                <a:gd name="connsiteY119" fmla="*/ 854297 h 885825"/>
                <a:gd name="connsiteX120" fmla="*/ 1387031 w 4838700"/>
                <a:gd name="connsiteY120" fmla="*/ 864680 h 885825"/>
                <a:gd name="connsiteX121" fmla="*/ 1405985 w 4838700"/>
                <a:gd name="connsiteY121" fmla="*/ 854107 h 885825"/>
                <a:gd name="connsiteX122" fmla="*/ 1426940 w 4838700"/>
                <a:gd name="connsiteY122" fmla="*/ 868489 h 885825"/>
                <a:gd name="connsiteX123" fmla="*/ 1432846 w 4838700"/>
                <a:gd name="connsiteY123" fmla="*/ 853535 h 885825"/>
                <a:gd name="connsiteX124" fmla="*/ 1476851 w 4838700"/>
                <a:gd name="connsiteY124" fmla="*/ 863822 h 885825"/>
                <a:gd name="connsiteX125" fmla="*/ 1454087 w 4838700"/>
                <a:gd name="connsiteY125" fmla="*/ 864870 h 885825"/>
                <a:gd name="connsiteX126" fmla="*/ 1494663 w 4838700"/>
                <a:gd name="connsiteY126" fmla="*/ 865442 h 885825"/>
                <a:gd name="connsiteX127" fmla="*/ 1482662 w 4838700"/>
                <a:gd name="connsiteY127" fmla="*/ 848868 h 885825"/>
                <a:gd name="connsiteX128" fmla="*/ 1512856 w 4838700"/>
                <a:gd name="connsiteY128" fmla="*/ 864013 h 885825"/>
                <a:gd name="connsiteX129" fmla="*/ 1531620 w 4838700"/>
                <a:gd name="connsiteY129" fmla="*/ 856393 h 885825"/>
                <a:gd name="connsiteX130" fmla="*/ 1549527 w 4838700"/>
                <a:gd name="connsiteY130" fmla="*/ 858012 h 885825"/>
                <a:gd name="connsiteX131" fmla="*/ 1536383 w 4838700"/>
                <a:gd name="connsiteY131" fmla="*/ 853726 h 885825"/>
                <a:gd name="connsiteX132" fmla="*/ 1551527 w 4838700"/>
                <a:gd name="connsiteY132" fmla="*/ 836581 h 885825"/>
                <a:gd name="connsiteX133" fmla="*/ 1545622 w 4838700"/>
                <a:gd name="connsiteY133" fmla="*/ 851535 h 885825"/>
                <a:gd name="connsiteX134" fmla="*/ 1568006 w 4838700"/>
                <a:gd name="connsiteY134" fmla="*/ 853535 h 885825"/>
                <a:gd name="connsiteX135" fmla="*/ 1580198 w 4838700"/>
                <a:gd name="connsiteY135" fmla="*/ 870109 h 885825"/>
                <a:gd name="connsiteX136" fmla="*/ 1586389 w 4838700"/>
                <a:gd name="connsiteY136" fmla="*/ 852011 h 885825"/>
                <a:gd name="connsiteX137" fmla="*/ 1648968 w 4838700"/>
                <a:gd name="connsiteY137" fmla="*/ 866489 h 885825"/>
                <a:gd name="connsiteX138" fmla="*/ 1682591 w 4838700"/>
                <a:gd name="connsiteY138" fmla="*/ 844582 h 885825"/>
                <a:gd name="connsiteX139" fmla="*/ 1676876 w 4838700"/>
                <a:gd name="connsiteY139" fmla="*/ 859536 h 885825"/>
                <a:gd name="connsiteX140" fmla="*/ 1694974 w 4838700"/>
                <a:gd name="connsiteY140" fmla="*/ 861060 h 885825"/>
                <a:gd name="connsiteX141" fmla="*/ 1680686 w 4838700"/>
                <a:gd name="connsiteY141" fmla="*/ 869156 h 885825"/>
                <a:gd name="connsiteX142" fmla="*/ 1684211 w 4838700"/>
                <a:gd name="connsiteY142" fmla="*/ 881825 h 885825"/>
                <a:gd name="connsiteX143" fmla="*/ 1740217 w 4838700"/>
                <a:gd name="connsiteY143" fmla="*/ 870585 h 885825"/>
                <a:gd name="connsiteX144" fmla="*/ 1717358 w 4838700"/>
                <a:gd name="connsiteY144" fmla="*/ 868966 h 885825"/>
                <a:gd name="connsiteX145" fmla="*/ 1763173 w 4838700"/>
                <a:gd name="connsiteY145" fmla="*/ 872204 h 885825"/>
                <a:gd name="connsiteX146" fmla="*/ 1744599 w 4838700"/>
                <a:gd name="connsiteY146" fmla="*/ 874014 h 885825"/>
                <a:gd name="connsiteX147" fmla="*/ 1757458 w 4838700"/>
                <a:gd name="connsiteY147" fmla="*/ 887254 h 885825"/>
                <a:gd name="connsiteX148" fmla="*/ 1781651 w 4838700"/>
                <a:gd name="connsiteY148" fmla="*/ 870490 h 885825"/>
                <a:gd name="connsiteX149" fmla="*/ 1864709 w 4838700"/>
                <a:gd name="connsiteY149" fmla="*/ 872680 h 885825"/>
                <a:gd name="connsiteX150" fmla="*/ 1846517 w 4838700"/>
                <a:gd name="connsiteY150" fmla="*/ 865442 h 885825"/>
                <a:gd name="connsiteX151" fmla="*/ 1879092 w 4838700"/>
                <a:gd name="connsiteY151" fmla="*/ 864203 h 885825"/>
                <a:gd name="connsiteX152" fmla="*/ 1901762 w 4838700"/>
                <a:gd name="connsiteY152" fmla="*/ 874776 h 885825"/>
                <a:gd name="connsiteX153" fmla="*/ 1888712 w 4838700"/>
                <a:gd name="connsiteY153" fmla="*/ 858584 h 885825"/>
                <a:gd name="connsiteX154" fmla="*/ 1948339 w 4838700"/>
                <a:gd name="connsiteY154" fmla="*/ 871156 h 885825"/>
                <a:gd name="connsiteX155" fmla="*/ 1957102 w 4838700"/>
                <a:gd name="connsiteY155" fmla="*/ 886968 h 885825"/>
                <a:gd name="connsiteX156" fmla="*/ 1976723 w 4838700"/>
                <a:gd name="connsiteY156" fmla="*/ 872300 h 885825"/>
                <a:gd name="connsiteX157" fmla="*/ 1971485 w 4838700"/>
                <a:gd name="connsiteY157" fmla="*/ 884396 h 885825"/>
                <a:gd name="connsiteX158" fmla="*/ 2018824 w 4838700"/>
                <a:gd name="connsiteY158" fmla="*/ 889254 h 885825"/>
                <a:gd name="connsiteX159" fmla="*/ 2009680 w 4838700"/>
                <a:gd name="connsiteY159" fmla="*/ 879634 h 885825"/>
                <a:gd name="connsiteX160" fmla="*/ 2047875 w 4838700"/>
                <a:gd name="connsiteY160" fmla="*/ 871728 h 885825"/>
                <a:gd name="connsiteX161" fmla="*/ 2052257 w 4838700"/>
                <a:gd name="connsiteY161" fmla="*/ 884206 h 885825"/>
                <a:gd name="connsiteX162" fmla="*/ 2067116 w 4838700"/>
                <a:gd name="connsiteY162" fmla="*/ 860012 h 885825"/>
                <a:gd name="connsiteX163" fmla="*/ 2048351 w 4838700"/>
                <a:gd name="connsiteY163" fmla="*/ 856297 h 885825"/>
                <a:gd name="connsiteX164" fmla="*/ 2038541 w 4838700"/>
                <a:gd name="connsiteY164" fmla="*/ 868299 h 885825"/>
                <a:gd name="connsiteX165" fmla="*/ 2005870 w 4838700"/>
                <a:gd name="connsiteY165" fmla="*/ 857822 h 885825"/>
                <a:gd name="connsiteX166" fmla="*/ 2020824 w 4838700"/>
                <a:gd name="connsiteY166" fmla="*/ 833723 h 885825"/>
                <a:gd name="connsiteX167" fmla="*/ 2035016 w 4838700"/>
                <a:gd name="connsiteY167" fmla="*/ 831151 h 885825"/>
                <a:gd name="connsiteX168" fmla="*/ 2044256 w 4838700"/>
                <a:gd name="connsiteY168" fmla="*/ 837629 h 885825"/>
                <a:gd name="connsiteX169" fmla="*/ 2039969 w 4838700"/>
                <a:gd name="connsiteY169" fmla="*/ 825151 h 885825"/>
                <a:gd name="connsiteX170" fmla="*/ 2068259 w 4838700"/>
                <a:gd name="connsiteY170" fmla="*/ 820007 h 885825"/>
                <a:gd name="connsiteX171" fmla="*/ 2077212 w 4838700"/>
                <a:gd name="connsiteY171" fmla="*/ 835724 h 885825"/>
                <a:gd name="connsiteX172" fmla="*/ 2095214 w 4838700"/>
                <a:gd name="connsiteY172" fmla="*/ 820579 h 885825"/>
                <a:gd name="connsiteX173" fmla="*/ 2099405 w 4838700"/>
                <a:gd name="connsiteY173" fmla="*/ 829913 h 885825"/>
                <a:gd name="connsiteX174" fmla="*/ 2072259 w 4838700"/>
                <a:gd name="connsiteY174" fmla="*/ 847916 h 885825"/>
                <a:gd name="connsiteX175" fmla="*/ 2108168 w 4838700"/>
                <a:gd name="connsiteY175" fmla="*/ 830009 h 885825"/>
                <a:gd name="connsiteX176" fmla="*/ 2134743 w 4838700"/>
                <a:gd name="connsiteY176" fmla="*/ 827342 h 885825"/>
                <a:gd name="connsiteX177" fmla="*/ 2138934 w 4838700"/>
                <a:gd name="connsiteY177" fmla="*/ 836676 h 885825"/>
                <a:gd name="connsiteX178" fmla="*/ 2116836 w 4838700"/>
                <a:gd name="connsiteY178" fmla="*/ 836295 h 885825"/>
                <a:gd name="connsiteX179" fmla="*/ 2129790 w 4838700"/>
                <a:gd name="connsiteY179" fmla="*/ 848868 h 885825"/>
                <a:gd name="connsiteX180" fmla="*/ 2129695 w 4838700"/>
                <a:gd name="connsiteY180" fmla="*/ 855059 h 885825"/>
                <a:gd name="connsiteX181" fmla="*/ 2165318 w 4838700"/>
                <a:gd name="connsiteY181" fmla="*/ 840200 h 885825"/>
                <a:gd name="connsiteX182" fmla="*/ 2156746 w 4838700"/>
                <a:gd name="connsiteY182" fmla="*/ 827722 h 885825"/>
                <a:gd name="connsiteX183" fmla="*/ 2178558 w 4838700"/>
                <a:gd name="connsiteY183" fmla="*/ 837247 h 885825"/>
                <a:gd name="connsiteX184" fmla="*/ 2191798 w 4838700"/>
                <a:gd name="connsiteY184" fmla="*/ 837438 h 885825"/>
                <a:gd name="connsiteX185" fmla="*/ 2188274 w 4838700"/>
                <a:gd name="connsiteY185" fmla="*/ 797243 h 885825"/>
                <a:gd name="connsiteX186" fmla="*/ 2218849 w 4838700"/>
                <a:gd name="connsiteY186" fmla="*/ 810006 h 885825"/>
                <a:gd name="connsiteX187" fmla="*/ 2218754 w 4838700"/>
                <a:gd name="connsiteY187" fmla="*/ 816197 h 885825"/>
                <a:gd name="connsiteX188" fmla="*/ 2187893 w 4838700"/>
                <a:gd name="connsiteY188" fmla="*/ 815721 h 885825"/>
                <a:gd name="connsiteX189" fmla="*/ 2196656 w 4838700"/>
                <a:gd name="connsiteY189" fmla="*/ 818959 h 885825"/>
                <a:gd name="connsiteX190" fmla="*/ 2187797 w 4838700"/>
                <a:gd name="connsiteY190" fmla="*/ 821912 h 885825"/>
                <a:gd name="connsiteX191" fmla="*/ 2262569 w 4838700"/>
                <a:gd name="connsiteY191" fmla="*/ 829247 h 885825"/>
                <a:gd name="connsiteX192" fmla="*/ 2298002 w 4838700"/>
                <a:gd name="connsiteY192" fmla="*/ 823627 h 885825"/>
                <a:gd name="connsiteX193" fmla="*/ 2284952 w 4838700"/>
                <a:gd name="connsiteY193" fmla="*/ 814197 h 885825"/>
                <a:gd name="connsiteX194" fmla="*/ 2311337 w 4838700"/>
                <a:gd name="connsiteY194" fmla="*/ 817721 h 885825"/>
                <a:gd name="connsiteX195" fmla="*/ 2302288 w 4838700"/>
                <a:gd name="connsiteY195" fmla="*/ 829913 h 885825"/>
                <a:gd name="connsiteX196" fmla="*/ 2324386 w 4838700"/>
                <a:gd name="connsiteY196" fmla="*/ 827151 h 885825"/>
                <a:gd name="connsiteX197" fmla="*/ 2302955 w 4838700"/>
                <a:gd name="connsiteY197" fmla="*/ 799052 h 885825"/>
                <a:gd name="connsiteX198" fmla="*/ 2329339 w 4838700"/>
                <a:gd name="connsiteY198" fmla="*/ 802576 h 885825"/>
                <a:gd name="connsiteX199" fmla="*/ 2342102 w 4838700"/>
                <a:gd name="connsiteY199" fmla="*/ 824389 h 885825"/>
                <a:gd name="connsiteX200" fmla="*/ 2368487 w 4838700"/>
                <a:gd name="connsiteY200" fmla="*/ 827818 h 885825"/>
                <a:gd name="connsiteX201" fmla="*/ 2364296 w 4838700"/>
                <a:gd name="connsiteY201" fmla="*/ 818483 h 885825"/>
                <a:gd name="connsiteX202" fmla="*/ 2372868 w 4838700"/>
                <a:gd name="connsiteY202" fmla="*/ 830961 h 885825"/>
                <a:gd name="connsiteX203" fmla="*/ 2363915 w 4838700"/>
                <a:gd name="connsiteY203" fmla="*/ 836962 h 885825"/>
                <a:gd name="connsiteX204" fmla="*/ 2346198 w 4838700"/>
                <a:gd name="connsiteY204" fmla="*/ 839724 h 885825"/>
                <a:gd name="connsiteX205" fmla="*/ 2354675 w 4838700"/>
                <a:gd name="connsiteY205" fmla="*/ 855250 h 885825"/>
                <a:gd name="connsiteX206" fmla="*/ 2386108 w 4838700"/>
                <a:gd name="connsiteY206" fmla="*/ 828008 h 885825"/>
                <a:gd name="connsiteX207" fmla="*/ 2390204 w 4838700"/>
                <a:gd name="connsiteY207" fmla="*/ 843534 h 885825"/>
                <a:gd name="connsiteX208" fmla="*/ 2425732 w 4838700"/>
                <a:gd name="connsiteY208" fmla="*/ 831723 h 885825"/>
                <a:gd name="connsiteX209" fmla="*/ 2452021 w 4838700"/>
                <a:gd name="connsiteY209" fmla="*/ 841343 h 885825"/>
                <a:gd name="connsiteX210" fmla="*/ 2399443 w 4838700"/>
                <a:gd name="connsiteY210" fmla="*/ 825151 h 885825"/>
                <a:gd name="connsiteX211" fmla="*/ 2413349 w 4838700"/>
                <a:gd name="connsiteY211" fmla="*/ 794576 h 885825"/>
                <a:gd name="connsiteX212" fmla="*/ 2439543 w 4838700"/>
                <a:gd name="connsiteY212" fmla="*/ 807339 h 885825"/>
                <a:gd name="connsiteX213" fmla="*/ 2444020 w 4838700"/>
                <a:gd name="connsiteY213" fmla="*/ 804291 h 885825"/>
                <a:gd name="connsiteX214" fmla="*/ 2440591 w 4838700"/>
                <a:gd name="connsiteY214" fmla="*/ 758000 h 885825"/>
                <a:gd name="connsiteX215" fmla="*/ 2462213 w 4838700"/>
                <a:gd name="connsiteY215" fmla="*/ 779907 h 885825"/>
                <a:gd name="connsiteX216" fmla="*/ 2470976 w 4838700"/>
                <a:gd name="connsiteY216" fmla="*/ 780002 h 885825"/>
                <a:gd name="connsiteX217" fmla="*/ 2475643 w 4838700"/>
                <a:gd name="connsiteY217" fmla="*/ 767715 h 885825"/>
                <a:gd name="connsiteX218" fmla="*/ 2488597 w 4838700"/>
                <a:gd name="connsiteY218" fmla="*/ 780288 h 885825"/>
                <a:gd name="connsiteX219" fmla="*/ 2514886 w 4838700"/>
                <a:gd name="connsiteY219" fmla="*/ 786860 h 885825"/>
                <a:gd name="connsiteX220" fmla="*/ 2493359 w 4838700"/>
                <a:gd name="connsiteY220" fmla="*/ 764953 h 885825"/>
                <a:gd name="connsiteX221" fmla="*/ 2493455 w 4838700"/>
                <a:gd name="connsiteY221" fmla="*/ 758762 h 885825"/>
                <a:gd name="connsiteX222" fmla="*/ 2541746 w 4838700"/>
                <a:gd name="connsiteY222" fmla="*/ 765620 h 885825"/>
                <a:gd name="connsiteX223" fmla="*/ 2590229 w 4838700"/>
                <a:gd name="connsiteY223" fmla="*/ 766381 h 885825"/>
                <a:gd name="connsiteX224" fmla="*/ 2581466 w 4838700"/>
                <a:gd name="connsiteY224" fmla="*/ 763143 h 885825"/>
                <a:gd name="connsiteX225" fmla="*/ 2590514 w 4838700"/>
                <a:gd name="connsiteY225" fmla="*/ 750951 h 885825"/>
                <a:gd name="connsiteX226" fmla="*/ 2607945 w 4838700"/>
                <a:gd name="connsiteY226" fmla="*/ 760476 h 885825"/>
                <a:gd name="connsiteX227" fmla="*/ 2616327 w 4838700"/>
                <a:gd name="connsiteY227" fmla="*/ 782193 h 885825"/>
                <a:gd name="connsiteX228" fmla="*/ 2625185 w 4838700"/>
                <a:gd name="connsiteY228" fmla="*/ 779240 h 885825"/>
                <a:gd name="connsiteX229" fmla="*/ 2621090 w 4838700"/>
                <a:gd name="connsiteY229" fmla="*/ 763810 h 885825"/>
                <a:gd name="connsiteX230" fmla="*/ 2642997 w 4838700"/>
                <a:gd name="connsiteY230" fmla="*/ 770287 h 885825"/>
                <a:gd name="connsiteX231" fmla="*/ 2651856 w 4838700"/>
                <a:gd name="connsiteY231" fmla="*/ 767334 h 885825"/>
                <a:gd name="connsiteX232" fmla="*/ 2638806 w 4838700"/>
                <a:gd name="connsiteY232" fmla="*/ 760952 h 885825"/>
                <a:gd name="connsiteX233" fmla="*/ 2643283 w 4838700"/>
                <a:gd name="connsiteY233" fmla="*/ 754856 h 885825"/>
                <a:gd name="connsiteX234" fmla="*/ 2674144 w 4838700"/>
                <a:gd name="connsiteY234" fmla="*/ 755333 h 885825"/>
                <a:gd name="connsiteX235" fmla="*/ 2713387 w 4838700"/>
                <a:gd name="connsiteY235" fmla="*/ 777526 h 885825"/>
                <a:gd name="connsiteX236" fmla="*/ 2704719 w 4838700"/>
                <a:gd name="connsiteY236" fmla="*/ 768191 h 885825"/>
                <a:gd name="connsiteX237" fmla="*/ 2731103 w 4838700"/>
                <a:gd name="connsiteY237" fmla="*/ 768572 h 885825"/>
                <a:gd name="connsiteX238" fmla="*/ 2713673 w 4838700"/>
                <a:gd name="connsiteY238" fmla="*/ 759047 h 885825"/>
                <a:gd name="connsiteX239" fmla="*/ 2731389 w 4838700"/>
                <a:gd name="connsiteY239" fmla="*/ 753142 h 885825"/>
                <a:gd name="connsiteX240" fmla="*/ 2740057 w 4838700"/>
                <a:gd name="connsiteY240" fmla="*/ 762572 h 885825"/>
                <a:gd name="connsiteX241" fmla="*/ 2735961 w 4838700"/>
                <a:gd name="connsiteY241" fmla="*/ 743998 h 885825"/>
                <a:gd name="connsiteX242" fmla="*/ 2762250 w 4838700"/>
                <a:gd name="connsiteY242" fmla="*/ 753618 h 885825"/>
                <a:gd name="connsiteX243" fmla="*/ 2753297 w 4838700"/>
                <a:gd name="connsiteY243" fmla="*/ 759714 h 885825"/>
                <a:gd name="connsiteX244" fmla="*/ 2749010 w 4838700"/>
                <a:gd name="connsiteY244" fmla="*/ 753427 h 885825"/>
                <a:gd name="connsiteX245" fmla="*/ 2770727 w 4838700"/>
                <a:gd name="connsiteY245" fmla="*/ 769239 h 885825"/>
                <a:gd name="connsiteX246" fmla="*/ 2788730 w 4838700"/>
                <a:gd name="connsiteY246" fmla="*/ 754094 h 885825"/>
                <a:gd name="connsiteX247" fmla="*/ 2806065 w 4838700"/>
                <a:gd name="connsiteY247" fmla="*/ 766763 h 885825"/>
                <a:gd name="connsiteX248" fmla="*/ 2828449 w 4838700"/>
                <a:gd name="connsiteY248" fmla="*/ 745522 h 885825"/>
                <a:gd name="connsiteX249" fmla="*/ 2894648 w 4838700"/>
                <a:gd name="connsiteY249" fmla="*/ 743426 h 885825"/>
                <a:gd name="connsiteX250" fmla="*/ 2907792 w 4838700"/>
                <a:gd name="connsiteY250" fmla="*/ 746665 h 885825"/>
                <a:gd name="connsiteX251" fmla="*/ 2916365 w 4838700"/>
                <a:gd name="connsiteY251" fmla="*/ 759143 h 885825"/>
                <a:gd name="connsiteX252" fmla="*/ 2956179 w 4838700"/>
                <a:gd name="connsiteY252" fmla="*/ 750475 h 885825"/>
                <a:gd name="connsiteX253" fmla="*/ 2934272 w 4838700"/>
                <a:gd name="connsiteY253" fmla="*/ 743998 h 885825"/>
                <a:gd name="connsiteX254" fmla="*/ 2951893 w 4838700"/>
                <a:gd name="connsiteY254" fmla="*/ 744284 h 885825"/>
                <a:gd name="connsiteX255" fmla="*/ 2960942 w 4838700"/>
                <a:gd name="connsiteY255" fmla="*/ 732092 h 885825"/>
                <a:gd name="connsiteX256" fmla="*/ 2938939 w 4838700"/>
                <a:gd name="connsiteY256" fmla="*/ 728663 h 885825"/>
                <a:gd name="connsiteX257" fmla="*/ 2939034 w 4838700"/>
                <a:gd name="connsiteY257" fmla="*/ 722471 h 885825"/>
                <a:gd name="connsiteX258" fmla="*/ 3018187 w 4838700"/>
                <a:gd name="connsiteY258" fmla="*/ 732949 h 885825"/>
                <a:gd name="connsiteX259" fmla="*/ 3049238 w 4838700"/>
                <a:gd name="connsiteY259" fmla="*/ 721043 h 885825"/>
                <a:gd name="connsiteX260" fmla="*/ 3049048 w 4838700"/>
                <a:gd name="connsiteY260" fmla="*/ 733330 h 885825"/>
                <a:gd name="connsiteX261" fmla="*/ 3110675 w 4838700"/>
                <a:gd name="connsiteY261" fmla="*/ 740474 h 885825"/>
                <a:gd name="connsiteX262" fmla="*/ 3154871 w 4838700"/>
                <a:gd name="connsiteY262" fmla="*/ 731901 h 885825"/>
                <a:gd name="connsiteX263" fmla="*/ 3154680 w 4838700"/>
                <a:gd name="connsiteY263" fmla="*/ 744284 h 885825"/>
                <a:gd name="connsiteX264" fmla="*/ 3172397 w 4838700"/>
                <a:gd name="connsiteY264" fmla="*/ 735235 h 885825"/>
                <a:gd name="connsiteX265" fmla="*/ 3194209 w 4838700"/>
                <a:gd name="connsiteY265" fmla="*/ 747903 h 885825"/>
                <a:gd name="connsiteX266" fmla="*/ 3185732 w 4838700"/>
                <a:gd name="connsiteY266" fmla="*/ 732377 h 885825"/>
                <a:gd name="connsiteX267" fmla="*/ 3181445 w 4838700"/>
                <a:gd name="connsiteY267" fmla="*/ 723043 h 885825"/>
                <a:gd name="connsiteX268" fmla="*/ 3230023 w 4838700"/>
                <a:gd name="connsiteY268" fmla="*/ 720662 h 885825"/>
                <a:gd name="connsiteX269" fmla="*/ 3247454 w 4838700"/>
                <a:gd name="connsiteY269" fmla="*/ 733234 h 885825"/>
                <a:gd name="connsiteX270" fmla="*/ 3225356 w 4838700"/>
                <a:gd name="connsiteY270" fmla="*/ 739140 h 885825"/>
                <a:gd name="connsiteX271" fmla="*/ 3357563 w 4838700"/>
                <a:gd name="connsiteY271" fmla="*/ 737997 h 885825"/>
                <a:gd name="connsiteX272" fmla="*/ 3366231 w 4838700"/>
                <a:gd name="connsiteY272" fmla="*/ 747427 h 885825"/>
                <a:gd name="connsiteX273" fmla="*/ 3414903 w 4838700"/>
                <a:gd name="connsiteY273" fmla="*/ 735806 h 885825"/>
                <a:gd name="connsiteX274" fmla="*/ 3397377 w 4838700"/>
                <a:gd name="connsiteY274" fmla="*/ 729329 h 885825"/>
                <a:gd name="connsiteX275" fmla="*/ 3384042 w 4838700"/>
                <a:gd name="connsiteY275" fmla="*/ 735330 h 885825"/>
                <a:gd name="connsiteX276" fmla="*/ 3384423 w 4838700"/>
                <a:gd name="connsiteY276" fmla="*/ 710660 h 885825"/>
                <a:gd name="connsiteX277" fmla="*/ 3358229 w 4838700"/>
                <a:gd name="connsiteY277" fmla="*/ 697992 h 885825"/>
                <a:gd name="connsiteX278" fmla="*/ 3419666 w 4838700"/>
                <a:gd name="connsiteY278" fmla="*/ 714280 h 885825"/>
                <a:gd name="connsiteX279" fmla="*/ 3397853 w 4838700"/>
                <a:gd name="connsiteY279" fmla="*/ 701612 h 885825"/>
                <a:gd name="connsiteX280" fmla="*/ 3459480 w 4838700"/>
                <a:gd name="connsiteY280" fmla="*/ 702564 h 885825"/>
                <a:gd name="connsiteX281" fmla="*/ 3468148 w 4838700"/>
                <a:gd name="connsiteY281" fmla="*/ 715042 h 885825"/>
                <a:gd name="connsiteX282" fmla="*/ 3472720 w 4838700"/>
                <a:gd name="connsiteY282" fmla="*/ 702755 h 885825"/>
                <a:gd name="connsiteX283" fmla="*/ 3481292 w 4838700"/>
                <a:gd name="connsiteY283" fmla="*/ 715232 h 885825"/>
                <a:gd name="connsiteX284" fmla="*/ 3503390 w 4838700"/>
                <a:gd name="connsiteY284" fmla="*/ 712470 h 885825"/>
                <a:gd name="connsiteX285" fmla="*/ 3494723 w 4838700"/>
                <a:gd name="connsiteY285" fmla="*/ 703040 h 885825"/>
                <a:gd name="connsiteX286" fmla="*/ 3697510 w 4838700"/>
                <a:gd name="connsiteY286" fmla="*/ 699897 h 885825"/>
                <a:gd name="connsiteX287" fmla="*/ 3693414 w 4838700"/>
                <a:gd name="connsiteY287" fmla="*/ 681323 h 885825"/>
                <a:gd name="connsiteX288" fmla="*/ 3702082 w 4838700"/>
                <a:gd name="connsiteY288" fmla="*/ 693801 h 885825"/>
                <a:gd name="connsiteX289" fmla="*/ 3922586 w 4838700"/>
                <a:gd name="connsiteY289" fmla="*/ 681704 h 885825"/>
                <a:gd name="connsiteX290" fmla="*/ 3931253 w 4838700"/>
                <a:gd name="connsiteY290" fmla="*/ 691039 h 885825"/>
                <a:gd name="connsiteX291" fmla="*/ 3979831 w 4838700"/>
                <a:gd name="connsiteY291" fmla="*/ 682562 h 885825"/>
                <a:gd name="connsiteX292" fmla="*/ 3971258 w 4838700"/>
                <a:gd name="connsiteY292" fmla="*/ 660845 h 885825"/>
                <a:gd name="connsiteX293" fmla="*/ 3984498 w 4838700"/>
                <a:gd name="connsiteY293" fmla="*/ 657987 h 885825"/>
                <a:gd name="connsiteX294" fmla="*/ 4001834 w 4838700"/>
                <a:gd name="connsiteY294" fmla="*/ 682943 h 885825"/>
                <a:gd name="connsiteX295" fmla="*/ 4041648 w 4838700"/>
                <a:gd name="connsiteY295" fmla="*/ 668084 h 885825"/>
                <a:gd name="connsiteX296" fmla="*/ 4050506 w 4838700"/>
                <a:gd name="connsiteY296" fmla="*/ 665131 h 885825"/>
                <a:gd name="connsiteX297" fmla="*/ 4059650 w 4838700"/>
                <a:gd name="connsiteY297" fmla="*/ 637508 h 885825"/>
                <a:gd name="connsiteX298" fmla="*/ 4042124 w 4838700"/>
                <a:gd name="connsiteY298" fmla="*/ 627983 h 885825"/>
                <a:gd name="connsiteX299" fmla="*/ 4024408 w 4838700"/>
                <a:gd name="connsiteY299" fmla="*/ 633889 h 885825"/>
                <a:gd name="connsiteX300" fmla="*/ 4020122 w 4838700"/>
                <a:gd name="connsiteY300" fmla="*/ 627697 h 885825"/>
                <a:gd name="connsiteX301" fmla="*/ 4016026 w 4838700"/>
                <a:gd name="connsiteY301" fmla="*/ 603028 h 885825"/>
                <a:gd name="connsiteX302" fmla="*/ 4033742 w 4838700"/>
                <a:gd name="connsiteY302" fmla="*/ 593979 h 885825"/>
                <a:gd name="connsiteX303" fmla="*/ 4016121 w 4838700"/>
                <a:gd name="connsiteY303" fmla="*/ 590645 h 885825"/>
                <a:gd name="connsiteX304" fmla="*/ 4042791 w 4838700"/>
                <a:gd name="connsiteY304" fmla="*/ 575596 h 885825"/>
                <a:gd name="connsiteX305" fmla="*/ 4051459 w 4838700"/>
                <a:gd name="connsiteY305" fmla="*/ 588074 h 885825"/>
                <a:gd name="connsiteX306" fmla="*/ 4069271 w 4838700"/>
                <a:gd name="connsiteY306" fmla="*/ 576072 h 885825"/>
                <a:gd name="connsiteX307" fmla="*/ 4055936 w 4838700"/>
                <a:gd name="connsiteY307" fmla="*/ 582073 h 885825"/>
                <a:gd name="connsiteX308" fmla="*/ 4086987 w 4838700"/>
                <a:gd name="connsiteY308" fmla="*/ 560927 h 885825"/>
                <a:gd name="connsiteX309" fmla="*/ 4100036 w 4838700"/>
                <a:gd name="connsiteY309" fmla="*/ 573405 h 885825"/>
                <a:gd name="connsiteX310" fmla="*/ 4122230 w 4838700"/>
                <a:gd name="connsiteY310" fmla="*/ 558355 h 885825"/>
                <a:gd name="connsiteX311" fmla="*/ 4144137 w 4838700"/>
                <a:gd name="connsiteY311" fmla="*/ 571024 h 885825"/>
                <a:gd name="connsiteX312" fmla="*/ 4140137 w 4838700"/>
                <a:gd name="connsiteY312" fmla="*/ 537115 h 885825"/>
                <a:gd name="connsiteX313" fmla="*/ 4104989 w 4838700"/>
                <a:gd name="connsiteY313" fmla="*/ 533495 h 885825"/>
                <a:gd name="connsiteX314" fmla="*/ 4082987 w 4838700"/>
                <a:gd name="connsiteY314" fmla="*/ 530066 h 885825"/>
                <a:gd name="connsiteX315" fmla="*/ 4135850 w 4838700"/>
                <a:gd name="connsiteY315" fmla="*/ 527780 h 885825"/>
                <a:gd name="connsiteX316" fmla="*/ 4166807 w 4838700"/>
                <a:gd name="connsiteY316" fmla="*/ 515874 h 885825"/>
                <a:gd name="connsiteX317" fmla="*/ 4131755 w 4838700"/>
                <a:gd name="connsiteY317" fmla="*/ 503015 h 885825"/>
                <a:gd name="connsiteX318" fmla="*/ 4096512 w 4838700"/>
                <a:gd name="connsiteY318" fmla="*/ 508635 h 885825"/>
                <a:gd name="connsiteX319" fmla="*/ 4083368 w 4838700"/>
                <a:gd name="connsiteY319" fmla="*/ 499205 h 885825"/>
                <a:gd name="connsiteX320" fmla="*/ 4092035 w 4838700"/>
                <a:gd name="connsiteY320" fmla="*/ 514731 h 885825"/>
                <a:gd name="connsiteX321" fmla="*/ 4078796 w 4838700"/>
                <a:gd name="connsiteY321" fmla="*/ 514541 h 885825"/>
                <a:gd name="connsiteX322" fmla="*/ 4078986 w 4838700"/>
                <a:gd name="connsiteY322" fmla="*/ 499110 h 885825"/>
                <a:gd name="connsiteX323" fmla="*/ 3990975 w 4838700"/>
                <a:gd name="connsiteY323" fmla="*/ 497776 h 885825"/>
                <a:gd name="connsiteX324" fmla="*/ 3999833 w 4838700"/>
                <a:gd name="connsiteY324" fmla="*/ 497872 h 885825"/>
                <a:gd name="connsiteX325" fmla="*/ 3990785 w 4838700"/>
                <a:gd name="connsiteY325" fmla="*/ 516255 h 885825"/>
                <a:gd name="connsiteX326" fmla="*/ 3982022 w 4838700"/>
                <a:gd name="connsiteY326" fmla="*/ 516160 h 885825"/>
                <a:gd name="connsiteX327" fmla="*/ 3986975 w 4838700"/>
                <a:gd name="connsiteY327" fmla="*/ 476155 h 885825"/>
                <a:gd name="connsiteX328" fmla="*/ 3964877 w 4838700"/>
                <a:gd name="connsiteY328" fmla="*/ 482060 h 885825"/>
                <a:gd name="connsiteX329" fmla="*/ 3973925 w 4838700"/>
                <a:gd name="connsiteY329" fmla="*/ 463677 h 885825"/>
                <a:gd name="connsiteX330" fmla="*/ 4061936 w 4838700"/>
                <a:gd name="connsiteY330" fmla="*/ 465010 h 885825"/>
                <a:gd name="connsiteX331" fmla="*/ 4031171 w 4838700"/>
                <a:gd name="connsiteY331" fmla="*/ 464534 h 885825"/>
                <a:gd name="connsiteX332" fmla="*/ 4026980 w 4838700"/>
                <a:gd name="connsiteY332" fmla="*/ 449104 h 885825"/>
                <a:gd name="connsiteX333" fmla="*/ 3952208 w 4838700"/>
                <a:gd name="connsiteY333" fmla="*/ 444913 h 885825"/>
                <a:gd name="connsiteX334" fmla="*/ 3943255 w 4838700"/>
                <a:gd name="connsiteY334" fmla="*/ 454057 h 885825"/>
                <a:gd name="connsiteX335" fmla="*/ 3921348 w 4838700"/>
                <a:gd name="connsiteY335" fmla="*/ 447580 h 885825"/>
                <a:gd name="connsiteX336" fmla="*/ 3939254 w 4838700"/>
                <a:gd name="connsiteY336" fmla="*/ 426244 h 885825"/>
                <a:gd name="connsiteX337" fmla="*/ 3943541 w 4838700"/>
                <a:gd name="connsiteY337" fmla="*/ 435578 h 885825"/>
                <a:gd name="connsiteX338" fmla="*/ 3974306 w 4838700"/>
                <a:gd name="connsiteY338" fmla="*/ 439102 h 885825"/>
                <a:gd name="connsiteX339" fmla="*/ 3978783 w 4838700"/>
                <a:gd name="connsiteY339" fmla="*/ 429959 h 885825"/>
                <a:gd name="connsiteX340" fmla="*/ 3996214 w 4838700"/>
                <a:gd name="connsiteY340" fmla="*/ 439484 h 885825"/>
                <a:gd name="connsiteX341" fmla="*/ 4013931 w 4838700"/>
                <a:gd name="connsiteY341" fmla="*/ 427387 h 885825"/>
                <a:gd name="connsiteX342" fmla="*/ 4035933 w 4838700"/>
                <a:gd name="connsiteY342" fmla="*/ 427672 h 885825"/>
                <a:gd name="connsiteX343" fmla="*/ 4031456 w 4838700"/>
                <a:gd name="connsiteY343" fmla="*/ 433768 h 885825"/>
                <a:gd name="connsiteX344" fmla="*/ 4066604 w 4838700"/>
                <a:gd name="connsiteY344" fmla="*/ 437388 h 885825"/>
                <a:gd name="connsiteX345" fmla="*/ 4163568 w 4838700"/>
                <a:gd name="connsiteY345" fmla="*/ 426530 h 885825"/>
                <a:gd name="connsiteX346" fmla="*/ 4180999 w 4838700"/>
                <a:gd name="connsiteY346" fmla="*/ 436055 h 885825"/>
                <a:gd name="connsiteX347" fmla="*/ 4229576 w 4838700"/>
                <a:gd name="connsiteY347" fmla="*/ 421386 h 885825"/>
                <a:gd name="connsiteX348" fmla="*/ 4251389 w 4838700"/>
                <a:gd name="connsiteY348" fmla="*/ 437102 h 885825"/>
                <a:gd name="connsiteX349" fmla="*/ 4229291 w 4838700"/>
                <a:gd name="connsiteY349" fmla="*/ 442913 h 885825"/>
                <a:gd name="connsiteX350" fmla="*/ 4246817 w 4838700"/>
                <a:gd name="connsiteY350" fmla="*/ 446246 h 885825"/>
                <a:gd name="connsiteX351" fmla="*/ 4233577 w 4838700"/>
                <a:gd name="connsiteY351" fmla="*/ 452247 h 885825"/>
                <a:gd name="connsiteX352" fmla="*/ 4277678 w 4838700"/>
                <a:gd name="connsiteY352" fmla="*/ 443675 h 885825"/>
                <a:gd name="connsiteX353" fmla="*/ 4260152 w 4838700"/>
                <a:gd name="connsiteY353" fmla="*/ 437293 h 885825"/>
                <a:gd name="connsiteX354" fmla="*/ 4273487 w 4838700"/>
                <a:gd name="connsiteY354" fmla="*/ 428244 h 885825"/>
                <a:gd name="connsiteX355" fmla="*/ 4251484 w 4838700"/>
                <a:gd name="connsiteY355" fmla="*/ 427863 h 885825"/>
                <a:gd name="connsiteX356" fmla="*/ 4282440 w 4838700"/>
                <a:gd name="connsiteY356" fmla="*/ 415957 h 885825"/>
                <a:gd name="connsiteX357" fmla="*/ 4282345 w 4838700"/>
                <a:gd name="connsiteY357" fmla="*/ 425196 h 885825"/>
                <a:gd name="connsiteX358" fmla="*/ 4550855 w 4838700"/>
                <a:gd name="connsiteY358" fmla="*/ 416814 h 885825"/>
                <a:gd name="connsiteX359" fmla="*/ 4559808 w 4838700"/>
                <a:gd name="connsiteY359" fmla="*/ 401384 h 885825"/>
                <a:gd name="connsiteX360" fmla="*/ 4555236 w 4838700"/>
                <a:gd name="connsiteY360" fmla="*/ 416814 h 885825"/>
                <a:gd name="connsiteX361" fmla="*/ 4581716 w 4838700"/>
                <a:gd name="connsiteY361" fmla="*/ 410813 h 885825"/>
                <a:gd name="connsiteX362" fmla="*/ 4590669 w 4838700"/>
                <a:gd name="connsiteY362" fmla="*/ 395478 h 885825"/>
                <a:gd name="connsiteX363" fmla="*/ 4590479 w 4838700"/>
                <a:gd name="connsiteY363" fmla="*/ 413956 h 885825"/>
                <a:gd name="connsiteX364" fmla="*/ 4704969 w 4838700"/>
                <a:gd name="connsiteY364" fmla="*/ 405289 h 885825"/>
                <a:gd name="connsiteX365" fmla="*/ 4713923 w 4838700"/>
                <a:gd name="connsiteY365" fmla="*/ 386810 h 885825"/>
                <a:gd name="connsiteX366" fmla="*/ 4735830 w 4838700"/>
                <a:gd name="connsiteY366" fmla="*/ 393097 h 885825"/>
                <a:gd name="connsiteX367" fmla="*/ 4713732 w 4838700"/>
                <a:gd name="connsiteY367" fmla="*/ 402241 h 885825"/>
                <a:gd name="connsiteX368" fmla="*/ 4770977 w 4838700"/>
                <a:gd name="connsiteY368" fmla="*/ 399479 h 885825"/>
                <a:gd name="connsiteX369" fmla="*/ 4748975 w 4838700"/>
                <a:gd name="connsiteY369" fmla="*/ 402431 h 885825"/>
                <a:gd name="connsiteX370" fmla="*/ 4744688 w 4838700"/>
                <a:gd name="connsiteY370" fmla="*/ 387001 h 885825"/>
                <a:gd name="connsiteX371" fmla="*/ 4770977 w 4838700"/>
                <a:gd name="connsiteY371" fmla="*/ 393287 h 885825"/>
                <a:gd name="connsiteX372" fmla="*/ 4762310 w 4838700"/>
                <a:gd name="connsiteY372" fmla="*/ 383953 h 885825"/>
                <a:gd name="connsiteX373" fmla="*/ 4797457 w 4838700"/>
                <a:gd name="connsiteY373" fmla="*/ 390334 h 885825"/>
                <a:gd name="connsiteX374" fmla="*/ 4779740 w 4838700"/>
                <a:gd name="connsiteY374" fmla="*/ 396430 h 885825"/>
                <a:gd name="connsiteX375" fmla="*/ 4814983 w 4838700"/>
                <a:gd name="connsiteY375" fmla="*/ 393573 h 885825"/>
                <a:gd name="connsiteX376" fmla="*/ 4806220 w 4838700"/>
                <a:gd name="connsiteY376" fmla="*/ 387382 h 885825"/>
                <a:gd name="connsiteX377" fmla="*/ 4841463 w 4838700"/>
                <a:gd name="connsiteY377" fmla="*/ 378333 h 885825"/>
                <a:gd name="connsiteX378" fmla="*/ 4819460 w 4838700"/>
                <a:gd name="connsiteY378" fmla="*/ 378238 h 885825"/>
                <a:gd name="connsiteX379" fmla="*/ 4819555 w 4838700"/>
                <a:gd name="connsiteY379" fmla="*/ 365950 h 885825"/>
                <a:gd name="connsiteX380" fmla="*/ 4806220 w 4838700"/>
                <a:gd name="connsiteY380" fmla="*/ 378238 h 885825"/>
                <a:gd name="connsiteX381" fmla="*/ 4793076 w 4838700"/>
                <a:gd name="connsiteY381" fmla="*/ 378142 h 885825"/>
                <a:gd name="connsiteX382" fmla="*/ 4643438 w 4838700"/>
                <a:gd name="connsiteY382" fmla="*/ 383572 h 885825"/>
                <a:gd name="connsiteX383" fmla="*/ 4643438 w 4838700"/>
                <a:gd name="connsiteY383" fmla="*/ 386620 h 885825"/>
                <a:gd name="connsiteX384" fmla="*/ 4634675 w 4838700"/>
                <a:gd name="connsiteY384" fmla="*/ 383476 h 885825"/>
                <a:gd name="connsiteX385" fmla="*/ 4639151 w 4838700"/>
                <a:gd name="connsiteY385" fmla="*/ 374237 h 885825"/>
                <a:gd name="connsiteX386" fmla="*/ 4568762 w 4838700"/>
                <a:gd name="connsiteY386" fmla="*/ 380047 h 885825"/>
                <a:gd name="connsiteX387" fmla="*/ 4568667 w 4838700"/>
                <a:gd name="connsiteY387" fmla="*/ 389287 h 885825"/>
                <a:gd name="connsiteX388" fmla="*/ 4529328 w 4838700"/>
                <a:gd name="connsiteY388" fmla="*/ 364236 h 885825"/>
                <a:gd name="connsiteX389" fmla="*/ 4529233 w 4838700"/>
                <a:gd name="connsiteY389" fmla="*/ 376523 h 885825"/>
                <a:gd name="connsiteX390" fmla="*/ 4502944 w 4838700"/>
                <a:gd name="connsiteY390" fmla="*/ 363760 h 885825"/>
                <a:gd name="connsiteX391" fmla="*/ 4472178 w 4838700"/>
                <a:gd name="connsiteY391" fmla="*/ 357092 h 885825"/>
                <a:gd name="connsiteX392" fmla="*/ 4467606 w 4838700"/>
                <a:gd name="connsiteY392" fmla="*/ 372427 h 885825"/>
                <a:gd name="connsiteX393" fmla="*/ 4458938 w 4838700"/>
                <a:gd name="connsiteY393" fmla="*/ 356902 h 885825"/>
                <a:gd name="connsiteX394" fmla="*/ 4428077 w 4838700"/>
                <a:gd name="connsiteY394" fmla="*/ 365665 h 885825"/>
                <a:gd name="connsiteX395" fmla="*/ 4458748 w 4838700"/>
                <a:gd name="connsiteY395" fmla="*/ 375380 h 885825"/>
                <a:gd name="connsiteX396" fmla="*/ 4397407 w 4838700"/>
                <a:gd name="connsiteY396" fmla="*/ 352901 h 885825"/>
                <a:gd name="connsiteX397" fmla="*/ 4388549 w 4838700"/>
                <a:gd name="connsiteY397" fmla="*/ 362045 h 885825"/>
                <a:gd name="connsiteX398" fmla="*/ 4357783 w 4838700"/>
                <a:gd name="connsiteY398" fmla="*/ 358521 h 885825"/>
                <a:gd name="connsiteX399" fmla="*/ 4375214 w 4838700"/>
                <a:gd name="connsiteY399" fmla="*/ 374237 h 885825"/>
                <a:gd name="connsiteX400" fmla="*/ 4344353 w 4838700"/>
                <a:gd name="connsiteY400" fmla="*/ 383000 h 885825"/>
                <a:gd name="connsiteX401" fmla="*/ 4260914 w 4838700"/>
                <a:gd name="connsiteY401" fmla="*/ 369380 h 885825"/>
                <a:gd name="connsiteX402" fmla="*/ 4283012 w 4838700"/>
                <a:gd name="connsiteY402" fmla="*/ 363569 h 885825"/>
                <a:gd name="connsiteX403" fmla="*/ 4331303 w 4838700"/>
                <a:gd name="connsiteY403" fmla="*/ 370427 h 885825"/>
                <a:gd name="connsiteX404" fmla="*/ 4305015 w 4838700"/>
                <a:gd name="connsiteY404" fmla="*/ 357664 h 885825"/>
                <a:gd name="connsiteX405" fmla="*/ 4300538 w 4838700"/>
                <a:gd name="connsiteY405" fmla="*/ 363760 h 885825"/>
                <a:gd name="connsiteX406" fmla="*/ 4283393 w 4838700"/>
                <a:gd name="connsiteY406" fmla="*/ 323374 h 885825"/>
                <a:gd name="connsiteX407" fmla="*/ 4252532 w 4838700"/>
                <a:gd name="connsiteY407" fmla="*/ 329089 h 885825"/>
                <a:gd name="connsiteX408" fmla="*/ 4274439 w 4838700"/>
                <a:gd name="connsiteY408" fmla="*/ 338709 h 885825"/>
                <a:gd name="connsiteX409" fmla="*/ 4195382 w 4838700"/>
                <a:gd name="connsiteY409" fmla="*/ 328231 h 885825"/>
                <a:gd name="connsiteX410" fmla="*/ 4050125 w 4838700"/>
                <a:gd name="connsiteY410" fmla="*/ 341471 h 885825"/>
                <a:gd name="connsiteX411" fmla="*/ 4024313 w 4838700"/>
                <a:gd name="connsiteY411" fmla="*/ 294799 h 885825"/>
                <a:gd name="connsiteX412" fmla="*/ 4063841 w 4838700"/>
                <a:gd name="connsiteY412" fmla="*/ 295370 h 885825"/>
                <a:gd name="connsiteX413" fmla="*/ 4076891 w 4838700"/>
                <a:gd name="connsiteY413" fmla="*/ 307943 h 885825"/>
                <a:gd name="connsiteX414" fmla="*/ 4067937 w 4838700"/>
                <a:gd name="connsiteY414" fmla="*/ 323183 h 885825"/>
                <a:gd name="connsiteX415" fmla="*/ 4085654 w 4838700"/>
                <a:gd name="connsiteY415" fmla="*/ 311087 h 885825"/>
                <a:gd name="connsiteX416" fmla="*/ 4077081 w 4838700"/>
                <a:gd name="connsiteY416" fmla="*/ 292417 h 885825"/>
                <a:gd name="connsiteX417" fmla="*/ 4116800 w 4838700"/>
                <a:gd name="connsiteY417" fmla="*/ 280702 h 885825"/>
                <a:gd name="connsiteX418" fmla="*/ 4002596 w 4838700"/>
                <a:gd name="connsiteY418" fmla="*/ 272796 h 885825"/>
                <a:gd name="connsiteX419" fmla="*/ 4028980 w 4838700"/>
                <a:gd name="connsiteY419" fmla="*/ 270129 h 885825"/>
                <a:gd name="connsiteX420" fmla="*/ 4033361 w 4838700"/>
                <a:gd name="connsiteY420" fmla="*/ 276320 h 885825"/>
                <a:gd name="connsiteX421" fmla="*/ 4011644 w 4838700"/>
                <a:gd name="connsiteY421" fmla="*/ 257461 h 885825"/>
                <a:gd name="connsiteX422" fmla="*/ 4024884 w 4838700"/>
                <a:gd name="connsiteY422" fmla="*/ 251460 h 885825"/>
                <a:gd name="connsiteX423" fmla="*/ 4108418 w 4838700"/>
                <a:gd name="connsiteY423" fmla="*/ 246507 h 885825"/>
                <a:gd name="connsiteX424" fmla="*/ 4191953 w 4838700"/>
                <a:gd name="connsiteY424" fmla="*/ 250888 h 885825"/>
                <a:gd name="connsiteX425" fmla="*/ 4200906 w 4838700"/>
                <a:gd name="connsiteY425" fmla="*/ 235649 h 885825"/>
                <a:gd name="connsiteX426" fmla="*/ 4165949 w 4838700"/>
                <a:gd name="connsiteY426" fmla="*/ 216599 h 885825"/>
                <a:gd name="connsiteX427" fmla="*/ 4143851 w 4838700"/>
                <a:gd name="connsiteY427" fmla="*/ 222409 h 885825"/>
                <a:gd name="connsiteX428" fmla="*/ 4139565 w 4838700"/>
                <a:gd name="connsiteY428" fmla="*/ 213074 h 885825"/>
                <a:gd name="connsiteX429" fmla="*/ 4064889 w 4838700"/>
                <a:gd name="connsiteY429" fmla="*/ 211931 h 885825"/>
                <a:gd name="connsiteX430" fmla="*/ 4051554 w 4838700"/>
                <a:gd name="connsiteY430" fmla="*/ 224028 h 885825"/>
                <a:gd name="connsiteX431" fmla="*/ 4051649 w 4838700"/>
                <a:gd name="connsiteY431" fmla="*/ 214789 h 885825"/>
                <a:gd name="connsiteX432" fmla="*/ 4029456 w 4838700"/>
                <a:gd name="connsiteY432" fmla="*/ 229838 h 885825"/>
                <a:gd name="connsiteX433" fmla="*/ 4012025 w 4838700"/>
                <a:gd name="connsiteY433" fmla="*/ 214122 h 885825"/>
                <a:gd name="connsiteX434" fmla="*/ 3980879 w 4838700"/>
                <a:gd name="connsiteY434" fmla="*/ 244507 h 885825"/>
                <a:gd name="connsiteX435" fmla="*/ 3976592 w 4838700"/>
                <a:gd name="connsiteY435" fmla="*/ 235172 h 885825"/>
                <a:gd name="connsiteX436" fmla="*/ 3994499 w 4838700"/>
                <a:gd name="connsiteY436" fmla="*/ 213836 h 885825"/>
                <a:gd name="connsiteX437" fmla="*/ 3972592 w 4838700"/>
                <a:gd name="connsiteY437" fmla="*/ 213455 h 885825"/>
                <a:gd name="connsiteX438" fmla="*/ 3972401 w 4838700"/>
                <a:gd name="connsiteY438" fmla="*/ 225742 h 885825"/>
                <a:gd name="connsiteX439" fmla="*/ 3946112 w 4838700"/>
                <a:gd name="connsiteY439" fmla="*/ 216122 h 885825"/>
                <a:gd name="connsiteX440" fmla="*/ 3950399 w 4838700"/>
                <a:gd name="connsiteY440" fmla="*/ 222313 h 885825"/>
                <a:gd name="connsiteX441" fmla="*/ 3915347 w 4838700"/>
                <a:gd name="connsiteY441" fmla="*/ 212503 h 885825"/>
                <a:gd name="connsiteX442" fmla="*/ 3871341 w 4838700"/>
                <a:gd name="connsiteY442" fmla="*/ 214979 h 885825"/>
                <a:gd name="connsiteX443" fmla="*/ 3857720 w 4838700"/>
                <a:gd name="connsiteY443" fmla="*/ 245650 h 885825"/>
                <a:gd name="connsiteX444" fmla="*/ 3831241 w 4838700"/>
                <a:gd name="connsiteY444" fmla="*/ 254508 h 885825"/>
                <a:gd name="connsiteX445" fmla="*/ 3866579 w 4838700"/>
                <a:gd name="connsiteY445" fmla="*/ 239649 h 885825"/>
                <a:gd name="connsiteX446" fmla="*/ 3897344 w 4838700"/>
                <a:gd name="connsiteY446" fmla="*/ 243173 h 885825"/>
                <a:gd name="connsiteX447" fmla="*/ 3892773 w 4838700"/>
                <a:gd name="connsiteY447" fmla="*/ 255460 h 885825"/>
                <a:gd name="connsiteX448" fmla="*/ 3910489 w 4838700"/>
                <a:gd name="connsiteY448" fmla="*/ 243364 h 885825"/>
                <a:gd name="connsiteX449" fmla="*/ 3919061 w 4838700"/>
                <a:gd name="connsiteY449" fmla="*/ 258889 h 885825"/>
                <a:gd name="connsiteX450" fmla="*/ 4006977 w 4838700"/>
                <a:gd name="connsiteY450" fmla="*/ 257080 h 885825"/>
                <a:gd name="connsiteX451" fmla="*/ 3967067 w 4838700"/>
                <a:gd name="connsiteY451" fmla="*/ 284226 h 885825"/>
                <a:gd name="connsiteX452" fmla="*/ 3958304 w 4838700"/>
                <a:gd name="connsiteY452" fmla="*/ 277939 h 885825"/>
                <a:gd name="connsiteX453" fmla="*/ 3945065 w 4838700"/>
                <a:gd name="connsiteY453" fmla="*/ 277749 h 885825"/>
                <a:gd name="connsiteX454" fmla="*/ 3949351 w 4838700"/>
                <a:gd name="connsiteY454" fmla="*/ 290131 h 885825"/>
                <a:gd name="connsiteX455" fmla="*/ 3932015 w 4838700"/>
                <a:gd name="connsiteY455" fmla="*/ 274415 h 885825"/>
                <a:gd name="connsiteX456" fmla="*/ 3910108 w 4838700"/>
                <a:gd name="connsiteY456" fmla="*/ 270986 h 885825"/>
                <a:gd name="connsiteX457" fmla="*/ 3879247 w 4838700"/>
                <a:gd name="connsiteY457" fmla="*/ 279749 h 885825"/>
                <a:gd name="connsiteX458" fmla="*/ 3883343 w 4838700"/>
                <a:gd name="connsiteY458" fmla="*/ 298323 h 885825"/>
                <a:gd name="connsiteX459" fmla="*/ 3861244 w 4838700"/>
                <a:gd name="connsiteY459" fmla="*/ 310325 h 885825"/>
                <a:gd name="connsiteX460" fmla="*/ 3866102 w 4838700"/>
                <a:gd name="connsiteY460" fmla="*/ 273367 h 885825"/>
                <a:gd name="connsiteX461" fmla="*/ 3852767 w 4838700"/>
                <a:gd name="connsiteY461" fmla="*/ 285464 h 885825"/>
                <a:gd name="connsiteX462" fmla="*/ 3813239 w 4838700"/>
                <a:gd name="connsiteY462" fmla="*/ 281845 h 885825"/>
                <a:gd name="connsiteX463" fmla="*/ 3817430 w 4838700"/>
                <a:gd name="connsiteY463" fmla="*/ 294227 h 885825"/>
                <a:gd name="connsiteX464" fmla="*/ 3755612 w 4838700"/>
                <a:gd name="connsiteY464" fmla="*/ 311753 h 885825"/>
                <a:gd name="connsiteX465" fmla="*/ 3755708 w 4838700"/>
                <a:gd name="connsiteY465" fmla="*/ 302514 h 885825"/>
                <a:gd name="connsiteX466" fmla="*/ 3676364 w 4838700"/>
                <a:gd name="connsiteY466" fmla="*/ 319850 h 885825"/>
                <a:gd name="connsiteX467" fmla="*/ 3663220 w 4838700"/>
                <a:gd name="connsiteY467" fmla="*/ 316611 h 885825"/>
                <a:gd name="connsiteX468" fmla="*/ 3663315 w 4838700"/>
                <a:gd name="connsiteY468" fmla="*/ 307372 h 885825"/>
                <a:gd name="connsiteX469" fmla="*/ 3606165 w 4838700"/>
                <a:gd name="connsiteY469" fmla="*/ 306514 h 885825"/>
                <a:gd name="connsiteX470" fmla="*/ 3601688 w 4838700"/>
                <a:gd name="connsiteY470" fmla="*/ 315659 h 885825"/>
                <a:gd name="connsiteX471" fmla="*/ 3562255 w 4838700"/>
                <a:gd name="connsiteY471" fmla="*/ 305848 h 885825"/>
                <a:gd name="connsiteX472" fmla="*/ 3509391 w 4838700"/>
                <a:gd name="connsiteY472" fmla="*/ 314325 h 885825"/>
                <a:gd name="connsiteX473" fmla="*/ 3509106 w 4838700"/>
                <a:gd name="connsiteY473" fmla="*/ 329755 h 885825"/>
                <a:gd name="connsiteX474" fmla="*/ 3469767 w 4838700"/>
                <a:gd name="connsiteY474" fmla="*/ 316801 h 885825"/>
                <a:gd name="connsiteX475" fmla="*/ 3465100 w 4838700"/>
                <a:gd name="connsiteY475" fmla="*/ 332137 h 885825"/>
                <a:gd name="connsiteX476" fmla="*/ 3465005 w 4838700"/>
                <a:gd name="connsiteY476" fmla="*/ 338328 h 885825"/>
                <a:gd name="connsiteX477" fmla="*/ 3570732 w 4838700"/>
                <a:gd name="connsiteY477" fmla="*/ 327565 h 885825"/>
                <a:gd name="connsiteX478" fmla="*/ 3561779 w 4838700"/>
                <a:gd name="connsiteY478" fmla="*/ 336709 h 885825"/>
                <a:gd name="connsiteX479" fmla="*/ 3618929 w 4838700"/>
                <a:gd name="connsiteY479" fmla="*/ 340614 h 885825"/>
                <a:gd name="connsiteX480" fmla="*/ 3663029 w 4838700"/>
                <a:gd name="connsiteY480" fmla="*/ 332042 h 885825"/>
                <a:gd name="connsiteX481" fmla="*/ 3720179 w 4838700"/>
                <a:gd name="connsiteY481" fmla="*/ 329851 h 885825"/>
                <a:gd name="connsiteX482" fmla="*/ 3711226 w 4838700"/>
                <a:gd name="connsiteY482" fmla="*/ 338995 h 885825"/>
                <a:gd name="connsiteX483" fmla="*/ 3759613 w 4838700"/>
                <a:gd name="connsiteY483" fmla="*/ 339757 h 885825"/>
                <a:gd name="connsiteX484" fmla="*/ 3768281 w 4838700"/>
                <a:gd name="connsiteY484" fmla="*/ 352234 h 885825"/>
                <a:gd name="connsiteX485" fmla="*/ 3763804 w 4838700"/>
                <a:gd name="connsiteY485" fmla="*/ 355283 h 885825"/>
                <a:gd name="connsiteX486" fmla="*/ 3812096 w 4838700"/>
                <a:gd name="connsiteY486" fmla="*/ 359092 h 885825"/>
                <a:gd name="connsiteX487" fmla="*/ 3750469 w 4838700"/>
                <a:gd name="connsiteY487" fmla="*/ 364331 h 885825"/>
                <a:gd name="connsiteX488" fmla="*/ 3750659 w 4838700"/>
                <a:gd name="connsiteY488" fmla="*/ 348901 h 885825"/>
                <a:gd name="connsiteX489" fmla="*/ 3702273 w 4838700"/>
                <a:gd name="connsiteY489" fmla="*/ 345091 h 885825"/>
                <a:gd name="connsiteX490" fmla="*/ 3697605 w 4838700"/>
                <a:gd name="connsiteY490" fmla="*/ 363569 h 885825"/>
                <a:gd name="connsiteX491" fmla="*/ 3750278 w 4838700"/>
                <a:gd name="connsiteY491" fmla="*/ 373571 h 885825"/>
                <a:gd name="connsiteX492" fmla="*/ 3745802 w 4838700"/>
                <a:gd name="connsiteY492" fmla="*/ 379667 h 885825"/>
                <a:gd name="connsiteX493" fmla="*/ 3688747 w 4838700"/>
                <a:gd name="connsiteY493" fmla="*/ 372618 h 885825"/>
                <a:gd name="connsiteX494" fmla="*/ 3648932 w 4838700"/>
                <a:gd name="connsiteY494" fmla="*/ 387477 h 885825"/>
                <a:gd name="connsiteX495" fmla="*/ 3648742 w 4838700"/>
                <a:gd name="connsiteY495" fmla="*/ 399764 h 885825"/>
                <a:gd name="connsiteX496" fmla="*/ 3767328 w 4838700"/>
                <a:gd name="connsiteY496" fmla="*/ 413861 h 885825"/>
                <a:gd name="connsiteX497" fmla="*/ 3674745 w 4838700"/>
                <a:gd name="connsiteY497" fmla="*/ 424815 h 885825"/>
                <a:gd name="connsiteX498" fmla="*/ 3696557 w 4838700"/>
                <a:gd name="connsiteY498" fmla="*/ 437483 h 885825"/>
                <a:gd name="connsiteX499" fmla="*/ 3701129 w 4838700"/>
                <a:gd name="connsiteY499" fmla="*/ 425196 h 885825"/>
                <a:gd name="connsiteX500" fmla="*/ 3775901 w 4838700"/>
                <a:gd name="connsiteY500" fmla="*/ 426339 h 885825"/>
                <a:gd name="connsiteX501" fmla="*/ 3824097 w 4838700"/>
                <a:gd name="connsiteY501" fmla="*/ 439388 h 885825"/>
                <a:gd name="connsiteX502" fmla="*/ 3877056 w 4838700"/>
                <a:gd name="connsiteY502" fmla="*/ 427863 h 885825"/>
                <a:gd name="connsiteX503" fmla="*/ 3903345 w 4838700"/>
                <a:gd name="connsiteY503" fmla="*/ 437483 h 885825"/>
                <a:gd name="connsiteX504" fmla="*/ 3907822 w 4838700"/>
                <a:gd name="connsiteY504" fmla="*/ 428339 h 885825"/>
                <a:gd name="connsiteX505" fmla="*/ 3920966 w 4838700"/>
                <a:gd name="connsiteY505" fmla="*/ 434721 h 885825"/>
                <a:gd name="connsiteX506" fmla="*/ 3916299 w 4838700"/>
                <a:gd name="connsiteY506" fmla="*/ 456247 h 885825"/>
                <a:gd name="connsiteX507" fmla="*/ 3947065 w 4838700"/>
                <a:gd name="connsiteY507" fmla="*/ 459772 h 885825"/>
                <a:gd name="connsiteX508" fmla="*/ 3916109 w 4838700"/>
                <a:gd name="connsiteY508" fmla="*/ 471678 h 885825"/>
                <a:gd name="connsiteX509" fmla="*/ 3885533 w 4838700"/>
                <a:gd name="connsiteY509" fmla="*/ 455771 h 885825"/>
                <a:gd name="connsiteX510" fmla="*/ 3885248 w 4838700"/>
                <a:gd name="connsiteY510" fmla="*/ 477393 h 885825"/>
                <a:gd name="connsiteX511" fmla="*/ 3885343 w 4838700"/>
                <a:gd name="connsiteY511" fmla="*/ 471202 h 885825"/>
                <a:gd name="connsiteX512" fmla="*/ 3929253 w 4838700"/>
                <a:gd name="connsiteY512" fmla="*/ 478060 h 885825"/>
                <a:gd name="connsiteX513" fmla="*/ 3911346 w 4838700"/>
                <a:gd name="connsiteY513" fmla="*/ 499396 h 885825"/>
                <a:gd name="connsiteX514" fmla="*/ 3854387 w 4838700"/>
                <a:gd name="connsiteY514" fmla="*/ 483108 h 885825"/>
                <a:gd name="connsiteX515" fmla="*/ 3850291 w 4838700"/>
                <a:gd name="connsiteY515" fmla="*/ 458343 h 885825"/>
                <a:gd name="connsiteX516" fmla="*/ 3841433 w 4838700"/>
                <a:gd name="connsiteY516" fmla="*/ 461296 h 885825"/>
                <a:gd name="connsiteX517" fmla="*/ 3836384 w 4838700"/>
                <a:gd name="connsiteY517" fmla="*/ 504444 h 885825"/>
                <a:gd name="connsiteX518" fmla="*/ 3823431 w 4838700"/>
                <a:gd name="connsiteY518" fmla="*/ 485775 h 885825"/>
                <a:gd name="connsiteX519" fmla="*/ 3819049 w 4838700"/>
                <a:gd name="connsiteY519" fmla="*/ 488823 h 885825"/>
                <a:gd name="connsiteX520" fmla="*/ 3814667 w 4838700"/>
                <a:gd name="connsiteY520" fmla="*/ 488728 h 885825"/>
                <a:gd name="connsiteX521" fmla="*/ 3805714 w 4838700"/>
                <a:gd name="connsiteY521" fmla="*/ 500920 h 885825"/>
                <a:gd name="connsiteX522" fmla="*/ 3836384 w 4838700"/>
                <a:gd name="connsiteY522" fmla="*/ 513683 h 885825"/>
                <a:gd name="connsiteX523" fmla="*/ 3805428 w 4838700"/>
                <a:gd name="connsiteY523" fmla="*/ 522446 h 885825"/>
                <a:gd name="connsiteX524" fmla="*/ 3787998 w 4838700"/>
                <a:gd name="connsiteY524" fmla="*/ 506730 h 885825"/>
                <a:gd name="connsiteX525" fmla="*/ 3796475 w 4838700"/>
                <a:gd name="connsiteY525" fmla="*/ 531590 h 885825"/>
                <a:gd name="connsiteX526" fmla="*/ 3818477 w 4838700"/>
                <a:gd name="connsiteY526" fmla="*/ 531876 h 885825"/>
                <a:gd name="connsiteX527" fmla="*/ 3818287 w 4838700"/>
                <a:gd name="connsiteY527" fmla="*/ 544163 h 885825"/>
                <a:gd name="connsiteX528" fmla="*/ 3809333 w 4838700"/>
                <a:gd name="connsiteY528" fmla="*/ 556355 h 885825"/>
                <a:gd name="connsiteX529" fmla="*/ 3800666 w 4838700"/>
                <a:gd name="connsiteY529" fmla="*/ 550069 h 885825"/>
                <a:gd name="connsiteX530" fmla="*/ 3809524 w 4838700"/>
                <a:gd name="connsiteY530" fmla="*/ 544068 h 885825"/>
                <a:gd name="connsiteX531" fmla="*/ 3792093 w 4838700"/>
                <a:gd name="connsiteY531" fmla="*/ 534543 h 885825"/>
                <a:gd name="connsiteX532" fmla="*/ 3791807 w 4838700"/>
                <a:gd name="connsiteY532" fmla="*/ 553022 h 885825"/>
                <a:gd name="connsiteX533" fmla="*/ 3774377 w 4838700"/>
                <a:gd name="connsiteY533" fmla="*/ 543497 h 885825"/>
                <a:gd name="connsiteX534" fmla="*/ 3760946 w 4838700"/>
                <a:gd name="connsiteY534" fmla="*/ 558737 h 885825"/>
                <a:gd name="connsiteX535" fmla="*/ 3743420 w 4838700"/>
                <a:gd name="connsiteY535" fmla="*/ 555403 h 885825"/>
                <a:gd name="connsiteX536" fmla="*/ 3734753 w 4838700"/>
                <a:gd name="connsiteY536" fmla="*/ 549116 h 885825"/>
                <a:gd name="connsiteX537" fmla="*/ 3743611 w 4838700"/>
                <a:gd name="connsiteY537" fmla="*/ 543116 h 885825"/>
                <a:gd name="connsiteX538" fmla="*/ 3739325 w 4838700"/>
                <a:gd name="connsiteY538" fmla="*/ 536829 h 885825"/>
                <a:gd name="connsiteX539" fmla="*/ 3699796 w 4838700"/>
                <a:gd name="connsiteY539" fmla="*/ 530066 h 885825"/>
                <a:gd name="connsiteX540" fmla="*/ 3726371 w 4838700"/>
                <a:gd name="connsiteY540" fmla="*/ 518160 h 885825"/>
                <a:gd name="connsiteX541" fmla="*/ 3682556 w 4838700"/>
                <a:gd name="connsiteY541" fmla="*/ 499015 h 885825"/>
                <a:gd name="connsiteX542" fmla="*/ 3677888 w 4838700"/>
                <a:gd name="connsiteY542" fmla="*/ 514350 h 885825"/>
                <a:gd name="connsiteX543" fmla="*/ 3695510 w 4838700"/>
                <a:gd name="connsiteY543" fmla="*/ 517684 h 885825"/>
                <a:gd name="connsiteX544" fmla="*/ 3677603 w 4838700"/>
                <a:gd name="connsiteY544" fmla="*/ 539020 h 885825"/>
                <a:gd name="connsiteX545" fmla="*/ 3686747 w 4838700"/>
                <a:gd name="connsiteY545" fmla="*/ 517588 h 885825"/>
                <a:gd name="connsiteX546" fmla="*/ 3655790 w 4838700"/>
                <a:gd name="connsiteY546" fmla="*/ 523304 h 885825"/>
                <a:gd name="connsiteX547" fmla="*/ 3629597 w 4838700"/>
                <a:gd name="connsiteY547" fmla="*/ 510540 h 885825"/>
                <a:gd name="connsiteX548" fmla="*/ 3615976 w 4838700"/>
                <a:gd name="connsiteY548" fmla="*/ 541210 h 885825"/>
                <a:gd name="connsiteX549" fmla="*/ 3633692 w 4838700"/>
                <a:gd name="connsiteY549" fmla="*/ 535305 h 885825"/>
                <a:gd name="connsiteX550" fmla="*/ 3637979 w 4838700"/>
                <a:gd name="connsiteY550" fmla="*/ 544639 h 885825"/>
                <a:gd name="connsiteX551" fmla="*/ 3558635 w 4838700"/>
                <a:gd name="connsiteY551" fmla="*/ 549593 h 885825"/>
                <a:gd name="connsiteX552" fmla="*/ 3554063 w 4838700"/>
                <a:gd name="connsiteY552" fmla="*/ 558832 h 885825"/>
                <a:gd name="connsiteX553" fmla="*/ 3527679 w 4838700"/>
                <a:gd name="connsiteY553" fmla="*/ 558451 h 885825"/>
                <a:gd name="connsiteX554" fmla="*/ 3550158 w 4838700"/>
                <a:gd name="connsiteY554" fmla="*/ 527971 h 885825"/>
                <a:gd name="connsiteX555" fmla="*/ 3497294 w 4838700"/>
                <a:gd name="connsiteY555" fmla="*/ 530257 h 885825"/>
                <a:gd name="connsiteX556" fmla="*/ 3523583 w 4838700"/>
                <a:gd name="connsiteY556" fmla="*/ 536829 h 885825"/>
                <a:gd name="connsiteX557" fmla="*/ 3523393 w 4838700"/>
                <a:gd name="connsiteY557" fmla="*/ 549116 h 885825"/>
                <a:gd name="connsiteX558" fmla="*/ 3492341 w 4838700"/>
                <a:gd name="connsiteY558" fmla="*/ 561022 h 885825"/>
                <a:gd name="connsiteX559" fmla="*/ 3488150 w 4838700"/>
                <a:gd name="connsiteY559" fmla="*/ 548640 h 885825"/>
                <a:gd name="connsiteX560" fmla="*/ 3479102 w 4838700"/>
                <a:gd name="connsiteY560" fmla="*/ 563975 h 885825"/>
                <a:gd name="connsiteX561" fmla="*/ 3452717 w 4838700"/>
                <a:gd name="connsiteY561" fmla="*/ 563594 h 885825"/>
                <a:gd name="connsiteX562" fmla="*/ 3453098 w 4838700"/>
                <a:gd name="connsiteY562" fmla="*/ 542068 h 885825"/>
                <a:gd name="connsiteX563" fmla="*/ 3404235 w 4838700"/>
                <a:gd name="connsiteY563" fmla="*/ 572167 h 885825"/>
                <a:gd name="connsiteX564" fmla="*/ 3413284 w 4838700"/>
                <a:gd name="connsiteY564" fmla="*/ 553784 h 885825"/>
                <a:gd name="connsiteX565" fmla="*/ 3386614 w 4838700"/>
                <a:gd name="connsiteY565" fmla="*/ 568833 h 885825"/>
                <a:gd name="connsiteX566" fmla="*/ 3391186 w 4838700"/>
                <a:gd name="connsiteY566" fmla="*/ 556546 h 885825"/>
                <a:gd name="connsiteX567" fmla="*/ 3373565 w 4838700"/>
                <a:gd name="connsiteY567" fmla="*/ 559308 h 885825"/>
                <a:gd name="connsiteX568" fmla="*/ 3365373 w 4838700"/>
                <a:gd name="connsiteY568" fmla="*/ 519113 h 885825"/>
                <a:gd name="connsiteX569" fmla="*/ 3352514 w 4838700"/>
                <a:gd name="connsiteY569" fmla="*/ 497300 h 885825"/>
                <a:gd name="connsiteX570" fmla="*/ 3294888 w 4838700"/>
                <a:gd name="connsiteY570" fmla="*/ 524161 h 885825"/>
                <a:gd name="connsiteX571" fmla="*/ 3312319 w 4838700"/>
                <a:gd name="connsiteY571" fmla="*/ 530543 h 885825"/>
                <a:gd name="connsiteX572" fmla="*/ 3321273 w 4838700"/>
                <a:gd name="connsiteY572" fmla="*/ 521399 h 885825"/>
                <a:gd name="connsiteX573" fmla="*/ 3316605 w 4838700"/>
                <a:gd name="connsiteY573" fmla="*/ 536734 h 885825"/>
                <a:gd name="connsiteX574" fmla="*/ 3290316 w 4838700"/>
                <a:gd name="connsiteY574" fmla="*/ 530162 h 885825"/>
                <a:gd name="connsiteX575" fmla="*/ 3295079 w 4838700"/>
                <a:gd name="connsiteY575" fmla="*/ 508635 h 885825"/>
                <a:gd name="connsiteX576" fmla="*/ 3277457 w 4838700"/>
                <a:gd name="connsiteY576" fmla="*/ 508349 h 885825"/>
                <a:gd name="connsiteX577" fmla="*/ 3272600 w 4838700"/>
                <a:gd name="connsiteY577" fmla="*/ 536067 h 885825"/>
                <a:gd name="connsiteX578" fmla="*/ 3251168 w 4838700"/>
                <a:gd name="connsiteY578" fmla="*/ 504920 h 885825"/>
                <a:gd name="connsiteX579" fmla="*/ 3141250 w 4838700"/>
                <a:gd name="connsiteY579" fmla="*/ 497110 h 885825"/>
                <a:gd name="connsiteX580" fmla="*/ 3198590 w 4838700"/>
                <a:gd name="connsiteY580" fmla="*/ 491776 h 885825"/>
                <a:gd name="connsiteX581" fmla="*/ 3189732 w 4838700"/>
                <a:gd name="connsiteY581" fmla="*/ 497776 h 885825"/>
                <a:gd name="connsiteX582" fmla="*/ 3216116 w 4838700"/>
                <a:gd name="connsiteY582" fmla="*/ 498158 h 885825"/>
                <a:gd name="connsiteX583" fmla="*/ 3220974 w 4838700"/>
                <a:gd name="connsiteY583" fmla="*/ 473583 h 885825"/>
                <a:gd name="connsiteX584" fmla="*/ 3150394 w 4838700"/>
                <a:gd name="connsiteY584" fmla="*/ 481775 h 885825"/>
                <a:gd name="connsiteX585" fmla="*/ 3167920 w 4838700"/>
                <a:gd name="connsiteY585" fmla="*/ 485108 h 885825"/>
                <a:gd name="connsiteX586" fmla="*/ 3137059 w 4838700"/>
                <a:gd name="connsiteY586" fmla="*/ 490823 h 885825"/>
                <a:gd name="connsiteX587" fmla="*/ 3146298 w 4838700"/>
                <a:gd name="connsiteY587" fmla="*/ 466249 h 885825"/>
                <a:gd name="connsiteX588" fmla="*/ 3203639 w 4838700"/>
                <a:gd name="connsiteY588" fmla="*/ 457867 h 885825"/>
                <a:gd name="connsiteX589" fmla="*/ 3221069 w 4838700"/>
                <a:gd name="connsiteY589" fmla="*/ 470440 h 885825"/>
                <a:gd name="connsiteX590" fmla="*/ 3265170 w 4838700"/>
                <a:gd name="connsiteY590" fmla="*/ 467963 h 885825"/>
                <a:gd name="connsiteX591" fmla="*/ 3256693 w 4838700"/>
                <a:gd name="connsiteY591" fmla="*/ 446246 h 885825"/>
                <a:gd name="connsiteX592" fmla="*/ 3265361 w 4838700"/>
                <a:gd name="connsiteY592" fmla="*/ 452533 h 885825"/>
                <a:gd name="connsiteX593" fmla="*/ 3274219 w 4838700"/>
                <a:gd name="connsiteY593" fmla="*/ 446532 h 885825"/>
                <a:gd name="connsiteX594" fmla="*/ 3278505 w 4838700"/>
                <a:gd name="connsiteY594" fmla="*/ 452723 h 885825"/>
                <a:gd name="connsiteX595" fmla="*/ 3273743 w 4838700"/>
                <a:gd name="connsiteY595" fmla="*/ 471202 h 885825"/>
                <a:gd name="connsiteX596" fmla="*/ 3242882 w 4838700"/>
                <a:gd name="connsiteY596" fmla="*/ 473869 h 885825"/>
                <a:gd name="connsiteX597" fmla="*/ 3255836 w 4838700"/>
                <a:gd name="connsiteY597" fmla="*/ 489490 h 885825"/>
                <a:gd name="connsiteX598" fmla="*/ 3264884 w 4838700"/>
                <a:gd name="connsiteY598" fmla="*/ 477298 h 885825"/>
                <a:gd name="connsiteX599" fmla="*/ 3286601 w 4838700"/>
                <a:gd name="connsiteY599" fmla="*/ 493014 h 885825"/>
                <a:gd name="connsiteX600" fmla="*/ 3317558 w 4838700"/>
                <a:gd name="connsiteY600" fmla="*/ 484251 h 885825"/>
                <a:gd name="connsiteX601" fmla="*/ 3326035 w 4838700"/>
                <a:gd name="connsiteY601" fmla="*/ 502920 h 885825"/>
                <a:gd name="connsiteX602" fmla="*/ 3321558 w 4838700"/>
                <a:gd name="connsiteY602" fmla="*/ 509016 h 885825"/>
                <a:gd name="connsiteX603" fmla="*/ 3344132 w 4838700"/>
                <a:gd name="connsiteY603" fmla="*/ 478536 h 885825"/>
                <a:gd name="connsiteX604" fmla="*/ 3326321 w 4838700"/>
                <a:gd name="connsiteY604" fmla="*/ 487489 h 885825"/>
                <a:gd name="connsiteX605" fmla="*/ 3322130 w 4838700"/>
                <a:gd name="connsiteY605" fmla="*/ 471964 h 885825"/>
                <a:gd name="connsiteX606" fmla="*/ 3405664 w 4838700"/>
                <a:gd name="connsiteY606" fmla="*/ 476345 h 885825"/>
                <a:gd name="connsiteX607" fmla="*/ 3387948 w 4838700"/>
                <a:gd name="connsiteY607" fmla="*/ 479108 h 885825"/>
                <a:gd name="connsiteX608" fmla="*/ 3383661 w 4838700"/>
                <a:gd name="connsiteY608" fmla="*/ 472916 h 885825"/>
                <a:gd name="connsiteX609" fmla="*/ 3405950 w 4838700"/>
                <a:gd name="connsiteY609" fmla="*/ 457867 h 885825"/>
                <a:gd name="connsiteX610" fmla="*/ 3406235 w 4838700"/>
                <a:gd name="connsiteY610" fmla="*/ 439388 h 885825"/>
                <a:gd name="connsiteX611" fmla="*/ 3419285 w 4838700"/>
                <a:gd name="connsiteY611" fmla="*/ 448818 h 885825"/>
                <a:gd name="connsiteX612" fmla="*/ 3418999 w 4838700"/>
                <a:gd name="connsiteY612" fmla="*/ 467296 h 885825"/>
                <a:gd name="connsiteX613" fmla="*/ 3401282 w 4838700"/>
                <a:gd name="connsiteY613" fmla="*/ 473202 h 885825"/>
                <a:gd name="connsiteX614" fmla="*/ 3449669 w 4838700"/>
                <a:gd name="connsiteY614" fmla="*/ 477012 h 885825"/>
                <a:gd name="connsiteX615" fmla="*/ 3449955 w 4838700"/>
                <a:gd name="connsiteY615" fmla="*/ 461581 h 885825"/>
                <a:gd name="connsiteX616" fmla="*/ 3428048 w 4838700"/>
                <a:gd name="connsiteY616" fmla="*/ 455105 h 885825"/>
                <a:gd name="connsiteX617" fmla="*/ 3441859 w 4838700"/>
                <a:gd name="connsiteY617" fmla="*/ 418338 h 885825"/>
                <a:gd name="connsiteX618" fmla="*/ 3463862 w 4838700"/>
                <a:gd name="connsiteY618" fmla="*/ 415576 h 885825"/>
                <a:gd name="connsiteX619" fmla="*/ 3476720 w 4838700"/>
                <a:gd name="connsiteY619" fmla="*/ 437388 h 885825"/>
                <a:gd name="connsiteX620" fmla="*/ 3494246 w 4838700"/>
                <a:gd name="connsiteY620" fmla="*/ 440722 h 885825"/>
                <a:gd name="connsiteX621" fmla="*/ 3503295 w 4838700"/>
                <a:gd name="connsiteY621" fmla="*/ 428530 h 885825"/>
                <a:gd name="connsiteX622" fmla="*/ 3498723 w 4838700"/>
                <a:gd name="connsiteY622" fmla="*/ 437674 h 885825"/>
                <a:gd name="connsiteX623" fmla="*/ 3516344 w 4838700"/>
                <a:gd name="connsiteY623" fmla="*/ 437959 h 885825"/>
                <a:gd name="connsiteX624" fmla="*/ 3499009 w 4838700"/>
                <a:gd name="connsiteY624" fmla="*/ 416147 h 885825"/>
                <a:gd name="connsiteX625" fmla="*/ 3485769 w 4838700"/>
                <a:gd name="connsiteY625" fmla="*/ 419005 h 885825"/>
                <a:gd name="connsiteX626" fmla="*/ 3494627 w 4838700"/>
                <a:gd name="connsiteY626" fmla="*/ 413004 h 885825"/>
                <a:gd name="connsiteX627" fmla="*/ 3516535 w 4838700"/>
                <a:gd name="connsiteY627" fmla="*/ 419481 h 885825"/>
                <a:gd name="connsiteX628" fmla="*/ 3533775 w 4838700"/>
                <a:gd name="connsiteY628" fmla="*/ 444437 h 885825"/>
                <a:gd name="connsiteX629" fmla="*/ 3547206 w 4838700"/>
                <a:gd name="connsiteY629" fmla="*/ 432340 h 885825"/>
                <a:gd name="connsiteX630" fmla="*/ 3582543 w 4838700"/>
                <a:gd name="connsiteY630" fmla="*/ 426720 h 885825"/>
                <a:gd name="connsiteX631" fmla="*/ 3591211 w 4838700"/>
                <a:gd name="connsiteY631" fmla="*/ 436055 h 885825"/>
                <a:gd name="connsiteX632" fmla="*/ 3657219 w 4838700"/>
                <a:gd name="connsiteY632" fmla="*/ 437007 h 885825"/>
                <a:gd name="connsiteX633" fmla="*/ 3653028 w 4838700"/>
                <a:gd name="connsiteY633" fmla="*/ 421481 h 885825"/>
                <a:gd name="connsiteX634" fmla="*/ 3670649 w 4838700"/>
                <a:gd name="connsiteY634" fmla="*/ 418719 h 885825"/>
                <a:gd name="connsiteX635" fmla="*/ 3635502 w 4838700"/>
                <a:gd name="connsiteY635" fmla="*/ 415100 h 885825"/>
                <a:gd name="connsiteX636" fmla="*/ 3622548 w 4838700"/>
                <a:gd name="connsiteY636" fmla="*/ 396430 h 885825"/>
                <a:gd name="connsiteX637" fmla="*/ 3604832 w 4838700"/>
                <a:gd name="connsiteY637" fmla="*/ 405384 h 885825"/>
                <a:gd name="connsiteX638" fmla="*/ 3596354 w 4838700"/>
                <a:gd name="connsiteY638" fmla="*/ 383667 h 885825"/>
                <a:gd name="connsiteX639" fmla="*/ 3565684 w 4838700"/>
                <a:gd name="connsiteY639" fmla="*/ 377000 h 885825"/>
                <a:gd name="connsiteX640" fmla="*/ 3579019 w 4838700"/>
                <a:gd name="connsiteY640" fmla="*/ 367951 h 885825"/>
                <a:gd name="connsiteX641" fmla="*/ 3566065 w 4838700"/>
                <a:gd name="connsiteY641" fmla="*/ 349282 h 885825"/>
                <a:gd name="connsiteX642" fmla="*/ 3521869 w 4838700"/>
                <a:gd name="connsiteY642" fmla="*/ 364046 h 885825"/>
                <a:gd name="connsiteX643" fmla="*/ 3539395 w 4838700"/>
                <a:gd name="connsiteY643" fmla="*/ 367379 h 885825"/>
                <a:gd name="connsiteX644" fmla="*/ 3539204 w 4838700"/>
                <a:gd name="connsiteY644" fmla="*/ 382810 h 885825"/>
                <a:gd name="connsiteX645" fmla="*/ 3525965 w 4838700"/>
                <a:gd name="connsiteY645" fmla="*/ 388810 h 885825"/>
                <a:gd name="connsiteX646" fmla="*/ 3556731 w 4838700"/>
                <a:gd name="connsiteY646" fmla="*/ 389287 h 885825"/>
                <a:gd name="connsiteX647" fmla="*/ 3547872 w 4838700"/>
                <a:gd name="connsiteY647" fmla="*/ 395288 h 885825"/>
                <a:gd name="connsiteX648" fmla="*/ 3521488 w 4838700"/>
                <a:gd name="connsiteY648" fmla="*/ 397955 h 885825"/>
                <a:gd name="connsiteX649" fmla="*/ 3508534 w 4838700"/>
                <a:gd name="connsiteY649" fmla="*/ 379285 h 885825"/>
                <a:gd name="connsiteX650" fmla="*/ 3521393 w 4838700"/>
                <a:gd name="connsiteY650" fmla="*/ 404146 h 885825"/>
                <a:gd name="connsiteX651" fmla="*/ 3486245 w 4838700"/>
                <a:gd name="connsiteY651" fmla="*/ 397478 h 885825"/>
                <a:gd name="connsiteX652" fmla="*/ 3433286 w 4838700"/>
                <a:gd name="connsiteY652" fmla="*/ 409004 h 885825"/>
                <a:gd name="connsiteX653" fmla="*/ 3420713 w 4838700"/>
                <a:gd name="connsiteY653" fmla="*/ 371856 h 885825"/>
                <a:gd name="connsiteX654" fmla="*/ 3438525 w 4838700"/>
                <a:gd name="connsiteY654" fmla="*/ 359759 h 885825"/>
                <a:gd name="connsiteX655" fmla="*/ 3363849 w 4838700"/>
                <a:gd name="connsiteY655" fmla="*/ 352425 h 885825"/>
                <a:gd name="connsiteX656" fmla="*/ 3372422 w 4838700"/>
                <a:gd name="connsiteY656" fmla="*/ 367951 h 885825"/>
                <a:gd name="connsiteX657" fmla="*/ 3363468 w 4838700"/>
                <a:gd name="connsiteY657" fmla="*/ 373951 h 885825"/>
                <a:gd name="connsiteX658" fmla="*/ 3354800 w 4838700"/>
                <a:gd name="connsiteY658" fmla="*/ 367665 h 885825"/>
                <a:gd name="connsiteX659" fmla="*/ 3412522 w 4838700"/>
                <a:gd name="connsiteY659" fmla="*/ 334613 h 885825"/>
                <a:gd name="connsiteX660" fmla="*/ 3373184 w 4838700"/>
                <a:gd name="connsiteY660" fmla="*/ 321659 h 885825"/>
                <a:gd name="connsiteX661" fmla="*/ 3399758 w 4838700"/>
                <a:gd name="connsiteY661" fmla="*/ 309753 h 885825"/>
                <a:gd name="connsiteX662" fmla="*/ 3378041 w 4838700"/>
                <a:gd name="connsiteY662" fmla="*/ 294037 h 885825"/>
                <a:gd name="connsiteX663" fmla="*/ 3355848 w 4838700"/>
                <a:gd name="connsiteY663" fmla="*/ 302990 h 885825"/>
                <a:gd name="connsiteX664" fmla="*/ 3369374 w 4838700"/>
                <a:gd name="connsiteY664" fmla="*/ 284702 h 885825"/>
                <a:gd name="connsiteX665" fmla="*/ 3347371 w 4838700"/>
                <a:gd name="connsiteY665" fmla="*/ 284417 h 885825"/>
                <a:gd name="connsiteX666" fmla="*/ 3347181 w 4838700"/>
                <a:gd name="connsiteY666" fmla="*/ 293656 h 885825"/>
                <a:gd name="connsiteX667" fmla="*/ 3250597 w 4838700"/>
                <a:gd name="connsiteY667" fmla="*/ 282988 h 885825"/>
                <a:gd name="connsiteX668" fmla="*/ 3264123 w 4838700"/>
                <a:gd name="connsiteY668" fmla="*/ 261556 h 885825"/>
                <a:gd name="connsiteX669" fmla="*/ 3316700 w 4838700"/>
                <a:gd name="connsiteY669" fmla="*/ 268510 h 885825"/>
                <a:gd name="connsiteX670" fmla="*/ 3294793 w 4838700"/>
                <a:gd name="connsiteY670" fmla="*/ 265081 h 885825"/>
                <a:gd name="connsiteX671" fmla="*/ 3308318 w 4838700"/>
                <a:gd name="connsiteY671" fmla="*/ 249841 h 885825"/>
                <a:gd name="connsiteX672" fmla="*/ 3316986 w 4838700"/>
                <a:gd name="connsiteY672" fmla="*/ 256127 h 885825"/>
                <a:gd name="connsiteX673" fmla="*/ 3321749 w 4838700"/>
                <a:gd name="connsiteY673" fmla="*/ 234601 h 885825"/>
                <a:gd name="connsiteX674" fmla="*/ 3313462 w 4838700"/>
                <a:gd name="connsiteY674" fmla="*/ 206692 h 885825"/>
                <a:gd name="connsiteX675" fmla="*/ 3348704 w 4838700"/>
                <a:gd name="connsiteY675" fmla="*/ 204121 h 885825"/>
                <a:gd name="connsiteX676" fmla="*/ 3265075 w 4838700"/>
                <a:gd name="connsiteY676" fmla="*/ 208979 h 885825"/>
                <a:gd name="connsiteX677" fmla="*/ 3269647 w 4838700"/>
                <a:gd name="connsiteY677" fmla="*/ 196691 h 885825"/>
                <a:gd name="connsiteX678" fmla="*/ 3234500 w 4838700"/>
                <a:gd name="connsiteY678" fmla="*/ 199263 h 885825"/>
                <a:gd name="connsiteX679" fmla="*/ 3225546 w 4838700"/>
                <a:gd name="connsiteY679" fmla="*/ 208407 h 885825"/>
                <a:gd name="connsiteX680" fmla="*/ 3151061 w 4838700"/>
                <a:gd name="connsiteY680" fmla="*/ 191929 h 885825"/>
                <a:gd name="connsiteX681" fmla="*/ 3133439 w 4838700"/>
                <a:gd name="connsiteY681" fmla="*/ 191643 h 885825"/>
                <a:gd name="connsiteX682" fmla="*/ 3133154 w 4838700"/>
                <a:gd name="connsiteY682" fmla="*/ 207074 h 885825"/>
                <a:gd name="connsiteX683" fmla="*/ 3093720 w 4838700"/>
                <a:gd name="connsiteY683" fmla="*/ 197263 h 885825"/>
                <a:gd name="connsiteX684" fmla="*/ 3062954 w 4838700"/>
                <a:gd name="connsiteY684" fmla="*/ 196787 h 885825"/>
                <a:gd name="connsiteX685" fmla="*/ 3045143 w 4838700"/>
                <a:gd name="connsiteY685" fmla="*/ 208883 h 885825"/>
                <a:gd name="connsiteX686" fmla="*/ 2997041 w 4838700"/>
                <a:gd name="connsiteY686" fmla="*/ 195834 h 885825"/>
                <a:gd name="connsiteX687" fmla="*/ 3014377 w 4838700"/>
                <a:gd name="connsiteY687" fmla="*/ 208407 h 885825"/>
                <a:gd name="connsiteX688" fmla="*/ 2979230 w 4838700"/>
                <a:gd name="connsiteY688" fmla="*/ 207931 h 885825"/>
                <a:gd name="connsiteX689" fmla="*/ 2992469 w 4838700"/>
                <a:gd name="connsiteY689" fmla="*/ 201930 h 885825"/>
                <a:gd name="connsiteX690" fmla="*/ 2988278 w 4838700"/>
                <a:gd name="connsiteY690" fmla="*/ 192596 h 885825"/>
                <a:gd name="connsiteX691" fmla="*/ 2961799 w 4838700"/>
                <a:gd name="connsiteY691" fmla="*/ 201454 h 885825"/>
                <a:gd name="connsiteX692" fmla="*/ 2975134 w 4838700"/>
                <a:gd name="connsiteY692" fmla="*/ 195453 h 885825"/>
                <a:gd name="connsiteX693" fmla="*/ 2935510 w 4838700"/>
                <a:gd name="connsiteY693" fmla="*/ 197929 h 885825"/>
                <a:gd name="connsiteX694" fmla="*/ 2926366 w 4838700"/>
                <a:gd name="connsiteY694" fmla="*/ 216313 h 885825"/>
                <a:gd name="connsiteX695" fmla="*/ 2886932 w 4838700"/>
                <a:gd name="connsiteY695" fmla="*/ 209550 h 885825"/>
                <a:gd name="connsiteX696" fmla="*/ 2917698 w 4838700"/>
                <a:gd name="connsiteY696" fmla="*/ 210026 h 885825"/>
                <a:gd name="connsiteX697" fmla="*/ 2931128 w 4838700"/>
                <a:gd name="connsiteY697" fmla="*/ 197929 h 885825"/>
                <a:gd name="connsiteX698" fmla="*/ 2913793 w 4838700"/>
                <a:gd name="connsiteY698" fmla="*/ 185356 h 885825"/>
                <a:gd name="connsiteX699" fmla="*/ 2873978 w 4838700"/>
                <a:gd name="connsiteY699" fmla="*/ 200216 h 885825"/>
                <a:gd name="connsiteX700" fmla="*/ 2882741 w 4838700"/>
                <a:gd name="connsiteY700" fmla="*/ 203359 h 885825"/>
                <a:gd name="connsiteX701" fmla="*/ 2856357 w 4838700"/>
                <a:gd name="connsiteY701" fmla="*/ 206026 h 885825"/>
                <a:gd name="connsiteX702" fmla="*/ 2856548 w 4838700"/>
                <a:gd name="connsiteY702" fmla="*/ 193738 h 885825"/>
                <a:gd name="connsiteX703" fmla="*/ 2830259 w 4838700"/>
                <a:gd name="connsiteY703" fmla="*/ 190214 h 885825"/>
                <a:gd name="connsiteX704" fmla="*/ 2808065 w 4838700"/>
                <a:gd name="connsiteY704" fmla="*/ 202216 h 885825"/>
                <a:gd name="connsiteX705" fmla="*/ 2799588 w 4838700"/>
                <a:gd name="connsiteY705" fmla="*/ 189738 h 885825"/>
                <a:gd name="connsiteX706" fmla="*/ 2808446 w 4838700"/>
                <a:gd name="connsiteY706" fmla="*/ 183737 h 885825"/>
                <a:gd name="connsiteX707" fmla="*/ 2821400 w 4838700"/>
                <a:gd name="connsiteY707" fmla="*/ 196215 h 885825"/>
                <a:gd name="connsiteX708" fmla="*/ 2773490 w 4838700"/>
                <a:gd name="connsiteY708" fmla="*/ 173926 h 885825"/>
                <a:gd name="connsiteX709" fmla="*/ 2768823 w 4838700"/>
                <a:gd name="connsiteY709" fmla="*/ 186214 h 885825"/>
                <a:gd name="connsiteX710" fmla="*/ 2738057 w 4838700"/>
                <a:gd name="connsiteY710" fmla="*/ 185738 h 885825"/>
                <a:gd name="connsiteX711" fmla="*/ 2707481 w 4838700"/>
                <a:gd name="connsiteY711" fmla="*/ 176022 h 885825"/>
                <a:gd name="connsiteX712" fmla="*/ 2720435 w 4838700"/>
                <a:gd name="connsiteY712" fmla="*/ 188595 h 885825"/>
                <a:gd name="connsiteX713" fmla="*/ 2676335 w 4838700"/>
                <a:gd name="connsiteY713" fmla="*/ 194120 h 885825"/>
                <a:gd name="connsiteX714" fmla="*/ 2654523 w 4838700"/>
                <a:gd name="connsiteY714" fmla="*/ 184595 h 885825"/>
                <a:gd name="connsiteX715" fmla="*/ 2667667 w 4838700"/>
                <a:gd name="connsiteY715" fmla="*/ 184785 h 885825"/>
                <a:gd name="connsiteX716" fmla="*/ 2628138 w 4838700"/>
                <a:gd name="connsiteY716" fmla="*/ 181070 h 885825"/>
                <a:gd name="connsiteX717" fmla="*/ 2610707 w 4838700"/>
                <a:gd name="connsiteY717" fmla="*/ 174593 h 885825"/>
                <a:gd name="connsiteX718" fmla="*/ 2611088 w 4838700"/>
                <a:gd name="connsiteY718" fmla="*/ 156115 h 885825"/>
                <a:gd name="connsiteX719" fmla="*/ 2593372 w 4838700"/>
                <a:gd name="connsiteY719" fmla="*/ 162020 h 885825"/>
                <a:gd name="connsiteX720" fmla="*/ 2584323 w 4838700"/>
                <a:gd name="connsiteY720" fmla="*/ 177260 h 885825"/>
                <a:gd name="connsiteX721" fmla="*/ 2580227 w 4838700"/>
                <a:gd name="connsiteY721" fmla="*/ 161734 h 885825"/>
                <a:gd name="connsiteX722" fmla="*/ 2562511 w 4838700"/>
                <a:gd name="connsiteY722" fmla="*/ 170688 h 885825"/>
                <a:gd name="connsiteX723" fmla="*/ 2544985 w 4838700"/>
                <a:gd name="connsiteY723" fmla="*/ 170402 h 885825"/>
                <a:gd name="connsiteX724" fmla="*/ 2553938 w 4838700"/>
                <a:gd name="connsiteY724" fmla="*/ 161258 h 885825"/>
                <a:gd name="connsiteX725" fmla="*/ 2523268 w 4838700"/>
                <a:gd name="connsiteY725" fmla="*/ 157734 h 885825"/>
                <a:gd name="connsiteX726" fmla="*/ 2523077 w 4838700"/>
                <a:gd name="connsiteY726" fmla="*/ 166973 h 885825"/>
                <a:gd name="connsiteX727" fmla="*/ 2496884 w 4838700"/>
                <a:gd name="connsiteY727" fmla="*/ 157353 h 885825"/>
                <a:gd name="connsiteX728" fmla="*/ 2505075 w 4838700"/>
                <a:gd name="connsiteY728" fmla="*/ 185261 h 885825"/>
                <a:gd name="connsiteX729" fmla="*/ 2470023 w 4838700"/>
                <a:gd name="connsiteY729" fmla="*/ 178594 h 885825"/>
                <a:gd name="connsiteX730" fmla="*/ 2470309 w 4838700"/>
                <a:gd name="connsiteY730" fmla="*/ 166306 h 885825"/>
                <a:gd name="connsiteX731" fmla="*/ 2444210 w 4838700"/>
                <a:gd name="connsiteY731" fmla="*/ 153543 h 885825"/>
                <a:gd name="connsiteX732" fmla="*/ 2330101 w 4838700"/>
                <a:gd name="connsiteY732" fmla="*/ 145637 h 885825"/>
                <a:gd name="connsiteX733" fmla="*/ 2329720 w 4838700"/>
                <a:gd name="connsiteY733" fmla="*/ 161068 h 885825"/>
                <a:gd name="connsiteX734" fmla="*/ 2316575 w 4838700"/>
                <a:gd name="connsiteY734" fmla="*/ 160877 h 885825"/>
                <a:gd name="connsiteX735" fmla="*/ 2308193 w 4838700"/>
                <a:gd name="connsiteY735" fmla="*/ 142208 h 885825"/>
                <a:gd name="connsiteX736" fmla="*/ 2303526 w 4838700"/>
                <a:gd name="connsiteY736" fmla="*/ 154496 h 885825"/>
                <a:gd name="connsiteX737" fmla="*/ 2185130 w 4838700"/>
                <a:gd name="connsiteY737" fmla="*/ 143446 h 885825"/>
                <a:gd name="connsiteX738" fmla="*/ 2184845 w 4838700"/>
                <a:gd name="connsiteY738" fmla="*/ 155829 h 885825"/>
                <a:gd name="connsiteX739" fmla="*/ 2149983 w 4838700"/>
                <a:gd name="connsiteY739" fmla="*/ 142970 h 885825"/>
                <a:gd name="connsiteX740" fmla="*/ 2140839 w 4838700"/>
                <a:gd name="connsiteY740" fmla="*/ 158305 h 885825"/>
                <a:gd name="connsiteX741" fmla="*/ 2127885 w 4838700"/>
                <a:gd name="connsiteY741" fmla="*/ 148876 h 885825"/>
                <a:gd name="connsiteX742" fmla="*/ 2141220 w 4838700"/>
                <a:gd name="connsiteY742" fmla="*/ 142875 h 885825"/>
                <a:gd name="connsiteX743" fmla="*/ 2137029 w 4838700"/>
                <a:gd name="connsiteY743" fmla="*/ 136684 h 885825"/>
                <a:gd name="connsiteX744" fmla="*/ 2106454 w 4838700"/>
                <a:gd name="connsiteY744" fmla="*/ 126968 h 885825"/>
                <a:gd name="connsiteX745" fmla="*/ 2088928 w 4838700"/>
                <a:gd name="connsiteY745" fmla="*/ 135922 h 885825"/>
                <a:gd name="connsiteX746" fmla="*/ 2032159 w 4838700"/>
                <a:gd name="connsiteY746" fmla="*/ 130683 h 885825"/>
                <a:gd name="connsiteX747" fmla="*/ 2027587 w 4838700"/>
                <a:gd name="connsiteY747" fmla="*/ 142875 h 885825"/>
                <a:gd name="connsiteX748" fmla="*/ 2007203 w 4838700"/>
                <a:gd name="connsiteY748" fmla="*/ 142113 h 885825"/>
                <a:gd name="connsiteX749" fmla="*/ 2027873 w 4838700"/>
                <a:gd name="connsiteY749" fmla="*/ 133636 h 885825"/>
                <a:gd name="connsiteX750" fmla="*/ 1987106 w 4838700"/>
                <a:gd name="connsiteY750" fmla="*/ 135255 h 885825"/>
                <a:gd name="connsiteX751" fmla="*/ 1908524 w 4838700"/>
                <a:gd name="connsiteY751" fmla="*/ 124777 h 885825"/>
                <a:gd name="connsiteX752" fmla="*/ 1912144 w 4838700"/>
                <a:gd name="connsiteY752" fmla="*/ 134207 h 885825"/>
                <a:gd name="connsiteX753" fmla="*/ 1845850 w 4838700"/>
                <a:gd name="connsiteY753" fmla="*/ 120872 h 885825"/>
                <a:gd name="connsiteX754" fmla="*/ 1782794 w 4838700"/>
                <a:gd name="connsiteY754" fmla="*/ 116396 h 885825"/>
                <a:gd name="connsiteX755" fmla="*/ 1783461 w 4838700"/>
                <a:gd name="connsiteY755" fmla="*/ 107156 h 885825"/>
                <a:gd name="connsiteX756" fmla="*/ 1744790 w 4838700"/>
                <a:gd name="connsiteY756" fmla="*/ 113538 h 885825"/>
                <a:gd name="connsiteX757" fmla="*/ 1702594 w 4838700"/>
                <a:gd name="connsiteY757" fmla="*/ 106966 h 885825"/>
                <a:gd name="connsiteX758" fmla="*/ 1703642 w 4838700"/>
                <a:gd name="connsiteY758" fmla="*/ 94678 h 885825"/>
                <a:gd name="connsiteX759" fmla="*/ 1640777 w 4838700"/>
                <a:gd name="connsiteY759" fmla="*/ 90869 h 885825"/>
                <a:gd name="connsiteX760" fmla="*/ 1579721 w 4838700"/>
                <a:gd name="connsiteY760" fmla="*/ 86868 h 885825"/>
                <a:gd name="connsiteX761" fmla="*/ 1525334 w 4838700"/>
                <a:gd name="connsiteY761" fmla="*/ 66389 h 885825"/>
                <a:gd name="connsiteX762" fmla="*/ 1499045 w 4838700"/>
                <a:gd name="connsiteY762" fmla="*/ 66961 h 885825"/>
                <a:gd name="connsiteX763" fmla="*/ 1497902 w 4838700"/>
                <a:gd name="connsiteY763" fmla="*/ 79248 h 885825"/>
                <a:gd name="connsiteX764" fmla="*/ 1385888 w 4838700"/>
                <a:gd name="connsiteY764" fmla="*/ 59055 h 885825"/>
                <a:gd name="connsiteX765" fmla="*/ 1380363 w 4838700"/>
                <a:gd name="connsiteY765" fmla="*/ 70961 h 885825"/>
                <a:gd name="connsiteX766" fmla="*/ 1377220 w 4838700"/>
                <a:gd name="connsiteY766" fmla="*/ 58293 h 885825"/>
                <a:gd name="connsiteX767" fmla="*/ 1285208 w 4838700"/>
                <a:gd name="connsiteY767" fmla="*/ 49244 h 885825"/>
                <a:gd name="connsiteX768" fmla="*/ 1279303 w 4838700"/>
                <a:gd name="connsiteY768" fmla="*/ 64198 h 885825"/>
                <a:gd name="connsiteX769" fmla="*/ 1281113 w 4838700"/>
                <a:gd name="connsiteY769" fmla="*/ 45815 h 885825"/>
                <a:gd name="connsiteX770" fmla="*/ 1262253 w 4838700"/>
                <a:gd name="connsiteY770" fmla="*/ 56388 h 885825"/>
                <a:gd name="connsiteX771" fmla="*/ 1244537 w 4838700"/>
                <a:gd name="connsiteY771" fmla="*/ 54673 h 885825"/>
                <a:gd name="connsiteX772" fmla="*/ 1218343 w 4838700"/>
                <a:gd name="connsiteY772" fmla="*/ 49054 h 885825"/>
                <a:gd name="connsiteX773" fmla="*/ 1235678 w 4838700"/>
                <a:gd name="connsiteY773" fmla="*/ 53816 h 885825"/>
                <a:gd name="connsiteX774" fmla="*/ 1210056 w 4838700"/>
                <a:gd name="connsiteY774" fmla="*/ 42005 h 885825"/>
                <a:gd name="connsiteX775" fmla="*/ 1161669 w 4838700"/>
                <a:gd name="connsiteY775" fmla="*/ 34195 h 885825"/>
                <a:gd name="connsiteX776" fmla="*/ 1142048 w 4838700"/>
                <a:gd name="connsiteY776" fmla="*/ 50959 h 885825"/>
                <a:gd name="connsiteX777" fmla="*/ 1139000 w 4838700"/>
                <a:gd name="connsiteY777" fmla="*/ 35242 h 885825"/>
                <a:gd name="connsiteX778" fmla="*/ 1090327 w 4838700"/>
                <a:gd name="connsiteY778" fmla="*/ 24575 h 885825"/>
                <a:gd name="connsiteX779" fmla="*/ 1083945 w 4838700"/>
                <a:gd name="connsiteY779" fmla="*/ 45625 h 885825"/>
                <a:gd name="connsiteX780" fmla="*/ 1061561 w 4838700"/>
                <a:gd name="connsiteY780" fmla="*/ 43529 h 885825"/>
                <a:gd name="connsiteX781" fmla="*/ 1004697 w 4838700"/>
                <a:gd name="connsiteY781" fmla="*/ 20002 h 885825"/>
                <a:gd name="connsiteX782" fmla="*/ 994600 w 4838700"/>
                <a:gd name="connsiteY782" fmla="*/ 31528 h 885825"/>
                <a:gd name="connsiteX783" fmla="*/ 973074 w 4838700"/>
                <a:gd name="connsiteY783" fmla="*/ 17335 h 885825"/>
                <a:gd name="connsiteX784" fmla="*/ 909733 w 4838700"/>
                <a:gd name="connsiteY784" fmla="*/ 9620 h 885825"/>
                <a:gd name="connsiteX785" fmla="*/ 867632 w 4838700"/>
                <a:gd name="connsiteY785" fmla="*/ 18288 h 885825"/>
                <a:gd name="connsiteX786" fmla="*/ 813626 w 4838700"/>
                <a:gd name="connsiteY786" fmla="*/ 2000 h 885825"/>
                <a:gd name="connsiteX787" fmla="*/ 799052 w 4838700"/>
                <a:gd name="connsiteY787" fmla="*/ 13240 h 885825"/>
                <a:gd name="connsiteX788" fmla="*/ 795052 w 4838700"/>
                <a:gd name="connsiteY788" fmla="*/ 3715 h 885825"/>
                <a:gd name="connsiteX789" fmla="*/ 772001 w 4838700"/>
                <a:gd name="connsiteY789" fmla="*/ 2286 h 885825"/>
                <a:gd name="connsiteX790" fmla="*/ 756952 w 4838700"/>
                <a:gd name="connsiteY790" fmla="*/ 19907 h 885825"/>
                <a:gd name="connsiteX791" fmla="*/ 739426 w 4838700"/>
                <a:gd name="connsiteY791" fmla="*/ 3429 h 885825"/>
                <a:gd name="connsiteX792" fmla="*/ 738664 w 4838700"/>
                <a:gd name="connsiteY792" fmla="*/ 15716 h 885825"/>
                <a:gd name="connsiteX793" fmla="*/ 729425 w 4838700"/>
                <a:gd name="connsiteY793" fmla="*/ 15145 h 885825"/>
                <a:gd name="connsiteX794" fmla="*/ 734949 w 4838700"/>
                <a:gd name="connsiteY794" fmla="*/ 0 h 885825"/>
                <a:gd name="connsiteX795" fmla="*/ 646271 w 4838700"/>
                <a:gd name="connsiteY795" fmla="*/ 4381 h 885825"/>
                <a:gd name="connsiteX796" fmla="*/ 659892 w 4838700"/>
                <a:gd name="connsiteY796" fmla="*/ 14192 h 885825"/>
                <a:gd name="connsiteX797" fmla="*/ 554927 w 4838700"/>
                <a:gd name="connsiteY797" fmla="*/ 6286 h 885825"/>
                <a:gd name="connsiteX798" fmla="*/ 471773 w 4838700"/>
                <a:gd name="connsiteY798" fmla="*/ 20383 h 885825"/>
                <a:gd name="connsiteX799" fmla="*/ 415195 w 4838700"/>
                <a:gd name="connsiteY799" fmla="*/ 10192 h 885825"/>
                <a:gd name="connsiteX800" fmla="*/ 310420 w 4838700"/>
                <a:gd name="connsiteY800" fmla="*/ 38481 h 885825"/>
                <a:gd name="connsiteX801" fmla="*/ 362807 w 4838700"/>
                <a:gd name="connsiteY801" fmla="*/ 41148 h 885825"/>
                <a:gd name="connsiteX802" fmla="*/ 343948 w 4838700"/>
                <a:gd name="connsiteY802" fmla="*/ 59817 h 885825"/>
                <a:gd name="connsiteX803" fmla="*/ 306134 w 4838700"/>
                <a:gd name="connsiteY803" fmla="*/ 66294 h 885825"/>
                <a:gd name="connsiteX804" fmla="*/ 306229 w 4838700"/>
                <a:gd name="connsiteY804" fmla="*/ 75533 h 885825"/>
                <a:gd name="connsiteX805" fmla="*/ 282512 w 4838700"/>
                <a:gd name="connsiteY805" fmla="*/ 69532 h 885825"/>
                <a:gd name="connsiteX806" fmla="*/ 282321 w 4838700"/>
                <a:gd name="connsiteY806" fmla="*/ 60293 h 885825"/>
                <a:gd name="connsiteX807" fmla="*/ 305943 w 4838700"/>
                <a:gd name="connsiteY807" fmla="*/ 57055 h 885825"/>
                <a:gd name="connsiteX808" fmla="*/ 300895 w 4838700"/>
                <a:gd name="connsiteY808" fmla="*/ 38576 h 885825"/>
                <a:gd name="connsiteX809" fmla="*/ 253175 w 4838700"/>
                <a:gd name="connsiteY809" fmla="*/ 45815 h 885825"/>
                <a:gd name="connsiteX810" fmla="*/ 253555 w 4838700"/>
                <a:gd name="connsiteY810" fmla="*/ 61246 h 885825"/>
                <a:gd name="connsiteX811" fmla="*/ 206312 w 4838700"/>
                <a:gd name="connsiteY811" fmla="*/ 78391 h 885825"/>
                <a:gd name="connsiteX812" fmla="*/ 183452 w 4838700"/>
                <a:gd name="connsiteY812" fmla="*/ 100870 h 885825"/>
                <a:gd name="connsiteX813" fmla="*/ 166021 w 4838700"/>
                <a:gd name="connsiteY813" fmla="*/ 132397 h 885825"/>
                <a:gd name="connsiteX814" fmla="*/ 185452 w 4838700"/>
                <a:gd name="connsiteY814" fmla="*/ 144018 h 885825"/>
                <a:gd name="connsiteX815" fmla="*/ 199358 w 4838700"/>
                <a:gd name="connsiteY815" fmla="*/ 140399 h 885825"/>
                <a:gd name="connsiteX816" fmla="*/ 194405 w 4838700"/>
                <a:gd name="connsiteY816" fmla="*/ 134398 h 885825"/>
                <a:gd name="connsiteX817" fmla="*/ 222790 w 4838700"/>
                <a:gd name="connsiteY817" fmla="*/ 139541 h 885825"/>
                <a:gd name="connsiteX818" fmla="*/ 193262 w 4838700"/>
                <a:gd name="connsiteY818" fmla="*/ 164021 h 885825"/>
                <a:gd name="connsiteX819" fmla="*/ 189071 w 4838700"/>
                <a:gd name="connsiteY819" fmla="*/ 170783 h 885825"/>
                <a:gd name="connsiteX820" fmla="*/ 183547 w 4838700"/>
                <a:gd name="connsiteY820" fmla="*/ 177260 h 885825"/>
                <a:gd name="connsiteX821" fmla="*/ 163544 w 4838700"/>
                <a:gd name="connsiteY821" fmla="*/ 188309 h 885825"/>
                <a:gd name="connsiteX822" fmla="*/ 151352 w 4838700"/>
                <a:gd name="connsiteY822" fmla="*/ 192119 h 885825"/>
                <a:gd name="connsiteX823" fmla="*/ 141827 w 4838700"/>
                <a:gd name="connsiteY823" fmla="*/ 188881 h 885825"/>
                <a:gd name="connsiteX824" fmla="*/ 124968 w 4838700"/>
                <a:gd name="connsiteY824" fmla="*/ 186214 h 885825"/>
                <a:gd name="connsiteX825" fmla="*/ 116681 w 4838700"/>
                <a:gd name="connsiteY825" fmla="*/ 165640 h 885825"/>
                <a:gd name="connsiteX826" fmla="*/ 116300 w 4838700"/>
                <a:gd name="connsiteY826" fmla="*/ 165545 h 885825"/>
                <a:gd name="connsiteX827" fmla="*/ 111157 w 4838700"/>
                <a:gd name="connsiteY827" fmla="*/ 184785 h 885825"/>
                <a:gd name="connsiteX828" fmla="*/ 102203 w 4838700"/>
                <a:gd name="connsiteY828" fmla="*/ 182309 h 885825"/>
                <a:gd name="connsiteX829" fmla="*/ 91535 w 4838700"/>
                <a:gd name="connsiteY829" fmla="*/ 180404 h 885825"/>
                <a:gd name="connsiteX830" fmla="*/ 68009 w 4838700"/>
                <a:gd name="connsiteY830" fmla="*/ 191357 h 885825"/>
                <a:gd name="connsiteX831" fmla="*/ 62294 w 4838700"/>
                <a:gd name="connsiteY831" fmla="*/ 205550 h 885825"/>
                <a:gd name="connsiteX832" fmla="*/ 45625 w 4838700"/>
                <a:gd name="connsiteY832" fmla="*/ 220885 h 885825"/>
                <a:gd name="connsiteX833" fmla="*/ 58960 w 4838700"/>
                <a:gd name="connsiteY833" fmla="*/ 219456 h 885825"/>
                <a:gd name="connsiteX834" fmla="*/ 69152 w 4838700"/>
                <a:gd name="connsiteY834" fmla="*/ 219742 h 885825"/>
                <a:gd name="connsiteX835" fmla="*/ 83249 w 4838700"/>
                <a:gd name="connsiteY835" fmla="*/ 224409 h 885825"/>
                <a:gd name="connsiteX836" fmla="*/ 90678 w 4838700"/>
                <a:gd name="connsiteY836" fmla="*/ 210312 h 885825"/>
                <a:gd name="connsiteX837" fmla="*/ 100013 w 4838700"/>
                <a:gd name="connsiteY837" fmla="*/ 198406 h 885825"/>
                <a:gd name="connsiteX838" fmla="*/ 109823 w 4838700"/>
                <a:gd name="connsiteY838" fmla="*/ 200501 h 885825"/>
                <a:gd name="connsiteX839" fmla="*/ 108871 w 4838700"/>
                <a:gd name="connsiteY839" fmla="*/ 191357 h 885825"/>
                <a:gd name="connsiteX840" fmla="*/ 111919 w 4838700"/>
                <a:gd name="connsiteY840" fmla="*/ 191071 h 885825"/>
                <a:gd name="connsiteX841" fmla="*/ 120491 w 4838700"/>
                <a:gd name="connsiteY841" fmla="*/ 192119 h 885825"/>
                <a:gd name="connsiteX842" fmla="*/ 143161 w 4838700"/>
                <a:gd name="connsiteY842" fmla="*/ 200501 h 885825"/>
                <a:gd name="connsiteX843" fmla="*/ 165830 w 4838700"/>
                <a:gd name="connsiteY843" fmla="*/ 218599 h 885825"/>
                <a:gd name="connsiteX844" fmla="*/ 166021 w 4838700"/>
                <a:gd name="connsiteY844" fmla="*/ 218694 h 885825"/>
                <a:gd name="connsiteX845" fmla="*/ 165830 w 4838700"/>
                <a:gd name="connsiteY845" fmla="*/ 218694 h 885825"/>
                <a:gd name="connsiteX846" fmla="*/ 145066 w 4838700"/>
                <a:gd name="connsiteY846" fmla="*/ 218789 h 885825"/>
                <a:gd name="connsiteX847" fmla="*/ 124873 w 4838700"/>
                <a:gd name="connsiteY847" fmla="*/ 224314 h 885825"/>
                <a:gd name="connsiteX848" fmla="*/ 123063 w 4838700"/>
                <a:gd name="connsiteY848" fmla="*/ 236220 h 885825"/>
                <a:gd name="connsiteX849" fmla="*/ 102299 w 4838700"/>
                <a:gd name="connsiteY849" fmla="*/ 236887 h 885825"/>
                <a:gd name="connsiteX850" fmla="*/ 90392 w 4838700"/>
                <a:gd name="connsiteY850" fmla="*/ 241173 h 885825"/>
                <a:gd name="connsiteX851" fmla="*/ 80677 w 4838700"/>
                <a:gd name="connsiteY851" fmla="*/ 246221 h 885825"/>
                <a:gd name="connsiteX852" fmla="*/ 62198 w 4838700"/>
                <a:gd name="connsiteY852" fmla="*/ 238220 h 885825"/>
                <a:gd name="connsiteX853" fmla="*/ 46292 w 4838700"/>
                <a:gd name="connsiteY853" fmla="*/ 246983 h 885825"/>
                <a:gd name="connsiteX854" fmla="*/ 31909 w 4838700"/>
                <a:gd name="connsiteY854" fmla="*/ 257366 h 885825"/>
                <a:gd name="connsiteX855" fmla="*/ 0 w 4838700"/>
                <a:gd name="connsiteY855" fmla="*/ 279083 h 885825"/>
                <a:gd name="connsiteX856" fmla="*/ 4001 w 4838700"/>
                <a:gd name="connsiteY856" fmla="*/ 303467 h 885825"/>
                <a:gd name="connsiteX857" fmla="*/ 28194 w 4838700"/>
                <a:gd name="connsiteY857" fmla="*/ 308896 h 885825"/>
                <a:gd name="connsiteX858" fmla="*/ 48673 w 4838700"/>
                <a:gd name="connsiteY858" fmla="*/ 316706 h 885825"/>
                <a:gd name="connsiteX859" fmla="*/ 70485 w 4838700"/>
                <a:gd name="connsiteY859" fmla="*/ 308705 h 885825"/>
                <a:gd name="connsiteX860" fmla="*/ 89249 w 4838700"/>
                <a:gd name="connsiteY860" fmla="*/ 307467 h 885825"/>
                <a:gd name="connsiteX861" fmla="*/ 50578 w 4838700"/>
                <a:gd name="connsiteY861" fmla="*/ 390811 h 885825"/>
                <a:gd name="connsiteX862" fmla="*/ 90297 w 4838700"/>
                <a:gd name="connsiteY862" fmla="*/ 384715 h 885825"/>
                <a:gd name="connsiteX863" fmla="*/ 93250 w 4838700"/>
                <a:gd name="connsiteY863" fmla="*/ 427768 h 885825"/>
                <a:gd name="connsiteX864" fmla="*/ 70676 w 4838700"/>
                <a:gd name="connsiteY864" fmla="*/ 423481 h 885825"/>
                <a:gd name="connsiteX865" fmla="*/ 2804160 w 4838700"/>
                <a:gd name="connsiteY865" fmla="*/ 181166 h 885825"/>
                <a:gd name="connsiteX866" fmla="*/ 2782062 w 4838700"/>
                <a:gd name="connsiteY866" fmla="*/ 186976 h 885825"/>
                <a:gd name="connsiteX867" fmla="*/ 2804160 w 4838700"/>
                <a:gd name="connsiteY867" fmla="*/ 181166 h 885825"/>
                <a:gd name="connsiteX868" fmla="*/ 3373565 w 4838700"/>
                <a:gd name="connsiteY868" fmla="*/ 303752 h 885825"/>
                <a:gd name="connsiteX869" fmla="*/ 3364516 w 4838700"/>
                <a:gd name="connsiteY869" fmla="*/ 315944 h 885825"/>
                <a:gd name="connsiteX870" fmla="*/ 3351276 w 4838700"/>
                <a:gd name="connsiteY870" fmla="*/ 318802 h 885825"/>
                <a:gd name="connsiteX871" fmla="*/ 3346990 w 4838700"/>
                <a:gd name="connsiteY871" fmla="*/ 315659 h 885825"/>
                <a:gd name="connsiteX872" fmla="*/ 3373565 w 4838700"/>
                <a:gd name="connsiteY872" fmla="*/ 303752 h 885825"/>
                <a:gd name="connsiteX873" fmla="*/ 3337656 w 4838700"/>
                <a:gd name="connsiteY873" fmla="*/ 349472 h 885825"/>
                <a:gd name="connsiteX874" fmla="*/ 3355658 w 4838700"/>
                <a:gd name="connsiteY874" fmla="*/ 325088 h 885825"/>
                <a:gd name="connsiteX875" fmla="*/ 3373184 w 4838700"/>
                <a:gd name="connsiteY875" fmla="*/ 331470 h 885825"/>
                <a:gd name="connsiteX876" fmla="*/ 3337656 w 4838700"/>
                <a:gd name="connsiteY876" fmla="*/ 349472 h 885825"/>
                <a:gd name="connsiteX877" fmla="*/ 3785711 w 4838700"/>
                <a:gd name="connsiteY877" fmla="*/ 387001 h 885825"/>
                <a:gd name="connsiteX878" fmla="*/ 3781235 w 4838700"/>
                <a:gd name="connsiteY878" fmla="*/ 393097 h 885825"/>
                <a:gd name="connsiteX879" fmla="*/ 3763613 w 4838700"/>
                <a:gd name="connsiteY879" fmla="*/ 395954 h 885825"/>
                <a:gd name="connsiteX880" fmla="*/ 3777044 w 4838700"/>
                <a:gd name="connsiteY880" fmla="*/ 377666 h 885825"/>
                <a:gd name="connsiteX881" fmla="*/ 3759518 w 4838700"/>
                <a:gd name="connsiteY881" fmla="*/ 371189 h 885825"/>
                <a:gd name="connsiteX882" fmla="*/ 3777234 w 4838700"/>
                <a:gd name="connsiteY882" fmla="*/ 359092 h 885825"/>
                <a:gd name="connsiteX883" fmla="*/ 3790379 w 4838700"/>
                <a:gd name="connsiteY883" fmla="*/ 359283 h 885825"/>
                <a:gd name="connsiteX884" fmla="*/ 3785711 w 4838700"/>
                <a:gd name="connsiteY884" fmla="*/ 387001 h 885825"/>
                <a:gd name="connsiteX885" fmla="*/ 3882962 w 4838700"/>
                <a:gd name="connsiteY885" fmla="*/ 681514 h 885825"/>
                <a:gd name="connsiteX886" fmla="*/ 3896392 w 4838700"/>
                <a:gd name="connsiteY886" fmla="*/ 669417 h 885825"/>
                <a:gd name="connsiteX887" fmla="*/ 3882962 w 4838700"/>
                <a:gd name="connsiteY887" fmla="*/ 681514 h 885825"/>
                <a:gd name="connsiteX888" fmla="*/ 58769 w 4838700"/>
                <a:gd name="connsiteY888" fmla="*/ 520351 h 885825"/>
                <a:gd name="connsiteX889" fmla="*/ 89916 w 4838700"/>
                <a:gd name="connsiteY889" fmla="*/ 511683 h 885825"/>
                <a:gd name="connsiteX890" fmla="*/ 58769 w 4838700"/>
                <a:gd name="connsiteY890" fmla="*/ 520351 h 885825"/>
                <a:gd name="connsiteX891" fmla="*/ 118301 w 4838700"/>
                <a:gd name="connsiteY891" fmla="*/ 655034 h 885825"/>
                <a:gd name="connsiteX892" fmla="*/ 129445 w 4838700"/>
                <a:gd name="connsiteY892" fmla="*/ 656082 h 885825"/>
                <a:gd name="connsiteX893" fmla="*/ 146114 w 4838700"/>
                <a:gd name="connsiteY893" fmla="*/ 652748 h 885825"/>
                <a:gd name="connsiteX894" fmla="*/ 165449 w 4838700"/>
                <a:gd name="connsiteY894" fmla="*/ 648462 h 885825"/>
                <a:gd name="connsiteX895" fmla="*/ 183642 w 4838700"/>
                <a:gd name="connsiteY895" fmla="*/ 646652 h 885825"/>
                <a:gd name="connsiteX896" fmla="*/ 185547 w 4838700"/>
                <a:gd name="connsiteY896" fmla="*/ 648176 h 885825"/>
                <a:gd name="connsiteX897" fmla="*/ 183928 w 4838700"/>
                <a:gd name="connsiteY897" fmla="*/ 648748 h 885825"/>
                <a:gd name="connsiteX898" fmla="*/ 128492 w 4838700"/>
                <a:gd name="connsiteY898" fmla="*/ 660273 h 885825"/>
                <a:gd name="connsiteX899" fmla="*/ 107823 w 4838700"/>
                <a:gd name="connsiteY899" fmla="*/ 659130 h 885825"/>
                <a:gd name="connsiteX900" fmla="*/ 99060 w 4838700"/>
                <a:gd name="connsiteY900" fmla="*/ 647129 h 885825"/>
                <a:gd name="connsiteX901" fmla="*/ 144399 w 4838700"/>
                <a:gd name="connsiteY901" fmla="*/ 643700 h 885825"/>
                <a:gd name="connsiteX902" fmla="*/ 129730 w 4838700"/>
                <a:gd name="connsiteY902" fmla="*/ 651510 h 885825"/>
                <a:gd name="connsiteX903" fmla="*/ 122587 w 4838700"/>
                <a:gd name="connsiteY903" fmla="*/ 653415 h 885825"/>
                <a:gd name="connsiteX904" fmla="*/ 118301 w 4838700"/>
                <a:gd name="connsiteY904" fmla="*/ 655034 h 885825"/>
                <a:gd name="connsiteX905" fmla="*/ 92583 w 4838700"/>
                <a:gd name="connsiteY905" fmla="*/ 551688 h 885825"/>
                <a:gd name="connsiteX906" fmla="*/ 129921 w 4838700"/>
                <a:gd name="connsiteY906" fmla="*/ 542734 h 885825"/>
                <a:gd name="connsiteX907" fmla="*/ 136779 w 4838700"/>
                <a:gd name="connsiteY907" fmla="*/ 560642 h 885825"/>
                <a:gd name="connsiteX908" fmla="*/ 116300 w 4838700"/>
                <a:gd name="connsiteY908" fmla="*/ 554260 h 885825"/>
                <a:gd name="connsiteX909" fmla="*/ 92583 w 4838700"/>
                <a:gd name="connsiteY909" fmla="*/ 551688 h 885825"/>
                <a:gd name="connsiteX910" fmla="*/ 79915 w 4838700"/>
                <a:gd name="connsiteY910" fmla="*/ 367189 h 885825"/>
                <a:gd name="connsiteX911" fmla="*/ 84773 w 4838700"/>
                <a:gd name="connsiteY911" fmla="*/ 372999 h 885825"/>
                <a:gd name="connsiteX912" fmla="*/ 101441 w 4838700"/>
                <a:gd name="connsiteY912" fmla="*/ 362521 h 885825"/>
                <a:gd name="connsiteX913" fmla="*/ 89535 w 4838700"/>
                <a:gd name="connsiteY913" fmla="*/ 378809 h 885825"/>
                <a:gd name="connsiteX914" fmla="*/ 79915 w 4838700"/>
                <a:gd name="connsiteY914" fmla="*/ 367189 h 885825"/>
                <a:gd name="connsiteX915" fmla="*/ 114300 w 4838700"/>
                <a:gd name="connsiteY915" fmla="*/ 534734 h 885825"/>
                <a:gd name="connsiteX916" fmla="*/ 128111 w 4838700"/>
                <a:gd name="connsiteY916" fmla="*/ 521208 h 885825"/>
                <a:gd name="connsiteX917" fmla="*/ 149638 w 4838700"/>
                <a:gd name="connsiteY917" fmla="*/ 528352 h 885825"/>
                <a:gd name="connsiteX918" fmla="*/ 145447 w 4838700"/>
                <a:gd name="connsiteY918" fmla="*/ 538067 h 885825"/>
                <a:gd name="connsiteX919" fmla="*/ 130969 w 4838700"/>
                <a:gd name="connsiteY919" fmla="*/ 539496 h 885825"/>
                <a:gd name="connsiteX920" fmla="*/ 114300 w 4838700"/>
                <a:gd name="connsiteY920" fmla="*/ 534734 h 885825"/>
                <a:gd name="connsiteX921" fmla="*/ 190405 w 4838700"/>
                <a:gd name="connsiteY921" fmla="*/ 684847 h 885825"/>
                <a:gd name="connsiteX922" fmla="*/ 193929 w 4838700"/>
                <a:gd name="connsiteY922" fmla="*/ 678371 h 885825"/>
                <a:gd name="connsiteX923" fmla="*/ 199263 w 4838700"/>
                <a:gd name="connsiteY923" fmla="*/ 672465 h 885825"/>
                <a:gd name="connsiteX924" fmla="*/ 201644 w 4838700"/>
                <a:gd name="connsiteY924" fmla="*/ 671417 h 885825"/>
                <a:gd name="connsiteX925" fmla="*/ 198787 w 4838700"/>
                <a:gd name="connsiteY925" fmla="*/ 666655 h 885825"/>
                <a:gd name="connsiteX926" fmla="*/ 194786 w 4838700"/>
                <a:gd name="connsiteY926" fmla="*/ 662368 h 885825"/>
                <a:gd name="connsiteX927" fmla="*/ 195929 w 4838700"/>
                <a:gd name="connsiteY927" fmla="*/ 674656 h 885825"/>
                <a:gd name="connsiteX928" fmla="*/ 193167 w 4838700"/>
                <a:gd name="connsiteY928" fmla="*/ 672560 h 885825"/>
                <a:gd name="connsiteX929" fmla="*/ 190786 w 4838700"/>
                <a:gd name="connsiteY929" fmla="*/ 675418 h 885825"/>
                <a:gd name="connsiteX930" fmla="*/ 188881 w 4838700"/>
                <a:gd name="connsiteY930" fmla="*/ 660083 h 885825"/>
                <a:gd name="connsiteX931" fmla="*/ 191738 w 4838700"/>
                <a:gd name="connsiteY931" fmla="*/ 659416 h 885825"/>
                <a:gd name="connsiteX932" fmla="*/ 197929 w 4838700"/>
                <a:gd name="connsiteY932" fmla="*/ 656749 h 885825"/>
                <a:gd name="connsiteX933" fmla="*/ 197929 w 4838700"/>
                <a:gd name="connsiteY933" fmla="*/ 655987 h 885825"/>
                <a:gd name="connsiteX934" fmla="*/ 205645 w 4838700"/>
                <a:gd name="connsiteY934" fmla="*/ 665131 h 885825"/>
                <a:gd name="connsiteX935" fmla="*/ 207740 w 4838700"/>
                <a:gd name="connsiteY935" fmla="*/ 664559 h 885825"/>
                <a:gd name="connsiteX936" fmla="*/ 216503 w 4838700"/>
                <a:gd name="connsiteY936" fmla="*/ 664559 h 885825"/>
                <a:gd name="connsiteX937" fmla="*/ 225647 w 4838700"/>
                <a:gd name="connsiteY937" fmla="*/ 688943 h 885825"/>
                <a:gd name="connsiteX938" fmla="*/ 214217 w 4838700"/>
                <a:gd name="connsiteY938" fmla="*/ 695897 h 885825"/>
                <a:gd name="connsiteX939" fmla="*/ 211169 w 4838700"/>
                <a:gd name="connsiteY939" fmla="*/ 697516 h 885825"/>
                <a:gd name="connsiteX940" fmla="*/ 209455 w 4838700"/>
                <a:gd name="connsiteY940" fmla="*/ 698183 h 885825"/>
                <a:gd name="connsiteX941" fmla="*/ 208502 w 4838700"/>
                <a:gd name="connsiteY941" fmla="*/ 698754 h 885825"/>
                <a:gd name="connsiteX942" fmla="*/ 203168 w 4838700"/>
                <a:gd name="connsiteY942" fmla="*/ 699040 h 885825"/>
                <a:gd name="connsiteX943" fmla="*/ 208121 w 4838700"/>
                <a:gd name="connsiteY943" fmla="*/ 711232 h 885825"/>
                <a:gd name="connsiteX944" fmla="*/ 215360 w 4838700"/>
                <a:gd name="connsiteY944" fmla="*/ 707231 h 885825"/>
                <a:gd name="connsiteX945" fmla="*/ 226219 w 4838700"/>
                <a:gd name="connsiteY945" fmla="*/ 704374 h 885825"/>
                <a:gd name="connsiteX946" fmla="*/ 230981 w 4838700"/>
                <a:gd name="connsiteY946" fmla="*/ 722757 h 885825"/>
                <a:gd name="connsiteX947" fmla="*/ 217456 w 4838700"/>
                <a:gd name="connsiteY947" fmla="*/ 721709 h 885825"/>
                <a:gd name="connsiteX948" fmla="*/ 209931 w 4838700"/>
                <a:gd name="connsiteY948" fmla="*/ 717995 h 885825"/>
                <a:gd name="connsiteX949" fmla="*/ 204311 w 4838700"/>
                <a:gd name="connsiteY949" fmla="*/ 717613 h 885825"/>
                <a:gd name="connsiteX950" fmla="*/ 201073 w 4838700"/>
                <a:gd name="connsiteY950" fmla="*/ 702755 h 885825"/>
                <a:gd name="connsiteX951" fmla="*/ 196025 w 4838700"/>
                <a:gd name="connsiteY951" fmla="*/ 702278 h 885825"/>
                <a:gd name="connsiteX952" fmla="*/ 195263 w 4838700"/>
                <a:gd name="connsiteY952" fmla="*/ 702755 h 885825"/>
                <a:gd name="connsiteX953" fmla="*/ 195834 w 4838700"/>
                <a:gd name="connsiteY953" fmla="*/ 700278 h 885825"/>
                <a:gd name="connsiteX954" fmla="*/ 199930 w 4838700"/>
                <a:gd name="connsiteY954" fmla="*/ 686943 h 885825"/>
                <a:gd name="connsiteX955" fmla="*/ 200025 w 4838700"/>
                <a:gd name="connsiteY955" fmla="*/ 686848 h 885825"/>
                <a:gd name="connsiteX956" fmla="*/ 199930 w 4838700"/>
                <a:gd name="connsiteY956" fmla="*/ 686467 h 885825"/>
                <a:gd name="connsiteX957" fmla="*/ 193929 w 4838700"/>
                <a:gd name="connsiteY957" fmla="*/ 682085 h 885825"/>
                <a:gd name="connsiteX958" fmla="*/ 190405 w 4838700"/>
                <a:gd name="connsiteY958" fmla="*/ 684847 h 885825"/>
                <a:gd name="connsiteX959" fmla="*/ 207740 w 4838700"/>
                <a:gd name="connsiteY959" fmla="*/ 646462 h 885825"/>
                <a:gd name="connsiteX960" fmla="*/ 197739 w 4838700"/>
                <a:gd name="connsiteY960" fmla="*/ 651605 h 885825"/>
                <a:gd name="connsiteX961" fmla="*/ 190405 w 4838700"/>
                <a:gd name="connsiteY961" fmla="*/ 645605 h 885825"/>
                <a:gd name="connsiteX962" fmla="*/ 189167 w 4838700"/>
                <a:gd name="connsiteY962" fmla="*/ 644557 h 885825"/>
                <a:gd name="connsiteX963" fmla="*/ 190119 w 4838700"/>
                <a:gd name="connsiteY963" fmla="*/ 642461 h 885825"/>
                <a:gd name="connsiteX964" fmla="*/ 197168 w 4838700"/>
                <a:gd name="connsiteY964" fmla="*/ 643795 h 885825"/>
                <a:gd name="connsiteX965" fmla="*/ 207740 w 4838700"/>
                <a:gd name="connsiteY965" fmla="*/ 646462 h 885825"/>
                <a:gd name="connsiteX966" fmla="*/ 193739 w 4838700"/>
                <a:gd name="connsiteY966" fmla="*/ 233458 h 885825"/>
                <a:gd name="connsiteX967" fmla="*/ 188976 w 4838700"/>
                <a:gd name="connsiteY967" fmla="*/ 232505 h 885825"/>
                <a:gd name="connsiteX968" fmla="*/ 186119 w 4838700"/>
                <a:gd name="connsiteY968" fmla="*/ 231267 h 885825"/>
                <a:gd name="connsiteX969" fmla="*/ 186119 w 4838700"/>
                <a:gd name="connsiteY969" fmla="*/ 227552 h 885825"/>
                <a:gd name="connsiteX970" fmla="*/ 188309 w 4838700"/>
                <a:gd name="connsiteY970" fmla="*/ 215075 h 885825"/>
                <a:gd name="connsiteX971" fmla="*/ 211360 w 4838700"/>
                <a:gd name="connsiteY971" fmla="*/ 214217 h 885825"/>
                <a:gd name="connsiteX972" fmla="*/ 234601 w 4838700"/>
                <a:gd name="connsiteY972" fmla="*/ 219551 h 885825"/>
                <a:gd name="connsiteX973" fmla="*/ 193739 w 4838700"/>
                <a:gd name="connsiteY973" fmla="*/ 233458 h 885825"/>
                <a:gd name="connsiteX974" fmla="*/ 212027 w 4838700"/>
                <a:gd name="connsiteY974" fmla="*/ 649414 h 885825"/>
                <a:gd name="connsiteX975" fmla="*/ 228028 w 4838700"/>
                <a:gd name="connsiteY975" fmla="*/ 639604 h 885825"/>
                <a:gd name="connsiteX976" fmla="*/ 253079 w 4838700"/>
                <a:gd name="connsiteY976" fmla="*/ 651034 h 885825"/>
                <a:gd name="connsiteX977" fmla="*/ 212027 w 4838700"/>
                <a:gd name="connsiteY977" fmla="*/ 649414 h 885825"/>
                <a:gd name="connsiteX978" fmla="*/ 223933 w 4838700"/>
                <a:gd name="connsiteY978" fmla="*/ 738473 h 885825"/>
                <a:gd name="connsiteX979" fmla="*/ 235553 w 4838700"/>
                <a:gd name="connsiteY979" fmla="*/ 728758 h 885825"/>
                <a:gd name="connsiteX980" fmla="*/ 244126 w 4838700"/>
                <a:gd name="connsiteY980" fmla="*/ 743902 h 885825"/>
                <a:gd name="connsiteX981" fmla="*/ 223933 w 4838700"/>
                <a:gd name="connsiteY981" fmla="*/ 738473 h 885825"/>
                <a:gd name="connsiteX982" fmla="*/ 235077 w 4838700"/>
                <a:gd name="connsiteY982" fmla="*/ 608457 h 885825"/>
                <a:gd name="connsiteX983" fmla="*/ 239459 w 4838700"/>
                <a:gd name="connsiteY983" fmla="*/ 614458 h 885825"/>
                <a:gd name="connsiteX984" fmla="*/ 227362 w 4838700"/>
                <a:gd name="connsiteY984" fmla="*/ 624173 h 885825"/>
                <a:gd name="connsiteX985" fmla="*/ 235077 w 4838700"/>
                <a:gd name="connsiteY985" fmla="*/ 608457 h 885825"/>
                <a:gd name="connsiteX986" fmla="*/ 218980 w 4838700"/>
                <a:gd name="connsiteY986" fmla="*/ 294227 h 885825"/>
                <a:gd name="connsiteX987" fmla="*/ 249174 w 4838700"/>
                <a:gd name="connsiteY987" fmla="*/ 246793 h 885825"/>
                <a:gd name="connsiteX988" fmla="*/ 241554 w 4838700"/>
                <a:gd name="connsiteY988" fmla="*/ 293370 h 885825"/>
                <a:gd name="connsiteX989" fmla="*/ 218980 w 4838700"/>
                <a:gd name="connsiteY989" fmla="*/ 294227 h 885825"/>
                <a:gd name="connsiteX990" fmla="*/ 235077 w 4838700"/>
                <a:gd name="connsiteY990" fmla="*/ 235077 h 885825"/>
                <a:gd name="connsiteX991" fmla="*/ 262414 w 4838700"/>
                <a:gd name="connsiteY991" fmla="*/ 227933 h 885825"/>
                <a:gd name="connsiteX992" fmla="*/ 235077 w 4838700"/>
                <a:gd name="connsiteY992" fmla="*/ 235077 h 885825"/>
                <a:gd name="connsiteX993" fmla="*/ 240316 w 4838700"/>
                <a:gd name="connsiteY993" fmla="*/ 108395 h 885825"/>
                <a:gd name="connsiteX994" fmla="*/ 240030 w 4838700"/>
                <a:gd name="connsiteY994" fmla="*/ 99155 h 885825"/>
                <a:gd name="connsiteX995" fmla="*/ 259271 w 4838700"/>
                <a:gd name="connsiteY995" fmla="*/ 107728 h 885825"/>
                <a:gd name="connsiteX996" fmla="*/ 240316 w 4838700"/>
                <a:gd name="connsiteY996" fmla="*/ 108395 h 885825"/>
                <a:gd name="connsiteX997" fmla="*/ 486537 w 4838700"/>
                <a:gd name="connsiteY997" fmla="*/ 770572 h 885825"/>
                <a:gd name="connsiteX998" fmla="*/ 499205 w 4838700"/>
                <a:gd name="connsiteY998" fmla="*/ 752284 h 885825"/>
                <a:gd name="connsiteX999" fmla="*/ 506920 w 4838700"/>
                <a:gd name="connsiteY999" fmla="*/ 767810 h 885825"/>
                <a:gd name="connsiteX1000" fmla="*/ 486537 w 4838700"/>
                <a:gd name="connsiteY1000" fmla="*/ 770572 h 885825"/>
                <a:gd name="connsiteX1001" fmla="*/ 527971 w 4838700"/>
                <a:gd name="connsiteY1001" fmla="*/ 753142 h 885825"/>
                <a:gd name="connsiteX1002" fmla="*/ 544735 w 4838700"/>
                <a:gd name="connsiteY1002" fmla="*/ 747617 h 885825"/>
                <a:gd name="connsiteX1003" fmla="*/ 547973 w 4838700"/>
                <a:gd name="connsiteY1003" fmla="*/ 772477 h 885825"/>
                <a:gd name="connsiteX1004" fmla="*/ 527971 w 4838700"/>
                <a:gd name="connsiteY1004" fmla="*/ 753142 h 885825"/>
                <a:gd name="connsiteX1005" fmla="*/ 617601 w 4838700"/>
                <a:gd name="connsiteY1005" fmla="*/ 608552 h 885825"/>
                <a:gd name="connsiteX1006" fmla="*/ 642366 w 4838700"/>
                <a:gd name="connsiteY1006" fmla="*/ 625126 h 885825"/>
                <a:gd name="connsiteX1007" fmla="*/ 617601 w 4838700"/>
                <a:gd name="connsiteY1007" fmla="*/ 608552 h 885825"/>
                <a:gd name="connsiteX1008" fmla="*/ 659797 w 4838700"/>
                <a:gd name="connsiteY1008" fmla="*/ 619982 h 885825"/>
                <a:gd name="connsiteX1009" fmla="*/ 672941 w 4838700"/>
                <a:gd name="connsiteY1009" fmla="*/ 614553 h 885825"/>
                <a:gd name="connsiteX1010" fmla="*/ 680752 w 4838700"/>
                <a:gd name="connsiteY1010" fmla="*/ 627317 h 885825"/>
                <a:gd name="connsiteX1011" fmla="*/ 667988 w 4838700"/>
                <a:gd name="connsiteY1011" fmla="*/ 626555 h 885825"/>
                <a:gd name="connsiteX1012" fmla="*/ 659797 w 4838700"/>
                <a:gd name="connsiteY1012" fmla="*/ 619982 h 885825"/>
                <a:gd name="connsiteX1013" fmla="*/ 654939 w 4838700"/>
                <a:gd name="connsiteY1013" fmla="*/ 709327 h 885825"/>
                <a:gd name="connsiteX1014" fmla="*/ 671227 w 4838700"/>
                <a:gd name="connsiteY1014" fmla="*/ 719518 h 885825"/>
                <a:gd name="connsiteX1015" fmla="*/ 654939 w 4838700"/>
                <a:gd name="connsiteY1015" fmla="*/ 709327 h 885825"/>
                <a:gd name="connsiteX1016" fmla="*/ 677418 w 4838700"/>
                <a:gd name="connsiteY1016" fmla="*/ 531495 h 885825"/>
                <a:gd name="connsiteX1017" fmla="*/ 703136 w 4838700"/>
                <a:gd name="connsiteY1017" fmla="*/ 536067 h 885825"/>
                <a:gd name="connsiteX1018" fmla="*/ 685324 w 4838700"/>
                <a:gd name="connsiteY1018" fmla="*/ 544354 h 885825"/>
                <a:gd name="connsiteX1019" fmla="*/ 677418 w 4838700"/>
                <a:gd name="connsiteY1019" fmla="*/ 531495 h 885825"/>
                <a:gd name="connsiteX1020" fmla="*/ 671989 w 4838700"/>
                <a:gd name="connsiteY1020" fmla="*/ 781336 h 885825"/>
                <a:gd name="connsiteX1021" fmla="*/ 701135 w 4838700"/>
                <a:gd name="connsiteY1021" fmla="*/ 783050 h 885825"/>
                <a:gd name="connsiteX1022" fmla="*/ 671989 w 4838700"/>
                <a:gd name="connsiteY1022" fmla="*/ 781336 h 885825"/>
                <a:gd name="connsiteX1023" fmla="*/ 689039 w 4838700"/>
                <a:gd name="connsiteY1023" fmla="*/ 776192 h 885825"/>
                <a:gd name="connsiteX1024" fmla="*/ 714851 w 4838700"/>
                <a:gd name="connsiteY1024" fmla="*/ 765334 h 885825"/>
                <a:gd name="connsiteX1025" fmla="*/ 694563 w 4838700"/>
                <a:gd name="connsiteY1025" fmla="*/ 754856 h 885825"/>
                <a:gd name="connsiteX1026" fmla="*/ 719614 w 4838700"/>
                <a:gd name="connsiteY1026" fmla="*/ 756285 h 885825"/>
                <a:gd name="connsiteX1027" fmla="*/ 714280 w 4838700"/>
                <a:gd name="connsiteY1027" fmla="*/ 774478 h 885825"/>
                <a:gd name="connsiteX1028" fmla="*/ 701897 w 4838700"/>
                <a:gd name="connsiteY1028" fmla="*/ 770668 h 885825"/>
                <a:gd name="connsiteX1029" fmla="*/ 689039 w 4838700"/>
                <a:gd name="connsiteY1029" fmla="*/ 776192 h 885825"/>
                <a:gd name="connsiteX1030" fmla="*/ 700373 w 4838700"/>
                <a:gd name="connsiteY1030" fmla="*/ 727424 h 885825"/>
                <a:gd name="connsiteX1031" fmla="*/ 720376 w 4838700"/>
                <a:gd name="connsiteY1031" fmla="*/ 743998 h 885825"/>
                <a:gd name="connsiteX1032" fmla="*/ 703612 w 4838700"/>
                <a:gd name="connsiteY1032" fmla="*/ 743045 h 885825"/>
                <a:gd name="connsiteX1033" fmla="*/ 700373 w 4838700"/>
                <a:gd name="connsiteY1033" fmla="*/ 727424 h 885825"/>
                <a:gd name="connsiteX1034" fmla="*/ 726377 w 4838700"/>
                <a:gd name="connsiteY1034" fmla="*/ 781431 h 885825"/>
                <a:gd name="connsiteX1035" fmla="*/ 721233 w 4838700"/>
                <a:gd name="connsiteY1035" fmla="*/ 796576 h 885825"/>
                <a:gd name="connsiteX1036" fmla="*/ 726377 w 4838700"/>
                <a:gd name="connsiteY1036" fmla="*/ 781431 h 885825"/>
                <a:gd name="connsiteX1037" fmla="*/ 750570 w 4838700"/>
                <a:gd name="connsiteY1037" fmla="*/ 733520 h 885825"/>
                <a:gd name="connsiteX1038" fmla="*/ 743141 w 4838700"/>
                <a:gd name="connsiteY1038" fmla="*/ 717518 h 885825"/>
                <a:gd name="connsiteX1039" fmla="*/ 750570 w 4838700"/>
                <a:gd name="connsiteY1039" fmla="*/ 733520 h 885825"/>
                <a:gd name="connsiteX1040" fmla="*/ 844391 w 4838700"/>
                <a:gd name="connsiteY1040" fmla="*/ 786765 h 885825"/>
                <a:gd name="connsiteX1041" fmla="*/ 890111 w 4838700"/>
                <a:gd name="connsiteY1041" fmla="*/ 802862 h 885825"/>
                <a:gd name="connsiteX1042" fmla="*/ 868394 w 4838700"/>
                <a:gd name="connsiteY1042" fmla="*/ 807244 h 885825"/>
                <a:gd name="connsiteX1043" fmla="*/ 868680 w 4838700"/>
                <a:gd name="connsiteY1043" fmla="*/ 804196 h 885825"/>
                <a:gd name="connsiteX1044" fmla="*/ 844391 w 4838700"/>
                <a:gd name="connsiteY1044" fmla="*/ 786765 h 885825"/>
                <a:gd name="connsiteX1045" fmla="*/ 908399 w 4838700"/>
                <a:gd name="connsiteY1045" fmla="*/ 24670 h 885825"/>
                <a:gd name="connsiteX1046" fmla="*/ 935831 w 4838700"/>
                <a:gd name="connsiteY1046" fmla="*/ 23813 h 885825"/>
                <a:gd name="connsiteX1047" fmla="*/ 908399 w 4838700"/>
                <a:gd name="connsiteY1047" fmla="*/ 24670 h 885825"/>
                <a:gd name="connsiteX1048" fmla="*/ 915162 w 4838700"/>
                <a:gd name="connsiteY1048" fmla="*/ 811149 h 885825"/>
                <a:gd name="connsiteX1049" fmla="*/ 928497 w 4838700"/>
                <a:gd name="connsiteY1049" fmla="*/ 806101 h 885825"/>
                <a:gd name="connsiteX1050" fmla="*/ 940499 w 4838700"/>
                <a:gd name="connsiteY1050" fmla="*/ 816388 h 885825"/>
                <a:gd name="connsiteX1051" fmla="*/ 915162 w 4838700"/>
                <a:gd name="connsiteY1051" fmla="*/ 811149 h 885825"/>
                <a:gd name="connsiteX1052" fmla="*/ 1406366 w 4838700"/>
                <a:gd name="connsiteY1052" fmla="*/ 851535 h 885825"/>
                <a:gd name="connsiteX1053" fmla="*/ 1425226 w 4838700"/>
                <a:gd name="connsiteY1053" fmla="*/ 840962 h 885825"/>
                <a:gd name="connsiteX1054" fmla="*/ 1406366 w 4838700"/>
                <a:gd name="connsiteY1054" fmla="*/ 851535 h 885825"/>
                <a:gd name="connsiteX1055" fmla="*/ 1521428 w 4838700"/>
                <a:gd name="connsiteY1055" fmla="*/ 822008 h 885825"/>
                <a:gd name="connsiteX1056" fmla="*/ 1531811 w 4838700"/>
                <a:gd name="connsiteY1056" fmla="*/ 807530 h 885825"/>
                <a:gd name="connsiteX1057" fmla="*/ 1521428 w 4838700"/>
                <a:gd name="connsiteY1057" fmla="*/ 822008 h 885825"/>
                <a:gd name="connsiteX1058" fmla="*/ 1597057 w 4838700"/>
                <a:gd name="connsiteY1058" fmla="*/ 834962 h 885825"/>
                <a:gd name="connsiteX1059" fmla="*/ 1575054 w 4838700"/>
                <a:gd name="connsiteY1059" fmla="*/ 826960 h 885825"/>
                <a:gd name="connsiteX1060" fmla="*/ 1593342 w 4838700"/>
                <a:gd name="connsiteY1060" fmla="*/ 825437 h 885825"/>
                <a:gd name="connsiteX1061" fmla="*/ 1597057 w 4838700"/>
                <a:gd name="connsiteY1061" fmla="*/ 834962 h 885825"/>
                <a:gd name="connsiteX1062" fmla="*/ 1596009 w 4838700"/>
                <a:gd name="connsiteY1062" fmla="*/ 847344 h 885825"/>
                <a:gd name="connsiteX1063" fmla="*/ 1608773 w 4838700"/>
                <a:gd name="connsiteY1063" fmla="*/ 857726 h 885825"/>
                <a:gd name="connsiteX1064" fmla="*/ 1623632 w 4838700"/>
                <a:gd name="connsiteY1064" fmla="*/ 843534 h 885825"/>
                <a:gd name="connsiteX1065" fmla="*/ 1596009 w 4838700"/>
                <a:gd name="connsiteY1065" fmla="*/ 847344 h 885825"/>
                <a:gd name="connsiteX1066" fmla="*/ 1769269 w 4838700"/>
                <a:gd name="connsiteY1066" fmla="*/ 851630 h 885825"/>
                <a:gd name="connsiteX1067" fmla="*/ 1805178 w 4838700"/>
                <a:gd name="connsiteY1067" fmla="*/ 863441 h 885825"/>
                <a:gd name="connsiteX1068" fmla="*/ 1825085 w 4838700"/>
                <a:gd name="connsiteY1068" fmla="*/ 840105 h 885825"/>
                <a:gd name="connsiteX1069" fmla="*/ 1852613 w 4838700"/>
                <a:gd name="connsiteY1069" fmla="*/ 844772 h 885825"/>
                <a:gd name="connsiteX1070" fmla="*/ 1832801 w 4838700"/>
                <a:gd name="connsiteY1070" fmla="*/ 865251 h 885825"/>
                <a:gd name="connsiteX1071" fmla="*/ 1777175 w 4838700"/>
                <a:gd name="connsiteY1071" fmla="*/ 870680 h 885825"/>
                <a:gd name="connsiteX1072" fmla="*/ 1769269 w 4838700"/>
                <a:gd name="connsiteY1072" fmla="*/ 851630 h 885825"/>
                <a:gd name="connsiteX1073" fmla="*/ 1846231 w 4838700"/>
                <a:gd name="connsiteY1073" fmla="*/ 798100 h 885825"/>
                <a:gd name="connsiteX1074" fmla="*/ 1883283 w 4838700"/>
                <a:gd name="connsiteY1074" fmla="*/ 794004 h 885825"/>
                <a:gd name="connsiteX1075" fmla="*/ 1846231 w 4838700"/>
                <a:gd name="connsiteY1075" fmla="*/ 798100 h 885825"/>
                <a:gd name="connsiteX1076" fmla="*/ 1939766 w 4838700"/>
                <a:gd name="connsiteY1076" fmla="*/ 858964 h 885825"/>
                <a:gd name="connsiteX1077" fmla="*/ 1940338 w 4838700"/>
                <a:gd name="connsiteY1077" fmla="*/ 846677 h 885825"/>
                <a:gd name="connsiteX1078" fmla="*/ 1958721 w 4838700"/>
                <a:gd name="connsiteY1078" fmla="*/ 853726 h 885825"/>
                <a:gd name="connsiteX1079" fmla="*/ 1939766 w 4838700"/>
                <a:gd name="connsiteY1079" fmla="*/ 858964 h 885825"/>
                <a:gd name="connsiteX1080" fmla="*/ 1945862 w 4838700"/>
                <a:gd name="connsiteY1080" fmla="*/ 828389 h 885825"/>
                <a:gd name="connsiteX1081" fmla="*/ 1964627 w 4838700"/>
                <a:gd name="connsiteY1081" fmla="*/ 826103 h 885825"/>
                <a:gd name="connsiteX1082" fmla="*/ 1968532 w 4838700"/>
                <a:gd name="connsiteY1082" fmla="*/ 844772 h 885825"/>
                <a:gd name="connsiteX1083" fmla="*/ 1945862 w 4838700"/>
                <a:gd name="connsiteY1083" fmla="*/ 828389 h 885825"/>
                <a:gd name="connsiteX1084" fmla="*/ 1973675 w 4838700"/>
                <a:gd name="connsiteY1084" fmla="*/ 835724 h 885825"/>
                <a:gd name="connsiteX1085" fmla="*/ 1979105 w 4838700"/>
                <a:gd name="connsiteY1085" fmla="*/ 817435 h 885825"/>
                <a:gd name="connsiteX1086" fmla="*/ 1973675 w 4838700"/>
                <a:gd name="connsiteY1086" fmla="*/ 835724 h 885825"/>
                <a:gd name="connsiteX1087" fmla="*/ 2231993 w 4838700"/>
                <a:gd name="connsiteY1087" fmla="*/ 810959 h 885825"/>
                <a:gd name="connsiteX1088" fmla="*/ 2227898 w 4838700"/>
                <a:gd name="connsiteY1088" fmla="*/ 798576 h 885825"/>
                <a:gd name="connsiteX1089" fmla="*/ 2245614 w 4838700"/>
                <a:gd name="connsiteY1089" fmla="*/ 795814 h 885825"/>
                <a:gd name="connsiteX1090" fmla="*/ 2231993 w 4838700"/>
                <a:gd name="connsiteY1090" fmla="*/ 810959 h 885825"/>
                <a:gd name="connsiteX1091" fmla="*/ 2267807 w 4838700"/>
                <a:gd name="connsiteY1091" fmla="*/ 786860 h 885825"/>
                <a:gd name="connsiteX1092" fmla="*/ 2289810 w 4838700"/>
                <a:gd name="connsiteY1092" fmla="*/ 787241 h 885825"/>
                <a:gd name="connsiteX1093" fmla="*/ 2293811 w 4838700"/>
                <a:gd name="connsiteY1093" fmla="*/ 805815 h 885825"/>
                <a:gd name="connsiteX1094" fmla="*/ 2271808 w 4838700"/>
                <a:gd name="connsiteY1094" fmla="*/ 802386 h 885825"/>
                <a:gd name="connsiteX1095" fmla="*/ 2267807 w 4838700"/>
                <a:gd name="connsiteY1095" fmla="*/ 786860 h 885825"/>
                <a:gd name="connsiteX1096" fmla="*/ 2342960 w 4838700"/>
                <a:gd name="connsiteY1096" fmla="*/ 778669 h 885825"/>
                <a:gd name="connsiteX1097" fmla="*/ 2330006 w 4838700"/>
                <a:gd name="connsiteY1097" fmla="*/ 763048 h 885825"/>
                <a:gd name="connsiteX1098" fmla="*/ 2342960 w 4838700"/>
                <a:gd name="connsiteY1098" fmla="*/ 778669 h 885825"/>
                <a:gd name="connsiteX1099" fmla="*/ 2351151 w 4838700"/>
                <a:gd name="connsiteY1099" fmla="*/ 803529 h 885825"/>
                <a:gd name="connsiteX1100" fmla="*/ 2381917 w 4838700"/>
                <a:gd name="connsiteY1100" fmla="*/ 810197 h 885825"/>
                <a:gd name="connsiteX1101" fmla="*/ 2372868 w 4838700"/>
                <a:gd name="connsiteY1101" fmla="*/ 819341 h 885825"/>
                <a:gd name="connsiteX1102" fmla="*/ 2351151 w 4838700"/>
                <a:gd name="connsiteY1102" fmla="*/ 803529 h 885825"/>
                <a:gd name="connsiteX1103" fmla="*/ 2351627 w 4838700"/>
                <a:gd name="connsiteY1103" fmla="*/ 781907 h 885825"/>
                <a:gd name="connsiteX1104" fmla="*/ 2360581 w 4838700"/>
                <a:gd name="connsiteY1104" fmla="*/ 775906 h 885825"/>
                <a:gd name="connsiteX1105" fmla="*/ 2369534 w 4838700"/>
                <a:gd name="connsiteY1105" fmla="*/ 769906 h 885825"/>
                <a:gd name="connsiteX1106" fmla="*/ 2386679 w 4838700"/>
                <a:gd name="connsiteY1106" fmla="*/ 791718 h 885825"/>
                <a:gd name="connsiteX1107" fmla="*/ 2364486 w 4838700"/>
                <a:gd name="connsiteY1107" fmla="*/ 797528 h 885825"/>
                <a:gd name="connsiteX1108" fmla="*/ 2351627 w 4838700"/>
                <a:gd name="connsiteY1108" fmla="*/ 781907 h 885825"/>
                <a:gd name="connsiteX1109" fmla="*/ 2382107 w 4838700"/>
                <a:gd name="connsiteY1109" fmla="*/ 800862 h 885825"/>
                <a:gd name="connsiteX1110" fmla="*/ 2399824 w 4838700"/>
                <a:gd name="connsiteY1110" fmla="*/ 794956 h 885825"/>
                <a:gd name="connsiteX1111" fmla="*/ 2386108 w 4838700"/>
                <a:gd name="connsiteY1111" fmla="*/ 816293 h 885825"/>
                <a:gd name="connsiteX1112" fmla="*/ 2382107 w 4838700"/>
                <a:gd name="connsiteY1112" fmla="*/ 800862 h 885825"/>
                <a:gd name="connsiteX1113" fmla="*/ 2387537 w 4838700"/>
                <a:gd name="connsiteY1113" fmla="*/ 754666 h 885825"/>
                <a:gd name="connsiteX1114" fmla="*/ 2413826 w 4838700"/>
                <a:gd name="connsiteY1114" fmla="*/ 761238 h 885825"/>
                <a:gd name="connsiteX1115" fmla="*/ 2422017 w 4838700"/>
                <a:gd name="connsiteY1115" fmla="*/ 789146 h 885825"/>
                <a:gd name="connsiteX1116" fmla="*/ 2404396 w 4838700"/>
                <a:gd name="connsiteY1116" fmla="*/ 788860 h 885825"/>
                <a:gd name="connsiteX1117" fmla="*/ 2387537 w 4838700"/>
                <a:gd name="connsiteY1117" fmla="*/ 754666 h 885825"/>
                <a:gd name="connsiteX1118" fmla="*/ 2462213 w 4838700"/>
                <a:gd name="connsiteY1118" fmla="*/ 765048 h 885825"/>
                <a:gd name="connsiteX1119" fmla="*/ 2462403 w 4838700"/>
                <a:gd name="connsiteY1119" fmla="*/ 755809 h 885825"/>
                <a:gd name="connsiteX1120" fmla="*/ 2488692 w 4838700"/>
                <a:gd name="connsiteY1120" fmla="*/ 762381 h 885825"/>
                <a:gd name="connsiteX1121" fmla="*/ 2462213 w 4838700"/>
                <a:gd name="connsiteY1121" fmla="*/ 765048 h 885825"/>
                <a:gd name="connsiteX1122" fmla="*/ 2562511 w 4838700"/>
                <a:gd name="connsiteY1122" fmla="*/ 177546 h 885825"/>
                <a:gd name="connsiteX1123" fmla="*/ 2584228 w 4838700"/>
                <a:gd name="connsiteY1123" fmla="*/ 190214 h 885825"/>
                <a:gd name="connsiteX1124" fmla="*/ 2562511 w 4838700"/>
                <a:gd name="connsiteY1124" fmla="*/ 177546 h 885825"/>
                <a:gd name="connsiteX1125" fmla="*/ 2676239 w 4838700"/>
                <a:gd name="connsiteY1125" fmla="*/ 203930 h 885825"/>
                <a:gd name="connsiteX1126" fmla="*/ 2702528 w 4838700"/>
                <a:gd name="connsiteY1126" fmla="*/ 207359 h 885825"/>
                <a:gd name="connsiteX1127" fmla="*/ 2676239 w 4838700"/>
                <a:gd name="connsiteY1127" fmla="*/ 203930 h 885825"/>
                <a:gd name="connsiteX1128" fmla="*/ 2820067 w 4838700"/>
                <a:gd name="connsiteY1128" fmla="*/ 727234 h 885825"/>
                <a:gd name="connsiteX1129" fmla="*/ 2824163 w 4838700"/>
                <a:gd name="connsiteY1129" fmla="*/ 742759 h 885825"/>
                <a:gd name="connsiteX1130" fmla="*/ 2820067 w 4838700"/>
                <a:gd name="connsiteY1130" fmla="*/ 727234 h 885825"/>
                <a:gd name="connsiteX1131" fmla="*/ 2833211 w 4838700"/>
                <a:gd name="connsiteY1131" fmla="*/ 270986 h 885825"/>
                <a:gd name="connsiteX1132" fmla="*/ 2855024 w 4838700"/>
                <a:gd name="connsiteY1132" fmla="*/ 277463 h 885825"/>
                <a:gd name="connsiteX1133" fmla="*/ 2833211 w 4838700"/>
                <a:gd name="connsiteY1133" fmla="*/ 270986 h 885825"/>
                <a:gd name="connsiteX1134" fmla="*/ 2842641 w 4838700"/>
                <a:gd name="connsiteY1134" fmla="*/ 237268 h 885825"/>
                <a:gd name="connsiteX1135" fmla="*/ 2847308 w 4838700"/>
                <a:gd name="connsiteY1135" fmla="*/ 221933 h 885825"/>
                <a:gd name="connsiteX1136" fmla="*/ 2882360 w 4838700"/>
                <a:gd name="connsiteY1136" fmla="*/ 228600 h 885825"/>
                <a:gd name="connsiteX1137" fmla="*/ 2882265 w 4838700"/>
                <a:gd name="connsiteY1137" fmla="*/ 234791 h 885825"/>
                <a:gd name="connsiteX1138" fmla="*/ 2842641 w 4838700"/>
                <a:gd name="connsiteY1138" fmla="*/ 237268 h 885825"/>
                <a:gd name="connsiteX1139" fmla="*/ 2855405 w 4838700"/>
                <a:gd name="connsiteY1139" fmla="*/ 727805 h 885825"/>
                <a:gd name="connsiteX1140" fmla="*/ 2837593 w 4838700"/>
                <a:gd name="connsiteY1140" fmla="*/ 736854 h 885825"/>
                <a:gd name="connsiteX1141" fmla="*/ 2842356 w 4838700"/>
                <a:gd name="connsiteY1141" fmla="*/ 718471 h 885825"/>
                <a:gd name="connsiteX1142" fmla="*/ 2859786 w 4838700"/>
                <a:gd name="connsiteY1142" fmla="*/ 727996 h 885825"/>
                <a:gd name="connsiteX1143" fmla="*/ 2855405 w 4838700"/>
                <a:gd name="connsiteY1143" fmla="*/ 727805 h 885825"/>
                <a:gd name="connsiteX1144" fmla="*/ 2886075 w 4838700"/>
                <a:gd name="connsiteY1144" fmla="*/ 500063 h 885825"/>
                <a:gd name="connsiteX1145" fmla="*/ 2908173 w 4838700"/>
                <a:gd name="connsiteY1145" fmla="*/ 494252 h 885825"/>
                <a:gd name="connsiteX1146" fmla="*/ 2886075 w 4838700"/>
                <a:gd name="connsiteY1146" fmla="*/ 500063 h 885825"/>
                <a:gd name="connsiteX1147" fmla="*/ 2894743 w 4838700"/>
                <a:gd name="connsiteY1147" fmla="*/ 271939 h 885825"/>
                <a:gd name="connsiteX1148" fmla="*/ 2912269 w 4838700"/>
                <a:gd name="connsiteY1148" fmla="*/ 272225 h 885825"/>
                <a:gd name="connsiteX1149" fmla="*/ 2894743 w 4838700"/>
                <a:gd name="connsiteY1149" fmla="*/ 271939 h 885825"/>
                <a:gd name="connsiteX1150" fmla="*/ 2898077 w 4838700"/>
                <a:gd name="connsiteY1150" fmla="*/ 330613 h 885825"/>
                <a:gd name="connsiteX1151" fmla="*/ 2902744 w 4838700"/>
                <a:gd name="connsiteY1151" fmla="*/ 318325 h 885825"/>
                <a:gd name="connsiteX1152" fmla="*/ 2941987 w 4838700"/>
                <a:gd name="connsiteY1152" fmla="*/ 337375 h 885825"/>
                <a:gd name="connsiteX1153" fmla="*/ 2898077 w 4838700"/>
                <a:gd name="connsiteY1153" fmla="*/ 330613 h 885825"/>
                <a:gd name="connsiteX1154" fmla="*/ 2903601 w 4838700"/>
                <a:gd name="connsiteY1154" fmla="*/ 737711 h 885825"/>
                <a:gd name="connsiteX1155" fmla="*/ 2912459 w 4838700"/>
                <a:gd name="connsiteY1155" fmla="*/ 734759 h 885825"/>
                <a:gd name="connsiteX1156" fmla="*/ 2934653 w 4838700"/>
                <a:gd name="connsiteY1156" fmla="*/ 725805 h 885825"/>
                <a:gd name="connsiteX1157" fmla="*/ 2903601 w 4838700"/>
                <a:gd name="connsiteY1157" fmla="*/ 737711 h 885825"/>
                <a:gd name="connsiteX1158" fmla="*/ 2913221 w 4838700"/>
                <a:gd name="connsiteY1158" fmla="*/ 225933 h 885825"/>
                <a:gd name="connsiteX1159" fmla="*/ 2935129 w 4838700"/>
                <a:gd name="connsiteY1159" fmla="*/ 229362 h 885825"/>
                <a:gd name="connsiteX1160" fmla="*/ 2917317 w 4838700"/>
                <a:gd name="connsiteY1160" fmla="*/ 238411 h 885825"/>
                <a:gd name="connsiteX1161" fmla="*/ 2913221 w 4838700"/>
                <a:gd name="connsiteY1161" fmla="*/ 225933 h 885825"/>
                <a:gd name="connsiteX1162" fmla="*/ 2927414 w 4838700"/>
                <a:gd name="connsiteY1162" fmla="*/ 408146 h 885825"/>
                <a:gd name="connsiteX1163" fmla="*/ 2923223 w 4838700"/>
                <a:gd name="connsiteY1163" fmla="*/ 395764 h 885825"/>
                <a:gd name="connsiteX1164" fmla="*/ 2954084 w 4838700"/>
                <a:gd name="connsiteY1164" fmla="*/ 393192 h 885825"/>
                <a:gd name="connsiteX1165" fmla="*/ 2927604 w 4838700"/>
                <a:gd name="connsiteY1165" fmla="*/ 398907 h 885825"/>
                <a:gd name="connsiteX1166" fmla="*/ 2927414 w 4838700"/>
                <a:gd name="connsiteY1166" fmla="*/ 408146 h 885825"/>
                <a:gd name="connsiteX1167" fmla="*/ 2929223 w 4838700"/>
                <a:gd name="connsiteY1167" fmla="*/ 309467 h 885825"/>
                <a:gd name="connsiteX1168" fmla="*/ 2929319 w 4838700"/>
                <a:gd name="connsiteY1168" fmla="*/ 303276 h 885825"/>
                <a:gd name="connsiteX1169" fmla="*/ 2933795 w 4838700"/>
                <a:gd name="connsiteY1169" fmla="*/ 300228 h 885825"/>
                <a:gd name="connsiteX1170" fmla="*/ 2955703 w 4838700"/>
                <a:gd name="connsiteY1170" fmla="*/ 303657 h 885825"/>
                <a:gd name="connsiteX1171" fmla="*/ 2929223 w 4838700"/>
                <a:gd name="connsiteY1171" fmla="*/ 309467 h 885825"/>
                <a:gd name="connsiteX1172" fmla="*/ 2934081 w 4838700"/>
                <a:gd name="connsiteY1172" fmla="*/ 284893 h 885825"/>
                <a:gd name="connsiteX1173" fmla="*/ 2934272 w 4838700"/>
                <a:gd name="connsiteY1173" fmla="*/ 275654 h 885825"/>
                <a:gd name="connsiteX1174" fmla="*/ 2938558 w 4838700"/>
                <a:gd name="connsiteY1174" fmla="*/ 281845 h 885825"/>
                <a:gd name="connsiteX1175" fmla="*/ 2956274 w 4838700"/>
                <a:gd name="connsiteY1175" fmla="*/ 275939 h 885825"/>
                <a:gd name="connsiteX1176" fmla="*/ 2934081 w 4838700"/>
                <a:gd name="connsiteY1176" fmla="*/ 284893 h 885825"/>
                <a:gd name="connsiteX1177" fmla="*/ 2934843 w 4838700"/>
                <a:gd name="connsiteY1177" fmla="*/ 244792 h 885825"/>
                <a:gd name="connsiteX1178" fmla="*/ 2961418 w 4838700"/>
                <a:gd name="connsiteY1178" fmla="*/ 232886 h 885825"/>
                <a:gd name="connsiteX1179" fmla="*/ 2956846 w 4838700"/>
                <a:gd name="connsiteY1179" fmla="*/ 242030 h 885825"/>
                <a:gd name="connsiteX1180" fmla="*/ 2934843 w 4838700"/>
                <a:gd name="connsiteY1180" fmla="*/ 244792 h 885825"/>
                <a:gd name="connsiteX1181" fmla="*/ 2944368 w 4838700"/>
                <a:gd name="connsiteY1181" fmla="*/ 207931 h 885825"/>
                <a:gd name="connsiteX1182" fmla="*/ 2970657 w 4838700"/>
                <a:gd name="connsiteY1182" fmla="*/ 211360 h 885825"/>
                <a:gd name="connsiteX1183" fmla="*/ 2952845 w 4838700"/>
                <a:gd name="connsiteY1183" fmla="*/ 223456 h 885825"/>
                <a:gd name="connsiteX1184" fmla="*/ 2944368 w 4838700"/>
                <a:gd name="connsiteY1184" fmla="*/ 207931 h 885825"/>
                <a:gd name="connsiteX1185" fmla="*/ 2970371 w 4838700"/>
                <a:gd name="connsiteY1185" fmla="*/ 464249 h 885825"/>
                <a:gd name="connsiteX1186" fmla="*/ 2956941 w 4838700"/>
                <a:gd name="connsiteY1186" fmla="*/ 476345 h 885825"/>
                <a:gd name="connsiteX1187" fmla="*/ 2970371 w 4838700"/>
                <a:gd name="connsiteY1187" fmla="*/ 464249 h 885825"/>
                <a:gd name="connsiteX1188" fmla="*/ 2967704 w 4838700"/>
                <a:gd name="connsiteY1188" fmla="*/ 371666 h 885825"/>
                <a:gd name="connsiteX1189" fmla="*/ 2989993 w 4838700"/>
                <a:gd name="connsiteY1189" fmla="*/ 356616 h 885825"/>
                <a:gd name="connsiteX1190" fmla="*/ 2985326 w 4838700"/>
                <a:gd name="connsiteY1190" fmla="*/ 368903 h 885825"/>
                <a:gd name="connsiteX1191" fmla="*/ 2976658 w 4838700"/>
                <a:gd name="connsiteY1191" fmla="*/ 365665 h 885825"/>
                <a:gd name="connsiteX1192" fmla="*/ 2967704 w 4838700"/>
                <a:gd name="connsiteY1192" fmla="*/ 371666 h 885825"/>
                <a:gd name="connsiteX1193" fmla="*/ 2968848 w 4838700"/>
                <a:gd name="connsiteY1193" fmla="*/ 310039 h 885825"/>
                <a:gd name="connsiteX1194" fmla="*/ 2991041 w 4838700"/>
                <a:gd name="connsiteY1194" fmla="*/ 298037 h 885825"/>
                <a:gd name="connsiteX1195" fmla="*/ 2968848 w 4838700"/>
                <a:gd name="connsiteY1195" fmla="*/ 310039 h 885825"/>
                <a:gd name="connsiteX1196" fmla="*/ 2983325 w 4838700"/>
                <a:gd name="connsiteY1196" fmla="*/ 476821 h 885825"/>
                <a:gd name="connsiteX1197" fmla="*/ 2992374 w 4838700"/>
                <a:gd name="connsiteY1197" fmla="*/ 464630 h 885825"/>
                <a:gd name="connsiteX1198" fmla="*/ 2983325 w 4838700"/>
                <a:gd name="connsiteY1198" fmla="*/ 476821 h 885825"/>
                <a:gd name="connsiteX1199" fmla="*/ 2998946 w 4838700"/>
                <a:gd name="connsiteY1199" fmla="*/ 344424 h 885825"/>
                <a:gd name="connsiteX1200" fmla="*/ 3003804 w 4838700"/>
                <a:gd name="connsiteY1200" fmla="*/ 319850 h 885825"/>
                <a:gd name="connsiteX1201" fmla="*/ 3011996 w 4838700"/>
                <a:gd name="connsiteY1201" fmla="*/ 350806 h 885825"/>
                <a:gd name="connsiteX1202" fmla="*/ 2998946 w 4838700"/>
                <a:gd name="connsiteY1202" fmla="*/ 344424 h 885825"/>
                <a:gd name="connsiteX1203" fmla="*/ 3004852 w 4838700"/>
                <a:gd name="connsiteY1203" fmla="*/ 264319 h 885825"/>
                <a:gd name="connsiteX1204" fmla="*/ 3022473 w 4838700"/>
                <a:gd name="connsiteY1204" fmla="*/ 258413 h 885825"/>
                <a:gd name="connsiteX1205" fmla="*/ 3014091 w 4838700"/>
                <a:gd name="connsiteY1205" fmla="*/ 236696 h 885825"/>
                <a:gd name="connsiteX1206" fmla="*/ 3027426 w 4838700"/>
                <a:gd name="connsiteY1206" fmla="*/ 224600 h 885825"/>
                <a:gd name="connsiteX1207" fmla="*/ 3040571 w 4838700"/>
                <a:gd name="connsiteY1207" fmla="*/ 230981 h 885825"/>
                <a:gd name="connsiteX1208" fmla="*/ 3035903 w 4838700"/>
                <a:gd name="connsiteY1208" fmla="*/ 243268 h 885825"/>
                <a:gd name="connsiteX1209" fmla="*/ 3022664 w 4838700"/>
                <a:gd name="connsiteY1209" fmla="*/ 243078 h 885825"/>
                <a:gd name="connsiteX1210" fmla="*/ 3026569 w 4838700"/>
                <a:gd name="connsiteY1210" fmla="*/ 270891 h 885825"/>
                <a:gd name="connsiteX1211" fmla="*/ 3013424 w 4838700"/>
                <a:gd name="connsiteY1211" fmla="*/ 270700 h 885825"/>
                <a:gd name="connsiteX1212" fmla="*/ 3004852 w 4838700"/>
                <a:gd name="connsiteY1212" fmla="*/ 264319 h 885825"/>
                <a:gd name="connsiteX1213" fmla="*/ 3020759 w 4838700"/>
                <a:gd name="connsiteY1213" fmla="*/ 357092 h 885825"/>
                <a:gd name="connsiteX1214" fmla="*/ 3082576 w 4838700"/>
                <a:gd name="connsiteY1214" fmla="*/ 348710 h 885825"/>
                <a:gd name="connsiteX1215" fmla="*/ 3055906 w 4838700"/>
                <a:gd name="connsiteY1215" fmla="*/ 360617 h 885825"/>
                <a:gd name="connsiteX1216" fmla="*/ 3020759 w 4838700"/>
                <a:gd name="connsiteY1216" fmla="*/ 357092 h 885825"/>
                <a:gd name="connsiteX1217" fmla="*/ 3026378 w 4838700"/>
                <a:gd name="connsiteY1217" fmla="*/ 286226 h 885825"/>
                <a:gd name="connsiteX1218" fmla="*/ 3066383 w 4838700"/>
                <a:gd name="connsiteY1218" fmla="*/ 262128 h 885825"/>
                <a:gd name="connsiteX1219" fmla="*/ 3026378 w 4838700"/>
                <a:gd name="connsiteY1219" fmla="*/ 286226 h 885825"/>
                <a:gd name="connsiteX1220" fmla="*/ 3029045 w 4838700"/>
                <a:gd name="connsiteY1220" fmla="*/ 385000 h 885825"/>
                <a:gd name="connsiteX1221" fmla="*/ 3055715 w 4838700"/>
                <a:gd name="connsiteY1221" fmla="*/ 366903 h 885825"/>
                <a:gd name="connsiteX1222" fmla="*/ 3029045 w 4838700"/>
                <a:gd name="connsiteY1222" fmla="*/ 385000 h 885825"/>
                <a:gd name="connsiteX1223" fmla="*/ 3032093 w 4838700"/>
                <a:gd name="connsiteY1223" fmla="*/ 215360 h 885825"/>
                <a:gd name="connsiteX1224" fmla="*/ 3062764 w 4838700"/>
                <a:gd name="connsiteY1224" fmla="*/ 218884 h 885825"/>
                <a:gd name="connsiteX1225" fmla="*/ 3032093 w 4838700"/>
                <a:gd name="connsiteY1225" fmla="*/ 215360 h 885825"/>
                <a:gd name="connsiteX1226" fmla="*/ 3027807 w 4838700"/>
                <a:gd name="connsiteY1226" fmla="*/ 699516 h 885825"/>
                <a:gd name="connsiteX1227" fmla="*/ 3049810 w 4838700"/>
                <a:gd name="connsiteY1227" fmla="*/ 699802 h 885825"/>
                <a:gd name="connsiteX1228" fmla="*/ 3040856 w 4838700"/>
                <a:gd name="connsiteY1228" fmla="*/ 711994 h 885825"/>
                <a:gd name="connsiteX1229" fmla="*/ 3076289 w 4838700"/>
                <a:gd name="connsiteY1229" fmla="*/ 703231 h 885825"/>
                <a:gd name="connsiteX1230" fmla="*/ 3067241 w 4838700"/>
                <a:gd name="connsiteY1230" fmla="*/ 715423 h 885825"/>
                <a:gd name="connsiteX1231" fmla="*/ 3031998 w 4838700"/>
                <a:gd name="connsiteY1231" fmla="*/ 714947 h 885825"/>
                <a:gd name="connsiteX1232" fmla="*/ 3027807 w 4838700"/>
                <a:gd name="connsiteY1232" fmla="*/ 699516 h 885825"/>
                <a:gd name="connsiteX1233" fmla="*/ 3034189 w 4838700"/>
                <a:gd name="connsiteY1233" fmla="*/ 341852 h 885825"/>
                <a:gd name="connsiteX1234" fmla="*/ 3034570 w 4838700"/>
                <a:gd name="connsiteY1234" fmla="*/ 323374 h 885825"/>
                <a:gd name="connsiteX1235" fmla="*/ 3034189 w 4838700"/>
                <a:gd name="connsiteY1235" fmla="*/ 341852 h 885825"/>
                <a:gd name="connsiteX1236" fmla="*/ 3045428 w 4838700"/>
                <a:gd name="connsiteY1236" fmla="*/ 453009 h 885825"/>
                <a:gd name="connsiteX1237" fmla="*/ 3076385 w 4838700"/>
                <a:gd name="connsiteY1237" fmla="*/ 447294 h 885825"/>
                <a:gd name="connsiteX1238" fmla="*/ 3067431 w 4838700"/>
                <a:gd name="connsiteY1238" fmla="*/ 456438 h 885825"/>
                <a:gd name="connsiteX1239" fmla="*/ 3045428 w 4838700"/>
                <a:gd name="connsiteY1239" fmla="*/ 453009 h 885825"/>
                <a:gd name="connsiteX1240" fmla="*/ 3053334 w 4838700"/>
                <a:gd name="connsiteY1240" fmla="*/ 499396 h 885825"/>
                <a:gd name="connsiteX1241" fmla="*/ 3066860 w 4838700"/>
                <a:gd name="connsiteY1241" fmla="*/ 481108 h 885825"/>
                <a:gd name="connsiteX1242" fmla="*/ 3102007 w 4838700"/>
                <a:gd name="connsiteY1242" fmla="*/ 484727 h 885825"/>
                <a:gd name="connsiteX1243" fmla="*/ 3053334 w 4838700"/>
                <a:gd name="connsiteY1243" fmla="*/ 499396 h 885825"/>
                <a:gd name="connsiteX1244" fmla="*/ 3079242 w 4838700"/>
                <a:gd name="connsiteY1244" fmla="*/ 286988 h 885825"/>
                <a:gd name="connsiteX1245" fmla="*/ 3092196 w 4838700"/>
                <a:gd name="connsiteY1245" fmla="*/ 299561 h 885825"/>
                <a:gd name="connsiteX1246" fmla="*/ 3083243 w 4838700"/>
                <a:gd name="connsiteY1246" fmla="*/ 311753 h 885825"/>
                <a:gd name="connsiteX1247" fmla="*/ 3069908 w 4838700"/>
                <a:gd name="connsiteY1247" fmla="*/ 320802 h 885825"/>
                <a:gd name="connsiteX1248" fmla="*/ 3056858 w 4838700"/>
                <a:gd name="connsiteY1248" fmla="*/ 311372 h 885825"/>
                <a:gd name="connsiteX1249" fmla="*/ 3079433 w 4838700"/>
                <a:gd name="connsiteY1249" fmla="*/ 283940 h 885825"/>
                <a:gd name="connsiteX1250" fmla="*/ 3079242 w 4838700"/>
                <a:gd name="connsiteY1250" fmla="*/ 286988 h 885825"/>
                <a:gd name="connsiteX1251" fmla="*/ 3057620 w 4838700"/>
                <a:gd name="connsiteY1251" fmla="*/ 508730 h 885825"/>
                <a:gd name="connsiteX1252" fmla="*/ 3071051 w 4838700"/>
                <a:gd name="connsiteY1252" fmla="*/ 499681 h 885825"/>
                <a:gd name="connsiteX1253" fmla="*/ 3075242 w 4838700"/>
                <a:gd name="connsiteY1253" fmla="*/ 512064 h 885825"/>
                <a:gd name="connsiteX1254" fmla="*/ 3057620 w 4838700"/>
                <a:gd name="connsiteY1254" fmla="*/ 508730 h 885825"/>
                <a:gd name="connsiteX1255" fmla="*/ 3089434 w 4838700"/>
                <a:gd name="connsiteY1255" fmla="*/ 450628 h 885825"/>
                <a:gd name="connsiteX1256" fmla="*/ 3094101 w 4838700"/>
                <a:gd name="connsiteY1256" fmla="*/ 438341 h 885825"/>
                <a:gd name="connsiteX1257" fmla="*/ 3115913 w 4838700"/>
                <a:gd name="connsiteY1257" fmla="*/ 454057 h 885825"/>
                <a:gd name="connsiteX1258" fmla="*/ 3089434 w 4838700"/>
                <a:gd name="connsiteY1258" fmla="*/ 450628 h 885825"/>
                <a:gd name="connsiteX1259" fmla="*/ 3127819 w 4838700"/>
                <a:gd name="connsiteY1259" fmla="*/ 275463 h 885825"/>
                <a:gd name="connsiteX1260" fmla="*/ 3110198 w 4838700"/>
                <a:gd name="connsiteY1260" fmla="*/ 278321 h 885825"/>
                <a:gd name="connsiteX1261" fmla="*/ 3106007 w 4838700"/>
                <a:gd name="connsiteY1261" fmla="*/ 265938 h 885825"/>
                <a:gd name="connsiteX1262" fmla="*/ 3092863 w 4838700"/>
                <a:gd name="connsiteY1262" fmla="*/ 262604 h 885825"/>
                <a:gd name="connsiteX1263" fmla="*/ 3132582 w 4838700"/>
                <a:gd name="connsiteY1263" fmla="*/ 256984 h 885825"/>
                <a:gd name="connsiteX1264" fmla="*/ 3150108 w 4838700"/>
                <a:gd name="connsiteY1264" fmla="*/ 260318 h 885825"/>
                <a:gd name="connsiteX1265" fmla="*/ 3136868 w 4838700"/>
                <a:gd name="connsiteY1265" fmla="*/ 263176 h 885825"/>
                <a:gd name="connsiteX1266" fmla="*/ 3127819 w 4838700"/>
                <a:gd name="connsiteY1266" fmla="*/ 275463 h 885825"/>
                <a:gd name="connsiteX1267" fmla="*/ 3119628 w 4838700"/>
                <a:gd name="connsiteY1267" fmla="*/ 491204 h 885825"/>
                <a:gd name="connsiteX1268" fmla="*/ 3098006 w 4838700"/>
                <a:gd name="connsiteY1268" fmla="*/ 469297 h 885825"/>
                <a:gd name="connsiteX1269" fmla="*/ 3128677 w 4838700"/>
                <a:gd name="connsiteY1269" fmla="*/ 479012 h 885825"/>
                <a:gd name="connsiteX1270" fmla="*/ 3119628 w 4838700"/>
                <a:gd name="connsiteY1270" fmla="*/ 491204 h 885825"/>
                <a:gd name="connsiteX1271" fmla="*/ 3123057 w 4838700"/>
                <a:gd name="connsiteY1271" fmla="*/ 293846 h 885825"/>
                <a:gd name="connsiteX1272" fmla="*/ 3123248 w 4838700"/>
                <a:gd name="connsiteY1272" fmla="*/ 284607 h 885825"/>
                <a:gd name="connsiteX1273" fmla="*/ 3123057 w 4838700"/>
                <a:gd name="connsiteY1273" fmla="*/ 293846 h 885825"/>
                <a:gd name="connsiteX1274" fmla="*/ 3124581 w 4838700"/>
                <a:gd name="connsiteY1274" fmla="*/ 707136 h 885825"/>
                <a:gd name="connsiteX1275" fmla="*/ 3146679 w 4838700"/>
                <a:gd name="connsiteY1275" fmla="*/ 707422 h 885825"/>
                <a:gd name="connsiteX1276" fmla="*/ 3128963 w 4838700"/>
                <a:gd name="connsiteY1276" fmla="*/ 713327 h 885825"/>
                <a:gd name="connsiteX1277" fmla="*/ 3124581 w 4838700"/>
                <a:gd name="connsiteY1277" fmla="*/ 707136 h 885825"/>
                <a:gd name="connsiteX1278" fmla="*/ 3248025 w 4838700"/>
                <a:gd name="connsiteY1278" fmla="*/ 705898 h 885825"/>
                <a:gd name="connsiteX1279" fmla="*/ 3248311 w 4838700"/>
                <a:gd name="connsiteY1279" fmla="*/ 687419 h 885825"/>
                <a:gd name="connsiteX1280" fmla="*/ 3270218 w 4838700"/>
                <a:gd name="connsiteY1280" fmla="*/ 693896 h 885825"/>
                <a:gd name="connsiteX1281" fmla="*/ 3283173 w 4838700"/>
                <a:gd name="connsiteY1281" fmla="*/ 712565 h 885825"/>
                <a:gd name="connsiteX1282" fmla="*/ 3265837 w 4838700"/>
                <a:gd name="connsiteY1282" fmla="*/ 699992 h 885825"/>
                <a:gd name="connsiteX1283" fmla="*/ 3265646 w 4838700"/>
                <a:gd name="connsiteY1283" fmla="*/ 712375 h 885825"/>
                <a:gd name="connsiteX1284" fmla="*/ 3203829 w 4838700"/>
                <a:gd name="connsiteY1284" fmla="*/ 714566 h 885825"/>
                <a:gd name="connsiteX1285" fmla="*/ 3204019 w 4838700"/>
                <a:gd name="connsiteY1285" fmla="*/ 702278 h 885825"/>
                <a:gd name="connsiteX1286" fmla="*/ 3181826 w 4838700"/>
                <a:gd name="connsiteY1286" fmla="*/ 714280 h 885825"/>
                <a:gd name="connsiteX1287" fmla="*/ 3168587 w 4838700"/>
                <a:gd name="connsiteY1287" fmla="*/ 714089 h 885825"/>
                <a:gd name="connsiteX1288" fmla="*/ 3151061 w 4838700"/>
                <a:gd name="connsiteY1288" fmla="*/ 710755 h 885825"/>
                <a:gd name="connsiteX1289" fmla="*/ 3155728 w 4838700"/>
                <a:gd name="connsiteY1289" fmla="*/ 695420 h 885825"/>
                <a:gd name="connsiteX1290" fmla="*/ 3182017 w 4838700"/>
                <a:gd name="connsiteY1290" fmla="*/ 701993 h 885825"/>
                <a:gd name="connsiteX1291" fmla="*/ 3191066 w 4838700"/>
                <a:gd name="connsiteY1291" fmla="*/ 689801 h 885825"/>
                <a:gd name="connsiteX1292" fmla="*/ 3195257 w 4838700"/>
                <a:gd name="connsiteY1292" fmla="*/ 699135 h 885825"/>
                <a:gd name="connsiteX1293" fmla="*/ 3217450 w 4838700"/>
                <a:gd name="connsiteY1293" fmla="*/ 690277 h 885825"/>
                <a:gd name="connsiteX1294" fmla="*/ 3212687 w 4838700"/>
                <a:gd name="connsiteY1294" fmla="*/ 708660 h 885825"/>
                <a:gd name="connsiteX1295" fmla="*/ 3248025 w 4838700"/>
                <a:gd name="connsiteY1295" fmla="*/ 705898 h 885825"/>
                <a:gd name="connsiteX1296" fmla="*/ 3164300 w 4838700"/>
                <a:gd name="connsiteY1296" fmla="*/ 448723 h 885825"/>
                <a:gd name="connsiteX1297" fmla="*/ 3199638 w 4838700"/>
                <a:gd name="connsiteY1297" fmla="*/ 439960 h 885825"/>
                <a:gd name="connsiteX1298" fmla="*/ 3221641 w 4838700"/>
                <a:gd name="connsiteY1298" fmla="*/ 443389 h 885825"/>
                <a:gd name="connsiteX1299" fmla="*/ 3225832 w 4838700"/>
                <a:gd name="connsiteY1299" fmla="*/ 455771 h 885825"/>
                <a:gd name="connsiteX1300" fmla="*/ 3164300 w 4838700"/>
                <a:gd name="connsiteY1300" fmla="*/ 448723 h 885825"/>
                <a:gd name="connsiteX1301" fmla="*/ 3167253 w 4838700"/>
                <a:gd name="connsiteY1301" fmla="*/ 276034 h 885825"/>
                <a:gd name="connsiteX1302" fmla="*/ 3176302 w 4838700"/>
                <a:gd name="connsiteY1302" fmla="*/ 260699 h 885825"/>
                <a:gd name="connsiteX1303" fmla="*/ 3193828 w 4838700"/>
                <a:gd name="connsiteY1303" fmla="*/ 264033 h 885825"/>
                <a:gd name="connsiteX1304" fmla="*/ 3198019 w 4838700"/>
                <a:gd name="connsiteY1304" fmla="*/ 276416 h 885825"/>
                <a:gd name="connsiteX1305" fmla="*/ 3189065 w 4838700"/>
                <a:gd name="connsiteY1305" fmla="*/ 282416 h 885825"/>
                <a:gd name="connsiteX1306" fmla="*/ 3167253 w 4838700"/>
                <a:gd name="connsiteY1306" fmla="*/ 276034 h 885825"/>
                <a:gd name="connsiteX1307" fmla="*/ 3188970 w 4838700"/>
                <a:gd name="connsiteY1307" fmla="*/ 297942 h 885825"/>
                <a:gd name="connsiteX1308" fmla="*/ 3206687 w 4838700"/>
                <a:gd name="connsiteY1308" fmla="*/ 288893 h 885825"/>
                <a:gd name="connsiteX1309" fmla="*/ 3206496 w 4838700"/>
                <a:gd name="connsiteY1309" fmla="*/ 298133 h 885825"/>
                <a:gd name="connsiteX1310" fmla="*/ 3188970 w 4838700"/>
                <a:gd name="connsiteY1310" fmla="*/ 297942 h 885825"/>
                <a:gd name="connsiteX1311" fmla="*/ 3211068 w 4838700"/>
                <a:gd name="connsiteY1311" fmla="*/ 285941 h 885825"/>
                <a:gd name="connsiteX1312" fmla="*/ 3220117 w 4838700"/>
                <a:gd name="connsiteY1312" fmla="*/ 273749 h 885825"/>
                <a:gd name="connsiteX1313" fmla="*/ 3250597 w 4838700"/>
                <a:gd name="connsiteY1313" fmla="*/ 289560 h 885825"/>
                <a:gd name="connsiteX1314" fmla="*/ 3211068 w 4838700"/>
                <a:gd name="connsiteY1314" fmla="*/ 285941 h 885825"/>
                <a:gd name="connsiteX1315" fmla="*/ 3214688 w 4838700"/>
                <a:gd name="connsiteY1315" fmla="*/ 335280 h 885825"/>
                <a:gd name="connsiteX1316" fmla="*/ 3223832 w 4838700"/>
                <a:gd name="connsiteY1316" fmla="*/ 316897 h 885825"/>
                <a:gd name="connsiteX1317" fmla="*/ 3227927 w 4838700"/>
                <a:gd name="connsiteY1317" fmla="*/ 335471 h 885825"/>
                <a:gd name="connsiteX1318" fmla="*/ 3214688 w 4838700"/>
                <a:gd name="connsiteY1318" fmla="*/ 335280 h 885825"/>
                <a:gd name="connsiteX1319" fmla="*/ 3238595 w 4838700"/>
                <a:gd name="connsiteY1319" fmla="*/ 221551 h 885825"/>
                <a:gd name="connsiteX1320" fmla="*/ 3300317 w 4838700"/>
                <a:gd name="connsiteY1320" fmla="*/ 210121 h 885825"/>
                <a:gd name="connsiteX1321" fmla="*/ 3300222 w 4838700"/>
                <a:gd name="connsiteY1321" fmla="*/ 216313 h 885825"/>
                <a:gd name="connsiteX1322" fmla="*/ 3304604 w 4838700"/>
                <a:gd name="connsiteY1322" fmla="*/ 216408 h 885825"/>
                <a:gd name="connsiteX1323" fmla="*/ 3295269 w 4838700"/>
                <a:gd name="connsiteY1323" fmla="*/ 247079 h 885825"/>
                <a:gd name="connsiteX1324" fmla="*/ 3291269 w 4838700"/>
                <a:gd name="connsiteY1324" fmla="*/ 225457 h 885825"/>
                <a:gd name="connsiteX1325" fmla="*/ 3286982 w 4838700"/>
                <a:gd name="connsiteY1325" fmla="*/ 219266 h 885825"/>
                <a:gd name="connsiteX1326" fmla="*/ 3238595 w 4838700"/>
                <a:gd name="connsiteY1326" fmla="*/ 221551 h 885825"/>
                <a:gd name="connsiteX1327" fmla="*/ 3244120 w 4838700"/>
                <a:gd name="connsiteY1327" fmla="*/ 415957 h 885825"/>
                <a:gd name="connsiteX1328" fmla="*/ 3261932 w 4838700"/>
                <a:gd name="connsiteY1328" fmla="*/ 407003 h 885825"/>
                <a:gd name="connsiteX1329" fmla="*/ 3244120 w 4838700"/>
                <a:gd name="connsiteY1329" fmla="*/ 415957 h 885825"/>
                <a:gd name="connsiteX1330" fmla="*/ 3276314 w 4838700"/>
                <a:gd name="connsiteY1330" fmla="*/ 330041 h 885825"/>
                <a:gd name="connsiteX1331" fmla="*/ 3280410 w 4838700"/>
                <a:gd name="connsiteY1331" fmla="*/ 348615 h 885825"/>
                <a:gd name="connsiteX1332" fmla="*/ 3276314 w 4838700"/>
                <a:gd name="connsiteY1332" fmla="*/ 330041 h 885825"/>
                <a:gd name="connsiteX1333" fmla="*/ 3279362 w 4838700"/>
                <a:gd name="connsiteY1333" fmla="*/ 413385 h 885825"/>
                <a:gd name="connsiteX1334" fmla="*/ 3288602 w 4838700"/>
                <a:gd name="connsiteY1334" fmla="*/ 388810 h 885825"/>
                <a:gd name="connsiteX1335" fmla="*/ 3279362 w 4838700"/>
                <a:gd name="connsiteY1335" fmla="*/ 413385 h 885825"/>
                <a:gd name="connsiteX1336" fmla="*/ 3329464 w 4838700"/>
                <a:gd name="connsiteY1336" fmla="*/ 309277 h 885825"/>
                <a:gd name="connsiteX1337" fmla="*/ 3281172 w 4838700"/>
                <a:gd name="connsiteY1337" fmla="*/ 302419 h 885825"/>
                <a:gd name="connsiteX1338" fmla="*/ 3333941 w 4838700"/>
                <a:gd name="connsiteY1338" fmla="*/ 303181 h 885825"/>
                <a:gd name="connsiteX1339" fmla="*/ 3333655 w 4838700"/>
                <a:gd name="connsiteY1339" fmla="*/ 318611 h 885825"/>
                <a:gd name="connsiteX1340" fmla="*/ 3329083 w 4838700"/>
                <a:gd name="connsiteY1340" fmla="*/ 327755 h 885825"/>
                <a:gd name="connsiteX1341" fmla="*/ 3320320 w 4838700"/>
                <a:gd name="connsiteY1341" fmla="*/ 327660 h 885825"/>
                <a:gd name="connsiteX1342" fmla="*/ 3316129 w 4838700"/>
                <a:gd name="connsiteY1342" fmla="*/ 315277 h 885825"/>
                <a:gd name="connsiteX1343" fmla="*/ 3329464 w 4838700"/>
                <a:gd name="connsiteY1343" fmla="*/ 309277 h 885825"/>
                <a:gd name="connsiteX1344" fmla="*/ 3346799 w 4838700"/>
                <a:gd name="connsiteY1344" fmla="*/ 324993 h 885825"/>
                <a:gd name="connsiteX1345" fmla="*/ 3324606 w 4838700"/>
                <a:gd name="connsiteY1345" fmla="*/ 336995 h 885825"/>
                <a:gd name="connsiteX1346" fmla="*/ 3346799 w 4838700"/>
                <a:gd name="connsiteY1346" fmla="*/ 324993 h 885825"/>
                <a:gd name="connsiteX1347" fmla="*/ 3296412 w 4838700"/>
                <a:gd name="connsiteY1347" fmla="*/ 712756 h 885825"/>
                <a:gd name="connsiteX1348" fmla="*/ 3296603 w 4838700"/>
                <a:gd name="connsiteY1348" fmla="*/ 703517 h 885825"/>
                <a:gd name="connsiteX1349" fmla="*/ 3305270 w 4838700"/>
                <a:gd name="connsiteY1349" fmla="*/ 709803 h 885825"/>
                <a:gd name="connsiteX1350" fmla="*/ 3314319 w 4838700"/>
                <a:gd name="connsiteY1350" fmla="*/ 694563 h 885825"/>
                <a:gd name="connsiteX1351" fmla="*/ 3353657 w 4838700"/>
                <a:gd name="connsiteY1351" fmla="*/ 713613 h 885825"/>
                <a:gd name="connsiteX1352" fmla="*/ 3331750 w 4838700"/>
                <a:gd name="connsiteY1352" fmla="*/ 707136 h 885825"/>
                <a:gd name="connsiteX1353" fmla="*/ 3357848 w 4838700"/>
                <a:gd name="connsiteY1353" fmla="*/ 729139 h 885825"/>
                <a:gd name="connsiteX1354" fmla="*/ 3322511 w 4838700"/>
                <a:gd name="connsiteY1354" fmla="*/ 734759 h 885825"/>
                <a:gd name="connsiteX1355" fmla="*/ 3331655 w 4838700"/>
                <a:gd name="connsiteY1355" fmla="*/ 716375 h 885825"/>
                <a:gd name="connsiteX1356" fmla="*/ 3296412 w 4838700"/>
                <a:gd name="connsiteY1356" fmla="*/ 712756 h 885825"/>
                <a:gd name="connsiteX1357" fmla="*/ 3303556 w 4838700"/>
                <a:gd name="connsiteY1357" fmla="*/ 546354 h 885825"/>
                <a:gd name="connsiteX1358" fmla="*/ 3325559 w 4838700"/>
                <a:gd name="connsiteY1358" fmla="*/ 546640 h 885825"/>
                <a:gd name="connsiteX1359" fmla="*/ 3321082 w 4838700"/>
                <a:gd name="connsiteY1359" fmla="*/ 552736 h 885825"/>
                <a:gd name="connsiteX1360" fmla="*/ 3330035 w 4838700"/>
                <a:gd name="connsiteY1360" fmla="*/ 543592 h 885825"/>
                <a:gd name="connsiteX1361" fmla="*/ 3338608 w 4838700"/>
                <a:gd name="connsiteY1361" fmla="*/ 559118 h 885825"/>
                <a:gd name="connsiteX1362" fmla="*/ 3307842 w 4838700"/>
                <a:gd name="connsiteY1362" fmla="*/ 555593 h 885825"/>
                <a:gd name="connsiteX1363" fmla="*/ 3303556 w 4838700"/>
                <a:gd name="connsiteY1363" fmla="*/ 546354 h 885825"/>
                <a:gd name="connsiteX1364" fmla="*/ 3309557 w 4838700"/>
                <a:gd name="connsiteY1364" fmla="*/ 450818 h 885825"/>
                <a:gd name="connsiteX1365" fmla="*/ 3327273 w 4838700"/>
                <a:gd name="connsiteY1365" fmla="*/ 441770 h 885825"/>
                <a:gd name="connsiteX1366" fmla="*/ 3327083 w 4838700"/>
                <a:gd name="connsiteY1366" fmla="*/ 454152 h 885825"/>
                <a:gd name="connsiteX1367" fmla="*/ 3309557 w 4838700"/>
                <a:gd name="connsiteY1367" fmla="*/ 450818 h 885825"/>
                <a:gd name="connsiteX1368" fmla="*/ 3330131 w 4838700"/>
                <a:gd name="connsiteY1368" fmla="*/ 534448 h 885825"/>
                <a:gd name="connsiteX1369" fmla="*/ 3339275 w 4838700"/>
                <a:gd name="connsiteY1369" fmla="*/ 516064 h 885825"/>
                <a:gd name="connsiteX1370" fmla="*/ 3343275 w 4838700"/>
                <a:gd name="connsiteY1370" fmla="*/ 537686 h 885825"/>
                <a:gd name="connsiteX1371" fmla="*/ 3330131 w 4838700"/>
                <a:gd name="connsiteY1371" fmla="*/ 534448 h 885825"/>
                <a:gd name="connsiteX1372" fmla="*/ 3338894 w 4838700"/>
                <a:gd name="connsiteY1372" fmla="*/ 540734 h 885825"/>
                <a:gd name="connsiteX1373" fmla="*/ 3356419 w 4838700"/>
                <a:gd name="connsiteY1373" fmla="*/ 544068 h 885825"/>
                <a:gd name="connsiteX1374" fmla="*/ 3356229 w 4838700"/>
                <a:gd name="connsiteY1374" fmla="*/ 556451 h 885825"/>
                <a:gd name="connsiteX1375" fmla="*/ 3338894 w 4838700"/>
                <a:gd name="connsiteY1375" fmla="*/ 540734 h 885825"/>
                <a:gd name="connsiteX1376" fmla="*/ 3353657 w 4838700"/>
                <a:gd name="connsiteY1376" fmla="*/ 445294 h 885825"/>
                <a:gd name="connsiteX1377" fmla="*/ 3357848 w 4838700"/>
                <a:gd name="connsiteY1377" fmla="*/ 457676 h 885825"/>
                <a:gd name="connsiteX1378" fmla="*/ 3375469 w 4838700"/>
                <a:gd name="connsiteY1378" fmla="*/ 457962 h 885825"/>
                <a:gd name="connsiteX1379" fmla="*/ 3344609 w 4838700"/>
                <a:gd name="connsiteY1379" fmla="*/ 460629 h 885825"/>
                <a:gd name="connsiteX1380" fmla="*/ 3344894 w 4838700"/>
                <a:gd name="connsiteY1380" fmla="*/ 445199 h 885825"/>
                <a:gd name="connsiteX1381" fmla="*/ 3389090 w 4838700"/>
                <a:gd name="connsiteY1381" fmla="*/ 430435 h 885825"/>
                <a:gd name="connsiteX1382" fmla="*/ 3353657 w 4838700"/>
                <a:gd name="connsiteY1382" fmla="*/ 445294 h 885825"/>
                <a:gd name="connsiteX1383" fmla="*/ 3367850 w 4838700"/>
                <a:gd name="connsiteY1383" fmla="*/ 383858 h 885825"/>
                <a:gd name="connsiteX1384" fmla="*/ 3389852 w 4838700"/>
                <a:gd name="connsiteY1384" fmla="*/ 381095 h 885825"/>
                <a:gd name="connsiteX1385" fmla="*/ 3389662 w 4838700"/>
                <a:gd name="connsiteY1385" fmla="*/ 393478 h 885825"/>
                <a:gd name="connsiteX1386" fmla="*/ 3380994 w 4838700"/>
                <a:gd name="connsiteY1386" fmla="*/ 384048 h 885825"/>
                <a:gd name="connsiteX1387" fmla="*/ 3367850 w 4838700"/>
                <a:gd name="connsiteY1387" fmla="*/ 383858 h 885825"/>
                <a:gd name="connsiteX1388" fmla="*/ 3416332 w 4838700"/>
                <a:gd name="connsiteY1388" fmla="*/ 378428 h 885825"/>
                <a:gd name="connsiteX1389" fmla="*/ 3394329 w 4838700"/>
                <a:gd name="connsiteY1389" fmla="*/ 381191 h 885825"/>
                <a:gd name="connsiteX1390" fmla="*/ 3390424 w 4838700"/>
                <a:gd name="connsiteY1390" fmla="*/ 350330 h 885825"/>
                <a:gd name="connsiteX1391" fmla="*/ 3425476 w 4838700"/>
                <a:gd name="connsiteY1391" fmla="*/ 356997 h 885825"/>
                <a:gd name="connsiteX1392" fmla="*/ 3403283 w 4838700"/>
                <a:gd name="connsiteY1392" fmla="*/ 368999 h 885825"/>
                <a:gd name="connsiteX1393" fmla="*/ 3420713 w 4838700"/>
                <a:gd name="connsiteY1393" fmla="*/ 381571 h 885825"/>
                <a:gd name="connsiteX1394" fmla="*/ 3416332 w 4838700"/>
                <a:gd name="connsiteY1394" fmla="*/ 378428 h 885825"/>
                <a:gd name="connsiteX1395" fmla="*/ 3402902 w 4838700"/>
                <a:gd name="connsiteY1395" fmla="*/ 390525 h 885825"/>
                <a:gd name="connsiteX1396" fmla="*/ 3424714 w 4838700"/>
                <a:gd name="connsiteY1396" fmla="*/ 400145 h 885825"/>
                <a:gd name="connsiteX1397" fmla="*/ 3398234 w 4838700"/>
                <a:gd name="connsiteY1397" fmla="*/ 409004 h 885825"/>
                <a:gd name="connsiteX1398" fmla="*/ 3402902 w 4838700"/>
                <a:gd name="connsiteY1398" fmla="*/ 390525 h 885825"/>
                <a:gd name="connsiteX1399" fmla="*/ 3425285 w 4838700"/>
                <a:gd name="connsiteY1399" fmla="*/ 643795 h 885825"/>
                <a:gd name="connsiteX1400" fmla="*/ 3438335 w 4838700"/>
                <a:gd name="connsiteY1400" fmla="*/ 653225 h 885825"/>
                <a:gd name="connsiteX1401" fmla="*/ 3451860 w 4838700"/>
                <a:gd name="connsiteY1401" fmla="*/ 634937 h 885825"/>
                <a:gd name="connsiteX1402" fmla="*/ 3451479 w 4838700"/>
                <a:gd name="connsiteY1402" fmla="*/ 656463 h 885825"/>
                <a:gd name="connsiteX1403" fmla="*/ 3425285 w 4838700"/>
                <a:gd name="connsiteY1403" fmla="*/ 643795 h 885825"/>
                <a:gd name="connsiteX1404" fmla="*/ 3496151 w 4838700"/>
                <a:gd name="connsiteY1404" fmla="*/ 620173 h 885825"/>
                <a:gd name="connsiteX1405" fmla="*/ 3496437 w 4838700"/>
                <a:gd name="connsiteY1405" fmla="*/ 604742 h 885825"/>
                <a:gd name="connsiteX1406" fmla="*/ 3509677 w 4838700"/>
                <a:gd name="connsiteY1406" fmla="*/ 601885 h 885825"/>
                <a:gd name="connsiteX1407" fmla="*/ 3514058 w 4838700"/>
                <a:gd name="connsiteY1407" fmla="*/ 605028 h 885825"/>
                <a:gd name="connsiteX1408" fmla="*/ 3496151 w 4838700"/>
                <a:gd name="connsiteY1408" fmla="*/ 620173 h 885825"/>
                <a:gd name="connsiteX1409" fmla="*/ 3509201 w 4838700"/>
                <a:gd name="connsiteY1409" fmla="*/ 632746 h 885825"/>
                <a:gd name="connsiteX1410" fmla="*/ 3513296 w 4838700"/>
                <a:gd name="connsiteY1410" fmla="*/ 651320 h 885825"/>
                <a:gd name="connsiteX1411" fmla="*/ 3509201 w 4838700"/>
                <a:gd name="connsiteY1411" fmla="*/ 632746 h 885825"/>
                <a:gd name="connsiteX1412" fmla="*/ 3535394 w 4838700"/>
                <a:gd name="connsiteY1412" fmla="*/ 642366 h 885825"/>
                <a:gd name="connsiteX1413" fmla="*/ 3548825 w 4838700"/>
                <a:gd name="connsiteY1413" fmla="*/ 627126 h 885825"/>
                <a:gd name="connsiteX1414" fmla="*/ 3535394 w 4838700"/>
                <a:gd name="connsiteY1414" fmla="*/ 642366 h 885825"/>
                <a:gd name="connsiteX1415" fmla="*/ 3566636 w 4838700"/>
                <a:gd name="connsiteY1415" fmla="*/ 621221 h 885825"/>
                <a:gd name="connsiteX1416" fmla="*/ 3570923 w 4838700"/>
                <a:gd name="connsiteY1416" fmla="*/ 627412 h 885825"/>
                <a:gd name="connsiteX1417" fmla="*/ 3584067 w 4838700"/>
                <a:gd name="connsiteY1417" fmla="*/ 630650 h 885825"/>
                <a:gd name="connsiteX1418" fmla="*/ 3566256 w 4838700"/>
                <a:gd name="connsiteY1418" fmla="*/ 639604 h 885825"/>
                <a:gd name="connsiteX1419" fmla="*/ 3566636 w 4838700"/>
                <a:gd name="connsiteY1419" fmla="*/ 621221 h 885825"/>
                <a:gd name="connsiteX1420" fmla="*/ 3561779 w 4838700"/>
                <a:gd name="connsiteY1420" fmla="*/ 648938 h 885825"/>
                <a:gd name="connsiteX1421" fmla="*/ 3583686 w 4838700"/>
                <a:gd name="connsiteY1421" fmla="*/ 658463 h 885825"/>
                <a:gd name="connsiteX1422" fmla="*/ 3565969 w 4838700"/>
                <a:gd name="connsiteY1422" fmla="*/ 661321 h 885825"/>
                <a:gd name="connsiteX1423" fmla="*/ 3561779 w 4838700"/>
                <a:gd name="connsiteY1423" fmla="*/ 648938 h 885825"/>
                <a:gd name="connsiteX1424" fmla="*/ 3587210 w 4838700"/>
                <a:gd name="connsiteY1424" fmla="*/ 421100 h 885825"/>
                <a:gd name="connsiteX1425" fmla="*/ 3574256 w 4838700"/>
                <a:gd name="connsiteY1425" fmla="*/ 405479 h 885825"/>
                <a:gd name="connsiteX1426" fmla="*/ 3587591 w 4838700"/>
                <a:gd name="connsiteY1426" fmla="*/ 396430 h 885825"/>
                <a:gd name="connsiteX1427" fmla="*/ 3596164 w 4838700"/>
                <a:gd name="connsiteY1427" fmla="*/ 411956 h 885825"/>
                <a:gd name="connsiteX1428" fmla="*/ 3626930 w 4838700"/>
                <a:gd name="connsiteY1428" fmla="*/ 412433 h 885825"/>
                <a:gd name="connsiteX1429" fmla="*/ 3626834 w 4838700"/>
                <a:gd name="connsiteY1429" fmla="*/ 421672 h 885825"/>
                <a:gd name="connsiteX1430" fmla="*/ 3587210 w 4838700"/>
                <a:gd name="connsiteY1430" fmla="*/ 421100 h 885825"/>
                <a:gd name="connsiteX1431" fmla="*/ 3588353 w 4838700"/>
                <a:gd name="connsiteY1431" fmla="*/ 640080 h 885825"/>
                <a:gd name="connsiteX1432" fmla="*/ 3610451 w 4838700"/>
                <a:gd name="connsiteY1432" fmla="*/ 634175 h 885825"/>
                <a:gd name="connsiteX1433" fmla="*/ 3618929 w 4838700"/>
                <a:gd name="connsiteY1433" fmla="*/ 655892 h 885825"/>
                <a:gd name="connsiteX1434" fmla="*/ 3588353 w 4838700"/>
                <a:gd name="connsiteY1434" fmla="*/ 640080 h 885825"/>
                <a:gd name="connsiteX1435" fmla="*/ 3597498 w 4838700"/>
                <a:gd name="connsiteY1435" fmla="*/ 615505 h 885825"/>
                <a:gd name="connsiteX1436" fmla="*/ 3619500 w 4838700"/>
                <a:gd name="connsiteY1436" fmla="*/ 615791 h 885825"/>
                <a:gd name="connsiteX1437" fmla="*/ 3597212 w 4838700"/>
                <a:gd name="connsiteY1437" fmla="*/ 633984 h 885825"/>
                <a:gd name="connsiteX1438" fmla="*/ 3597498 w 4838700"/>
                <a:gd name="connsiteY1438" fmla="*/ 615505 h 885825"/>
                <a:gd name="connsiteX1439" fmla="*/ 3602069 w 4838700"/>
                <a:gd name="connsiteY1439" fmla="*/ 603313 h 885825"/>
                <a:gd name="connsiteX1440" fmla="*/ 3615595 w 4838700"/>
                <a:gd name="connsiteY1440" fmla="*/ 581882 h 885825"/>
                <a:gd name="connsiteX1441" fmla="*/ 3624358 w 4838700"/>
                <a:gd name="connsiteY1441" fmla="*/ 585121 h 885825"/>
                <a:gd name="connsiteX1442" fmla="*/ 3606356 w 4838700"/>
                <a:gd name="connsiteY1442" fmla="*/ 609505 h 885825"/>
                <a:gd name="connsiteX1443" fmla="*/ 3602069 w 4838700"/>
                <a:gd name="connsiteY1443" fmla="*/ 603313 h 885825"/>
                <a:gd name="connsiteX1444" fmla="*/ 3694271 w 4838700"/>
                <a:gd name="connsiteY1444" fmla="*/ 629317 h 885825"/>
                <a:gd name="connsiteX1445" fmla="*/ 3737991 w 4838700"/>
                <a:gd name="connsiteY1445" fmla="*/ 648462 h 885825"/>
                <a:gd name="connsiteX1446" fmla="*/ 3711702 w 4838700"/>
                <a:gd name="connsiteY1446" fmla="*/ 635699 h 885825"/>
                <a:gd name="connsiteX1447" fmla="*/ 3698367 w 4838700"/>
                <a:gd name="connsiteY1447" fmla="*/ 644747 h 885825"/>
                <a:gd name="connsiteX1448" fmla="*/ 3694271 w 4838700"/>
                <a:gd name="connsiteY1448" fmla="*/ 629317 h 885825"/>
                <a:gd name="connsiteX1449" fmla="*/ 3671888 w 4838700"/>
                <a:gd name="connsiteY1449" fmla="*/ 647509 h 885825"/>
                <a:gd name="connsiteX1450" fmla="*/ 3672078 w 4838700"/>
                <a:gd name="connsiteY1450" fmla="*/ 635127 h 885825"/>
                <a:gd name="connsiteX1451" fmla="*/ 3641027 w 4838700"/>
                <a:gd name="connsiteY1451" fmla="*/ 650081 h 885825"/>
                <a:gd name="connsiteX1452" fmla="*/ 3623691 w 4838700"/>
                <a:gd name="connsiteY1452" fmla="*/ 631317 h 885825"/>
                <a:gd name="connsiteX1453" fmla="*/ 3672459 w 4838700"/>
                <a:gd name="connsiteY1453" fmla="*/ 610457 h 885825"/>
                <a:gd name="connsiteX1454" fmla="*/ 3694271 w 4838700"/>
                <a:gd name="connsiteY1454" fmla="*/ 623126 h 885825"/>
                <a:gd name="connsiteX1455" fmla="*/ 3671888 w 4838700"/>
                <a:gd name="connsiteY1455" fmla="*/ 647509 h 885825"/>
                <a:gd name="connsiteX1456" fmla="*/ 3655790 w 4838700"/>
                <a:gd name="connsiteY1456" fmla="*/ 548545 h 885825"/>
                <a:gd name="connsiteX1457" fmla="*/ 3660458 w 4838700"/>
                <a:gd name="connsiteY1457" fmla="*/ 533209 h 885825"/>
                <a:gd name="connsiteX1458" fmla="*/ 3673316 w 4838700"/>
                <a:gd name="connsiteY1458" fmla="*/ 555022 h 885825"/>
                <a:gd name="connsiteX1459" fmla="*/ 3655790 w 4838700"/>
                <a:gd name="connsiteY1459" fmla="*/ 548545 h 885825"/>
                <a:gd name="connsiteX1460" fmla="*/ 3666744 w 4838700"/>
                <a:gd name="connsiteY1460" fmla="*/ 400717 h 885825"/>
                <a:gd name="connsiteX1461" fmla="*/ 3701891 w 4838700"/>
                <a:gd name="connsiteY1461" fmla="*/ 401193 h 885825"/>
                <a:gd name="connsiteX1462" fmla="*/ 3666744 w 4838700"/>
                <a:gd name="connsiteY1462" fmla="*/ 400717 h 885825"/>
                <a:gd name="connsiteX1463" fmla="*/ 3690938 w 4838700"/>
                <a:gd name="connsiteY1463" fmla="*/ 552164 h 885825"/>
                <a:gd name="connsiteX1464" fmla="*/ 3726180 w 4838700"/>
                <a:gd name="connsiteY1464" fmla="*/ 549593 h 885825"/>
                <a:gd name="connsiteX1465" fmla="*/ 3690938 w 4838700"/>
                <a:gd name="connsiteY1465" fmla="*/ 552164 h 885825"/>
                <a:gd name="connsiteX1466" fmla="*/ 3751898 w 4838700"/>
                <a:gd name="connsiteY1466" fmla="*/ 602456 h 885825"/>
                <a:gd name="connsiteX1467" fmla="*/ 3729895 w 4838700"/>
                <a:gd name="connsiteY1467" fmla="*/ 602171 h 885825"/>
                <a:gd name="connsiteX1468" fmla="*/ 3730085 w 4838700"/>
                <a:gd name="connsiteY1468" fmla="*/ 589883 h 885825"/>
                <a:gd name="connsiteX1469" fmla="*/ 3734372 w 4838700"/>
                <a:gd name="connsiteY1469" fmla="*/ 596075 h 885825"/>
                <a:gd name="connsiteX1470" fmla="*/ 3751993 w 4838700"/>
                <a:gd name="connsiteY1470" fmla="*/ 593217 h 885825"/>
                <a:gd name="connsiteX1471" fmla="*/ 3747707 w 4838700"/>
                <a:gd name="connsiteY1471" fmla="*/ 586930 h 885825"/>
                <a:gd name="connsiteX1472" fmla="*/ 3751898 w 4838700"/>
                <a:gd name="connsiteY1472" fmla="*/ 602456 h 885825"/>
                <a:gd name="connsiteX1473" fmla="*/ 3764471 w 4838700"/>
                <a:gd name="connsiteY1473" fmla="*/ 645795 h 885825"/>
                <a:gd name="connsiteX1474" fmla="*/ 3755898 w 4838700"/>
                <a:gd name="connsiteY1474" fmla="*/ 627126 h 885825"/>
                <a:gd name="connsiteX1475" fmla="*/ 3795522 w 4838700"/>
                <a:gd name="connsiteY1475" fmla="*/ 627697 h 885825"/>
                <a:gd name="connsiteX1476" fmla="*/ 3777806 w 4838700"/>
                <a:gd name="connsiteY1476" fmla="*/ 633603 h 885825"/>
                <a:gd name="connsiteX1477" fmla="*/ 3773138 w 4838700"/>
                <a:gd name="connsiteY1477" fmla="*/ 652081 h 885825"/>
                <a:gd name="connsiteX1478" fmla="*/ 3764471 w 4838700"/>
                <a:gd name="connsiteY1478" fmla="*/ 645795 h 885825"/>
                <a:gd name="connsiteX1479" fmla="*/ 3786283 w 4838700"/>
                <a:gd name="connsiteY1479" fmla="*/ 346996 h 885825"/>
                <a:gd name="connsiteX1480" fmla="*/ 3808571 w 4838700"/>
                <a:gd name="connsiteY1480" fmla="*/ 325755 h 885825"/>
                <a:gd name="connsiteX1481" fmla="*/ 3812762 w 4838700"/>
                <a:gd name="connsiteY1481" fmla="*/ 338138 h 885825"/>
                <a:gd name="connsiteX1482" fmla="*/ 3786283 w 4838700"/>
                <a:gd name="connsiteY1482" fmla="*/ 346996 h 885825"/>
                <a:gd name="connsiteX1483" fmla="*/ 3782854 w 4838700"/>
                <a:gd name="connsiteY1483" fmla="*/ 593598 h 885825"/>
                <a:gd name="connsiteX1484" fmla="*/ 3783044 w 4838700"/>
                <a:gd name="connsiteY1484" fmla="*/ 581216 h 885825"/>
                <a:gd name="connsiteX1485" fmla="*/ 3800666 w 4838700"/>
                <a:gd name="connsiteY1485" fmla="*/ 581501 h 885825"/>
                <a:gd name="connsiteX1486" fmla="*/ 3804761 w 4838700"/>
                <a:gd name="connsiteY1486" fmla="*/ 600075 h 885825"/>
                <a:gd name="connsiteX1487" fmla="*/ 3782854 w 4838700"/>
                <a:gd name="connsiteY1487" fmla="*/ 593598 h 885825"/>
                <a:gd name="connsiteX1488" fmla="*/ 3817525 w 4838700"/>
                <a:gd name="connsiteY1488" fmla="*/ 631126 h 885825"/>
                <a:gd name="connsiteX1489" fmla="*/ 3799713 w 4838700"/>
                <a:gd name="connsiteY1489" fmla="*/ 646271 h 885825"/>
                <a:gd name="connsiteX1490" fmla="*/ 3804476 w 4838700"/>
                <a:gd name="connsiteY1490" fmla="*/ 621697 h 885825"/>
                <a:gd name="connsiteX1491" fmla="*/ 3830955 w 4838700"/>
                <a:gd name="connsiteY1491" fmla="*/ 615887 h 885825"/>
                <a:gd name="connsiteX1492" fmla="*/ 3817334 w 4838700"/>
                <a:gd name="connsiteY1492" fmla="*/ 643414 h 885825"/>
                <a:gd name="connsiteX1493" fmla="*/ 3817525 w 4838700"/>
                <a:gd name="connsiteY1493" fmla="*/ 631126 h 885825"/>
                <a:gd name="connsiteX1494" fmla="*/ 3829431 w 4838700"/>
                <a:gd name="connsiteY1494" fmla="*/ 406241 h 885825"/>
                <a:gd name="connsiteX1495" fmla="*/ 3851529 w 4838700"/>
                <a:gd name="connsiteY1495" fmla="*/ 400431 h 885825"/>
                <a:gd name="connsiteX1496" fmla="*/ 3864578 w 4838700"/>
                <a:gd name="connsiteY1496" fmla="*/ 412909 h 885825"/>
                <a:gd name="connsiteX1497" fmla="*/ 3842481 w 4838700"/>
                <a:gd name="connsiteY1497" fmla="*/ 424910 h 885825"/>
                <a:gd name="connsiteX1498" fmla="*/ 3811905 w 4838700"/>
                <a:gd name="connsiteY1498" fmla="*/ 405955 h 885825"/>
                <a:gd name="connsiteX1499" fmla="*/ 3838480 w 4838700"/>
                <a:gd name="connsiteY1499" fmla="*/ 397097 h 885825"/>
                <a:gd name="connsiteX1500" fmla="*/ 3829431 w 4838700"/>
                <a:gd name="connsiteY1500" fmla="*/ 406241 h 885825"/>
                <a:gd name="connsiteX1501" fmla="*/ 3862197 w 4838700"/>
                <a:gd name="connsiteY1501" fmla="*/ 588645 h 885825"/>
                <a:gd name="connsiteX1502" fmla="*/ 3853148 w 4838700"/>
                <a:gd name="connsiteY1502" fmla="*/ 603885 h 885825"/>
                <a:gd name="connsiteX1503" fmla="*/ 3826669 w 4838700"/>
                <a:gd name="connsiteY1503" fmla="*/ 606647 h 885825"/>
                <a:gd name="connsiteX1504" fmla="*/ 3817906 w 4838700"/>
                <a:gd name="connsiteY1504" fmla="*/ 600361 h 885825"/>
                <a:gd name="connsiteX1505" fmla="*/ 3857816 w 4838700"/>
                <a:gd name="connsiteY1505" fmla="*/ 579310 h 885825"/>
                <a:gd name="connsiteX1506" fmla="*/ 3901726 w 4838700"/>
                <a:gd name="connsiteY1506" fmla="*/ 586073 h 885825"/>
                <a:gd name="connsiteX1507" fmla="*/ 3897249 w 4838700"/>
                <a:gd name="connsiteY1507" fmla="*/ 592169 h 885825"/>
                <a:gd name="connsiteX1508" fmla="*/ 3862197 w 4838700"/>
                <a:gd name="connsiteY1508" fmla="*/ 588645 h 885825"/>
                <a:gd name="connsiteX1509" fmla="*/ 3825526 w 4838700"/>
                <a:gd name="connsiteY1509" fmla="*/ 372237 h 885825"/>
                <a:gd name="connsiteX1510" fmla="*/ 3852006 w 4838700"/>
                <a:gd name="connsiteY1510" fmla="*/ 369570 h 885825"/>
                <a:gd name="connsiteX1511" fmla="*/ 3825526 w 4838700"/>
                <a:gd name="connsiteY1511" fmla="*/ 372237 h 885825"/>
                <a:gd name="connsiteX1512" fmla="*/ 3838956 w 4838700"/>
                <a:gd name="connsiteY1512" fmla="*/ 677704 h 885825"/>
                <a:gd name="connsiteX1513" fmla="*/ 3865436 w 4838700"/>
                <a:gd name="connsiteY1513" fmla="*/ 671893 h 885825"/>
                <a:gd name="connsiteX1514" fmla="*/ 3838956 w 4838700"/>
                <a:gd name="connsiteY1514" fmla="*/ 677704 h 885825"/>
                <a:gd name="connsiteX1515" fmla="*/ 3839623 w 4838700"/>
                <a:gd name="connsiteY1515" fmla="*/ 631508 h 885825"/>
                <a:gd name="connsiteX1516" fmla="*/ 3844195 w 4838700"/>
                <a:gd name="connsiteY1516" fmla="*/ 619220 h 885825"/>
                <a:gd name="connsiteX1517" fmla="*/ 3857339 w 4838700"/>
                <a:gd name="connsiteY1517" fmla="*/ 625602 h 885825"/>
                <a:gd name="connsiteX1518" fmla="*/ 3857530 w 4838700"/>
                <a:gd name="connsiteY1518" fmla="*/ 613220 h 885825"/>
                <a:gd name="connsiteX1519" fmla="*/ 3883914 w 4838700"/>
                <a:gd name="connsiteY1519" fmla="*/ 613601 h 885825"/>
                <a:gd name="connsiteX1520" fmla="*/ 3883724 w 4838700"/>
                <a:gd name="connsiteY1520" fmla="*/ 629031 h 885825"/>
                <a:gd name="connsiteX1521" fmla="*/ 3839623 w 4838700"/>
                <a:gd name="connsiteY1521" fmla="*/ 631508 h 885825"/>
                <a:gd name="connsiteX1522" fmla="*/ 3902393 w 4838700"/>
                <a:gd name="connsiteY1522" fmla="*/ 543020 h 885825"/>
                <a:gd name="connsiteX1523" fmla="*/ 3920109 w 4838700"/>
                <a:gd name="connsiteY1523" fmla="*/ 537115 h 885825"/>
                <a:gd name="connsiteX1524" fmla="*/ 3898106 w 4838700"/>
                <a:gd name="connsiteY1524" fmla="*/ 533781 h 885825"/>
                <a:gd name="connsiteX1525" fmla="*/ 3924586 w 4838700"/>
                <a:gd name="connsiteY1525" fmla="*/ 531019 h 885825"/>
                <a:gd name="connsiteX1526" fmla="*/ 3942017 w 4838700"/>
                <a:gd name="connsiteY1526" fmla="*/ 540544 h 885825"/>
                <a:gd name="connsiteX1527" fmla="*/ 3932968 w 4838700"/>
                <a:gd name="connsiteY1527" fmla="*/ 561975 h 885825"/>
                <a:gd name="connsiteX1528" fmla="*/ 3906584 w 4838700"/>
                <a:gd name="connsiteY1528" fmla="*/ 561594 h 885825"/>
                <a:gd name="connsiteX1529" fmla="*/ 3880294 w 4838700"/>
                <a:gd name="connsiteY1529" fmla="*/ 551974 h 885825"/>
                <a:gd name="connsiteX1530" fmla="*/ 3871341 w 4838700"/>
                <a:gd name="connsiteY1530" fmla="*/ 561118 h 885825"/>
                <a:gd name="connsiteX1531" fmla="*/ 3858387 w 4838700"/>
                <a:gd name="connsiteY1531" fmla="*/ 545497 h 885825"/>
                <a:gd name="connsiteX1532" fmla="*/ 3871627 w 4838700"/>
                <a:gd name="connsiteY1532" fmla="*/ 539496 h 885825"/>
                <a:gd name="connsiteX1533" fmla="*/ 3902393 w 4838700"/>
                <a:gd name="connsiteY1533" fmla="*/ 543020 h 885825"/>
                <a:gd name="connsiteX1534" fmla="*/ 3863245 w 4838700"/>
                <a:gd name="connsiteY1534" fmla="*/ 511588 h 885825"/>
                <a:gd name="connsiteX1535" fmla="*/ 3872008 w 4838700"/>
                <a:gd name="connsiteY1535" fmla="*/ 514826 h 885825"/>
                <a:gd name="connsiteX1536" fmla="*/ 3889724 w 4838700"/>
                <a:gd name="connsiteY1536" fmla="*/ 508921 h 885825"/>
                <a:gd name="connsiteX1537" fmla="*/ 3885152 w 4838700"/>
                <a:gd name="connsiteY1537" fmla="*/ 524256 h 885825"/>
                <a:gd name="connsiteX1538" fmla="*/ 3872008 w 4838700"/>
                <a:gd name="connsiteY1538" fmla="*/ 524066 h 885825"/>
                <a:gd name="connsiteX1539" fmla="*/ 3863245 w 4838700"/>
                <a:gd name="connsiteY1539" fmla="*/ 511588 h 885825"/>
                <a:gd name="connsiteX1540" fmla="*/ 3882676 w 4838700"/>
                <a:gd name="connsiteY1540" fmla="*/ 376142 h 885825"/>
                <a:gd name="connsiteX1541" fmla="*/ 3887343 w 4838700"/>
                <a:gd name="connsiteY1541" fmla="*/ 360807 h 885825"/>
                <a:gd name="connsiteX1542" fmla="*/ 3904869 w 4838700"/>
                <a:gd name="connsiteY1542" fmla="*/ 364141 h 885825"/>
                <a:gd name="connsiteX1543" fmla="*/ 3895916 w 4838700"/>
                <a:gd name="connsiteY1543" fmla="*/ 379381 h 885825"/>
                <a:gd name="connsiteX1544" fmla="*/ 3882676 w 4838700"/>
                <a:gd name="connsiteY1544" fmla="*/ 376142 h 885825"/>
                <a:gd name="connsiteX1545" fmla="*/ 3883914 w 4838700"/>
                <a:gd name="connsiteY1545" fmla="*/ 610552 h 885825"/>
                <a:gd name="connsiteX1546" fmla="*/ 3901631 w 4838700"/>
                <a:gd name="connsiteY1546" fmla="*/ 604647 h 885825"/>
                <a:gd name="connsiteX1547" fmla="*/ 3905917 w 4838700"/>
                <a:gd name="connsiteY1547" fmla="*/ 617030 h 885825"/>
                <a:gd name="connsiteX1548" fmla="*/ 3883914 w 4838700"/>
                <a:gd name="connsiteY1548" fmla="*/ 610552 h 885825"/>
                <a:gd name="connsiteX1549" fmla="*/ 3891248 w 4838700"/>
                <a:gd name="connsiteY1549" fmla="*/ 391668 h 885825"/>
                <a:gd name="connsiteX1550" fmla="*/ 3935159 w 4838700"/>
                <a:gd name="connsiteY1550" fmla="*/ 398526 h 885825"/>
                <a:gd name="connsiteX1551" fmla="*/ 3904488 w 4838700"/>
                <a:gd name="connsiteY1551" fmla="*/ 388810 h 885825"/>
                <a:gd name="connsiteX1552" fmla="*/ 3891248 w 4838700"/>
                <a:gd name="connsiteY1552" fmla="*/ 391668 h 885825"/>
                <a:gd name="connsiteX1553" fmla="*/ 3896773 w 4838700"/>
                <a:gd name="connsiteY1553" fmla="*/ 632365 h 885825"/>
                <a:gd name="connsiteX1554" fmla="*/ 3896963 w 4838700"/>
                <a:gd name="connsiteY1554" fmla="*/ 619982 h 885825"/>
                <a:gd name="connsiteX1555" fmla="*/ 3918871 w 4838700"/>
                <a:gd name="connsiteY1555" fmla="*/ 629602 h 885825"/>
                <a:gd name="connsiteX1556" fmla="*/ 3905726 w 4838700"/>
                <a:gd name="connsiteY1556" fmla="*/ 626364 h 885825"/>
                <a:gd name="connsiteX1557" fmla="*/ 3896773 w 4838700"/>
                <a:gd name="connsiteY1557" fmla="*/ 632365 h 885825"/>
                <a:gd name="connsiteX1558" fmla="*/ 3898487 w 4838700"/>
                <a:gd name="connsiteY1558" fmla="*/ 509016 h 885825"/>
                <a:gd name="connsiteX1559" fmla="*/ 3902678 w 4838700"/>
                <a:gd name="connsiteY1559" fmla="*/ 524542 h 885825"/>
                <a:gd name="connsiteX1560" fmla="*/ 3898487 w 4838700"/>
                <a:gd name="connsiteY1560" fmla="*/ 509016 h 885825"/>
                <a:gd name="connsiteX1561" fmla="*/ 3905345 w 4838700"/>
                <a:gd name="connsiteY1561" fmla="*/ 327184 h 885825"/>
                <a:gd name="connsiteX1562" fmla="*/ 3901345 w 4838700"/>
                <a:gd name="connsiteY1562" fmla="*/ 299371 h 885825"/>
                <a:gd name="connsiteX1563" fmla="*/ 3949637 w 4838700"/>
                <a:gd name="connsiteY1563" fmla="*/ 309372 h 885825"/>
                <a:gd name="connsiteX1564" fmla="*/ 3949732 w 4838700"/>
                <a:gd name="connsiteY1564" fmla="*/ 300133 h 885825"/>
                <a:gd name="connsiteX1565" fmla="*/ 3962972 w 4838700"/>
                <a:gd name="connsiteY1565" fmla="*/ 294132 h 885825"/>
                <a:gd name="connsiteX1566" fmla="*/ 3980498 w 4838700"/>
                <a:gd name="connsiteY1566" fmla="*/ 297466 h 885825"/>
                <a:gd name="connsiteX1567" fmla="*/ 3980307 w 4838700"/>
                <a:gd name="connsiteY1567" fmla="*/ 312896 h 885825"/>
                <a:gd name="connsiteX1568" fmla="*/ 3997833 w 4838700"/>
                <a:gd name="connsiteY1568" fmla="*/ 316230 h 885825"/>
                <a:gd name="connsiteX1569" fmla="*/ 3989165 w 4838700"/>
                <a:gd name="connsiteY1569" fmla="*/ 309943 h 885825"/>
                <a:gd name="connsiteX1570" fmla="*/ 4011168 w 4838700"/>
                <a:gd name="connsiteY1570" fmla="*/ 304133 h 885825"/>
                <a:gd name="connsiteX1571" fmla="*/ 3962495 w 4838700"/>
                <a:gd name="connsiteY1571" fmla="*/ 328041 h 885825"/>
                <a:gd name="connsiteX1572" fmla="*/ 3966782 w 4838700"/>
                <a:gd name="connsiteY1572" fmla="*/ 337375 h 885825"/>
                <a:gd name="connsiteX1573" fmla="*/ 3988689 w 4838700"/>
                <a:gd name="connsiteY1573" fmla="*/ 346900 h 885825"/>
                <a:gd name="connsiteX1574" fmla="*/ 3958209 w 4838700"/>
                <a:gd name="connsiteY1574" fmla="*/ 324898 h 885825"/>
                <a:gd name="connsiteX1575" fmla="*/ 3975831 w 4838700"/>
                <a:gd name="connsiteY1575" fmla="*/ 322040 h 885825"/>
                <a:gd name="connsiteX1576" fmla="*/ 3967163 w 4838700"/>
                <a:gd name="connsiteY1576" fmla="*/ 312706 h 885825"/>
                <a:gd name="connsiteX1577" fmla="*/ 3923062 w 4838700"/>
                <a:gd name="connsiteY1577" fmla="*/ 324326 h 885825"/>
                <a:gd name="connsiteX1578" fmla="*/ 3931730 w 4838700"/>
                <a:gd name="connsiteY1578" fmla="*/ 333756 h 885825"/>
                <a:gd name="connsiteX1579" fmla="*/ 3936302 w 4838700"/>
                <a:gd name="connsiteY1579" fmla="*/ 324612 h 885825"/>
                <a:gd name="connsiteX1580" fmla="*/ 3953828 w 4838700"/>
                <a:gd name="connsiteY1580" fmla="*/ 327946 h 885825"/>
                <a:gd name="connsiteX1581" fmla="*/ 3953732 w 4838700"/>
                <a:gd name="connsiteY1581" fmla="*/ 337185 h 885825"/>
                <a:gd name="connsiteX1582" fmla="*/ 3905345 w 4838700"/>
                <a:gd name="connsiteY1582" fmla="*/ 327184 h 885825"/>
                <a:gd name="connsiteX1583" fmla="*/ 3904679 w 4838700"/>
                <a:gd name="connsiteY1583" fmla="*/ 373380 h 885825"/>
                <a:gd name="connsiteX1584" fmla="*/ 3909156 w 4838700"/>
                <a:gd name="connsiteY1584" fmla="*/ 364236 h 885825"/>
                <a:gd name="connsiteX1585" fmla="*/ 3922205 w 4838700"/>
                <a:gd name="connsiteY1585" fmla="*/ 376714 h 885825"/>
                <a:gd name="connsiteX1586" fmla="*/ 3904679 w 4838700"/>
                <a:gd name="connsiteY1586" fmla="*/ 373380 h 885825"/>
                <a:gd name="connsiteX1587" fmla="*/ 3910870 w 4838700"/>
                <a:gd name="connsiteY1587" fmla="*/ 240887 h 885825"/>
                <a:gd name="connsiteX1588" fmla="*/ 3924014 w 4838700"/>
                <a:gd name="connsiteY1588" fmla="*/ 241078 h 885825"/>
                <a:gd name="connsiteX1589" fmla="*/ 3932873 w 4838700"/>
                <a:gd name="connsiteY1589" fmla="*/ 238125 h 885825"/>
                <a:gd name="connsiteX1590" fmla="*/ 3915442 w 4838700"/>
                <a:gd name="connsiteY1590" fmla="*/ 225552 h 885825"/>
                <a:gd name="connsiteX1591" fmla="*/ 3946208 w 4838700"/>
                <a:gd name="connsiteY1591" fmla="*/ 226028 h 885825"/>
                <a:gd name="connsiteX1592" fmla="*/ 3963638 w 4838700"/>
                <a:gd name="connsiteY1592" fmla="*/ 238601 h 885825"/>
                <a:gd name="connsiteX1593" fmla="*/ 3910870 w 4838700"/>
                <a:gd name="connsiteY1593" fmla="*/ 240887 h 885825"/>
                <a:gd name="connsiteX1594" fmla="*/ 3923633 w 4838700"/>
                <a:gd name="connsiteY1594" fmla="*/ 605028 h 885825"/>
                <a:gd name="connsiteX1595" fmla="*/ 3945922 w 4838700"/>
                <a:gd name="connsiteY1595" fmla="*/ 586835 h 885825"/>
                <a:gd name="connsiteX1596" fmla="*/ 3976688 w 4838700"/>
                <a:gd name="connsiteY1596" fmla="*/ 590359 h 885825"/>
                <a:gd name="connsiteX1597" fmla="*/ 3950208 w 4838700"/>
                <a:gd name="connsiteY1597" fmla="*/ 593026 h 885825"/>
                <a:gd name="connsiteX1598" fmla="*/ 3963353 w 4838700"/>
                <a:gd name="connsiteY1598" fmla="*/ 602456 h 885825"/>
                <a:gd name="connsiteX1599" fmla="*/ 3923633 w 4838700"/>
                <a:gd name="connsiteY1599" fmla="*/ 605028 h 885825"/>
                <a:gd name="connsiteX1600" fmla="*/ 3919061 w 4838700"/>
                <a:gd name="connsiteY1600" fmla="*/ 617220 h 885825"/>
                <a:gd name="connsiteX1601" fmla="*/ 3910775 w 4838700"/>
                <a:gd name="connsiteY1601" fmla="*/ 577025 h 885825"/>
                <a:gd name="connsiteX1602" fmla="*/ 3915061 w 4838700"/>
                <a:gd name="connsiteY1602" fmla="*/ 583216 h 885825"/>
                <a:gd name="connsiteX1603" fmla="*/ 3932682 w 4838700"/>
                <a:gd name="connsiteY1603" fmla="*/ 580454 h 885825"/>
                <a:gd name="connsiteX1604" fmla="*/ 3932587 w 4838700"/>
                <a:gd name="connsiteY1604" fmla="*/ 586645 h 885825"/>
                <a:gd name="connsiteX1605" fmla="*/ 3919061 w 4838700"/>
                <a:gd name="connsiteY1605" fmla="*/ 617220 h 885825"/>
                <a:gd name="connsiteX1606" fmla="*/ 3912965 w 4838700"/>
                <a:gd name="connsiteY1606" fmla="*/ 410527 h 885825"/>
                <a:gd name="connsiteX1607" fmla="*/ 3930491 w 4838700"/>
                <a:gd name="connsiteY1607" fmla="*/ 417005 h 885825"/>
                <a:gd name="connsiteX1608" fmla="*/ 3912965 w 4838700"/>
                <a:gd name="connsiteY1608" fmla="*/ 410527 h 885825"/>
                <a:gd name="connsiteX1609" fmla="*/ 3929444 w 4838700"/>
                <a:gd name="connsiteY1609" fmla="*/ 500253 h 885825"/>
                <a:gd name="connsiteX1610" fmla="*/ 3947160 w 4838700"/>
                <a:gd name="connsiteY1610" fmla="*/ 491204 h 885825"/>
                <a:gd name="connsiteX1611" fmla="*/ 3929444 w 4838700"/>
                <a:gd name="connsiteY1611" fmla="*/ 500253 h 885825"/>
                <a:gd name="connsiteX1612" fmla="*/ 3945541 w 4838700"/>
                <a:gd name="connsiteY1612" fmla="*/ 611505 h 885825"/>
                <a:gd name="connsiteX1613" fmla="*/ 3989642 w 4838700"/>
                <a:gd name="connsiteY1613" fmla="*/ 602933 h 885825"/>
                <a:gd name="connsiteX1614" fmla="*/ 3998309 w 4838700"/>
                <a:gd name="connsiteY1614" fmla="*/ 612267 h 885825"/>
                <a:gd name="connsiteX1615" fmla="*/ 3993737 w 4838700"/>
                <a:gd name="connsiteY1615" fmla="*/ 627697 h 885825"/>
                <a:gd name="connsiteX1616" fmla="*/ 3962876 w 4838700"/>
                <a:gd name="connsiteY1616" fmla="*/ 627221 h 885825"/>
                <a:gd name="connsiteX1617" fmla="*/ 3962781 w 4838700"/>
                <a:gd name="connsiteY1617" fmla="*/ 636460 h 885825"/>
                <a:gd name="connsiteX1618" fmla="*/ 3932206 w 4838700"/>
                <a:gd name="connsiteY1618" fmla="*/ 620554 h 885825"/>
                <a:gd name="connsiteX1619" fmla="*/ 3945541 w 4838700"/>
                <a:gd name="connsiteY1619" fmla="*/ 611505 h 885825"/>
                <a:gd name="connsiteX1620" fmla="*/ 3933635 w 4838700"/>
                <a:gd name="connsiteY1620" fmla="*/ 515684 h 885825"/>
                <a:gd name="connsiteX1621" fmla="*/ 3968973 w 4838700"/>
                <a:gd name="connsiteY1621" fmla="*/ 506921 h 885825"/>
                <a:gd name="connsiteX1622" fmla="*/ 3933635 w 4838700"/>
                <a:gd name="connsiteY1622" fmla="*/ 515684 h 885825"/>
                <a:gd name="connsiteX1623" fmla="*/ 3939635 w 4838700"/>
                <a:gd name="connsiteY1623" fmla="*/ 389382 h 885825"/>
                <a:gd name="connsiteX1624" fmla="*/ 3970211 w 4838700"/>
                <a:gd name="connsiteY1624" fmla="*/ 405289 h 885825"/>
                <a:gd name="connsiteX1625" fmla="*/ 3939635 w 4838700"/>
                <a:gd name="connsiteY1625" fmla="*/ 389382 h 885825"/>
                <a:gd name="connsiteX1626" fmla="*/ 3959638 w 4838700"/>
                <a:gd name="connsiteY1626" fmla="*/ 546926 h 885825"/>
                <a:gd name="connsiteX1627" fmla="*/ 3990594 w 4838700"/>
                <a:gd name="connsiteY1627" fmla="*/ 538163 h 885825"/>
                <a:gd name="connsiteX1628" fmla="*/ 3986022 w 4838700"/>
                <a:gd name="connsiteY1628" fmla="*/ 553498 h 885825"/>
                <a:gd name="connsiteX1629" fmla="*/ 3959638 w 4838700"/>
                <a:gd name="connsiteY1629" fmla="*/ 546926 h 885825"/>
                <a:gd name="connsiteX1630" fmla="*/ 3980402 w 4838700"/>
                <a:gd name="connsiteY1630" fmla="*/ 642842 h 885825"/>
                <a:gd name="connsiteX1631" fmla="*/ 4002405 w 4838700"/>
                <a:gd name="connsiteY1631" fmla="*/ 649319 h 885825"/>
                <a:gd name="connsiteX1632" fmla="*/ 3967163 w 4838700"/>
                <a:gd name="connsiteY1632" fmla="*/ 651891 h 885825"/>
                <a:gd name="connsiteX1633" fmla="*/ 3985069 w 4838700"/>
                <a:gd name="connsiteY1633" fmla="*/ 633698 h 885825"/>
                <a:gd name="connsiteX1634" fmla="*/ 3980402 w 4838700"/>
                <a:gd name="connsiteY1634" fmla="*/ 642842 h 885825"/>
                <a:gd name="connsiteX1635" fmla="*/ 3981260 w 4838700"/>
                <a:gd name="connsiteY1635" fmla="*/ 571976 h 885825"/>
                <a:gd name="connsiteX1636" fmla="*/ 4003072 w 4838700"/>
                <a:gd name="connsiteY1636" fmla="*/ 587693 h 885825"/>
                <a:gd name="connsiteX1637" fmla="*/ 3981260 w 4838700"/>
                <a:gd name="connsiteY1637" fmla="*/ 571976 h 885825"/>
                <a:gd name="connsiteX1638" fmla="*/ 3999643 w 4838700"/>
                <a:gd name="connsiteY1638" fmla="*/ 516731 h 885825"/>
                <a:gd name="connsiteX1639" fmla="*/ 3999738 w 4838700"/>
                <a:gd name="connsiteY1639" fmla="*/ 507492 h 885825"/>
                <a:gd name="connsiteX1640" fmla="*/ 4034981 w 4838700"/>
                <a:gd name="connsiteY1640" fmla="*/ 508063 h 885825"/>
                <a:gd name="connsiteX1641" fmla="*/ 3999643 w 4838700"/>
                <a:gd name="connsiteY1641" fmla="*/ 516731 h 885825"/>
                <a:gd name="connsiteX1642" fmla="*/ 4002500 w 4838700"/>
                <a:gd name="connsiteY1642" fmla="*/ 637032 h 885825"/>
                <a:gd name="connsiteX1643" fmla="*/ 4015931 w 4838700"/>
                <a:gd name="connsiteY1643" fmla="*/ 621792 h 885825"/>
                <a:gd name="connsiteX1644" fmla="*/ 4002500 w 4838700"/>
                <a:gd name="connsiteY1644" fmla="*/ 637032 h 885825"/>
                <a:gd name="connsiteX1645" fmla="*/ 4033266 w 4838700"/>
                <a:gd name="connsiteY1645" fmla="*/ 637508 h 885825"/>
                <a:gd name="connsiteX1646" fmla="*/ 4037457 w 4838700"/>
                <a:gd name="connsiteY1646" fmla="*/ 653034 h 885825"/>
                <a:gd name="connsiteX1647" fmla="*/ 4033266 w 4838700"/>
                <a:gd name="connsiteY1647" fmla="*/ 637508 h 885825"/>
                <a:gd name="connsiteX1648" fmla="*/ 4025741 w 4838700"/>
                <a:gd name="connsiteY1648" fmla="*/ 538639 h 885825"/>
                <a:gd name="connsiteX1649" fmla="*/ 4065556 w 4838700"/>
                <a:gd name="connsiteY1649" fmla="*/ 520732 h 885825"/>
                <a:gd name="connsiteX1650" fmla="*/ 4038791 w 4838700"/>
                <a:gd name="connsiteY1650" fmla="*/ 548068 h 885825"/>
                <a:gd name="connsiteX1651" fmla="*/ 4025741 w 4838700"/>
                <a:gd name="connsiteY1651" fmla="*/ 538639 h 885825"/>
                <a:gd name="connsiteX1652" fmla="*/ 4093750 w 4838700"/>
                <a:gd name="connsiteY1652" fmla="*/ 385477 h 885825"/>
                <a:gd name="connsiteX1653" fmla="*/ 4102608 w 4838700"/>
                <a:gd name="connsiteY1653" fmla="*/ 382524 h 885825"/>
                <a:gd name="connsiteX1654" fmla="*/ 4085082 w 4838700"/>
                <a:gd name="connsiteY1654" fmla="*/ 376047 h 885825"/>
                <a:gd name="connsiteX1655" fmla="*/ 4102799 w 4838700"/>
                <a:gd name="connsiteY1655" fmla="*/ 370142 h 885825"/>
                <a:gd name="connsiteX1656" fmla="*/ 4085368 w 4838700"/>
                <a:gd name="connsiteY1656" fmla="*/ 357568 h 885825"/>
                <a:gd name="connsiteX1657" fmla="*/ 4071938 w 4838700"/>
                <a:gd name="connsiteY1657" fmla="*/ 379000 h 885825"/>
                <a:gd name="connsiteX1658" fmla="*/ 4036981 w 4838700"/>
                <a:gd name="connsiteY1658" fmla="*/ 356902 h 885825"/>
                <a:gd name="connsiteX1659" fmla="*/ 4041553 w 4838700"/>
                <a:gd name="connsiteY1659" fmla="*/ 344614 h 885825"/>
                <a:gd name="connsiteX1660" fmla="*/ 4063556 w 4838700"/>
                <a:gd name="connsiteY1660" fmla="*/ 344996 h 885825"/>
                <a:gd name="connsiteX1661" fmla="*/ 4102989 w 4838700"/>
                <a:gd name="connsiteY1661" fmla="*/ 354806 h 885825"/>
                <a:gd name="connsiteX1662" fmla="*/ 4107466 w 4838700"/>
                <a:gd name="connsiteY1662" fmla="*/ 345662 h 885825"/>
                <a:gd name="connsiteX1663" fmla="*/ 4182142 w 4838700"/>
                <a:gd name="connsiteY1663" fmla="*/ 356045 h 885825"/>
                <a:gd name="connsiteX1664" fmla="*/ 4204240 w 4838700"/>
                <a:gd name="connsiteY1664" fmla="*/ 344043 h 885825"/>
                <a:gd name="connsiteX1665" fmla="*/ 4278916 w 4838700"/>
                <a:gd name="connsiteY1665" fmla="*/ 348234 h 885825"/>
                <a:gd name="connsiteX1666" fmla="*/ 4274439 w 4838700"/>
                <a:gd name="connsiteY1666" fmla="*/ 354330 h 885825"/>
                <a:gd name="connsiteX1667" fmla="*/ 4269962 w 4838700"/>
                <a:gd name="connsiteY1667" fmla="*/ 357378 h 885825"/>
                <a:gd name="connsiteX1668" fmla="*/ 4230338 w 4838700"/>
                <a:gd name="connsiteY1668" fmla="*/ 362998 h 885825"/>
                <a:gd name="connsiteX1669" fmla="*/ 4168712 w 4838700"/>
                <a:gd name="connsiteY1669" fmla="*/ 365093 h 885825"/>
                <a:gd name="connsiteX1670" fmla="*/ 4208145 w 4838700"/>
                <a:gd name="connsiteY1670" fmla="*/ 381095 h 885825"/>
                <a:gd name="connsiteX1671" fmla="*/ 4190619 w 4838700"/>
                <a:gd name="connsiteY1671" fmla="*/ 377762 h 885825"/>
                <a:gd name="connsiteX1672" fmla="*/ 4199287 w 4838700"/>
                <a:gd name="connsiteY1672" fmla="*/ 390239 h 885825"/>
                <a:gd name="connsiteX1673" fmla="*/ 4168712 w 4838700"/>
                <a:gd name="connsiteY1673" fmla="*/ 371284 h 885825"/>
                <a:gd name="connsiteX1674" fmla="*/ 4155281 w 4838700"/>
                <a:gd name="connsiteY1674" fmla="*/ 392716 h 885825"/>
                <a:gd name="connsiteX1675" fmla="*/ 4150995 w 4838700"/>
                <a:gd name="connsiteY1675" fmla="*/ 383381 h 885825"/>
                <a:gd name="connsiteX1676" fmla="*/ 4133374 w 4838700"/>
                <a:gd name="connsiteY1676" fmla="*/ 386239 h 885825"/>
                <a:gd name="connsiteX1677" fmla="*/ 4115943 w 4838700"/>
                <a:gd name="connsiteY1677" fmla="*/ 376714 h 885825"/>
                <a:gd name="connsiteX1678" fmla="*/ 4093750 w 4838700"/>
                <a:gd name="connsiteY1678" fmla="*/ 385477 h 885825"/>
                <a:gd name="connsiteX1679" fmla="*/ 4071652 w 4838700"/>
                <a:gd name="connsiteY1679" fmla="*/ 388239 h 885825"/>
                <a:gd name="connsiteX1680" fmla="*/ 4080319 w 4838700"/>
                <a:gd name="connsiteY1680" fmla="*/ 400717 h 885825"/>
                <a:gd name="connsiteX1681" fmla="*/ 4062794 w 4838700"/>
                <a:gd name="connsiteY1681" fmla="*/ 397383 h 885825"/>
                <a:gd name="connsiteX1682" fmla="*/ 4076129 w 4838700"/>
                <a:gd name="connsiteY1682" fmla="*/ 385286 h 885825"/>
                <a:gd name="connsiteX1683" fmla="*/ 4071652 w 4838700"/>
                <a:gd name="connsiteY1683" fmla="*/ 388239 h 885825"/>
                <a:gd name="connsiteX1684" fmla="*/ 4064889 w 4838700"/>
                <a:gd name="connsiteY1684" fmla="*/ 227743 h 885825"/>
                <a:gd name="connsiteX1685" fmla="*/ 4091083 w 4838700"/>
                <a:gd name="connsiteY1685" fmla="*/ 243554 h 885825"/>
                <a:gd name="connsiteX1686" fmla="*/ 4064889 w 4838700"/>
                <a:gd name="connsiteY1686" fmla="*/ 227743 h 885825"/>
                <a:gd name="connsiteX1687" fmla="*/ 4065365 w 4838700"/>
                <a:gd name="connsiteY1687" fmla="*/ 542354 h 885825"/>
                <a:gd name="connsiteX1688" fmla="*/ 4069747 w 4838700"/>
                <a:gd name="connsiteY1688" fmla="*/ 545497 h 885825"/>
                <a:gd name="connsiteX1689" fmla="*/ 4091750 w 4838700"/>
                <a:gd name="connsiteY1689" fmla="*/ 548926 h 885825"/>
                <a:gd name="connsiteX1690" fmla="*/ 4069652 w 4838700"/>
                <a:gd name="connsiteY1690" fmla="*/ 554736 h 885825"/>
                <a:gd name="connsiteX1691" fmla="*/ 4065365 w 4838700"/>
                <a:gd name="connsiteY1691" fmla="*/ 542354 h 885825"/>
                <a:gd name="connsiteX1692" fmla="*/ 4139375 w 4838700"/>
                <a:gd name="connsiteY1692" fmla="*/ 247364 h 885825"/>
                <a:gd name="connsiteX1693" fmla="*/ 4165854 w 4838700"/>
                <a:gd name="connsiteY1693" fmla="*/ 241554 h 885825"/>
                <a:gd name="connsiteX1694" fmla="*/ 4139375 w 4838700"/>
                <a:gd name="connsiteY1694" fmla="*/ 247364 h 885825"/>
                <a:gd name="connsiteX1695" fmla="*/ 4515803 w 4838700"/>
                <a:gd name="connsiteY1695" fmla="*/ 401098 h 885825"/>
                <a:gd name="connsiteX1696" fmla="*/ 4542187 w 4838700"/>
                <a:gd name="connsiteY1696" fmla="*/ 398431 h 885825"/>
                <a:gd name="connsiteX1697" fmla="*/ 4515803 w 4838700"/>
                <a:gd name="connsiteY1697" fmla="*/ 401098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</a:cxnLst>
              <a:rect l="l" t="t" r="r" b="b"/>
              <a:pathLst>
                <a:path w="4838700" h="885825">
                  <a:moveTo>
                    <a:pt x="70676" y="423481"/>
                  </a:moveTo>
                  <a:cubicBezTo>
                    <a:pt x="74104" y="423863"/>
                    <a:pt x="79248" y="423005"/>
                    <a:pt x="79629" y="425958"/>
                  </a:cubicBezTo>
                  <a:cubicBezTo>
                    <a:pt x="75248" y="426244"/>
                    <a:pt x="74581" y="428816"/>
                    <a:pt x="71152" y="429673"/>
                  </a:cubicBezTo>
                  <a:cubicBezTo>
                    <a:pt x="63532" y="425005"/>
                    <a:pt x="45815" y="429196"/>
                    <a:pt x="32861" y="430339"/>
                  </a:cubicBezTo>
                  <a:cubicBezTo>
                    <a:pt x="23241" y="463963"/>
                    <a:pt x="31814" y="493871"/>
                    <a:pt x="48768" y="521589"/>
                  </a:cubicBezTo>
                  <a:cubicBezTo>
                    <a:pt x="41053" y="525971"/>
                    <a:pt x="42386" y="528733"/>
                    <a:pt x="43244" y="531685"/>
                  </a:cubicBezTo>
                  <a:cubicBezTo>
                    <a:pt x="44291" y="534734"/>
                    <a:pt x="45434" y="538353"/>
                    <a:pt x="40481" y="544544"/>
                  </a:cubicBezTo>
                  <a:cubicBezTo>
                    <a:pt x="51054" y="539877"/>
                    <a:pt x="60389" y="531590"/>
                    <a:pt x="78486" y="527971"/>
                  </a:cubicBezTo>
                  <a:cubicBezTo>
                    <a:pt x="76295" y="534352"/>
                    <a:pt x="76581" y="542258"/>
                    <a:pt x="74581" y="548735"/>
                  </a:cubicBezTo>
                  <a:cubicBezTo>
                    <a:pt x="72485" y="555117"/>
                    <a:pt x="68771" y="560165"/>
                    <a:pt x="59531" y="560546"/>
                  </a:cubicBezTo>
                  <a:cubicBezTo>
                    <a:pt x="58769" y="566928"/>
                    <a:pt x="60103" y="570167"/>
                    <a:pt x="62579" y="572452"/>
                  </a:cubicBezTo>
                  <a:cubicBezTo>
                    <a:pt x="65151" y="574738"/>
                    <a:pt x="68580" y="575881"/>
                    <a:pt x="71152" y="578072"/>
                  </a:cubicBezTo>
                  <a:cubicBezTo>
                    <a:pt x="67056" y="582644"/>
                    <a:pt x="64770" y="588074"/>
                    <a:pt x="63818" y="594074"/>
                  </a:cubicBezTo>
                  <a:cubicBezTo>
                    <a:pt x="63056" y="600075"/>
                    <a:pt x="63246" y="606647"/>
                    <a:pt x="63818" y="613315"/>
                  </a:cubicBezTo>
                  <a:cubicBezTo>
                    <a:pt x="64960" y="626745"/>
                    <a:pt x="67342" y="640842"/>
                    <a:pt x="67532" y="652748"/>
                  </a:cubicBezTo>
                  <a:cubicBezTo>
                    <a:pt x="69723" y="653891"/>
                    <a:pt x="73152" y="655415"/>
                    <a:pt x="75438" y="658082"/>
                  </a:cubicBezTo>
                  <a:cubicBezTo>
                    <a:pt x="72295" y="667322"/>
                    <a:pt x="78677" y="673132"/>
                    <a:pt x="73152" y="686181"/>
                  </a:cubicBezTo>
                  <a:cubicBezTo>
                    <a:pt x="75819" y="686086"/>
                    <a:pt x="79248" y="685895"/>
                    <a:pt x="81725" y="685324"/>
                  </a:cubicBezTo>
                  <a:cubicBezTo>
                    <a:pt x="84963" y="684657"/>
                    <a:pt x="88106" y="683609"/>
                    <a:pt x="89821" y="681704"/>
                  </a:cubicBezTo>
                  <a:cubicBezTo>
                    <a:pt x="85439" y="688181"/>
                    <a:pt x="94107" y="692182"/>
                    <a:pt x="84296" y="697611"/>
                  </a:cubicBezTo>
                  <a:cubicBezTo>
                    <a:pt x="95822" y="706755"/>
                    <a:pt x="90202" y="719138"/>
                    <a:pt x="108871" y="726758"/>
                  </a:cubicBezTo>
                  <a:cubicBezTo>
                    <a:pt x="108204" y="720947"/>
                    <a:pt x="125063" y="723424"/>
                    <a:pt x="122777" y="716471"/>
                  </a:cubicBezTo>
                  <a:cubicBezTo>
                    <a:pt x="115253" y="710184"/>
                    <a:pt x="110490" y="721233"/>
                    <a:pt x="108014" y="714375"/>
                  </a:cubicBezTo>
                  <a:cubicBezTo>
                    <a:pt x="108871" y="708374"/>
                    <a:pt x="126873" y="710660"/>
                    <a:pt x="121634" y="701040"/>
                  </a:cubicBezTo>
                  <a:cubicBezTo>
                    <a:pt x="117062" y="701135"/>
                    <a:pt x="112871" y="700945"/>
                    <a:pt x="109347" y="700183"/>
                  </a:cubicBezTo>
                  <a:cubicBezTo>
                    <a:pt x="106299" y="699421"/>
                    <a:pt x="104108" y="698087"/>
                    <a:pt x="102489" y="696182"/>
                  </a:cubicBezTo>
                  <a:cubicBezTo>
                    <a:pt x="106871" y="695230"/>
                    <a:pt x="109919" y="693992"/>
                    <a:pt x="112109" y="692563"/>
                  </a:cubicBezTo>
                  <a:cubicBezTo>
                    <a:pt x="114109" y="691134"/>
                    <a:pt x="114586" y="689610"/>
                    <a:pt x="114205" y="687991"/>
                  </a:cubicBezTo>
                  <a:cubicBezTo>
                    <a:pt x="113538" y="684752"/>
                    <a:pt x="108585" y="681038"/>
                    <a:pt x="105442" y="677418"/>
                  </a:cubicBezTo>
                  <a:cubicBezTo>
                    <a:pt x="108776" y="675608"/>
                    <a:pt x="113062" y="674180"/>
                    <a:pt x="116396" y="673227"/>
                  </a:cubicBezTo>
                  <a:cubicBezTo>
                    <a:pt x="120015" y="672275"/>
                    <a:pt x="122873" y="671703"/>
                    <a:pt x="126397" y="671417"/>
                  </a:cubicBezTo>
                  <a:cubicBezTo>
                    <a:pt x="133350" y="670846"/>
                    <a:pt x="139255" y="671513"/>
                    <a:pt x="145161" y="672846"/>
                  </a:cubicBezTo>
                  <a:cubicBezTo>
                    <a:pt x="151543" y="674084"/>
                    <a:pt x="157639" y="675894"/>
                    <a:pt x="164211" y="677799"/>
                  </a:cubicBezTo>
                  <a:cubicBezTo>
                    <a:pt x="170783" y="679609"/>
                    <a:pt x="178784" y="681038"/>
                    <a:pt x="187452" y="681895"/>
                  </a:cubicBezTo>
                  <a:cubicBezTo>
                    <a:pt x="178308" y="692277"/>
                    <a:pt x="172307" y="693896"/>
                    <a:pt x="190405" y="695706"/>
                  </a:cubicBezTo>
                  <a:cubicBezTo>
                    <a:pt x="190786" y="696087"/>
                    <a:pt x="191262" y="696468"/>
                    <a:pt x="191834" y="696944"/>
                  </a:cubicBezTo>
                  <a:cubicBezTo>
                    <a:pt x="191453" y="697611"/>
                    <a:pt x="191072" y="698373"/>
                    <a:pt x="190881" y="699135"/>
                  </a:cubicBezTo>
                  <a:cubicBezTo>
                    <a:pt x="177451" y="707326"/>
                    <a:pt x="186214" y="716471"/>
                    <a:pt x="194596" y="725900"/>
                  </a:cubicBezTo>
                  <a:cubicBezTo>
                    <a:pt x="196977" y="734759"/>
                    <a:pt x="198692" y="743902"/>
                    <a:pt x="198120" y="751237"/>
                  </a:cubicBezTo>
                  <a:cubicBezTo>
                    <a:pt x="197929" y="751522"/>
                    <a:pt x="197549" y="751904"/>
                    <a:pt x="197072" y="752189"/>
                  </a:cubicBezTo>
                  <a:cubicBezTo>
                    <a:pt x="197453" y="752284"/>
                    <a:pt x="197834" y="752284"/>
                    <a:pt x="198311" y="752380"/>
                  </a:cubicBezTo>
                  <a:cubicBezTo>
                    <a:pt x="199644" y="754380"/>
                    <a:pt x="201263" y="754666"/>
                    <a:pt x="202311" y="757523"/>
                  </a:cubicBezTo>
                  <a:cubicBezTo>
                    <a:pt x="202597" y="758380"/>
                    <a:pt x="202883" y="759333"/>
                    <a:pt x="203073" y="760667"/>
                  </a:cubicBezTo>
                  <a:cubicBezTo>
                    <a:pt x="203073" y="762095"/>
                    <a:pt x="203073" y="764000"/>
                    <a:pt x="203264" y="766286"/>
                  </a:cubicBezTo>
                  <a:cubicBezTo>
                    <a:pt x="203454" y="769049"/>
                    <a:pt x="203835" y="772382"/>
                    <a:pt x="204311" y="776002"/>
                  </a:cubicBezTo>
                  <a:cubicBezTo>
                    <a:pt x="205740" y="786765"/>
                    <a:pt x="207931" y="800672"/>
                    <a:pt x="209645" y="812101"/>
                  </a:cubicBezTo>
                  <a:cubicBezTo>
                    <a:pt x="210979" y="816483"/>
                    <a:pt x="212408" y="820484"/>
                    <a:pt x="213836" y="823817"/>
                  </a:cubicBezTo>
                  <a:lnTo>
                    <a:pt x="214884" y="826103"/>
                  </a:lnTo>
                  <a:cubicBezTo>
                    <a:pt x="215265" y="826770"/>
                    <a:pt x="215265" y="827437"/>
                    <a:pt x="216789" y="828104"/>
                  </a:cubicBezTo>
                  <a:cubicBezTo>
                    <a:pt x="219075" y="829247"/>
                    <a:pt x="221361" y="830199"/>
                    <a:pt x="223838" y="830866"/>
                  </a:cubicBezTo>
                  <a:cubicBezTo>
                    <a:pt x="229076" y="811816"/>
                    <a:pt x="231648" y="799052"/>
                    <a:pt x="214122" y="788003"/>
                  </a:cubicBezTo>
                  <a:cubicBezTo>
                    <a:pt x="220790" y="778383"/>
                    <a:pt x="218123" y="771716"/>
                    <a:pt x="214313" y="764572"/>
                  </a:cubicBezTo>
                  <a:cubicBezTo>
                    <a:pt x="211931" y="761047"/>
                    <a:pt x="211741" y="757333"/>
                    <a:pt x="210693" y="753237"/>
                  </a:cubicBezTo>
                  <a:cubicBezTo>
                    <a:pt x="209931" y="749046"/>
                    <a:pt x="209455" y="744379"/>
                    <a:pt x="209836" y="738854"/>
                  </a:cubicBezTo>
                  <a:cubicBezTo>
                    <a:pt x="210312" y="738854"/>
                    <a:pt x="210884" y="738759"/>
                    <a:pt x="211360" y="738759"/>
                  </a:cubicBezTo>
                  <a:cubicBezTo>
                    <a:pt x="212312" y="738759"/>
                    <a:pt x="213265" y="738854"/>
                    <a:pt x="214122" y="738854"/>
                  </a:cubicBezTo>
                  <a:cubicBezTo>
                    <a:pt x="216027" y="738950"/>
                    <a:pt x="217837" y="739235"/>
                    <a:pt x="219551" y="739521"/>
                  </a:cubicBezTo>
                  <a:cubicBezTo>
                    <a:pt x="222885" y="740188"/>
                    <a:pt x="225838" y="741140"/>
                    <a:pt x="228600" y="742283"/>
                  </a:cubicBezTo>
                  <a:cubicBezTo>
                    <a:pt x="234029" y="744664"/>
                    <a:pt x="238697" y="747617"/>
                    <a:pt x="244316" y="749903"/>
                  </a:cubicBezTo>
                  <a:cubicBezTo>
                    <a:pt x="245745" y="755904"/>
                    <a:pt x="239173" y="756190"/>
                    <a:pt x="236696" y="759428"/>
                  </a:cubicBezTo>
                  <a:cubicBezTo>
                    <a:pt x="244221" y="759809"/>
                    <a:pt x="245269" y="755618"/>
                    <a:pt x="252508" y="755713"/>
                  </a:cubicBezTo>
                  <a:cubicBezTo>
                    <a:pt x="251746" y="779621"/>
                    <a:pt x="270891" y="786670"/>
                    <a:pt x="270034" y="810577"/>
                  </a:cubicBezTo>
                  <a:cubicBezTo>
                    <a:pt x="300990" y="813149"/>
                    <a:pt x="275177" y="843439"/>
                    <a:pt x="306038" y="846582"/>
                  </a:cubicBezTo>
                  <a:cubicBezTo>
                    <a:pt x="293275" y="826103"/>
                    <a:pt x="298418" y="783050"/>
                    <a:pt x="280607" y="766953"/>
                  </a:cubicBezTo>
                  <a:cubicBezTo>
                    <a:pt x="288608" y="764667"/>
                    <a:pt x="282893" y="752475"/>
                    <a:pt x="292132" y="751046"/>
                  </a:cubicBezTo>
                  <a:cubicBezTo>
                    <a:pt x="349091" y="759143"/>
                    <a:pt x="325184" y="831151"/>
                    <a:pt x="372904" y="852202"/>
                  </a:cubicBezTo>
                  <a:cubicBezTo>
                    <a:pt x="384429" y="840105"/>
                    <a:pt x="368903" y="828008"/>
                    <a:pt x="360998" y="821436"/>
                  </a:cubicBezTo>
                  <a:cubicBezTo>
                    <a:pt x="369951" y="808672"/>
                    <a:pt x="372809" y="800957"/>
                    <a:pt x="364903" y="790575"/>
                  </a:cubicBezTo>
                  <a:cubicBezTo>
                    <a:pt x="395288" y="756095"/>
                    <a:pt x="406527" y="822388"/>
                    <a:pt x="424624" y="836962"/>
                  </a:cubicBezTo>
                  <a:cubicBezTo>
                    <a:pt x="425387" y="833438"/>
                    <a:pt x="431006" y="833723"/>
                    <a:pt x="436721" y="834104"/>
                  </a:cubicBezTo>
                  <a:cubicBezTo>
                    <a:pt x="430340" y="823817"/>
                    <a:pt x="433483" y="818864"/>
                    <a:pt x="445008" y="815721"/>
                  </a:cubicBezTo>
                  <a:cubicBezTo>
                    <a:pt x="420910" y="812197"/>
                    <a:pt x="453771" y="796195"/>
                    <a:pt x="433292" y="784670"/>
                  </a:cubicBezTo>
                  <a:cubicBezTo>
                    <a:pt x="426149" y="782764"/>
                    <a:pt x="409385" y="787908"/>
                    <a:pt x="409004" y="781145"/>
                  </a:cubicBezTo>
                  <a:cubicBezTo>
                    <a:pt x="410051" y="769715"/>
                    <a:pt x="423482" y="772763"/>
                    <a:pt x="433483" y="775430"/>
                  </a:cubicBezTo>
                  <a:cubicBezTo>
                    <a:pt x="441198" y="769430"/>
                    <a:pt x="437483" y="762286"/>
                    <a:pt x="441865" y="760190"/>
                  </a:cubicBezTo>
                  <a:cubicBezTo>
                    <a:pt x="456247" y="764953"/>
                    <a:pt x="460724" y="776859"/>
                    <a:pt x="474059" y="782384"/>
                  </a:cubicBezTo>
                  <a:cubicBezTo>
                    <a:pt x="468440" y="789718"/>
                    <a:pt x="465868" y="784098"/>
                    <a:pt x="461772" y="788384"/>
                  </a:cubicBezTo>
                  <a:cubicBezTo>
                    <a:pt x="482156" y="794385"/>
                    <a:pt x="474440" y="803529"/>
                    <a:pt x="477298" y="819436"/>
                  </a:cubicBezTo>
                  <a:cubicBezTo>
                    <a:pt x="491585" y="816959"/>
                    <a:pt x="497872" y="827722"/>
                    <a:pt x="501587" y="816769"/>
                  </a:cubicBezTo>
                  <a:cubicBezTo>
                    <a:pt x="480822" y="812578"/>
                    <a:pt x="508445" y="794576"/>
                    <a:pt x="502539" y="782860"/>
                  </a:cubicBezTo>
                  <a:cubicBezTo>
                    <a:pt x="492347" y="776573"/>
                    <a:pt x="483775" y="785717"/>
                    <a:pt x="478250" y="779335"/>
                  </a:cubicBezTo>
                  <a:cubicBezTo>
                    <a:pt x="485489" y="769144"/>
                    <a:pt x="504539" y="778193"/>
                    <a:pt x="519208" y="774097"/>
                  </a:cubicBezTo>
                  <a:cubicBezTo>
                    <a:pt x="519874" y="782669"/>
                    <a:pt x="521208" y="790384"/>
                    <a:pt x="534924" y="796385"/>
                  </a:cubicBezTo>
                  <a:cubicBezTo>
                    <a:pt x="523970" y="814768"/>
                    <a:pt x="548259" y="818483"/>
                    <a:pt x="549783" y="840200"/>
                  </a:cubicBezTo>
                  <a:cubicBezTo>
                    <a:pt x="557403" y="843915"/>
                    <a:pt x="568833" y="844868"/>
                    <a:pt x="577977" y="847534"/>
                  </a:cubicBezTo>
                  <a:cubicBezTo>
                    <a:pt x="587312" y="838867"/>
                    <a:pt x="568928" y="829437"/>
                    <a:pt x="562642" y="822198"/>
                  </a:cubicBezTo>
                  <a:cubicBezTo>
                    <a:pt x="574072" y="817912"/>
                    <a:pt x="563785" y="803720"/>
                    <a:pt x="559403" y="800481"/>
                  </a:cubicBezTo>
                  <a:cubicBezTo>
                    <a:pt x="569595" y="801338"/>
                    <a:pt x="579311" y="801814"/>
                    <a:pt x="580168" y="795147"/>
                  </a:cubicBezTo>
                  <a:cubicBezTo>
                    <a:pt x="572548" y="789051"/>
                    <a:pt x="572643" y="796671"/>
                    <a:pt x="559594" y="794290"/>
                  </a:cubicBezTo>
                  <a:cubicBezTo>
                    <a:pt x="564642" y="784765"/>
                    <a:pt x="553403" y="786575"/>
                    <a:pt x="551879" y="781622"/>
                  </a:cubicBezTo>
                  <a:cubicBezTo>
                    <a:pt x="580644" y="785146"/>
                    <a:pt x="546545" y="769334"/>
                    <a:pt x="560642" y="766572"/>
                  </a:cubicBezTo>
                  <a:cubicBezTo>
                    <a:pt x="590931" y="790004"/>
                    <a:pt x="609124" y="820484"/>
                    <a:pt x="639509" y="844105"/>
                  </a:cubicBezTo>
                  <a:cubicBezTo>
                    <a:pt x="643223" y="827818"/>
                    <a:pt x="629698" y="821055"/>
                    <a:pt x="637604" y="800767"/>
                  </a:cubicBezTo>
                  <a:cubicBezTo>
                    <a:pt x="631603" y="798671"/>
                    <a:pt x="615982" y="803148"/>
                    <a:pt x="617125" y="796576"/>
                  </a:cubicBezTo>
                  <a:cubicBezTo>
                    <a:pt x="625507" y="796004"/>
                    <a:pt x="625602" y="788575"/>
                    <a:pt x="634079" y="788194"/>
                  </a:cubicBezTo>
                  <a:cubicBezTo>
                    <a:pt x="629793" y="798767"/>
                    <a:pt x="647414" y="794290"/>
                    <a:pt x="650558" y="792194"/>
                  </a:cubicBezTo>
                  <a:cubicBezTo>
                    <a:pt x="655511" y="810292"/>
                    <a:pt x="671703" y="799147"/>
                    <a:pt x="675513" y="793623"/>
                  </a:cubicBezTo>
                  <a:cubicBezTo>
                    <a:pt x="685324" y="797052"/>
                    <a:pt x="685800" y="806672"/>
                    <a:pt x="704088" y="804577"/>
                  </a:cubicBezTo>
                  <a:cubicBezTo>
                    <a:pt x="706088" y="799338"/>
                    <a:pt x="698373" y="796290"/>
                    <a:pt x="704660" y="795338"/>
                  </a:cubicBezTo>
                  <a:cubicBezTo>
                    <a:pt x="719233" y="810101"/>
                    <a:pt x="715328" y="796385"/>
                    <a:pt x="746189" y="800957"/>
                  </a:cubicBezTo>
                  <a:cubicBezTo>
                    <a:pt x="746951" y="804386"/>
                    <a:pt x="752570" y="808863"/>
                    <a:pt x="754380" y="804672"/>
                  </a:cubicBezTo>
                  <a:cubicBezTo>
                    <a:pt x="743807" y="802481"/>
                    <a:pt x="748189" y="790861"/>
                    <a:pt x="738569" y="788003"/>
                  </a:cubicBezTo>
                  <a:cubicBezTo>
                    <a:pt x="757904" y="795909"/>
                    <a:pt x="817055" y="786479"/>
                    <a:pt x="796385" y="807720"/>
                  </a:cubicBezTo>
                  <a:cubicBezTo>
                    <a:pt x="808577" y="813054"/>
                    <a:pt x="810863" y="806196"/>
                    <a:pt x="821341" y="812578"/>
                  </a:cubicBezTo>
                  <a:cubicBezTo>
                    <a:pt x="827342" y="803624"/>
                    <a:pt x="808101" y="795909"/>
                    <a:pt x="818483" y="793813"/>
                  </a:cubicBezTo>
                  <a:cubicBezTo>
                    <a:pt x="826389" y="794766"/>
                    <a:pt x="820674" y="804196"/>
                    <a:pt x="830390" y="804005"/>
                  </a:cubicBezTo>
                  <a:cubicBezTo>
                    <a:pt x="834485" y="792766"/>
                    <a:pt x="842010" y="804767"/>
                    <a:pt x="856107" y="799719"/>
                  </a:cubicBezTo>
                  <a:cubicBezTo>
                    <a:pt x="859441" y="803624"/>
                    <a:pt x="861060" y="808387"/>
                    <a:pt x="859155" y="815435"/>
                  </a:cubicBezTo>
                  <a:cubicBezTo>
                    <a:pt x="891921" y="813149"/>
                    <a:pt x="924401" y="836105"/>
                    <a:pt x="948023" y="826008"/>
                  </a:cubicBezTo>
                  <a:cubicBezTo>
                    <a:pt x="950214" y="820864"/>
                    <a:pt x="942404" y="817626"/>
                    <a:pt x="948785" y="816769"/>
                  </a:cubicBezTo>
                  <a:cubicBezTo>
                    <a:pt x="958691" y="818579"/>
                    <a:pt x="964216" y="822865"/>
                    <a:pt x="978313" y="822388"/>
                  </a:cubicBezTo>
                  <a:cubicBezTo>
                    <a:pt x="976979" y="826675"/>
                    <a:pt x="970788" y="826865"/>
                    <a:pt x="968978" y="830771"/>
                  </a:cubicBezTo>
                  <a:cubicBezTo>
                    <a:pt x="1002221" y="829818"/>
                    <a:pt x="1060228" y="830675"/>
                    <a:pt x="1080230" y="844105"/>
                  </a:cubicBezTo>
                  <a:cubicBezTo>
                    <a:pt x="1095851" y="833723"/>
                    <a:pt x="1115854" y="844201"/>
                    <a:pt x="1127474" y="851726"/>
                  </a:cubicBezTo>
                  <a:cubicBezTo>
                    <a:pt x="1140905" y="835533"/>
                    <a:pt x="1174052" y="848773"/>
                    <a:pt x="1189101" y="848392"/>
                  </a:cubicBezTo>
                  <a:cubicBezTo>
                    <a:pt x="1184053" y="846392"/>
                    <a:pt x="1179576" y="844201"/>
                    <a:pt x="1176719" y="840962"/>
                  </a:cubicBezTo>
                  <a:cubicBezTo>
                    <a:pt x="1181100" y="841343"/>
                    <a:pt x="1182148" y="838962"/>
                    <a:pt x="1185672" y="838772"/>
                  </a:cubicBezTo>
                  <a:cubicBezTo>
                    <a:pt x="1194435" y="850392"/>
                    <a:pt x="1190149" y="839343"/>
                    <a:pt x="1198626" y="840010"/>
                  </a:cubicBezTo>
                  <a:cubicBezTo>
                    <a:pt x="1233488" y="842963"/>
                    <a:pt x="1292638" y="860298"/>
                    <a:pt x="1317784" y="842391"/>
                  </a:cubicBezTo>
                  <a:cubicBezTo>
                    <a:pt x="1317593" y="847725"/>
                    <a:pt x="1315879" y="851821"/>
                    <a:pt x="1312164" y="854297"/>
                  </a:cubicBezTo>
                  <a:cubicBezTo>
                    <a:pt x="1340644" y="850201"/>
                    <a:pt x="1354360" y="857059"/>
                    <a:pt x="1387031" y="864680"/>
                  </a:cubicBezTo>
                  <a:cubicBezTo>
                    <a:pt x="1386269" y="855155"/>
                    <a:pt x="1403604" y="861060"/>
                    <a:pt x="1405985" y="854107"/>
                  </a:cubicBezTo>
                  <a:cubicBezTo>
                    <a:pt x="1414463" y="858107"/>
                    <a:pt x="1420749" y="863251"/>
                    <a:pt x="1426940" y="868489"/>
                  </a:cubicBezTo>
                  <a:cubicBezTo>
                    <a:pt x="1438180" y="865918"/>
                    <a:pt x="1418939" y="856012"/>
                    <a:pt x="1432846" y="853535"/>
                  </a:cubicBezTo>
                  <a:cubicBezTo>
                    <a:pt x="1441228" y="870109"/>
                    <a:pt x="1461707" y="854012"/>
                    <a:pt x="1476851" y="863822"/>
                  </a:cubicBezTo>
                  <a:cubicBezTo>
                    <a:pt x="1470374" y="871156"/>
                    <a:pt x="1455134" y="858964"/>
                    <a:pt x="1454087" y="864870"/>
                  </a:cubicBezTo>
                  <a:cubicBezTo>
                    <a:pt x="1462469" y="872680"/>
                    <a:pt x="1503426" y="876395"/>
                    <a:pt x="1494663" y="865442"/>
                  </a:cubicBezTo>
                  <a:cubicBezTo>
                    <a:pt x="1491615" y="868109"/>
                    <a:pt x="1491901" y="856012"/>
                    <a:pt x="1482662" y="848868"/>
                  </a:cubicBezTo>
                  <a:cubicBezTo>
                    <a:pt x="1496473" y="851821"/>
                    <a:pt x="1495616" y="862965"/>
                    <a:pt x="1512856" y="864013"/>
                  </a:cubicBezTo>
                  <a:cubicBezTo>
                    <a:pt x="1522095" y="863918"/>
                    <a:pt x="1525334" y="858964"/>
                    <a:pt x="1531620" y="856393"/>
                  </a:cubicBezTo>
                  <a:cubicBezTo>
                    <a:pt x="1527429" y="863441"/>
                    <a:pt x="1552385" y="865727"/>
                    <a:pt x="1549527" y="858012"/>
                  </a:cubicBezTo>
                  <a:cubicBezTo>
                    <a:pt x="1551718" y="848582"/>
                    <a:pt x="1535811" y="864680"/>
                    <a:pt x="1536383" y="853726"/>
                  </a:cubicBezTo>
                  <a:cubicBezTo>
                    <a:pt x="1539335" y="846296"/>
                    <a:pt x="1537907" y="835152"/>
                    <a:pt x="1551527" y="836581"/>
                  </a:cubicBezTo>
                  <a:cubicBezTo>
                    <a:pt x="1552670" y="844201"/>
                    <a:pt x="1542764" y="842486"/>
                    <a:pt x="1545622" y="851535"/>
                  </a:cubicBezTo>
                  <a:cubicBezTo>
                    <a:pt x="1553623" y="858012"/>
                    <a:pt x="1556861" y="852868"/>
                    <a:pt x="1568006" y="853535"/>
                  </a:cubicBezTo>
                  <a:cubicBezTo>
                    <a:pt x="1558100" y="859060"/>
                    <a:pt x="1572863" y="865632"/>
                    <a:pt x="1580198" y="870109"/>
                  </a:cubicBezTo>
                  <a:cubicBezTo>
                    <a:pt x="1583246" y="864965"/>
                    <a:pt x="1576292" y="851630"/>
                    <a:pt x="1586389" y="852011"/>
                  </a:cubicBezTo>
                  <a:cubicBezTo>
                    <a:pt x="1588294" y="872204"/>
                    <a:pt x="1625822" y="864013"/>
                    <a:pt x="1648968" y="866489"/>
                  </a:cubicBezTo>
                  <a:cubicBezTo>
                    <a:pt x="1661351" y="851345"/>
                    <a:pt x="1664303" y="858107"/>
                    <a:pt x="1682591" y="844582"/>
                  </a:cubicBezTo>
                  <a:cubicBezTo>
                    <a:pt x="1689354" y="854869"/>
                    <a:pt x="1664780" y="855726"/>
                    <a:pt x="1676876" y="859536"/>
                  </a:cubicBezTo>
                  <a:cubicBezTo>
                    <a:pt x="1679734" y="860774"/>
                    <a:pt x="1689926" y="859536"/>
                    <a:pt x="1694974" y="861060"/>
                  </a:cubicBezTo>
                  <a:cubicBezTo>
                    <a:pt x="1696022" y="874490"/>
                    <a:pt x="1682496" y="864013"/>
                    <a:pt x="1680686" y="869156"/>
                  </a:cubicBezTo>
                  <a:cubicBezTo>
                    <a:pt x="1687354" y="870299"/>
                    <a:pt x="1684211" y="876872"/>
                    <a:pt x="1684211" y="881825"/>
                  </a:cubicBezTo>
                  <a:cubicBezTo>
                    <a:pt x="1707928" y="880967"/>
                    <a:pt x="1726121" y="884301"/>
                    <a:pt x="1740217" y="870585"/>
                  </a:cubicBezTo>
                  <a:cubicBezTo>
                    <a:pt x="1729169" y="865822"/>
                    <a:pt x="1717453" y="875919"/>
                    <a:pt x="1717358" y="868966"/>
                  </a:cubicBezTo>
                  <a:cubicBezTo>
                    <a:pt x="1728692" y="867156"/>
                    <a:pt x="1761554" y="861822"/>
                    <a:pt x="1763173" y="872204"/>
                  </a:cubicBezTo>
                  <a:cubicBezTo>
                    <a:pt x="1751457" y="875347"/>
                    <a:pt x="1748981" y="869633"/>
                    <a:pt x="1744599" y="874014"/>
                  </a:cubicBezTo>
                  <a:cubicBezTo>
                    <a:pt x="1753934" y="875538"/>
                    <a:pt x="1748028" y="885730"/>
                    <a:pt x="1757458" y="887254"/>
                  </a:cubicBezTo>
                  <a:cubicBezTo>
                    <a:pt x="1758982" y="875824"/>
                    <a:pt x="1802416" y="879824"/>
                    <a:pt x="1781651" y="870490"/>
                  </a:cubicBezTo>
                  <a:cubicBezTo>
                    <a:pt x="1812798" y="878491"/>
                    <a:pt x="1846707" y="878776"/>
                    <a:pt x="1864709" y="872680"/>
                  </a:cubicBezTo>
                  <a:cubicBezTo>
                    <a:pt x="1859852" y="862870"/>
                    <a:pt x="1853089" y="872490"/>
                    <a:pt x="1846517" y="865442"/>
                  </a:cubicBezTo>
                  <a:cubicBezTo>
                    <a:pt x="1852708" y="861536"/>
                    <a:pt x="1866805" y="863537"/>
                    <a:pt x="1879092" y="864203"/>
                  </a:cubicBezTo>
                  <a:cubicBezTo>
                    <a:pt x="1870901" y="877729"/>
                    <a:pt x="1897856" y="885920"/>
                    <a:pt x="1901762" y="874776"/>
                  </a:cubicBezTo>
                  <a:cubicBezTo>
                    <a:pt x="1889284" y="875824"/>
                    <a:pt x="1878902" y="860774"/>
                    <a:pt x="1888712" y="858584"/>
                  </a:cubicBezTo>
                  <a:cubicBezTo>
                    <a:pt x="1900714" y="869537"/>
                    <a:pt x="1925288" y="874681"/>
                    <a:pt x="1948339" y="871156"/>
                  </a:cubicBezTo>
                  <a:cubicBezTo>
                    <a:pt x="1950625" y="876776"/>
                    <a:pt x="1950149" y="884015"/>
                    <a:pt x="1957102" y="886968"/>
                  </a:cubicBezTo>
                  <a:cubicBezTo>
                    <a:pt x="1956340" y="876872"/>
                    <a:pt x="1972247" y="878586"/>
                    <a:pt x="1976723" y="872300"/>
                  </a:cubicBezTo>
                  <a:cubicBezTo>
                    <a:pt x="1980248" y="882301"/>
                    <a:pt x="1980533" y="878872"/>
                    <a:pt x="1971485" y="884396"/>
                  </a:cubicBezTo>
                  <a:cubicBezTo>
                    <a:pt x="1987963" y="879634"/>
                    <a:pt x="2000822" y="886873"/>
                    <a:pt x="2018824" y="889254"/>
                  </a:cubicBezTo>
                  <a:cubicBezTo>
                    <a:pt x="2020443" y="883253"/>
                    <a:pt x="2012633" y="882968"/>
                    <a:pt x="2009680" y="879634"/>
                  </a:cubicBezTo>
                  <a:cubicBezTo>
                    <a:pt x="2025587" y="874585"/>
                    <a:pt x="2024729" y="874109"/>
                    <a:pt x="2047875" y="871728"/>
                  </a:cubicBezTo>
                  <a:cubicBezTo>
                    <a:pt x="2044446" y="873919"/>
                    <a:pt x="2035588" y="886397"/>
                    <a:pt x="2052257" y="884206"/>
                  </a:cubicBezTo>
                  <a:cubicBezTo>
                    <a:pt x="2046446" y="868680"/>
                    <a:pt x="2067211" y="871633"/>
                    <a:pt x="2067116" y="860012"/>
                  </a:cubicBezTo>
                  <a:cubicBezTo>
                    <a:pt x="2051876" y="862013"/>
                    <a:pt x="2057210" y="862298"/>
                    <a:pt x="2048351" y="856297"/>
                  </a:cubicBezTo>
                  <a:cubicBezTo>
                    <a:pt x="2049494" y="863346"/>
                    <a:pt x="2046923" y="867823"/>
                    <a:pt x="2038541" y="868299"/>
                  </a:cubicBezTo>
                  <a:cubicBezTo>
                    <a:pt x="2032349" y="861917"/>
                    <a:pt x="2005489" y="868109"/>
                    <a:pt x="2005870" y="857822"/>
                  </a:cubicBezTo>
                  <a:cubicBezTo>
                    <a:pt x="2029587" y="856202"/>
                    <a:pt x="2018633" y="835533"/>
                    <a:pt x="2020824" y="833723"/>
                  </a:cubicBezTo>
                  <a:cubicBezTo>
                    <a:pt x="2025110" y="844105"/>
                    <a:pt x="2030254" y="830675"/>
                    <a:pt x="2035016" y="831151"/>
                  </a:cubicBezTo>
                  <a:cubicBezTo>
                    <a:pt x="2029397" y="837247"/>
                    <a:pt x="2041970" y="846106"/>
                    <a:pt x="2044256" y="837629"/>
                  </a:cubicBezTo>
                  <a:cubicBezTo>
                    <a:pt x="2037302" y="836771"/>
                    <a:pt x="2040160" y="830009"/>
                    <a:pt x="2039969" y="825151"/>
                  </a:cubicBezTo>
                  <a:cubicBezTo>
                    <a:pt x="2051685" y="833533"/>
                    <a:pt x="2062734" y="825246"/>
                    <a:pt x="2068259" y="820007"/>
                  </a:cubicBezTo>
                  <a:cubicBezTo>
                    <a:pt x="2067306" y="827627"/>
                    <a:pt x="2067020" y="834962"/>
                    <a:pt x="2077212" y="835724"/>
                  </a:cubicBezTo>
                  <a:cubicBezTo>
                    <a:pt x="2082737" y="830294"/>
                    <a:pt x="2091119" y="826960"/>
                    <a:pt x="2095214" y="820579"/>
                  </a:cubicBezTo>
                  <a:cubicBezTo>
                    <a:pt x="2094929" y="824865"/>
                    <a:pt x="2097119" y="827437"/>
                    <a:pt x="2099405" y="829913"/>
                  </a:cubicBezTo>
                  <a:cubicBezTo>
                    <a:pt x="2087690" y="834009"/>
                    <a:pt x="2075307" y="837438"/>
                    <a:pt x="2072259" y="847916"/>
                  </a:cubicBezTo>
                  <a:cubicBezTo>
                    <a:pt x="2093214" y="853154"/>
                    <a:pt x="2104835" y="845249"/>
                    <a:pt x="2108168" y="830009"/>
                  </a:cubicBezTo>
                  <a:cubicBezTo>
                    <a:pt x="2118741" y="838009"/>
                    <a:pt x="2117693" y="823627"/>
                    <a:pt x="2134743" y="827342"/>
                  </a:cubicBezTo>
                  <a:cubicBezTo>
                    <a:pt x="2134934" y="831247"/>
                    <a:pt x="2140268" y="831723"/>
                    <a:pt x="2138934" y="836676"/>
                  </a:cubicBezTo>
                  <a:cubicBezTo>
                    <a:pt x="2124837" y="838295"/>
                    <a:pt x="2125409" y="830675"/>
                    <a:pt x="2116836" y="836295"/>
                  </a:cubicBezTo>
                  <a:cubicBezTo>
                    <a:pt x="2109597" y="848201"/>
                    <a:pt x="2128171" y="842867"/>
                    <a:pt x="2129790" y="848868"/>
                  </a:cubicBezTo>
                  <a:cubicBezTo>
                    <a:pt x="2125313" y="848868"/>
                    <a:pt x="2124075" y="854202"/>
                    <a:pt x="2129695" y="855059"/>
                  </a:cubicBezTo>
                  <a:cubicBezTo>
                    <a:pt x="2130457" y="842010"/>
                    <a:pt x="2154555" y="845915"/>
                    <a:pt x="2165318" y="840200"/>
                  </a:cubicBezTo>
                  <a:cubicBezTo>
                    <a:pt x="2159413" y="838105"/>
                    <a:pt x="2157317" y="833533"/>
                    <a:pt x="2156746" y="827722"/>
                  </a:cubicBezTo>
                  <a:cubicBezTo>
                    <a:pt x="2165985" y="827818"/>
                    <a:pt x="2172938" y="844772"/>
                    <a:pt x="2178558" y="837247"/>
                  </a:cubicBezTo>
                  <a:cubicBezTo>
                    <a:pt x="2167604" y="831342"/>
                    <a:pt x="2185892" y="837057"/>
                    <a:pt x="2191798" y="837438"/>
                  </a:cubicBezTo>
                  <a:cubicBezTo>
                    <a:pt x="2175034" y="826199"/>
                    <a:pt x="2184178" y="806958"/>
                    <a:pt x="2188274" y="797243"/>
                  </a:cubicBezTo>
                  <a:cubicBezTo>
                    <a:pt x="2189893" y="807244"/>
                    <a:pt x="2211705" y="803720"/>
                    <a:pt x="2218849" y="810006"/>
                  </a:cubicBezTo>
                  <a:lnTo>
                    <a:pt x="2218754" y="816197"/>
                  </a:lnTo>
                  <a:cubicBezTo>
                    <a:pt x="2205038" y="820007"/>
                    <a:pt x="2194465" y="806672"/>
                    <a:pt x="2187893" y="815721"/>
                  </a:cubicBezTo>
                  <a:cubicBezTo>
                    <a:pt x="2191322" y="816483"/>
                    <a:pt x="2196560" y="815912"/>
                    <a:pt x="2196656" y="818959"/>
                  </a:cubicBezTo>
                  <a:cubicBezTo>
                    <a:pt x="2193227" y="819626"/>
                    <a:pt x="2187893" y="818864"/>
                    <a:pt x="2187797" y="821912"/>
                  </a:cubicBezTo>
                  <a:cubicBezTo>
                    <a:pt x="2225993" y="825627"/>
                    <a:pt x="2242852" y="818388"/>
                    <a:pt x="2262569" y="829247"/>
                  </a:cubicBezTo>
                  <a:cubicBezTo>
                    <a:pt x="2262854" y="816102"/>
                    <a:pt x="2289239" y="834485"/>
                    <a:pt x="2298002" y="823627"/>
                  </a:cubicBezTo>
                  <a:cubicBezTo>
                    <a:pt x="2294001" y="820293"/>
                    <a:pt x="2281809" y="822388"/>
                    <a:pt x="2284952" y="814197"/>
                  </a:cubicBezTo>
                  <a:cubicBezTo>
                    <a:pt x="2289715" y="810673"/>
                    <a:pt x="2305241" y="813340"/>
                    <a:pt x="2311337" y="817721"/>
                  </a:cubicBezTo>
                  <a:cubicBezTo>
                    <a:pt x="2301716" y="822198"/>
                    <a:pt x="2316004" y="826484"/>
                    <a:pt x="2302288" y="829913"/>
                  </a:cubicBezTo>
                  <a:cubicBezTo>
                    <a:pt x="2312480" y="831056"/>
                    <a:pt x="2319242" y="829627"/>
                    <a:pt x="2324386" y="827151"/>
                  </a:cubicBezTo>
                  <a:cubicBezTo>
                    <a:pt x="2314004" y="814292"/>
                    <a:pt x="2321243" y="807530"/>
                    <a:pt x="2302955" y="799052"/>
                  </a:cubicBezTo>
                  <a:cubicBezTo>
                    <a:pt x="2316480" y="797052"/>
                    <a:pt x="2315813" y="804577"/>
                    <a:pt x="2329339" y="802576"/>
                  </a:cubicBezTo>
                  <a:cubicBezTo>
                    <a:pt x="2314956" y="812006"/>
                    <a:pt x="2360105" y="812483"/>
                    <a:pt x="2342102" y="824389"/>
                  </a:cubicBezTo>
                  <a:cubicBezTo>
                    <a:pt x="2346674" y="826675"/>
                    <a:pt x="2362105" y="836771"/>
                    <a:pt x="2368487" y="827818"/>
                  </a:cubicBezTo>
                  <a:cubicBezTo>
                    <a:pt x="2357533" y="832485"/>
                    <a:pt x="2355723" y="817150"/>
                    <a:pt x="2364296" y="818483"/>
                  </a:cubicBezTo>
                  <a:cubicBezTo>
                    <a:pt x="2364200" y="824579"/>
                    <a:pt x="2376297" y="822579"/>
                    <a:pt x="2372868" y="830961"/>
                  </a:cubicBezTo>
                  <a:cubicBezTo>
                    <a:pt x="2367058" y="830866"/>
                    <a:pt x="2368677" y="836295"/>
                    <a:pt x="2363915" y="836962"/>
                  </a:cubicBezTo>
                  <a:cubicBezTo>
                    <a:pt x="2365915" y="831818"/>
                    <a:pt x="2347436" y="836962"/>
                    <a:pt x="2346198" y="839724"/>
                  </a:cubicBezTo>
                  <a:cubicBezTo>
                    <a:pt x="2367344" y="841438"/>
                    <a:pt x="2362772" y="846677"/>
                    <a:pt x="2354675" y="855250"/>
                  </a:cubicBezTo>
                  <a:cubicBezTo>
                    <a:pt x="2373916" y="852488"/>
                    <a:pt x="2372773" y="834962"/>
                    <a:pt x="2386108" y="828008"/>
                  </a:cubicBezTo>
                  <a:cubicBezTo>
                    <a:pt x="2384203" y="835438"/>
                    <a:pt x="2394014" y="834866"/>
                    <a:pt x="2390204" y="843534"/>
                  </a:cubicBezTo>
                  <a:cubicBezTo>
                    <a:pt x="2410873" y="845915"/>
                    <a:pt x="2411063" y="833628"/>
                    <a:pt x="2425732" y="831723"/>
                  </a:cubicBezTo>
                  <a:cubicBezTo>
                    <a:pt x="2425732" y="839057"/>
                    <a:pt x="2446306" y="847916"/>
                    <a:pt x="2452021" y="841343"/>
                  </a:cubicBezTo>
                  <a:cubicBezTo>
                    <a:pt x="2445163" y="823817"/>
                    <a:pt x="2408777" y="834962"/>
                    <a:pt x="2399443" y="825151"/>
                  </a:cubicBezTo>
                  <a:cubicBezTo>
                    <a:pt x="2419064" y="822008"/>
                    <a:pt x="2392680" y="811244"/>
                    <a:pt x="2413349" y="794576"/>
                  </a:cubicBezTo>
                  <a:cubicBezTo>
                    <a:pt x="2435828" y="793242"/>
                    <a:pt x="2414873" y="819055"/>
                    <a:pt x="2439543" y="807339"/>
                  </a:cubicBezTo>
                  <a:cubicBezTo>
                    <a:pt x="2428780" y="804863"/>
                    <a:pt x="2438781" y="798100"/>
                    <a:pt x="2444020" y="804291"/>
                  </a:cubicBezTo>
                  <a:cubicBezTo>
                    <a:pt x="2445163" y="785336"/>
                    <a:pt x="2407920" y="769239"/>
                    <a:pt x="2440591" y="758000"/>
                  </a:cubicBezTo>
                  <a:cubicBezTo>
                    <a:pt x="2439638" y="762762"/>
                    <a:pt x="2442496" y="785241"/>
                    <a:pt x="2462213" y="779907"/>
                  </a:cubicBezTo>
                  <a:cubicBezTo>
                    <a:pt x="2450402" y="772097"/>
                    <a:pt x="2466023" y="775430"/>
                    <a:pt x="2470976" y="780002"/>
                  </a:cubicBezTo>
                  <a:cubicBezTo>
                    <a:pt x="2471833" y="775430"/>
                    <a:pt x="2469642" y="768572"/>
                    <a:pt x="2475643" y="767715"/>
                  </a:cubicBezTo>
                  <a:cubicBezTo>
                    <a:pt x="2485263" y="767334"/>
                    <a:pt x="2487740" y="774763"/>
                    <a:pt x="2488597" y="780288"/>
                  </a:cubicBezTo>
                  <a:cubicBezTo>
                    <a:pt x="2498027" y="770287"/>
                    <a:pt x="2507075" y="785813"/>
                    <a:pt x="2514886" y="786860"/>
                  </a:cubicBezTo>
                  <a:cubicBezTo>
                    <a:pt x="2498789" y="772859"/>
                    <a:pt x="2508504" y="772192"/>
                    <a:pt x="2493359" y="764953"/>
                  </a:cubicBezTo>
                  <a:cubicBezTo>
                    <a:pt x="2498693" y="764381"/>
                    <a:pt x="2496122" y="761524"/>
                    <a:pt x="2493455" y="758762"/>
                  </a:cubicBezTo>
                  <a:cubicBezTo>
                    <a:pt x="2516124" y="756571"/>
                    <a:pt x="2526792" y="762572"/>
                    <a:pt x="2541746" y="765620"/>
                  </a:cubicBezTo>
                  <a:cubicBezTo>
                    <a:pt x="2548033" y="732282"/>
                    <a:pt x="2586609" y="781145"/>
                    <a:pt x="2590229" y="766381"/>
                  </a:cubicBezTo>
                  <a:cubicBezTo>
                    <a:pt x="2589276" y="760571"/>
                    <a:pt x="2582990" y="768001"/>
                    <a:pt x="2581466" y="763143"/>
                  </a:cubicBezTo>
                  <a:cubicBezTo>
                    <a:pt x="2589848" y="757809"/>
                    <a:pt x="2575656" y="753523"/>
                    <a:pt x="2590514" y="750951"/>
                  </a:cubicBezTo>
                  <a:cubicBezTo>
                    <a:pt x="2591562" y="757333"/>
                    <a:pt x="2606898" y="754094"/>
                    <a:pt x="2607945" y="760476"/>
                  </a:cubicBezTo>
                  <a:cubicBezTo>
                    <a:pt x="2607278" y="770001"/>
                    <a:pt x="2609564" y="777621"/>
                    <a:pt x="2616327" y="782193"/>
                  </a:cubicBezTo>
                  <a:cubicBezTo>
                    <a:pt x="2617375" y="779812"/>
                    <a:pt x="2620137" y="778669"/>
                    <a:pt x="2625185" y="779240"/>
                  </a:cubicBezTo>
                  <a:cubicBezTo>
                    <a:pt x="2632710" y="769715"/>
                    <a:pt x="2609088" y="766381"/>
                    <a:pt x="2621090" y="763810"/>
                  </a:cubicBezTo>
                  <a:cubicBezTo>
                    <a:pt x="2631948" y="761905"/>
                    <a:pt x="2636901" y="779050"/>
                    <a:pt x="2642997" y="770287"/>
                  </a:cubicBezTo>
                  <a:cubicBezTo>
                    <a:pt x="2626900" y="762762"/>
                    <a:pt x="2667953" y="774954"/>
                    <a:pt x="2651856" y="767334"/>
                  </a:cubicBezTo>
                  <a:cubicBezTo>
                    <a:pt x="2646712" y="765715"/>
                    <a:pt x="2641949" y="763905"/>
                    <a:pt x="2638806" y="760952"/>
                  </a:cubicBezTo>
                  <a:cubicBezTo>
                    <a:pt x="2647093" y="760285"/>
                    <a:pt x="2636425" y="755809"/>
                    <a:pt x="2643283" y="754856"/>
                  </a:cubicBezTo>
                  <a:cubicBezTo>
                    <a:pt x="2652998" y="762191"/>
                    <a:pt x="2660523" y="754094"/>
                    <a:pt x="2674144" y="755333"/>
                  </a:cubicBezTo>
                  <a:cubicBezTo>
                    <a:pt x="2691765" y="764000"/>
                    <a:pt x="2693384" y="790670"/>
                    <a:pt x="2713387" y="777526"/>
                  </a:cubicBezTo>
                  <a:cubicBezTo>
                    <a:pt x="2705481" y="777812"/>
                    <a:pt x="2703100" y="774287"/>
                    <a:pt x="2704719" y="768191"/>
                  </a:cubicBezTo>
                  <a:cubicBezTo>
                    <a:pt x="2713577" y="768287"/>
                    <a:pt x="2722340" y="768477"/>
                    <a:pt x="2731103" y="768572"/>
                  </a:cubicBezTo>
                  <a:cubicBezTo>
                    <a:pt x="2738438" y="756571"/>
                    <a:pt x="2712053" y="767239"/>
                    <a:pt x="2713673" y="759047"/>
                  </a:cubicBezTo>
                  <a:cubicBezTo>
                    <a:pt x="2722436" y="759143"/>
                    <a:pt x="2719388" y="750665"/>
                    <a:pt x="2731389" y="753142"/>
                  </a:cubicBezTo>
                  <a:cubicBezTo>
                    <a:pt x="2731675" y="758000"/>
                    <a:pt x="2730627" y="763810"/>
                    <a:pt x="2740057" y="762572"/>
                  </a:cubicBezTo>
                  <a:cubicBezTo>
                    <a:pt x="2753868" y="756666"/>
                    <a:pt x="2725198" y="746951"/>
                    <a:pt x="2735961" y="743998"/>
                  </a:cubicBezTo>
                  <a:cubicBezTo>
                    <a:pt x="2738819" y="758000"/>
                    <a:pt x="2761393" y="741045"/>
                    <a:pt x="2762250" y="753618"/>
                  </a:cubicBezTo>
                  <a:cubicBezTo>
                    <a:pt x="2761298" y="757047"/>
                    <a:pt x="2757297" y="758380"/>
                    <a:pt x="2753297" y="759714"/>
                  </a:cubicBezTo>
                  <a:cubicBezTo>
                    <a:pt x="2752344" y="757333"/>
                    <a:pt x="2753297" y="753618"/>
                    <a:pt x="2749010" y="753427"/>
                  </a:cubicBezTo>
                  <a:cubicBezTo>
                    <a:pt x="2748439" y="763905"/>
                    <a:pt x="2761774" y="765143"/>
                    <a:pt x="2770727" y="769239"/>
                  </a:cubicBezTo>
                  <a:cubicBezTo>
                    <a:pt x="2781014" y="767334"/>
                    <a:pt x="2777395" y="755333"/>
                    <a:pt x="2788730" y="754094"/>
                  </a:cubicBezTo>
                  <a:cubicBezTo>
                    <a:pt x="2793778" y="758762"/>
                    <a:pt x="2792254" y="767905"/>
                    <a:pt x="2806065" y="766763"/>
                  </a:cubicBezTo>
                  <a:cubicBezTo>
                    <a:pt x="2812923" y="759238"/>
                    <a:pt x="2815495" y="748570"/>
                    <a:pt x="2828449" y="745522"/>
                  </a:cubicBezTo>
                  <a:cubicBezTo>
                    <a:pt x="2858072" y="744760"/>
                    <a:pt x="2859310" y="744855"/>
                    <a:pt x="2894648" y="743426"/>
                  </a:cubicBezTo>
                  <a:cubicBezTo>
                    <a:pt x="2893600" y="755237"/>
                    <a:pt x="2898172" y="744664"/>
                    <a:pt x="2907792" y="746665"/>
                  </a:cubicBezTo>
                  <a:cubicBezTo>
                    <a:pt x="2904458" y="755047"/>
                    <a:pt x="2916460" y="753047"/>
                    <a:pt x="2916365" y="759143"/>
                  </a:cubicBezTo>
                  <a:cubicBezTo>
                    <a:pt x="2934843" y="756476"/>
                    <a:pt x="2941034" y="758857"/>
                    <a:pt x="2956179" y="750475"/>
                  </a:cubicBezTo>
                  <a:cubicBezTo>
                    <a:pt x="2953607" y="745141"/>
                    <a:pt x="2935224" y="750475"/>
                    <a:pt x="2934272" y="743998"/>
                  </a:cubicBezTo>
                  <a:cubicBezTo>
                    <a:pt x="2940082" y="744093"/>
                    <a:pt x="2945987" y="744188"/>
                    <a:pt x="2951893" y="744284"/>
                  </a:cubicBezTo>
                  <a:cubicBezTo>
                    <a:pt x="2957798" y="737140"/>
                    <a:pt x="2949798" y="737330"/>
                    <a:pt x="2960942" y="732092"/>
                  </a:cubicBezTo>
                  <a:cubicBezTo>
                    <a:pt x="2954560" y="730282"/>
                    <a:pt x="2938082" y="735330"/>
                    <a:pt x="2938939" y="728663"/>
                  </a:cubicBezTo>
                  <a:cubicBezTo>
                    <a:pt x="2938939" y="726662"/>
                    <a:pt x="2939034" y="724567"/>
                    <a:pt x="2939034" y="722471"/>
                  </a:cubicBezTo>
                  <a:cubicBezTo>
                    <a:pt x="2970562" y="731710"/>
                    <a:pt x="3004281" y="710089"/>
                    <a:pt x="3018187" y="732949"/>
                  </a:cubicBezTo>
                  <a:cubicBezTo>
                    <a:pt x="3021235" y="723709"/>
                    <a:pt x="3033617" y="721233"/>
                    <a:pt x="3049238" y="721043"/>
                  </a:cubicBezTo>
                  <a:cubicBezTo>
                    <a:pt x="3049524" y="729425"/>
                    <a:pt x="3041809" y="727138"/>
                    <a:pt x="3049048" y="733330"/>
                  </a:cubicBezTo>
                  <a:cubicBezTo>
                    <a:pt x="3081052" y="724852"/>
                    <a:pt x="3076670" y="743236"/>
                    <a:pt x="3110675" y="740474"/>
                  </a:cubicBezTo>
                  <a:cubicBezTo>
                    <a:pt x="3120771" y="731710"/>
                    <a:pt x="3132106" y="735425"/>
                    <a:pt x="3154871" y="731901"/>
                  </a:cubicBezTo>
                  <a:cubicBezTo>
                    <a:pt x="3154775" y="735997"/>
                    <a:pt x="3154775" y="740188"/>
                    <a:pt x="3154680" y="744284"/>
                  </a:cubicBezTo>
                  <a:cubicBezTo>
                    <a:pt x="3168777" y="747141"/>
                    <a:pt x="3163919" y="736378"/>
                    <a:pt x="3172397" y="735235"/>
                  </a:cubicBezTo>
                  <a:cubicBezTo>
                    <a:pt x="3179445" y="739616"/>
                    <a:pt x="3186208" y="744188"/>
                    <a:pt x="3194209" y="747903"/>
                  </a:cubicBezTo>
                  <a:cubicBezTo>
                    <a:pt x="3198209" y="738092"/>
                    <a:pt x="3187446" y="738283"/>
                    <a:pt x="3185732" y="732377"/>
                  </a:cubicBezTo>
                  <a:cubicBezTo>
                    <a:pt x="3213735" y="732472"/>
                    <a:pt x="3188113" y="725614"/>
                    <a:pt x="3181445" y="723043"/>
                  </a:cubicBezTo>
                  <a:cubicBezTo>
                    <a:pt x="3207734" y="722757"/>
                    <a:pt x="3214211" y="727520"/>
                    <a:pt x="3230023" y="720662"/>
                  </a:cubicBezTo>
                  <a:cubicBezTo>
                    <a:pt x="3231261" y="727901"/>
                    <a:pt x="3243548" y="727805"/>
                    <a:pt x="3247454" y="733234"/>
                  </a:cubicBezTo>
                  <a:cubicBezTo>
                    <a:pt x="3240691" y="742569"/>
                    <a:pt x="3222498" y="726281"/>
                    <a:pt x="3225356" y="739140"/>
                  </a:cubicBezTo>
                  <a:cubicBezTo>
                    <a:pt x="3263646" y="751522"/>
                    <a:pt x="3321653" y="748379"/>
                    <a:pt x="3357563" y="737997"/>
                  </a:cubicBezTo>
                  <a:cubicBezTo>
                    <a:pt x="3364897" y="738188"/>
                    <a:pt x="3359849" y="746570"/>
                    <a:pt x="3366231" y="747427"/>
                  </a:cubicBezTo>
                  <a:cubicBezTo>
                    <a:pt x="3377946" y="740283"/>
                    <a:pt x="3409379" y="747427"/>
                    <a:pt x="3414903" y="735806"/>
                  </a:cubicBezTo>
                  <a:cubicBezTo>
                    <a:pt x="3386138" y="738568"/>
                    <a:pt x="3402806" y="738664"/>
                    <a:pt x="3397377" y="729329"/>
                  </a:cubicBezTo>
                  <a:cubicBezTo>
                    <a:pt x="3396139" y="733711"/>
                    <a:pt x="3387662" y="732758"/>
                    <a:pt x="3384042" y="735330"/>
                  </a:cubicBezTo>
                  <a:cubicBezTo>
                    <a:pt x="3385376" y="722376"/>
                    <a:pt x="3370421" y="720947"/>
                    <a:pt x="3384423" y="710660"/>
                  </a:cubicBezTo>
                  <a:cubicBezTo>
                    <a:pt x="3377375" y="705231"/>
                    <a:pt x="3356801" y="709041"/>
                    <a:pt x="3358229" y="697992"/>
                  </a:cubicBezTo>
                  <a:cubicBezTo>
                    <a:pt x="3400520" y="686276"/>
                    <a:pt x="3392329" y="735521"/>
                    <a:pt x="3419666" y="714280"/>
                  </a:cubicBezTo>
                  <a:cubicBezTo>
                    <a:pt x="3413093" y="705517"/>
                    <a:pt x="3403759" y="713518"/>
                    <a:pt x="3397853" y="701612"/>
                  </a:cubicBezTo>
                  <a:cubicBezTo>
                    <a:pt x="3418427" y="701897"/>
                    <a:pt x="3438906" y="702183"/>
                    <a:pt x="3459480" y="702564"/>
                  </a:cubicBezTo>
                  <a:cubicBezTo>
                    <a:pt x="3458147" y="709517"/>
                    <a:pt x="3460337" y="714184"/>
                    <a:pt x="3468148" y="715042"/>
                  </a:cubicBezTo>
                  <a:cubicBezTo>
                    <a:pt x="3469005" y="710375"/>
                    <a:pt x="3466719" y="703612"/>
                    <a:pt x="3472720" y="702755"/>
                  </a:cubicBezTo>
                  <a:cubicBezTo>
                    <a:pt x="3484340" y="706564"/>
                    <a:pt x="3486341" y="705612"/>
                    <a:pt x="3481292" y="715232"/>
                  </a:cubicBezTo>
                  <a:cubicBezTo>
                    <a:pt x="3495199" y="713327"/>
                    <a:pt x="3499294" y="715899"/>
                    <a:pt x="3503390" y="712470"/>
                  </a:cubicBezTo>
                  <a:cubicBezTo>
                    <a:pt x="3497866" y="711137"/>
                    <a:pt x="3494437" y="708374"/>
                    <a:pt x="3494723" y="703040"/>
                  </a:cubicBezTo>
                  <a:cubicBezTo>
                    <a:pt x="3568827" y="701326"/>
                    <a:pt x="3622929" y="692277"/>
                    <a:pt x="3697510" y="699897"/>
                  </a:cubicBezTo>
                  <a:cubicBezTo>
                    <a:pt x="3701034" y="692087"/>
                    <a:pt x="3680460" y="685514"/>
                    <a:pt x="3693414" y="681323"/>
                  </a:cubicBezTo>
                  <a:cubicBezTo>
                    <a:pt x="3699319" y="683419"/>
                    <a:pt x="3701510" y="688086"/>
                    <a:pt x="3702082" y="693801"/>
                  </a:cubicBezTo>
                  <a:cubicBezTo>
                    <a:pt x="3791807" y="697230"/>
                    <a:pt x="3830479" y="687324"/>
                    <a:pt x="3922586" y="681704"/>
                  </a:cubicBezTo>
                  <a:cubicBezTo>
                    <a:pt x="3924681" y="685419"/>
                    <a:pt x="3927158" y="688753"/>
                    <a:pt x="3931253" y="691039"/>
                  </a:cubicBezTo>
                  <a:cubicBezTo>
                    <a:pt x="3944684" y="673799"/>
                    <a:pt x="3959352" y="686276"/>
                    <a:pt x="3979831" y="682562"/>
                  </a:cubicBezTo>
                  <a:cubicBezTo>
                    <a:pt x="3982593" y="671513"/>
                    <a:pt x="3974878" y="667607"/>
                    <a:pt x="3971258" y="660845"/>
                  </a:cubicBezTo>
                  <a:cubicBezTo>
                    <a:pt x="3976878" y="660749"/>
                    <a:pt x="3977450" y="656939"/>
                    <a:pt x="3984498" y="657987"/>
                  </a:cubicBezTo>
                  <a:cubicBezTo>
                    <a:pt x="3986879" y="668655"/>
                    <a:pt x="3992499" y="676942"/>
                    <a:pt x="4001834" y="682943"/>
                  </a:cubicBezTo>
                  <a:cubicBezTo>
                    <a:pt x="4010216" y="669798"/>
                    <a:pt x="4031456" y="678275"/>
                    <a:pt x="4041648" y="668084"/>
                  </a:cubicBezTo>
                  <a:cubicBezTo>
                    <a:pt x="4045173" y="664464"/>
                    <a:pt x="4035743" y="652367"/>
                    <a:pt x="4050506" y="665131"/>
                  </a:cubicBezTo>
                  <a:cubicBezTo>
                    <a:pt x="4059174" y="653510"/>
                    <a:pt x="4048697" y="647414"/>
                    <a:pt x="4059650" y="637508"/>
                  </a:cubicBezTo>
                  <a:cubicBezTo>
                    <a:pt x="4042315" y="642080"/>
                    <a:pt x="4050602" y="629317"/>
                    <a:pt x="4042124" y="627983"/>
                  </a:cubicBezTo>
                  <a:cubicBezTo>
                    <a:pt x="4039172" y="632079"/>
                    <a:pt x="4032599" y="633603"/>
                    <a:pt x="4024408" y="633889"/>
                  </a:cubicBezTo>
                  <a:cubicBezTo>
                    <a:pt x="4024503" y="630841"/>
                    <a:pt x="4020884" y="630174"/>
                    <a:pt x="4020122" y="627697"/>
                  </a:cubicBezTo>
                  <a:cubicBezTo>
                    <a:pt x="4030028" y="616268"/>
                    <a:pt x="4028599" y="611886"/>
                    <a:pt x="4016026" y="603028"/>
                  </a:cubicBezTo>
                  <a:cubicBezTo>
                    <a:pt x="4027075" y="603695"/>
                    <a:pt x="4029837" y="598456"/>
                    <a:pt x="4033742" y="593979"/>
                  </a:cubicBezTo>
                  <a:cubicBezTo>
                    <a:pt x="4027170" y="593312"/>
                    <a:pt x="4017455" y="594836"/>
                    <a:pt x="4016121" y="590645"/>
                  </a:cubicBezTo>
                  <a:cubicBezTo>
                    <a:pt x="4020884" y="582739"/>
                    <a:pt x="4039267" y="584549"/>
                    <a:pt x="4042791" y="575596"/>
                  </a:cubicBezTo>
                  <a:cubicBezTo>
                    <a:pt x="4040410" y="583406"/>
                    <a:pt x="4035171" y="587407"/>
                    <a:pt x="4051459" y="588074"/>
                  </a:cubicBezTo>
                  <a:cubicBezTo>
                    <a:pt x="4050125" y="577882"/>
                    <a:pt x="4049649" y="568643"/>
                    <a:pt x="4069271" y="576072"/>
                  </a:cubicBezTo>
                  <a:cubicBezTo>
                    <a:pt x="4069080" y="581120"/>
                    <a:pt x="4056983" y="577596"/>
                    <a:pt x="4055936" y="582073"/>
                  </a:cubicBezTo>
                  <a:cubicBezTo>
                    <a:pt x="4077557" y="588740"/>
                    <a:pt x="4076129" y="566261"/>
                    <a:pt x="4086987" y="560927"/>
                  </a:cubicBezTo>
                  <a:cubicBezTo>
                    <a:pt x="4099179" y="559784"/>
                    <a:pt x="4090988" y="572452"/>
                    <a:pt x="4100036" y="573405"/>
                  </a:cubicBezTo>
                  <a:cubicBezTo>
                    <a:pt x="4110990" y="570929"/>
                    <a:pt x="4115467" y="563785"/>
                    <a:pt x="4122230" y="558355"/>
                  </a:cubicBezTo>
                  <a:cubicBezTo>
                    <a:pt x="4127183" y="564166"/>
                    <a:pt x="4127278" y="573310"/>
                    <a:pt x="4144137" y="571024"/>
                  </a:cubicBezTo>
                  <a:cubicBezTo>
                    <a:pt x="4134231" y="561594"/>
                    <a:pt x="4123849" y="547783"/>
                    <a:pt x="4140137" y="537115"/>
                  </a:cubicBezTo>
                  <a:cubicBezTo>
                    <a:pt x="4114133" y="553022"/>
                    <a:pt x="4096226" y="561308"/>
                    <a:pt x="4104989" y="533495"/>
                  </a:cubicBezTo>
                  <a:cubicBezTo>
                    <a:pt x="4099846" y="525875"/>
                    <a:pt x="4088321" y="539591"/>
                    <a:pt x="4082987" y="530066"/>
                  </a:cubicBezTo>
                  <a:cubicBezTo>
                    <a:pt x="4101751" y="521780"/>
                    <a:pt x="4112038" y="522542"/>
                    <a:pt x="4135850" y="527780"/>
                  </a:cubicBezTo>
                  <a:cubicBezTo>
                    <a:pt x="4140708" y="512921"/>
                    <a:pt x="4159853" y="526923"/>
                    <a:pt x="4166807" y="515874"/>
                  </a:cubicBezTo>
                  <a:cubicBezTo>
                    <a:pt x="4151471" y="509111"/>
                    <a:pt x="4120706" y="521684"/>
                    <a:pt x="4131755" y="503015"/>
                  </a:cubicBezTo>
                  <a:cubicBezTo>
                    <a:pt x="4119372" y="504444"/>
                    <a:pt x="4108799" y="507206"/>
                    <a:pt x="4096512" y="508635"/>
                  </a:cubicBezTo>
                  <a:cubicBezTo>
                    <a:pt x="4092607" y="506825"/>
                    <a:pt x="4086035" y="491871"/>
                    <a:pt x="4083368" y="499205"/>
                  </a:cubicBezTo>
                  <a:cubicBezTo>
                    <a:pt x="4085177" y="505111"/>
                    <a:pt x="4095845" y="505016"/>
                    <a:pt x="4092035" y="514731"/>
                  </a:cubicBezTo>
                  <a:cubicBezTo>
                    <a:pt x="4087654" y="514636"/>
                    <a:pt x="4083177" y="514636"/>
                    <a:pt x="4078796" y="514541"/>
                  </a:cubicBezTo>
                  <a:cubicBezTo>
                    <a:pt x="4084511" y="510635"/>
                    <a:pt x="4084606" y="503301"/>
                    <a:pt x="4078986" y="499110"/>
                  </a:cubicBezTo>
                  <a:cubicBezTo>
                    <a:pt x="4052126" y="496824"/>
                    <a:pt x="4011930" y="497300"/>
                    <a:pt x="3990975" y="497776"/>
                  </a:cubicBezTo>
                  <a:lnTo>
                    <a:pt x="3999833" y="497872"/>
                  </a:lnTo>
                  <a:cubicBezTo>
                    <a:pt x="3986498" y="502920"/>
                    <a:pt x="3998500" y="511683"/>
                    <a:pt x="3990785" y="516255"/>
                  </a:cubicBezTo>
                  <a:lnTo>
                    <a:pt x="3982022" y="516160"/>
                  </a:lnTo>
                  <a:cubicBezTo>
                    <a:pt x="3992404" y="499015"/>
                    <a:pt x="3960781" y="487109"/>
                    <a:pt x="3986975" y="476155"/>
                  </a:cubicBezTo>
                  <a:cubicBezTo>
                    <a:pt x="3973449" y="473678"/>
                    <a:pt x="3978402" y="484537"/>
                    <a:pt x="3964877" y="482060"/>
                  </a:cubicBezTo>
                  <a:cubicBezTo>
                    <a:pt x="3968973" y="476726"/>
                    <a:pt x="3966591" y="466725"/>
                    <a:pt x="3973925" y="463677"/>
                  </a:cubicBezTo>
                  <a:cubicBezTo>
                    <a:pt x="3989832" y="483108"/>
                    <a:pt x="4035457" y="472154"/>
                    <a:pt x="4061936" y="465010"/>
                  </a:cubicBezTo>
                  <a:cubicBezTo>
                    <a:pt x="4045839" y="465296"/>
                    <a:pt x="4038314" y="468154"/>
                    <a:pt x="4031171" y="464534"/>
                  </a:cubicBezTo>
                  <a:cubicBezTo>
                    <a:pt x="4040791" y="458248"/>
                    <a:pt x="4030790" y="454533"/>
                    <a:pt x="4026980" y="449104"/>
                  </a:cubicBezTo>
                  <a:cubicBezTo>
                    <a:pt x="3992880" y="453390"/>
                    <a:pt x="3977640" y="461200"/>
                    <a:pt x="3952208" y="444913"/>
                  </a:cubicBezTo>
                  <a:cubicBezTo>
                    <a:pt x="3952399" y="450247"/>
                    <a:pt x="3948779" y="452818"/>
                    <a:pt x="3943255" y="454057"/>
                  </a:cubicBezTo>
                  <a:cubicBezTo>
                    <a:pt x="3940683" y="448723"/>
                    <a:pt x="3922395" y="453962"/>
                    <a:pt x="3921348" y="447580"/>
                  </a:cubicBezTo>
                  <a:cubicBezTo>
                    <a:pt x="3938969" y="444246"/>
                    <a:pt x="3913251" y="425863"/>
                    <a:pt x="3939254" y="426244"/>
                  </a:cubicBezTo>
                  <a:cubicBezTo>
                    <a:pt x="3948398" y="428149"/>
                    <a:pt x="3948494" y="431197"/>
                    <a:pt x="3943541" y="435578"/>
                  </a:cubicBezTo>
                  <a:cubicBezTo>
                    <a:pt x="3960971" y="437197"/>
                    <a:pt x="3967353" y="428816"/>
                    <a:pt x="3974306" y="439102"/>
                  </a:cubicBezTo>
                  <a:cubicBezTo>
                    <a:pt x="3975068" y="435483"/>
                    <a:pt x="3973640" y="430339"/>
                    <a:pt x="3978783" y="429959"/>
                  </a:cubicBezTo>
                  <a:cubicBezTo>
                    <a:pt x="3980974" y="433864"/>
                    <a:pt x="3989261" y="448818"/>
                    <a:pt x="3996214" y="439484"/>
                  </a:cubicBezTo>
                  <a:cubicBezTo>
                    <a:pt x="3985927" y="428530"/>
                    <a:pt x="4021074" y="442627"/>
                    <a:pt x="4013931" y="427387"/>
                  </a:cubicBezTo>
                  <a:cubicBezTo>
                    <a:pt x="4028027" y="425767"/>
                    <a:pt x="4027456" y="433388"/>
                    <a:pt x="4035933" y="427672"/>
                  </a:cubicBezTo>
                  <a:cubicBezTo>
                    <a:pt x="4035933" y="430816"/>
                    <a:pt x="4032314" y="431292"/>
                    <a:pt x="4031456" y="433768"/>
                  </a:cubicBezTo>
                  <a:cubicBezTo>
                    <a:pt x="4045173" y="431578"/>
                    <a:pt x="4089368" y="421576"/>
                    <a:pt x="4066604" y="437388"/>
                  </a:cubicBezTo>
                  <a:cubicBezTo>
                    <a:pt x="4102513" y="431101"/>
                    <a:pt x="4142327" y="445008"/>
                    <a:pt x="4163568" y="426530"/>
                  </a:cubicBezTo>
                  <a:cubicBezTo>
                    <a:pt x="4182047" y="428244"/>
                    <a:pt x="4166616" y="429006"/>
                    <a:pt x="4180999" y="436055"/>
                  </a:cubicBezTo>
                  <a:cubicBezTo>
                    <a:pt x="4184618" y="417767"/>
                    <a:pt x="4222052" y="439388"/>
                    <a:pt x="4229576" y="421386"/>
                  </a:cubicBezTo>
                  <a:cubicBezTo>
                    <a:pt x="4234244" y="428434"/>
                    <a:pt x="4245960" y="430625"/>
                    <a:pt x="4251389" y="437102"/>
                  </a:cubicBezTo>
                  <a:cubicBezTo>
                    <a:pt x="4243578" y="438721"/>
                    <a:pt x="4233101" y="438436"/>
                    <a:pt x="4229291" y="442913"/>
                  </a:cubicBezTo>
                  <a:cubicBezTo>
                    <a:pt x="4235101" y="450533"/>
                    <a:pt x="4245674" y="439769"/>
                    <a:pt x="4246817" y="446246"/>
                  </a:cubicBezTo>
                  <a:cubicBezTo>
                    <a:pt x="4245388" y="457009"/>
                    <a:pt x="4234910" y="445770"/>
                    <a:pt x="4233577" y="452247"/>
                  </a:cubicBezTo>
                  <a:cubicBezTo>
                    <a:pt x="4240626" y="463105"/>
                    <a:pt x="4282535" y="460343"/>
                    <a:pt x="4277678" y="443675"/>
                  </a:cubicBezTo>
                  <a:cubicBezTo>
                    <a:pt x="4267676" y="444341"/>
                    <a:pt x="4261104" y="442627"/>
                    <a:pt x="4260152" y="437293"/>
                  </a:cubicBezTo>
                  <a:cubicBezTo>
                    <a:pt x="4266534" y="435674"/>
                    <a:pt x="4270915" y="432625"/>
                    <a:pt x="4273487" y="428244"/>
                  </a:cubicBezTo>
                  <a:cubicBezTo>
                    <a:pt x="4262628" y="424053"/>
                    <a:pt x="4255103" y="437007"/>
                    <a:pt x="4251484" y="427863"/>
                  </a:cubicBezTo>
                  <a:cubicBezTo>
                    <a:pt x="4260723" y="423100"/>
                    <a:pt x="4279868" y="425577"/>
                    <a:pt x="4282440" y="415957"/>
                  </a:cubicBezTo>
                  <a:lnTo>
                    <a:pt x="4282345" y="425196"/>
                  </a:lnTo>
                  <a:cubicBezTo>
                    <a:pt x="4382167" y="421291"/>
                    <a:pt x="4479608" y="414814"/>
                    <a:pt x="4550855" y="416814"/>
                  </a:cubicBezTo>
                  <a:cubicBezTo>
                    <a:pt x="4548378" y="409480"/>
                    <a:pt x="4544283" y="402431"/>
                    <a:pt x="4559808" y="401384"/>
                  </a:cubicBezTo>
                  <a:cubicBezTo>
                    <a:pt x="4563428" y="410146"/>
                    <a:pt x="4553522" y="409384"/>
                    <a:pt x="4555236" y="416814"/>
                  </a:cubicBezTo>
                  <a:cubicBezTo>
                    <a:pt x="4570667" y="418719"/>
                    <a:pt x="4569905" y="402336"/>
                    <a:pt x="4581716" y="410813"/>
                  </a:cubicBezTo>
                  <a:cubicBezTo>
                    <a:pt x="4581144" y="403193"/>
                    <a:pt x="4581049" y="395859"/>
                    <a:pt x="4590669" y="395478"/>
                  </a:cubicBezTo>
                  <a:cubicBezTo>
                    <a:pt x="4590955" y="407003"/>
                    <a:pt x="4595527" y="404241"/>
                    <a:pt x="4590479" y="413956"/>
                  </a:cubicBezTo>
                  <a:cubicBezTo>
                    <a:pt x="4618101" y="411956"/>
                    <a:pt x="4671156" y="407384"/>
                    <a:pt x="4704969" y="405289"/>
                  </a:cubicBezTo>
                  <a:cubicBezTo>
                    <a:pt x="4709065" y="399955"/>
                    <a:pt x="4706588" y="389858"/>
                    <a:pt x="4713923" y="386810"/>
                  </a:cubicBezTo>
                  <a:cubicBezTo>
                    <a:pt x="4714875" y="399669"/>
                    <a:pt x="4730306" y="383476"/>
                    <a:pt x="4735830" y="393097"/>
                  </a:cubicBezTo>
                  <a:cubicBezTo>
                    <a:pt x="4730211" y="397383"/>
                    <a:pt x="4714304" y="394335"/>
                    <a:pt x="4713732" y="402241"/>
                  </a:cubicBezTo>
                  <a:cubicBezTo>
                    <a:pt x="4721829" y="403955"/>
                    <a:pt x="4776692" y="411099"/>
                    <a:pt x="4770977" y="399479"/>
                  </a:cubicBezTo>
                  <a:cubicBezTo>
                    <a:pt x="4771644" y="406146"/>
                    <a:pt x="4755356" y="400812"/>
                    <a:pt x="4748975" y="402431"/>
                  </a:cubicBezTo>
                  <a:cubicBezTo>
                    <a:pt x="4749070" y="397859"/>
                    <a:pt x="4732782" y="389763"/>
                    <a:pt x="4744688" y="387001"/>
                  </a:cubicBezTo>
                  <a:cubicBezTo>
                    <a:pt x="4753261" y="390049"/>
                    <a:pt x="4758024" y="402336"/>
                    <a:pt x="4770977" y="393287"/>
                  </a:cubicBezTo>
                  <a:cubicBezTo>
                    <a:pt x="4772406" y="387287"/>
                    <a:pt x="4765072" y="387191"/>
                    <a:pt x="4762310" y="383953"/>
                  </a:cubicBezTo>
                  <a:cubicBezTo>
                    <a:pt x="4775740" y="379667"/>
                    <a:pt x="4785741" y="385572"/>
                    <a:pt x="4797457" y="390334"/>
                  </a:cubicBezTo>
                  <a:cubicBezTo>
                    <a:pt x="4794695" y="394621"/>
                    <a:pt x="4780502" y="390716"/>
                    <a:pt x="4779740" y="396430"/>
                  </a:cubicBezTo>
                  <a:cubicBezTo>
                    <a:pt x="4789361" y="398335"/>
                    <a:pt x="4812506" y="404336"/>
                    <a:pt x="4814983" y="393573"/>
                  </a:cubicBezTo>
                  <a:cubicBezTo>
                    <a:pt x="4809649" y="393192"/>
                    <a:pt x="4804601" y="392621"/>
                    <a:pt x="4806220" y="387382"/>
                  </a:cubicBezTo>
                  <a:cubicBezTo>
                    <a:pt x="4813935" y="376904"/>
                    <a:pt x="4842510" y="388239"/>
                    <a:pt x="4841463" y="378333"/>
                  </a:cubicBezTo>
                  <a:cubicBezTo>
                    <a:pt x="4837843" y="369284"/>
                    <a:pt x="4830413" y="382334"/>
                    <a:pt x="4819460" y="378238"/>
                  </a:cubicBezTo>
                  <a:cubicBezTo>
                    <a:pt x="4819174" y="369856"/>
                    <a:pt x="4826889" y="372046"/>
                    <a:pt x="4819555" y="365950"/>
                  </a:cubicBezTo>
                  <a:cubicBezTo>
                    <a:pt x="4797743" y="364522"/>
                    <a:pt x="4816983" y="375190"/>
                    <a:pt x="4806220" y="378238"/>
                  </a:cubicBezTo>
                  <a:cubicBezTo>
                    <a:pt x="4804506" y="372999"/>
                    <a:pt x="4800600" y="378905"/>
                    <a:pt x="4793076" y="378142"/>
                  </a:cubicBezTo>
                  <a:cubicBezTo>
                    <a:pt x="4739069" y="369475"/>
                    <a:pt x="4688872" y="378905"/>
                    <a:pt x="4643438" y="383572"/>
                  </a:cubicBezTo>
                  <a:cubicBezTo>
                    <a:pt x="4645914" y="383572"/>
                    <a:pt x="4648391" y="386143"/>
                    <a:pt x="4643438" y="386620"/>
                  </a:cubicBezTo>
                  <a:cubicBezTo>
                    <a:pt x="4642485" y="384238"/>
                    <a:pt x="4639818" y="383000"/>
                    <a:pt x="4634675" y="383476"/>
                  </a:cubicBezTo>
                  <a:cubicBezTo>
                    <a:pt x="4634960" y="379571"/>
                    <a:pt x="4640390" y="379285"/>
                    <a:pt x="4639151" y="374237"/>
                  </a:cubicBezTo>
                  <a:cubicBezTo>
                    <a:pt x="4616863" y="375285"/>
                    <a:pt x="4585145" y="386048"/>
                    <a:pt x="4568762" y="380047"/>
                  </a:cubicBezTo>
                  <a:cubicBezTo>
                    <a:pt x="4574477" y="380047"/>
                    <a:pt x="4574286" y="388620"/>
                    <a:pt x="4568667" y="389287"/>
                  </a:cubicBezTo>
                  <a:cubicBezTo>
                    <a:pt x="4542092" y="386810"/>
                    <a:pt x="4541330" y="380143"/>
                    <a:pt x="4529328" y="364236"/>
                  </a:cubicBezTo>
                  <a:cubicBezTo>
                    <a:pt x="4515898" y="369475"/>
                    <a:pt x="4541235" y="373951"/>
                    <a:pt x="4529233" y="376523"/>
                  </a:cubicBezTo>
                  <a:cubicBezTo>
                    <a:pt x="4525233" y="368999"/>
                    <a:pt x="4506944" y="371284"/>
                    <a:pt x="4502944" y="363760"/>
                  </a:cubicBezTo>
                  <a:cubicBezTo>
                    <a:pt x="4490657" y="377000"/>
                    <a:pt x="4481418" y="362617"/>
                    <a:pt x="4472178" y="357092"/>
                  </a:cubicBezTo>
                  <a:cubicBezTo>
                    <a:pt x="4469797" y="366713"/>
                    <a:pt x="4482370" y="369856"/>
                    <a:pt x="4467606" y="372427"/>
                  </a:cubicBezTo>
                  <a:cubicBezTo>
                    <a:pt x="4457986" y="371856"/>
                    <a:pt x="4458272" y="364522"/>
                    <a:pt x="4458938" y="356902"/>
                  </a:cubicBezTo>
                  <a:cubicBezTo>
                    <a:pt x="4448270" y="359569"/>
                    <a:pt x="4437602" y="362236"/>
                    <a:pt x="4428077" y="365665"/>
                  </a:cubicBezTo>
                  <a:cubicBezTo>
                    <a:pt x="4441793" y="369189"/>
                    <a:pt x="4454938" y="373094"/>
                    <a:pt x="4458748" y="375380"/>
                  </a:cubicBezTo>
                  <a:cubicBezTo>
                    <a:pt x="4431221" y="384048"/>
                    <a:pt x="4409409" y="364712"/>
                    <a:pt x="4397407" y="352901"/>
                  </a:cubicBezTo>
                  <a:cubicBezTo>
                    <a:pt x="4386644" y="356902"/>
                    <a:pt x="4394645" y="358997"/>
                    <a:pt x="4388549" y="362045"/>
                  </a:cubicBezTo>
                  <a:cubicBezTo>
                    <a:pt x="4368832" y="357092"/>
                    <a:pt x="4377024" y="358521"/>
                    <a:pt x="4357783" y="358521"/>
                  </a:cubicBezTo>
                  <a:cubicBezTo>
                    <a:pt x="4356545" y="368617"/>
                    <a:pt x="4374737" y="365284"/>
                    <a:pt x="4375214" y="374237"/>
                  </a:cubicBezTo>
                  <a:cubicBezTo>
                    <a:pt x="4349306" y="368332"/>
                    <a:pt x="4349306" y="379762"/>
                    <a:pt x="4344353" y="383000"/>
                  </a:cubicBezTo>
                  <a:cubicBezTo>
                    <a:pt x="4320064" y="375285"/>
                    <a:pt x="4279964" y="386620"/>
                    <a:pt x="4260914" y="369380"/>
                  </a:cubicBezTo>
                  <a:cubicBezTo>
                    <a:pt x="4274916" y="372237"/>
                    <a:pt x="4277583" y="366903"/>
                    <a:pt x="4283012" y="363569"/>
                  </a:cubicBezTo>
                  <a:cubicBezTo>
                    <a:pt x="4294442" y="378333"/>
                    <a:pt x="4307682" y="368808"/>
                    <a:pt x="4331303" y="370427"/>
                  </a:cubicBezTo>
                  <a:cubicBezTo>
                    <a:pt x="4331970" y="359759"/>
                    <a:pt x="4308443" y="365570"/>
                    <a:pt x="4305015" y="357664"/>
                  </a:cubicBezTo>
                  <a:cubicBezTo>
                    <a:pt x="4304062" y="360045"/>
                    <a:pt x="4304824" y="363760"/>
                    <a:pt x="4300538" y="363760"/>
                  </a:cubicBezTo>
                  <a:cubicBezTo>
                    <a:pt x="4275392" y="358521"/>
                    <a:pt x="4280821" y="341376"/>
                    <a:pt x="4283393" y="323374"/>
                  </a:cubicBezTo>
                  <a:cubicBezTo>
                    <a:pt x="4270534" y="334994"/>
                    <a:pt x="4262819" y="315659"/>
                    <a:pt x="4252532" y="329089"/>
                  </a:cubicBezTo>
                  <a:cubicBezTo>
                    <a:pt x="4265105" y="328708"/>
                    <a:pt x="4276535" y="329089"/>
                    <a:pt x="4274439" y="338709"/>
                  </a:cubicBezTo>
                  <a:cubicBezTo>
                    <a:pt x="4249674" y="332042"/>
                    <a:pt x="4223957" y="348901"/>
                    <a:pt x="4195382" y="328231"/>
                  </a:cubicBezTo>
                  <a:cubicBezTo>
                    <a:pt x="4146042" y="355663"/>
                    <a:pt x="4090131" y="322135"/>
                    <a:pt x="4050125" y="341471"/>
                  </a:cubicBezTo>
                  <a:cubicBezTo>
                    <a:pt x="4012978" y="340900"/>
                    <a:pt x="4006691" y="313277"/>
                    <a:pt x="4024313" y="294799"/>
                  </a:cubicBezTo>
                  <a:cubicBezTo>
                    <a:pt x="4044410" y="301657"/>
                    <a:pt x="4042601" y="289370"/>
                    <a:pt x="4063841" y="295370"/>
                  </a:cubicBezTo>
                  <a:cubicBezTo>
                    <a:pt x="4051459" y="303467"/>
                    <a:pt x="4074509" y="301085"/>
                    <a:pt x="4076891" y="307943"/>
                  </a:cubicBezTo>
                  <a:cubicBezTo>
                    <a:pt x="4063841" y="304038"/>
                    <a:pt x="4057841" y="320707"/>
                    <a:pt x="4067937" y="323183"/>
                  </a:cubicBezTo>
                  <a:cubicBezTo>
                    <a:pt x="4072033" y="317849"/>
                    <a:pt x="4084225" y="318325"/>
                    <a:pt x="4085654" y="311087"/>
                  </a:cubicBezTo>
                  <a:cubicBezTo>
                    <a:pt x="4075557" y="304514"/>
                    <a:pt x="4090797" y="298133"/>
                    <a:pt x="4077081" y="292417"/>
                  </a:cubicBezTo>
                  <a:cubicBezTo>
                    <a:pt x="4086416" y="285655"/>
                    <a:pt x="4114705" y="292608"/>
                    <a:pt x="4116800" y="280702"/>
                  </a:cubicBezTo>
                  <a:cubicBezTo>
                    <a:pt x="4069842" y="278511"/>
                    <a:pt x="4057269" y="294227"/>
                    <a:pt x="4002596" y="272796"/>
                  </a:cubicBezTo>
                  <a:cubicBezTo>
                    <a:pt x="4016026" y="275272"/>
                    <a:pt x="4018693" y="269938"/>
                    <a:pt x="4028980" y="270129"/>
                  </a:cubicBezTo>
                  <a:cubicBezTo>
                    <a:pt x="4029932" y="272510"/>
                    <a:pt x="4029075" y="276225"/>
                    <a:pt x="4033361" y="276320"/>
                  </a:cubicBezTo>
                  <a:cubicBezTo>
                    <a:pt x="4040315" y="260413"/>
                    <a:pt x="4013359" y="267557"/>
                    <a:pt x="4011644" y="257461"/>
                  </a:cubicBezTo>
                  <a:cubicBezTo>
                    <a:pt x="4013454" y="253651"/>
                    <a:pt x="4017359" y="251270"/>
                    <a:pt x="4024884" y="251460"/>
                  </a:cubicBezTo>
                  <a:cubicBezTo>
                    <a:pt x="4047173" y="260985"/>
                    <a:pt x="4078986" y="260699"/>
                    <a:pt x="4108418" y="246507"/>
                  </a:cubicBezTo>
                  <a:cubicBezTo>
                    <a:pt x="4128707" y="267843"/>
                    <a:pt x="4168902" y="237363"/>
                    <a:pt x="4191953" y="250888"/>
                  </a:cubicBezTo>
                  <a:cubicBezTo>
                    <a:pt x="4196525" y="246888"/>
                    <a:pt x="4196429" y="239554"/>
                    <a:pt x="4200906" y="235649"/>
                  </a:cubicBezTo>
                  <a:cubicBezTo>
                    <a:pt x="4191953" y="232220"/>
                    <a:pt x="4173474" y="228695"/>
                    <a:pt x="4165949" y="216599"/>
                  </a:cubicBezTo>
                  <a:cubicBezTo>
                    <a:pt x="4152424" y="214122"/>
                    <a:pt x="4157377" y="224980"/>
                    <a:pt x="4143851" y="222409"/>
                  </a:cubicBezTo>
                  <a:cubicBezTo>
                    <a:pt x="4144137" y="218122"/>
                    <a:pt x="4141851" y="215646"/>
                    <a:pt x="4139565" y="213074"/>
                  </a:cubicBezTo>
                  <a:cubicBezTo>
                    <a:pt x="4114038" y="214217"/>
                    <a:pt x="4089844" y="215646"/>
                    <a:pt x="4064889" y="211931"/>
                  </a:cubicBezTo>
                  <a:cubicBezTo>
                    <a:pt x="4060412" y="215932"/>
                    <a:pt x="4057555" y="221171"/>
                    <a:pt x="4051554" y="224028"/>
                  </a:cubicBezTo>
                  <a:cubicBezTo>
                    <a:pt x="4049935" y="219646"/>
                    <a:pt x="4046315" y="218789"/>
                    <a:pt x="4051649" y="214789"/>
                  </a:cubicBezTo>
                  <a:cubicBezTo>
                    <a:pt x="4028980" y="211455"/>
                    <a:pt x="4032409" y="226981"/>
                    <a:pt x="4029456" y="229838"/>
                  </a:cubicBezTo>
                  <a:cubicBezTo>
                    <a:pt x="4019455" y="227457"/>
                    <a:pt x="4028408" y="212217"/>
                    <a:pt x="4012025" y="214122"/>
                  </a:cubicBezTo>
                  <a:cubicBezTo>
                    <a:pt x="4015550" y="227647"/>
                    <a:pt x="4001262" y="239744"/>
                    <a:pt x="3980879" y="244507"/>
                  </a:cubicBezTo>
                  <a:cubicBezTo>
                    <a:pt x="3980688" y="240601"/>
                    <a:pt x="3975354" y="240125"/>
                    <a:pt x="3976592" y="235172"/>
                  </a:cubicBezTo>
                  <a:cubicBezTo>
                    <a:pt x="3991928" y="244697"/>
                    <a:pt x="3995071" y="225457"/>
                    <a:pt x="3994499" y="213836"/>
                  </a:cubicBezTo>
                  <a:cubicBezTo>
                    <a:pt x="3980974" y="215837"/>
                    <a:pt x="3986022" y="215837"/>
                    <a:pt x="3972592" y="213455"/>
                  </a:cubicBezTo>
                  <a:cubicBezTo>
                    <a:pt x="3968306" y="219170"/>
                    <a:pt x="3985641" y="223933"/>
                    <a:pt x="3972401" y="225742"/>
                  </a:cubicBezTo>
                  <a:cubicBezTo>
                    <a:pt x="3963543" y="224409"/>
                    <a:pt x="3960305" y="203740"/>
                    <a:pt x="3946112" y="216122"/>
                  </a:cubicBezTo>
                  <a:cubicBezTo>
                    <a:pt x="3950875" y="216884"/>
                    <a:pt x="3956590" y="221361"/>
                    <a:pt x="3950399" y="222313"/>
                  </a:cubicBezTo>
                  <a:cubicBezTo>
                    <a:pt x="3937826" y="219646"/>
                    <a:pt x="3927158" y="215741"/>
                    <a:pt x="3915347" y="212503"/>
                  </a:cubicBezTo>
                  <a:cubicBezTo>
                    <a:pt x="3910870" y="220504"/>
                    <a:pt x="3880866" y="220218"/>
                    <a:pt x="3871341" y="214979"/>
                  </a:cubicBezTo>
                  <a:cubicBezTo>
                    <a:pt x="3868865" y="228029"/>
                    <a:pt x="3849815" y="233839"/>
                    <a:pt x="3857720" y="245650"/>
                  </a:cubicBezTo>
                  <a:cubicBezTo>
                    <a:pt x="3844004" y="243268"/>
                    <a:pt x="3816477" y="246697"/>
                    <a:pt x="3831241" y="254508"/>
                  </a:cubicBezTo>
                  <a:cubicBezTo>
                    <a:pt x="3839337" y="252698"/>
                    <a:pt x="3878866" y="262318"/>
                    <a:pt x="3866579" y="239649"/>
                  </a:cubicBezTo>
                  <a:cubicBezTo>
                    <a:pt x="3877913" y="236982"/>
                    <a:pt x="3891534" y="234982"/>
                    <a:pt x="3897344" y="243173"/>
                  </a:cubicBezTo>
                  <a:cubicBezTo>
                    <a:pt x="3888581" y="245174"/>
                    <a:pt x="3877913" y="253175"/>
                    <a:pt x="3892773" y="255460"/>
                  </a:cubicBezTo>
                  <a:cubicBezTo>
                    <a:pt x="3898011" y="250984"/>
                    <a:pt x="3896773" y="241745"/>
                    <a:pt x="3910489" y="243364"/>
                  </a:cubicBezTo>
                  <a:cubicBezTo>
                    <a:pt x="3924205" y="247555"/>
                    <a:pt x="3912680" y="249746"/>
                    <a:pt x="3919061" y="258889"/>
                  </a:cubicBezTo>
                  <a:cubicBezTo>
                    <a:pt x="3951446" y="248221"/>
                    <a:pt x="3979164" y="255079"/>
                    <a:pt x="4006977" y="257080"/>
                  </a:cubicBezTo>
                  <a:cubicBezTo>
                    <a:pt x="3989261" y="262890"/>
                    <a:pt x="3981355" y="275939"/>
                    <a:pt x="3967067" y="284226"/>
                  </a:cubicBezTo>
                  <a:cubicBezTo>
                    <a:pt x="3972116" y="277939"/>
                    <a:pt x="3960305" y="269367"/>
                    <a:pt x="3958304" y="277939"/>
                  </a:cubicBezTo>
                  <a:cubicBezTo>
                    <a:pt x="3969258" y="283940"/>
                    <a:pt x="3954113" y="276034"/>
                    <a:pt x="3945065" y="277749"/>
                  </a:cubicBezTo>
                  <a:cubicBezTo>
                    <a:pt x="3936016" y="287464"/>
                    <a:pt x="3962305" y="287655"/>
                    <a:pt x="3949351" y="290131"/>
                  </a:cubicBezTo>
                  <a:cubicBezTo>
                    <a:pt x="3931444" y="283178"/>
                    <a:pt x="3929063" y="273653"/>
                    <a:pt x="3932015" y="274415"/>
                  </a:cubicBezTo>
                  <a:cubicBezTo>
                    <a:pt x="3926586" y="269748"/>
                    <a:pt x="3919061" y="281750"/>
                    <a:pt x="3910108" y="270986"/>
                  </a:cubicBezTo>
                  <a:cubicBezTo>
                    <a:pt x="3898583" y="278130"/>
                    <a:pt x="3899726" y="285179"/>
                    <a:pt x="3879247" y="279749"/>
                  </a:cubicBezTo>
                  <a:cubicBezTo>
                    <a:pt x="3875913" y="289179"/>
                    <a:pt x="3883628" y="291084"/>
                    <a:pt x="3883343" y="298323"/>
                  </a:cubicBezTo>
                  <a:cubicBezTo>
                    <a:pt x="3864483" y="294037"/>
                    <a:pt x="3877723" y="312896"/>
                    <a:pt x="3861244" y="310325"/>
                  </a:cubicBezTo>
                  <a:cubicBezTo>
                    <a:pt x="3864483" y="298037"/>
                    <a:pt x="3875532" y="288131"/>
                    <a:pt x="3866102" y="273367"/>
                  </a:cubicBezTo>
                  <a:cubicBezTo>
                    <a:pt x="3858578" y="275177"/>
                    <a:pt x="3858768" y="282607"/>
                    <a:pt x="3852767" y="285464"/>
                  </a:cubicBezTo>
                  <a:cubicBezTo>
                    <a:pt x="3851719" y="277463"/>
                    <a:pt x="3822764" y="279178"/>
                    <a:pt x="3813239" y="281845"/>
                  </a:cubicBezTo>
                  <a:cubicBezTo>
                    <a:pt x="3819906" y="284607"/>
                    <a:pt x="3812000" y="286417"/>
                    <a:pt x="3817430" y="294227"/>
                  </a:cubicBezTo>
                  <a:cubicBezTo>
                    <a:pt x="3779425" y="293656"/>
                    <a:pt x="3788474" y="313468"/>
                    <a:pt x="3755612" y="311753"/>
                  </a:cubicBezTo>
                  <a:lnTo>
                    <a:pt x="3755708" y="302514"/>
                  </a:lnTo>
                  <a:cubicBezTo>
                    <a:pt x="3723227" y="308515"/>
                    <a:pt x="3676841" y="306896"/>
                    <a:pt x="3676364" y="319850"/>
                  </a:cubicBezTo>
                  <a:cubicBezTo>
                    <a:pt x="3675602" y="316230"/>
                    <a:pt x="3669411" y="316421"/>
                    <a:pt x="3663220" y="316611"/>
                  </a:cubicBezTo>
                  <a:lnTo>
                    <a:pt x="3663315" y="307372"/>
                  </a:lnTo>
                  <a:cubicBezTo>
                    <a:pt x="3636645" y="304895"/>
                    <a:pt x="3622929" y="319088"/>
                    <a:pt x="3606165" y="306514"/>
                  </a:cubicBezTo>
                  <a:cubicBezTo>
                    <a:pt x="3605403" y="310134"/>
                    <a:pt x="3606832" y="315277"/>
                    <a:pt x="3601688" y="315659"/>
                  </a:cubicBezTo>
                  <a:cubicBezTo>
                    <a:pt x="3588925" y="306514"/>
                    <a:pt x="3574447" y="316421"/>
                    <a:pt x="3562255" y="305848"/>
                  </a:cubicBezTo>
                  <a:cubicBezTo>
                    <a:pt x="3549396" y="318802"/>
                    <a:pt x="3536347" y="315182"/>
                    <a:pt x="3509391" y="314325"/>
                  </a:cubicBezTo>
                  <a:cubicBezTo>
                    <a:pt x="3503581" y="321945"/>
                    <a:pt x="3522059" y="327279"/>
                    <a:pt x="3509106" y="329755"/>
                  </a:cubicBezTo>
                  <a:cubicBezTo>
                    <a:pt x="3494818" y="326231"/>
                    <a:pt x="3486436" y="318706"/>
                    <a:pt x="3469767" y="316801"/>
                  </a:cubicBezTo>
                  <a:cubicBezTo>
                    <a:pt x="3474434" y="324802"/>
                    <a:pt x="3450622" y="327279"/>
                    <a:pt x="3465100" y="332137"/>
                  </a:cubicBezTo>
                  <a:cubicBezTo>
                    <a:pt x="3475196" y="323279"/>
                    <a:pt x="3475006" y="337375"/>
                    <a:pt x="3465005" y="338328"/>
                  </a:cubicBezTo>
                  <a:cubicBezTo>
                    <a:pt x="3509010" y="331089"/>
                    <a:pt x="3536347" y="344710"/>
                    <a:pt x="3570732" y="327565"/>
                  </a:cubicBezTo>
                  <a:cubicBezTo>
                    <a:pt x="3569589" y="331946"/>
                    <a:pt x="3563398" y="332613"/>
                    <a:pt x="3561779" y="336709"/>
                  </a:cubicBezTo>
                  <a:cubicBezTo>
                    <a:pt x="3583877" y="333851"/>
                    <a:pt x="3611499" y="332327"/>
                    <a:pt x="3618929" y="340614"/>
                  </a:cubicBezTo>
                  <a:cubicBezTo>
                    <a:pt x="3628168" y="333851"/>
                    <a:pt x="3651694" y="337280"/>
                    <a:pt x="3663029" y="332042"/>
                  </a:cubicBezTo>
                  <a:cubicBezTo>
                    <a:pt x="3674555" y="349282"/>
                    <a:pt x="3706749" y="331565"/>
                    <a:pt x="3720179" y="329851"/>
                  </a:cubicBezTo>
                  <a:cubicBezTo>
                    <a:pt x="3719036" y="334232"/>
                    <a:pt x="3712845" y="334899"/>
                    <a:pt x="3711226" y="338995"/>
                  </a:cubicBezTo>
                  <a:cubicBezTo>
                    <a:pt x="3732657" y="342233"/>
                    <a:pt x="3746944" y="350996"/>
                    <a:pt x="3759613" y="339757"/>
                  </a:cubicBezTo>
                  <a:cubicBezTo>
                    <a:pt x="3758279" y="345186"/>
                    <a:pt x="3780187" y="349567"/>
                    <a:pt x="3768281" y="352234"/>
                  </a:cubicBezTo>
                  <a:cubicBezTo>
                    <a:pt x="3765614" y="352330"/>
                    <a:pt x="3763042" y="352616"/>
                    <a:pt x="3763804" y="355283"/>
                  </a:cubicBezTo>
                  <a:cubicBezTo>
                    <a:pt x="3775519" y="353092"/>
                    <a:pt x="3810762" y="340709"/>
                    <a:pt x="3812096" y="359092"/>
                  </a:cubicBezTo>
                  <a:cubicBezTo>
                    <a:pt x="3788093" y="352234"/>
                    <a:pt x="3768376" y="358426"/>
                    <a:pt x="3750469" y="364331"/>
                  </a:cubicBezTo>
                  <a:cubicBezTo>
                    <a:pt x="3750564" y="359188"/>
                    <a:pt x="3750659" y="354044"/>
                    <a:pt x="3750659" y="348901"/>
                  </a:cubicBezTo>
                  <a:cubicBezTo>
                    <a:pt x="3722942" y="351282"/>
                    <a:pt x="3720846" y="356140"/>
                    <a:pt x="3702273" y="345091"/>
                  </a:cubicBezTo>
                  <a:cubicBezTo>
                    <a:pt x="3707606" y="354521"/>
                    <a:pt x="3705416" y="357092"/>
                    <a:pt x="3697605" y="363569"/>
                  </a:cubicBezTo>
                  <a:cubicBezTo>
                    <a:pt x="3718179" y="369094"/>
                    <a:pt x="3733514" y="372046"/>
                    <a:pt x="3750278" y="373571"/>
                  </a:cubicBezTo>
                  <a:cubicBezTo>
                    <a:pt x="3749231" y="375952"/>
                    <a:pt x="3750088" y="379667"/>
                    <a:pt x="3745802" y="379667"/>
                  </a:cubicBezTo>
                  <a:cubicBezTo>
                    <a:pt x="3721608" y="373761"/>
                    <a:pt x="3713512" y="385858"/>
                    <a:pt x="3688747" y="372618"/>
                  </a:cubicBezTo>
                  <a:cubicBezTo>
                    <a:pt x="3689604" y="387763"/>
                    <a:pt x="3654076" y="376618"/>
                    <a:pt x="3648932" y="387477"/>
                  </a:cubicBezTo>
                  <a:cubicBezTo>
                    <a:pt x="3669316" y="390716"/>
                    <a:pt x="3645789" y="396050"/>
                    <a:pt x="3648742" y="399764"/>
                  </a:cubicBezTo>
                  <a:cubicBezTo>
                    <a:pt x="3668744" y="424720"/>
                    <a:pt x="3757898" y="392621"/>
                    <a:pt x="3767328" y="413861"/>
                  </a:cubicBezTo>
                  <a:cubicBezTo>
                    <a:pt x="3727704" y="420910"/>
                    <a:pt x="3702558" y="401574"/>
                    <a:pt x="3674745" y="424815"/>
                  </a:cubicBezTo>
                  <a:cubicBezTo>
                    <a:pt x="3684937" y="427101"/>
                    <a:pt x="3686366" y="435292"/>
                    <a:pt x="3696557" y="437483"/>
                  </a:cubicBezTo>
                  <a:cubicBezTo>
                    <a:pt x="3707416" y="433578"/>
                    <a:pt x="3688747" y="428054"/>
                    <a:pt x="3701129" y="425196"/>
                  </a:cubicBezTo>
                  <a:cubicBezTo>
                    <a:pt x="3730562" y="427196"/>
                    <a:pt x="3748945" y="438436"/>
                    <a:pt x="3775901" y="426339"/>
                  </a:cubicBezTo>
                  <a:cubicBezTo>
                    <a:pt x="3780473" y="452056"/>
                    <a:pt x="3797523" y="417005"/>
                    <a:pt x="3824097" y="439388"/>
                  </a:cubicBezTo>
                  <a:cubicBezTo>
                    <a:pt x="3844862" y="422148"/>
                    <a:pt x="3863150" y="445484"/>
                    <a:pt x="3877056" y="427863"/>
                  </a:cubicBezTo>
                  <a:cubicBezTo>
                    <a:pt x="3888677" y="429101"/>
                    <a:pt x="3892391" y="435769"/>
                    <a:pt x="3903345" y="437483"/>
                  </a:cubicBezTo>
                  <a:cubicBezTo>
                    <a:pt x="3904107" y="433864"/>
                    <a:pt x="3902678" y="428720"/>
                    <a:pt x="3907822" y="428339"/>
                  </a:cubicBezTo>
                  <a:cubicBezTo>
                    <a:pt x="3907822" y="433388"/>
                    <a:pt x="3920014" y="430244"/>
                    <a:pt x="3920966" y="434721"/>
                  </a:cubicBezTo>
                  <a:cubicBezTo>
                    <a:pt x="3914585" y="440150"/>
                    <a:pt x="3919823" y="444151"/>
                    <a:pt x="3916299" y="456247"/>
                  </a:cubicBezTo>
                  <a:cubicBezTo>
                    <a:pt x="3926491" y="462058"/>
                    <a:pt x="3934968" y="448056"/>
                    <a:pt x="3947065" y="459772"/>
                  </a:cubicBezTo>
                  <a:cubicBezTo>
                    <a:pt x="3940493" y="466439"/>
                    <a:pt x="3935254" y="474059"/>
                    <a:pt x="3916109" y="471678"/>
                  </a:cubicBezTo>
                  <a:cubicBezTo>
                    <a:pt x="3918299" y="453771"/>
                    <a:pt x="3886962" y="478441"/>
                    <a:pt x="3885533" y="455771"/>
                  </a:cubicBezTo>
                  <a:cubicBezTo>
                    <a:pt x="3891439" y="465582"/>
                    <a:pt x="3874389" y="474250"/>
                    <a:pt x="3885248" y="477393"/>
                  </a:cubicBezTo>
                  <a:cubicBezTo>
                    <a:pt x="3885248" y="475393"/>
                    <a:pt x="3885343" y="473297"/>
                    <a:pt x="3885343" y="471202"/>
                  </a:cubicBezTo>
                  <a:cubicBezTo>
                    <a:pt x="3906488" y="470821"/>
                    <a:pt x="3922967" y="476821"/>
                    <a:pt x="3929253" y="478060"/>
                  </a:cubicBezTo>
                  <a:cubicBezTo>
                    <a:pt x="3925253" y="488823"/>
                    <a:pt x="3907441" y="491395"/>
                    <a:pt x="3911346" y="499396"/>
                  </a:cubicBezTo>
                  <a:cubicBezTo>
                    <a:pt x="3900678" y="477584"/>
                    <a:pt x="3867531" y="500634"/>
                    <a:pt x="3854387" y="483108"/>
                  </a:cubicBezTo>
                  <a:cubicBezTo>
                    <a:pt x="3860387" y="478631"/>
                    <a:pt x="3863721" y="458819"/>
                    <a:pt x="3850291" y="458343"/>
                  </a:cubicBezTo>
                  <a:cubicBezTo>
                    <a:pt x="3849243" y="460724"/>
                    <a:pt x="3846576" y="461867"/>
                    <a:pt x="3841433" y="461296"/>
                  </a:cubicBezTo>
                  <a:cubicBezTo>
                    <a:pt x="3862864" y="470059"/>
                    <a:pt x="3842099" y="488823"/>
                    <a:pt x="3836384" y="504444"/>
                  </a:cubicBezTo>
                  <a:cubicBezTo>
                    <a:pt x="3808571" y="502825"/>
                    <a:pt x="3831431" y="491871"/>
                    <a:pt x="3823431" y="485775"/>
                  </a:cubicBezTo>
                  <a:cubicBezTo>
                    <a:pt x="3823240" y="487680"/>
                    <a:pt x="3822764" y="489395"/>
                    <a:pt x="3819049" y="488823"/>
                  </a:cubicBezTo>
                  <a:cubicBezTo>
                    <a:pt x="3819049" y="487109"/>
                    <a:pt x="3815525" y="485299"/>
                    <a:pt x="3814667" y="488728"/>
                  </a:cubicBezTo>
                  <a:cubicBezTo>
                    <a:pt x="3818001" y="493490"/>
                    <a:pt x="3824478" y="508635"/>
                    <a:pt x="3805714" y="500920"/>
                  </a:cubicBezTo>
                  <a:cubicBezTo>
                    <a:pt x="3806285" y="517970"/>
                    <a:pt x="3827431" y="507016"/>
                    <a:pt x="3836384" y="513683"/>
                  </a:cubicBezTo>
                  <a:cubicBezTo>
                    <a:pt x="3830098" y="519589"/>
                    <a:pt x="3813524" y="517970"/>
                    <a:pt x="3805428" y="522446"/>
                  </a:cubicBezTo>
                  <a:cubicBezTo>
                    <a:pt x="3796475" y="519398"/>
                    <a:pt x="3801904" y="506444"/>
                    <a:pt x="3787998" y="506730"/>
                  </a:cubicBezTo>
                  <a:cubicBezTo>
                    <a:pt x="3784759" y="514731"/>
                    <a:pt x="3797523" y="520637"/>
                    <a:pt x="3796475" y="531590"/>
                  </a:cubicBezTo>
                  <a:cubicBezTo>
                    <a:pt x="3800094" y="527209"/>
                    <a:pt x="3817144" y="531019"/>
                    <a:pt x="3818477" y="531876"/>
                  </a:cubicBezTo>
                  <a:cubicBezTo>
                    <a:pt x="3801047" y="536258"/>
                    <a:pt x="3819239" y="535496"/>
                    <a:pt x="3818287" y="544163"/>
                  </a:cubicBezTo>
                  <a:cubicBezTo>
                    <a:pt x="3812191" y="545973"/>
                    <a:pt x="3817430" y="556070"/>
                    <a:pt x="3809333" y="556355"/>
                  </a:cubicBezTo>
                  <a:cubicBezTo>
                    <a:pt x="3804381" y="555593"/>
                    <a:pt x="3802571" y="552831"/>
                    <a:pt x="3800666" y="550069"/>
                  </a:cubicBezTo>
                  <a:cubicBezTo>
                    <a:pt x="3800761" y="545973"/>
                    <a:pt x="3808381" y="547402"/>
                    <a:pt x="3809524" y="544068"/>
                  </a:cubicBezTo>
                  <a:cubicBezTo>
                    <a:pt x="3801047" y="542734"/>
                    <a:pt x="3806190" y="532067"/>
                    <a:pt x="3792093" y="534543"/>
                  </a:cubicBezTo>
                  <a:cubicBezTo>
                    <a:pt x="3794760" y="547497"/>
                    <a:pt x="3775424" y="546545"/>
                    <a:pt x="3791807" y="553022"/>
                  </a:cubicBezTo>
                  <a:cubicBezTo>
                    <a:pt x="3785711" y="557498"/>
                    <a:pt x="3770852" y="554355"/>
                    <a:pt x="3774377" y="543497"/>
                  </a:cubicBezTo>
                  <a:cubicBezTo>
                    <a:pt x="3751136" y="541401"/>
                    <a:pt x="3771424" y="556165"/>
                    <a:pt x="3760946" y="558737"/>
                  </a:cubicBezTo>
                  <a:cubicBezTo>
                    <a:pt x="3744182" y="537020"/>
                    <a:pt x="3747135" y="536067"/>
                    <a:pt x="3743420" y="555403"/>
                  </a:cubicBezTo>
                  <a:cubicBezTo>
                    <a:pt x="3738467" y="554641"/>
                    <a:pt x="3736658" y="551879"/>
                    <a:pt x="3734753" y="549116"/>
                  </a:cubicBezTo>
                  <a:cubicBezTo>
                    <a:pt x="3734848" y="545021"/>
                    <a:pt x="3742468" y="546449"/>
                    <a:pt x="3743611" y="543116"/>
                  </a:cubicBezTo>
                  <a:cubicBezTo>
                    <a:pt x="3740182" y="542354"/>
                    <a:pt x="3738563" y="540449"/>
                    <a:pt x="3739325" y="536829"/>
                  </a:cubicBezTo>
                  <a:cubicBezTo>
                    <a:pt x="3726561" y="542258"/>
                    <a:pt x="3703130" y="545592"/>
                    <a:pt x="3699796" y="530066"/>
                  </a:cubicBezTo>
                  <a:cubicBezTo>
                    <a:pt x="3713798" y="539305"/>
                    <a:pt x="3704273" y="512540"/>
                    <a:pt x="3726371" y="518160"/>
                  </a:cubicBezTo>
                  <a:cubicBezTo>
                    <a:pt x="3727799" y="502825"/>
                    <a:pt x="3697986" y="492728"/>
                    <a:pt x="3682556" y="499015"/>
                  </a:cubicBezTo>
                  <a:cubicBezTo>
                    <a:pt x="3709416" y="501967"/>
                    <a:pt x="3682365" y="508063"/>
                    <a:pt x="3677888" y="514350"/>
                  </a:cubicBezTo>
                  <a:cubicBezTo>
                    <a:pt x="3684461" y="515017"/>
                    <a:pt x="3694176" y="513493"/>
                    <a:pt x="3695510" y="517684"/>
                  </a:cubicBezTo>
                  <a:cubicBezTo>
                    <a:pt x="3686270" y="522446"/>
                    <a:pt x="3697796" y="542163"/>
                    <a:pt x="3677603" y="539020"/>
                  </a:cubicBezTo>
                  <a:cubicBezTo>
                    <a:pt x="3674936" y="527685"/>
                    <a:pt x="3687318" y="527304"/>
                    <a:pt x="3686747" y="517588"/>
                  </a:cubicBezTo>
                  <a:cubicBezTo>
                    <a:pt x="3674078" y="513397"/>
                    <a:pt x="3663982" y="516541"/>
                    <a:pt x="3655790" y="523304"/>
                  </a:cubicBezTo>
                  <a:cubicBezTo>
                    <a:pt x="3652838" y="508445"/>
                    <a:pt x="3640074" y="519113"/>
                    <a:pt x="3629597" y="510540"/>
                  </a:cubicBezTo>
                  <a:cubicBezTo>
                    <a:pt x="3622834" y="519208"/>
                    <a:pt x="3620167" y="530733"/>
                    <a:pt x="3615976" y="541210"/>
                  </a:cubicBezTo>
                  <a:cubicBezTo>
                    <a:pt x="3627977" y="543592"/>
                    <a:pt x="3624929" y="535210"/>
                    <a:pt x="3633692" y="535305"/>
                  </a:cubicBezTo>
                  <a:cubicBezTo>
                    <a:pt x="3633407" y="539496"/>
                    <a:pt x="3635693" y="542163"/>
                    <a:pt x="3637979" y="544639"/>
                  </a:cubicBezTo>
                  <a:cubicBezTo>
                    <a:pt x="3605784" y="549688"/>
                    <a:pt x="3583781" y="558737"/>
                    <a:pt x="3558635" y="549593"/>
                  </a:cubicBezTo>
                  <a:cubicBezTo>
                    <a:pt x="3557873" y="553212"/>
                    <a:pt x="3559302" y="558355"/>
                    <a:pt x="3554063" y="558832"/>
                  </a:cubicBezTo>
                  <a:cubicBezTo>
                    <a:pt x="3538538" y="552545"/>
                    <a:pt x="3545396" y="554736"/>
                    <a:pt x="3527679" y="558451"/>
                  </a:cubicBezTo>
                  <a:cubicBezTo>
                    <a:pt x="3533394" y="540068"/>
                    <a:pt x="3530918" y="534734"/>
                    <a:pt x="3550158" y="527971"/>
                  </a:cubicBezTo>
                  <a:cubicBezTo>
                    <a:pt x="3539585" y="516731"/>
                    <a:pt x="3499866" y="528542"/>
                    <a:pt x="3497294" y="530257"/>
                  </a:cubicBezTo>
                  <a:cubicBezTo>
                    <a:pt x="3509963" y="529780"/>
                    <a:pt x="3519678" y="531400"/>
                    <a:pt x="3523583" y="536829"/>
                  </a:cubicBezTo>
                  <a:cubicBezTo>
                    <a:pt x="3499009" y="534448"/>
                    <a:pt x="3514439" y="548259"/>
                    <a:pt x="3523393" y="549116"/>
                  </a:cubicBezTo>
                  <a:cubicBezTo>
                    <a:pt x="3512725" y="552926"/>
                    <a:pt x="3504248" y="558070"/>
                    <a:pt x="3492341" y="561022"/>
                  </a:cubicBezTo>
                  <a:cubicBezTo>
                    <a:pt x="3479578" y="558165"/>
                    <a:pt x="3487484" y="556355"/>
                    <a:pt x="3488150" y="548640"/>
                  </a:cubicBezTo>
                  <a:cubicBezTo>
                    <a:pt x="3469005" y="548926"/>
                    <a:pt x="3480054" y="553879"/>
                    <a:pt x="3479102" y="563975"/>
                  </a:cubicBezTo>
                  <a:cubicBezTo>
                    <a:pt x="3467481" y="560165"/>
                    <a:pt x="3453098" y="569500"/>
                    <a:pt x="3452717" y="563594"/>
                  </a:cubicBezTo>
                  <a:cubicBezTo>
                    <a:pt x="3452813" y="556451"/>
                    <a:pt x="3452908" y="549212"/>
                    <a:pt x="3453098" y="542068"/>
                  </a:cubicBezTo>
                  <a:cubicBezTo>
                    <a:pt x="3430048" y="551497"/>
                    <a:pt x="3431762" y="557498"/>
                    <a:pt x="3404235" y="572167"/>
                  </a:cubicBezTo>
                  <a:cubicBezTo>
                    <a:pt x="3402235" y="562451"/>
                    <a:pt x="3410712" y="560165"/>
                    <a:pt x="3413284" y="553784"/>
                  </a:cubicBezTo>
                  <a:cubicBezTo>
                    <a:pt x="3382423" y="549878"/>
                    <a:pt x="3411284" y="570643"/>
                    <a:pt x="3386614" y="568833"/>
                  </a:cubicBezTo>
                  <a:cubicBezTo>
                    <a:pt x="3385757" y="563023"/>
                    <a:pt x="3391662" y="562070"/>
                    <a:pt x="3391186" y="556546"/>
                  </a:cubicBezTo>
                  <a:cubicBezTo>
                    <a:pt x="3382328" y="550259"/>
                    <a:pt x="3382518" y="557784"/>
                    <a:pt x="3373565" y="559308"/>
                  </a:cubicBezTo>
                  <a:cubicBezTo>
                    <a:pt x="3369088" y="544068"/>
                    <a:pt x="3344704" y="531400"/>
                    <a:pt x="3365373" y="519113"/>
                  </a:cubicBezTo>
                  <a:cubicBezTo>
                    <a:pt x="3361373" y="511683"/>
                    <a:pt x="3357563" y="504063"/>
                    <a:pt x="3352514" y="497300"/>
                  </a:cubicBezTo>
                  <a:cubicBezTo>
                    <a:pt x="3359563" y="516731"/>
                    <a:pt x="3302223" y="505968"/>
                    <a:pt x="3294888" y="524161"/>
                  </a:cubicBezTo>
                  <a:cubicBezTo>
                    <a:pt x="3303651" y="524351"/>
                    <a:pt x="3300317" y="532638"/>
                    <a:pt x="3312319" y="530543"/>
                  </a:cubicBezTo>
                  <a:cubicBezTo>
                    <a:pt x="3312795" y="525685"/>
                    <a:pt x="3311938" y="519875"/>
                    <a:pt x="3321273" y="521399"/>
                  </a:cubicBezTo>
                  <a:cubicBezTo>
                    <a:pt x="3313557" y="529209"/>
                    <a:pt x="3326130" y="532257"/>
                    <a:pt x="3316605" y="536734"/>
                  </a:cubicBezTo>
                  <a:cubicBezTo>
                    <a:pt x="3309271" y="531876"/>
                    <a:pt x="3296793" y="540163"/>
                    <a:pt x="3290316" y="530162"/>
                  </a:cubicBezTo>
                  <a:cubicBezTo>
                    <a:pt x="3288316" y="520351"/>
                    <a:pt x="3298412" y="519398"/>
                    <a:pt x="3295079" y="508635"/>
                  </a:cubicBezTo>
                  <a:cubicBezTo>
                    <a:pt x="3283077" y="508159"/>
                    <a:pt x="3286125" y="513683"/>
                    <a:pt x="3277457" y="508349"/>
                  </a:cubicBezTo>
                  <a:cubicBezTo>
                    <a:pt x="3274600" y="516636"/>
                    <a:pt x="3282601" y="532924"/>
                    <a:pt x="3272600" y="536067"/>
                  </a:cubicBezTo>
                  <a:cubicBezTo>
                    <a:pt x="3273362" y="525685"/>
                    <a:pt x="3263932" y="514064"/>
                    <a:pt x="3251168" y="504920"/>
                  </a:cubicBezTo>
                  <a:cubicBezTo>
                    <a:pt x="3214592" y="508445"/>
                    <a:pt x="3169253" y="504063"/>
                    <a:pt x="3141250" y="497110"/>
                  </a:cubicBezTo>
                  <a:cubicBezTo>
                    <a:pt x="3163253" y="508635"/>
                    <a:pt x="3176492" y="479298"/>
                    <a:pt x="3198590" y="491776"/>
                  </a:cubicBezTo>
                  <a:cubicBezTo>
                    <a:pt x="3189637" y="488156"/>
                    <a:pt x="3177540" y="496348"/>
                    <a:pt x="3189732" y="497776"/>
                  </a:cubicBezTo>
                  <a:cubicBezTo>
                    <a:pt x="3193923" y="489395"/>
                    <a:pt x="3203448" y="502349"/>
                    <a:pt x="3216116" y="498158"/>
                  </a:cubicBezTo>
                  <a:cubicBezTo>
                    <a:pt x="3222974" y="493776"/>
                    <a:pt x="3220307" y="482441"/>
                    <a:pt x="3220974" y="473583"/>
                  </a:cubicBezTo>
                  <a:cubicBezTo>
                    <a:pt x="3202400" y="485299"/>
                    <a:pt x="3166586" y="464534"/>
                    <a:pt x="3150394" y="481775"/>
                  </a:cubicBezTo>
                  <a:cubicBezTo>
                    <a:pt x="3156966" y="482441"/>
                    <a:pt x="3166682" y="480917"/>
                    <a:pt x="3167920" y="485108"/>
                  </a:cubicBezTo>
                  <a:cubicBezTo>
                    <a:pt x="3163919" y="495681"/>
                    <a:pt x="3150299" y="484060"/>
                    <a:pt x="3137059" y="490823"/>
                  </a:cubicBezTo>
                  <a:cubicBezTo>
                    <a:pt x="3138773" y="485013"/>
                    <a:pt x="3124391" y="466154"/>
                    <a:pt x="3146298" y="466249"/>
                  </a:cubicBezTo>
                  <a:cubicBezTo>
                    <a:pt x="3163348" y="480822"/>
                    <a:pt x="3202305" y="466344"/>
                    <a:pt x="3203639" y="457867"/>
                  </a:cubicBezTo>
                  <a:cubicBezTo>
                    <a:pt x="3214973" y="458343"/>
                    <a:pt x="3209735" y="469963"/>
                    <a:pt x="3221069" y="470440"/>
                  </a:cubicBezTo>
                  <a:cubicBezTo>
                    <a:pt x="3227451" y="459772"/>
                    <a:pt x="3249454" y="467201"/>
                    <a:pt x="3265170" y="467963"/>
                  </a:cubicBezTo>
                  <a:cubicBezTo>
                    <a:pt x="3267551" y="459010"/>
                    <a:pt x="3243453" y="452438"/>
                    <a:pt x="3256693" y="446246"/>
                  </a:cubicBezTo>
                  <a:cubicBezTo>
                    <a:pt x="3257074" y="450056"/>
                    <a:pt x="3257931" y="453580"/>
                    <a:pt x="3265361" y="452533"/>
                  </a:cubicBezTo>
                  <a:cubicBezTo>
                    <a:pt x="3271171" y="452628"/>
                    <a:pt x="3269456" y="447199"/>
                    <a:pt x="3274219" y="446532"/>
                  </a:cubicBezTo>
                  <a:cubicBezTo>
                    <a:pt x="3274124" y="449580"/>
                    <a:pt x="3277743" y="450247"/>
                    <a:pt x="3278505" y="452723"/>
                  </a:cubicBezTo>
                  <a:cubicBezTo>
                    <a:pt x="3267075" y="456533"/>
                    <a:pt x="3269933" y="462725"/>
                    <a:pt x="3273743" y="471202"/>
                  </a:cubicBezTo>
                  <a:cubicBezTo>
                    <a:pt x="3262313" y="475393"/>
                    <a:pt x="3253454" y="469011"/>
                    <a:pt x="3242882" y="473869"/>
                  </a:cubicBezTo>
                  <a:cubicBezTo>
                    <a:pt x="3246882" y="479298"/>
                    <a:pt x="3242501" y="490442"/>
                    <a:pt x="3255836" y="489490"/>
                  </a:cubicBezTo>
                  <a:cubicBezTo>
                    <a:pt x="3267742" y="491871"/>
                    <a:pt x="3252978" y="474917"/>
                    <a:pt x="3264884" y="477298"/>
                  </a:cubicBezTo>
                  <a:cubicBezTo>
                    <a:pt x="3273266" y="481775"/>
                    <a:pt x="3291745" y="479393"/>
                    <a:pt x="3286601" y="493014"/>
                  </a:cubicBezTo>
                  <a:cubicBezTo>
                    <a:pt x="3300413" y="492633"/>
                    <a:pt x="3298793" y="481013"/>
                    <a:pt x="3317558" y="484251"/>
                  </a:cubicBezTo>
                  <a:cubicBezTo>
                    <a:pt x="3313938" y="494919"/>
                    <a:pt x="3322225" y="497396"/>
                    <a:pt x="3326035" y="502920"/>
                  </a:cubicBezTo>
                  <a:cubicBezTo>
                    <a:pt x="3318891" y="501872"/>
                    <a:pt x="3314129" y="506921"/>
                    <a:pt x="3321558" y="509016"/>
                  </a:cubicBezTo>
                  <a:cubicBezTo>
                    <a:pt x="3337941" y="498634"/>
                    <a:pt x="3334798" y="490538"/>
                    <a:pt x="3344132" y="478536"/>
                  </a:cubicBezTo>
                  <a:cubicBezTo>
                    <a:pt x="3327464" y="473774"/>
                    <a:pt x="3342989" y="492347"/>
                    <a:pt x="3326321" y="487489"/>
                  </a:cubicBezTo>
                  <a:cubicBezTo>
                    <a:pt x="3335941" y="481203"/>
                    <a:pt x="3325940" y="477488"/>
                    <a:pt x="3322130" y="471964"/>
                  </a:cubicBezTo>
                  <a:cubicBezTo>
                    <a:pt x="3350133" y="455867"/>
                    <a:pt x="3378708" y="501396"/>
                    <a:pt x="3405664" y="476345"/>
                  </a:cubicBezTo>
                  <a:cubicBezTo>
                    <a:pt x="3394710" y="472059"/>
                    <a:pt x="3391662" y="488347"/>
                    <a:pt x="3387948" y="479108"/>
                  </a:cubicBezTo>
                  <a:cubicBezTo>
                    <a:pt x="3388043" y="476059"/>
                    <a:pt x="3384423" y="475393"/>
                    <a:pt x="3383661" y="472916"/>
                  </a:cubicBezTo>
                  <a:cubicBezTo>
                    <a:pt x="3403664" y="476917"/>
                    <a:pt x="3389852" y="447104"/>
                    <a:pt x="3405950" y="457867"/>
                  </a:cubicBezTo>
                  <a:cubicBezTo>
                    <a:pt x="3410903" y="450056"/>
                    <a:pt x="3392805" y="443008"/>
                    <a:pt x="3406235" y="439388"/>
                  </a:cubicBezTo>
                  <a:cubicBezTo>
                    <a:pt x="3399187" y="450247"/>
                    <a:pt x="3421094" y="441484"/>
                    <a:pt x="3419285" y="448818"/>
                  </a:cubicBezTo>
                  <a:cubicBezTo>
                    <a:pt x="3407188" y="451485"/>
                    <a:pt x="3425285" y="458534"/>
                    <a:pt x="3418999" y="467296"/>
                  </a:cubicBezTo>
                  <a:cubicBezTo>
                    <a:pt x="3410807" y="461105"/>
                    <a:pt x="3399568" y="458629"/>
                    <a:pt x="3401282" y="473202"/>
                  </a:cubicBezTo>
                  <a:cubicBezTo>
                    <a:pt x="3422714" y="467011"/>
                    <a:pt x="3413760" y="481393"/>
                    <a:pt x="3449669" y="477012"/>
                  </a:cubicBezTo>
                  <a:lnTo>
                    <a:pt x="3449955" y="461581"/>
                  </a:lnTo>
                  <a:cubicBezTo>
                    <a:pt x="3437096" y="458438"/>
                    <a:pt x="3433667" y="456724"/>
                    <a:pt x="3428048" y="455105"/>
                  </a:cubicBezTo>
                  <a:cubicBezTo>
                    <a:pt x="3425666" y="446246"/>
                    <a:pt x="3432048" y="427577"/>
                    <a:pt x="3441859" y="418338"/>
                  </a:cubicBezTo>
                  <a:cubicBezTo>
                    <a:pt x="3452051" y="426053"/>
                    <a:pt x="3450146" y="413861"/>
                    <a:pt x="3463862" y="415576"/>
                  </a:cubicBezTo>
                  <a:cubicBezTo>
                    <a:pt x="3484817" y="418243"/>
                    <a:pt x="3465195" y="429577"/>
                    <a:pt x="3476720" y="437388"/>
                  </a:cubicBezTo>
                  <a:cubicBezTo>
                    <a:pt x="3483769" y="426244"/>
                    <a:pt x="3483198" y="444627"/>
                    <a:pt x="3494246" y="440722"/>
                  </a:cubicBezTo>
                  <a:cubicBezTo>
                    <a:pt x="3495294" y="435292"/>
                    <a:pt x="3490056" y="425196"/>
                    <a:pt x="3503295" y="428530"/>
                  </a:cubicBezTo>
                  <a:cubicBezTo>
                    <a:pt x="3503009" y="432435"/>
                    <a:pt x="3497580" y="432721"/>
                    <a:pt x="3498723" y="437674"/>
                  </a:cubicBezTo>
                  <a:cubicBezTo>
                    <a:pt x="3504629" y="437769"/>
                    <a:pt x="3510439" y="437864"/>
                    <a:pt x="3516344" y="437959"/>
                  </a:cubicBezTo>
                  <a:cubicBezTo>
                    <a:pt x="3519202" y="424815"/>
                    <a:pt x="3507010" y="421862"/>
                    <a:pt x="3499009" y="416147"/>
                  </a:cubicBezTo>
                  <a:cubicBezTo>
                    <a:pt x="3505772" y="423863"/>
                    <a:pt x="3483959" y="425005"/>
                    <a:pt x="3485769" y="419005"/>
                  </a:cubicBezTo>
                  <a:cubicBezTo>
                    <a:pt x="3486722" y="415576"/>
                    <a:pt x="3490722" y="414338"/>
                    <a:pt x="3494627" y="413004"/>
                  </a:cubicBezTo>
                  <a:cubicBezTo>
                    <a:pt x="3502438" y="414814"/>
                    <a:pt x="3512915" y="414909"/>
                    <a:pt x="3516535" y="419481"/>
                  </a:cubicBezTo>
                  <a:cubicBezTo>
                    <a:pt x="3512534" y="433959"/>
                    <a:pt x="3543395" y="435674"/>
                    <a:pt x="3533775" y="444437"/>
                  </a:cubicBezTo>
                  <a:cubicBezTo>
                    <a:pt x="3555587" y="446056"/>
                    <a:pt x="3536442" y="435197"/>
                    <a:pt x="3547206" y="432340"/>
                  </a:cubicBezTo>
                  <a:cubicBezTo>
                    <a:pt x="3571875" y="436245"/>
                    <a:pt x="3573494" y="435864"/>
                    <a:pt x="3582543" y="426720"/>
                  </a:cubicBezTo>
                  <a:cubicBezTo>
                    <a:pt x="3602831" y="420052"/>
                    <a:pt x="3609213" y="430816"/>
                    <a:pt x="3591211" y="436055"/>
                  </a:cubicBezTo>
                  <a:cubicBezTo>
                    <a:pt x="3618738" y="436340"/>
                    <a:pt x="3634359" y="426434"/>
                    <a:pt x="3657219" y="437007"/>
                  </a:cubicBezTo>
                  <a:cubicBezTo>
                    <a:pt x="3660648" y="430149"/>
                    <a:pt x="3637026" y="426910"/>
                    <a:pt x="3653028" y="421481"/>
                  </a:cubicBezTo>
                  <a:cubicBezTo>
                    <a:pt x="3662934" y="427577"/>
                    <a:pt x="3666077" y="428816"/>
                    <a:pt x="3670649" y="418719"/>
                  </a:cubicBezTo>
                  <a:cubicBezTo>
                    <a:pt x="3660172" y="416719"/>
                    <a:pt x="3650647" y="413956"/>
                    <a:pt x="3635502" y="415100"/>
                  </a:cubicBezTo>
                  <a:cubicBezTo>
                    <a:pt x="3638264" y="400812"/>
                    <a:pt x="3608927" y="410527"/>
                    <a:pt x="3622548" y="396430"/>
                  </a:cubicBezTo>
                  <a:cubicBezTo>
                    <a:pt x="3605879" y="391668"/>
                    <a:pt x="3621500" y="410242"/>
                    <a:pt x="3604832" y="405384"/>
                  </a:cubicBezTo>
                  <a:cubicBezTo>
                    <a:pt x="3605403" y="395859"/>
                    <a:pt x="3599688" y="390620"/>
                    <a:pt x="3596354" y="383667"/>
                  </a:cubicBezTo>
                  <a:cubicBezTo>
                    <a:pt x="3582448" y="383953"/>
                    <a:pt x="3569780" y="383381"/>
                    <a:pt x="3565684" y="377000"/>
                  </a:cubicBezTo>
                  <a:cubicBezTo>
                    <a:pt x="3575209" y="377666"/>
                    <a:pt x="3579686" y="374618"/>
                    <a:pt x="3579019" y="367951"/>
                  </a:cubicBezTo>
                  <a:cubicBezTo>
                    <a:pt x="3559588" y="372046"/>
                    <a:pt x="3567303" y="357664"/>
                    <a:pt x="3566065" y="349282"/>
                  </a:cubicBezTo>
                  <a:cubicBezTo>
                    <a:pt x="3560731" y="363855"/>
                    <a:pt x="3535013" y="347663"/>
                    <a:pt x="3521869" y="364046"/>
                  </a:cubicBezTo>
                  <a:cubicBezTo>
                    <a:pt x="3528441" y="364617"/>
                    <a:pt x="3538061" y="363188"/>
                    <a:pt x="3539395" y="367379"/>
                  </a:cubicBezTo>
                  <a:cubicBezTo>
                    <a:pt x="3517583" y="368141"/>
                    <a:pt x="3542919" y="375571"/>
                    <a:pt x="3539204" y="382810"/>
                  </a:cubicBezTo>
                  <a:cubicBezTo>
                    <a:pt x="3532823" y="378333"/>
                    <a:pt x="3525298" y="380238"/>
                    <a:pt x="3525965" y="388810"/>
                  </a:cubicBezTo>
                  <a:cubicBezTo>
                    <a:pt x="3533204" y="397574"/>
                    <a:pt x="3546348" y="377285"/>
                    <a:pt x="3556731" y="389287"/>
                  </a:cubicBezTo>
                  <a:cubicBezTo>
                    <a:pt x="3550920" y="389287"/>
                    <a:pt x="3552635" y="394621"/>
                    <a:pt x="3547872" y="395288"/>
                  </a:cubicBezTo>
                  <a:cubicBezTo>
                    <a:pt x="3541109" y="390144"/>
                    <a:pt x="3530727" y="396050"/>
                    <a:pt x="3521488" y="397955"/>
                  </a:cubicBezTo>
                  <a:cubicBezTo>
                    <a:pt x="3513582" y="393859"/>
                    <a:pt x="3531489" y="378524"/>
                    <a:pt x="3508534" y="379285"/>
                  </a:cubicBezTo>
                  <a:cubicBezTo>
                    <a:pt x="3514154" y="392906"/>
                    <a:pt x="3502819" y="399288"/>
                    <a:pt x="3521393" y="404146"/>
                  </a:cubicBezTo>
                  <a:cubicBezTo>
                    <a:pt x="3483388" y="407860"/>
                    <a:pt x="3513487" y="403479"/>
                    <a:pt x="3486245" y="397478"/>
                  </a:cubicBezTo>
                  <a:cubicBezTo>
                    <a:pt x="3479102" y="412623"/>
                    <a:pt x="3439573" y="412623"/>
                    <a:pt x="3433286" y="409004"/>
                  </a:cubicBezTo>
                  <a:cubicBezTo>
                    <a:pt x="3448336" y="400621"/>
                    <a:pt x="3421285" y="389763"/>
                    <a:pt x="3420713" y="371856"/>
                  </a:cubicBezTo>
                  <a:cubicBezTo>
                    <a:pt x="3449669" y="377762"/>
                    <a:pt x="3418999" y="347377"/>
                    <a:pt x="3438525" y="359759"/>
                  </a:cubicBezTo>
                  <a:cubicBezTo>
                    <a:pt x="3427476" y="331851"/>
                    <a:pt x="3394043" y="350425"/>
                    <a:pt x="3363849" y="352425"/>
                  </a:cubicBezTo>
                  <a:cubicBezTo>
                    <a:pt x="3359944" y="362236"/>
                    <a:pt x="3370612" y="362141"/>
                    <a:pt x="3372422" y="367951"/>
                  </a:cubicBezTo>
                  <a:cubicBezTo>
                    <a:pt x="3353181" y="365474"/>
                    <a:pt x="3375851" y="374142"/>
                    <a:pt x="3363468" y="373951"/>
                  </a:cubicBezTo>
                  <a:cubicBezTo>
                    <a:pt x="3363468" y="369856"/>
                    <a:pt x="3355848" y="370999"/>
                    <a:pt x="3354800" y="367665"/>
                  </a:cubicBezTo>
                  <a:cubicBezTo>
                    <a:pt x="3342418" y="327850"/>
                    <a:pt x="3392234" y="345567"/>
                    <a:pt x="3412522" y="334613"/>
                  </a:cubicBezTo>
                  <a:cubicBezTo>
                    <a:pt x="3388519" y="334327"/>
                    <a:pt x="3388424" y="320516"/>
                    <a:pt x="3373184" y="321659"/>
                  </a:cubicBezTo>
                  <a:cubicBezTo>
                    <a:pt x="3378899" y="315468"/>
                    <a:pt x="3397949" y="318802"/>
                    <a:pt x="3399758" y="309753"/>
                  </a:cubicBezTo>
                  <a:cubicBezTo>
                    <a:pt x="3375089" y="316421"/>
                    <a:pt x="3388519" y="304324"/>
                    <a:pt x="3378041" y="294037"/>
                  </a:cubicBezTo>
                  <a:cubicBezTo>
                    <a:pt x="3361658" y="290513"/>
                    <a:pt x="3370898" y="305467"/>
                    <a:pt x="3355848" y="302990"/>
                  </a:cubicBezTo>
                  <a:cubicBezTo>
                    <a:pt x="3355562" y="287274"/>
                    <a:pt x="3363182" y="293751"/>
                    <a:pt x="3369374" y="284702"/>
                  </a:cubicBezTo>
                  <a:cubicBezTo>
                    <a:pt x="3368802" y="277844"/>
                    <a:pt x="3358229" y="288512"/>
                    <a:pt x="3347371" y="284417"/>
                  </a:cubicBezTo>
                  <a:cubicBezTo>
                    <a:pt x="3345561" y="289655"/>
                    <a:pt x="3353753" y="292417"/>
                    <a:pt x="3347181" y="293656"/>
                  </a:cubicBezTo>
                  <a:cubicBezTo>
                    <a:pt x="3319653" y="276701"/>
                    <a:pt x="3285649" y="298323"/>
                    <a:pt x="3250597" y="282988"/>
                  </a:cubicBezTo>
                  <a:cubicBezTo>
                    <a:pt x="3264599" y="276416"/>
                    <a:pt x="3253264" y="266795"/>
                    <a:pt x="3264123" y="261556"/>
                  </a:cubicBezTo>
                  <a:cubicBezTo>
                    <a:pt x="3270981" y="268034"/>
                    <a:pt x="3312509" y="289560"/>
                    <a:pt x="3316700" y="268510"/>
                  </a:cubicBezTo>
                  <a:cubicBezTo>
                    <a:pt x="3305461" y="269938"/>
                    <a:pt x="3301270" y="272415"/>
                    <a:pt x="3294793" y="265081"/>
                  </a:cubicBezTo>
                  <a:cubicBezTo>
                    <a:pt x="3313271" y="270129"/>
                    <a:pt x="3295745" y="249174"/>
                    <a:pt x="3308318" y="249841"/>
                  </a:cubicBezTo>
                  <a:cubicBezTo>
                    <a:pt x="3308699" y="253651"/>
                    <a:pt x="3309461" y="257175"/>
                    <a:pt x="3316986" y="256127"/>
                  </a:cubicBezTo>
                  <a:cubicBezTo>
                    <a:pt x="3321368" y="247174"/>
                    <a:pt x="3322225" y="238030"/>
                    <a:pt x="3321749" y="234601"/>
                  </a:cubicBezTo>
                  <a:cubicBezTo>
                    <a:pt x="3310985" y="241649"/>
                    <a:pt x="3316796" y="208217"/>
                    <a:pt x="3313462" y="206692"/>
                  </a:cubicBezTo>
                  <a:cubicBezTo>
                    <a:pt x="3321558" y="212122"/>
                    <a:pt x="3344894" y="211169"/>
                    <a:pt x="3348704" y="204121"/>
                  </a:cubicBezTo>
                  <a:cubicBezTo>
                    <a:pt x="3310414" y="195643"/>
                    <a:pt x="3299746" y="201739"/>
                    <a:pt x="3265075" y="208979"/>
                  </a:cubicBezTo>
                  <a:cubicBezTo>
                    <a:pt x="3264884" y="203645"/>
                    <a:pt x="3266218" y="199454"/>
                    <a:pt x="3269647" y="196691"/>
                  </a:cubicBezTo>
                  <a:cubicBezTo>
                    <a:pt x="3260408" y="199739"/>
                    <a:pt x="3246025" y="207359"/>
                    <a:pt x="3234500" y="199263"/>
                  </a:cubicBezTo>
                  <a:cubicBezTo>
                    <a:pt x="3232309" y="202883"/>
                    <a:pt x="3229642" y="206216"/>
                    <a:pt x="3225546" y="208407"/>
                  </a:cubicBezTo>
                  <a:cubicBezTo>
                    <a:pt x="3206877" y="191929"/>
                    <a:pt x="3136202" y="218313"/>
                    <a:pt x="3151061" y="191929"/>
                  </a:cubicBezTo>
                  <a:cubicBezTo>
                    <a:pt x="3145250" y="191834"/>
                    <a:pt x="3139345" y="191738"/>
                    <a:pt x="3133439" y="191643"/>
                  </a:cubicBezTo>
                  <a:cubicBezTo>
                    <a:pt x="3130773" y="197072"/>
                    <a:pt x="3146108" y="204597"/>
                    <a:pt x="3133154" y="207074"/>
                  </a:cubicBezTo>
                  <a:cubicBezTo>
                    <a:pt x="3116961" y="205930"/>
                    <a:pt x="3117628" y="193262"/>
                    <a:pt x="3093720" y="197263"/>
                  </a:cubicBezTo>
                  <a:cubicBezTo>
                    <a:pt x="3095625" y="216599"/>
                    <a:pt x="3065812" y="202025"/>
                    <a:pt x="3062954" y="196787"/>
                  </a:cubicBezTo>
                  <a:cubicBezTo>
                    <a:pt x="3058954" y="202121"/>
                    <a:pt x="3052953" y="206216"/>
                    <a:pt x="3045143" y="208883"/>
                  </a:cubicBezTo>
                  <a:cubicBezTo>
                    <a:pt x="3030093" y="197358"/>
                    <a:pt x="3023521" y="205835"/>
                    <a:pt x="2997041" y="195834"/>
                  </a:cubicBezTo>
                  <a:cubicBezTo>
                    <a:pt x="2992184" y="207264"/>
                    <a:pt x="3011805" y="202121"/>
                    <a:pt x="3014377" y="208407"/>
                  </a:cubicBezTo>
                  <a:cubicBezTo>
                    <a:pt x="3006662" y="212122"/>
                    <a:pt x="2983230" y="208026"/>
                    <a:pt x="2979230" y="207931"/>
                  </a:cubicBezTo>
                  <a:cubicBezTo>
                    <a:pt x="2979420" y="202787"/>
                    <a:pt x="2991422" y="206407"/>
                    <a:pt x="2992469" y="201930"/>
                  </a:cubicBezTo>
                  <a:cubicBezTo>
                    <a:pt x="2978753" y="202692"/>
                    <a:pt x="3003804" y="193167"/>
                    <a:pt x="2988278" y="192596"/>
                  </a:cubicBezTo>
                  <a:cubicBezTo>
                    <a:pt x="2990755" y="201930"/>
                    <a:pt x="2969419" y="209836"/>
                    <a:pt x="2961799" y="201454"/>
                  </a:cubicBezTo>
                  <a:cubicBezTo>
                    <a:pt x="2961989" y="196310"/>
                    <a:pt x="2973991" y="199930"/>
                    <a:pt x="2975134" y="195453"/>
                  </a:cubicBezTo>
                  <a:cubicBezTo>
                    <a:pt x="2954084" y="193262"/>
                    <a:pt x="2954274" y="206597"/>
                    <a:pt x="2935510" y="197929"/>
                  </a:cubicBezTo>
                  <a:cubicBezTo>
                    <a:pt x="2923223" y="204311"/>
                    <a:pt x="2943320" y="214884"/>
                    <a:pt x="2926366" y="216313"/>
                  </a:cubicBezTo>
                  <a:cubicBezTo>
                    <a:pt x="2920937" y="208788"/>
                    <a:pt x="2891695" y="217456"/>
                    <a:pt x="2886932" y="209550"/>
                  </a:cubicBezTo>
                  <a:cubicBezTo>
                    <a:pt x="2903030" y="209074"/>
                    <a:pt x="2903887" y="205550"/>
                    <a:pt x="2917698" y="210026"/>
                  </a:cubicBezTo>
                  <a:cubicBezTo>
                    <a:pt x="2919127" y="203740"/>
                    <a:pt x="2926652" y="201930"/>
                    <a:pt x="2931128" y="197929"/>
                  </a:cubicBezTo>
                  <a:cubicBezTo>
                    <a:pt x="2919889" y="197453"/>
                    <a:pt x="2925032" y="185833"/>
                    <a:pt x="2913793" y="185356"/>
                  </a:cubicBezTo>
                  <a:cubicBezTo>
                    <a:pt x="2916079" y="206407"/>
                    <a:pt x="2885980" y="195834"/>
                    <a:pt x="2873978" y="200216"/>
                  </a:cubicBezTo>
                  <a:cubicBezTo>
                    <a:pt x="2877407" y="200977"/>
                    <a:pt x="2882646" y="200406"/>
                    <a:pt x="2882741" y="203359"/>
                  </a:cubicBezTo>
                  <a:cubicBezTo>
                    <a:pt x="2877122" y="204883"/>
                    <a:pt x="2856357" y="210788"/>
                    <a:pt x="2856357" y="206026"/>
                  </a:cubicBezTo>
                  <a:cubicBezTo>
                    <a:pt x="2860262" y="200692"/>
                    <a:pt x="2871216" y="196691"/>
                    <a:pt x="2856548" y="193738"/>
                  </a:cubicBezTo>
                  <a:cubicBezTo>
                    <a:pt x="2855214" y="208121"/>
                    <a:pt x="2833116" y="194024"/>
                    <a:pt x="2830259" y="190214"/>
                  </a:cubicBezTo>
                  <a:cubicBezTo>
                    <a:pt x="2827020" y="197549"/>
                    <a:pt x="2829687" y="202787"/>
                    <a:pt x="2808065" y="202216"/>
                  </a:cubicBezTo>
                  <a:cubicBezTo>
                    <a:pt x="2811875" y="188024"/>
                    <a:pt x="2803398" y="193358"/>
                    <a:pt x="2799588" y="189738"/>
                  </a:cubicBezTo>
                  <a:cubicBezTo>
                    <a:pt x="2800541" y="186309"/>
                    <a:pt x="2804541" y="184975"/>
                    <a:pt x="2808446" y="183737"/>
                  </a:cubicBezTo>
                  <a:cubicBezTo>
                    <a:pt x="2810161" y="189643"/>
                    <a:pt x="2809780" y="196977"/>
                    <a:pt x="2821400" y="196215"/>
                  </a:cubicBezTo>
                  <a:cubicBezTo>
                    <a:pt x="2814923" y="182404"/>
                    <a:pt x="2801779" y="173069"/>
                    <a:pt x="2773490" y="173926"/>
                  </a:cubicBezTo>
                  <a:cubicBezTo>
                    <a:pt x="2762631" y="177927"/>
                    <a:pt x="2781205" y="183356"/>
                    <a:pt x="2768823" y="186214"/>
                  </a:cubicBezTo>
                  <a:cubicBezTo>
                    <a:pt x="2759012" y="174879"/>
                    <a:pt x="2728817" y="174022"/>
                    <a:pt x="2738057" y="185738"/>
                  </a:cubicBezTo>
                  <a:cubicBezTo>
                    <a:pt x="2721674" y="186690"/>
                    <a:pt x="2726817" y="173069"/>
                    <a:pt x="2707481" y="176022"/>
                  </a:cubicBezTo>
                  <a:cubicBezTo>
                    <a:pt x="2703481" y="185833"/>
                    <a:pt x="2718721" y="182594"/>
                    <a:pt x="2720435" y="188595"/>
                  </a:cubicBezTo>
                  <a:cubicBezTo>
                    <a:pt x="2701004" y="185738"/>
                    <a:pt x="2681097" y="184690"/>
                    <a:pt x="2676335" y="194120"/>
                  </a:cubicBezTo>
                  <a:cubicBezTo>
                    <a:pt x="2663762" y="194596"/>
                    <a:pt x="2652332" y="194120"/>
                    <a:pt x="2654523" y="184595"/>
                  </a:cubicBezTo>
                  <a:cubicBezTo>
                    <a:pt x="2659666" y="185166"/>
                    <a:pt x="2664428" y="190214"/>
                    <a:pt x="2667667" y="184785"/>
                  </a:cubicBezTo>
                  <a:cubicBezTo>
                    <a:pt x="2658428" y="175927"/>
                    <a:pt x="2644331" y="179356"/>
                    <a:pt x="2628138" y="181070"/>
                  </a:cubicBezTo>
                  <a:cubicBezTo>
                    <a:pt x="2632806" y="171831"/>
                    <a:pt x="2618423" y="175450"/>
                    <a:pt x="2610707" y="174593"/>
                  </a:cubicBezTo>
                  <a:cubicBezTo>
                    <a:pt x="2620423" y="168307"/>
                    <a:pt x="2608612" y="165830"/>
                    <a:pt x="2611088" y="156115"/>
                  </a:cubicBezTo>
                  <a:cubicBezTo>
                    <a:pt x="2602897" y="156400"/>
                    <a:pt x="2596325" y="157925"/>
                    <a:pt x="2593372" y="162020"/>
                  </a:cubicBezTo>
                  <a:cubicBezTo>
                    <a:pt x="2612136" y="161734"/>
                    <a:pt x="2593277" y="178022"/>
                    <a:pt x="2584323" y="177260"/>
                  </a:cubicBezTo>
                  <a:cubicBezTo>
                    <a:pt x="2578799" y="169926"/>
                    <a:pt x="2584990" y="171545"/>
                    <a:pt x="2580227" y="161734"/>
                  </a:cubicBezTo>
                  <a:cubicBezTo>
                    <a:pt x="2566226" y="158782"/>
                    <a:pt x="2570988" y="169640"/>
                    <a:pt x="2562511" y="170688"/>
                  </a:cubicBezTo>
                  <a:cubicBezTo>
                    <a:pt x="2562035" y="163068"/>
                    <a:pt x="2547652" y="169545"/>
                    <a:pt x="2544985" y="170402"/>
                  </a:cubicBezTo>
                  <a:cubicBezTo>
                    <a:pt x="2546128" y="166021"/>
                    <a:pt x="2552319" y="165354"/>
                    <a:pt x="2553938" y="161258"/>
                  </a:cubicBezTo>
                  <a:cubicBezTo>
                    <a:pt x="2538698" y="163544"/>
                    <a:pt x="2537174" y="156400"/>
                    <a:pt x="2523268" y="157734"/>
                  </a:cubicBezTo>
                  <a:cubicBezTo>
                    <a:pt x="2521458" y="162973"/>
                    <a:pt x="2529650" y="165735"/>
                    <a:pt x="2523077" y="166973"/>
                  </a:cubicBezTo>
                  <a:cubicBezTo>
                    <a:pt x="2511362" y="165449"/>
                    <a:pt x="2508409" y="164306"/>
                    <a:pt x="2496884" y="157353"/>
                  </a:cubicBezTo>
                  <a:cubicBezTo>
                    <a:pt x="2484406" y="164783"/>
                    <a:pt x="2516886" y="178689"/>
                    <a:pt x="2505075" y="185261"/>
                  </a:cubicBezTo>
                  <a:cubicBezTo>
                    <a:pt x="2491169" y="184499"/>
                    <a:pt x="2486787" y="168116"/>
                    <a:pt x="2470023" y="178594"/>
                  </a:cubicBezTo>
                  <a:cubicBezTo>
                    <a:pt x="2470118" y="174498"/>
                    <a:pt x="2470214" y="170307"/>
                    <a:pt x="2470309" y="166306"/>
                  </a:cubicBezTo>
                  <a:cubicBezTo>
                    <a:pt x="2450497" y="166973"/>
                    <a:pt x="2433066" y="165925"/>
                    <a:pt x="2444210" y="153543"/>
                  </a:cubicBezTo>
                  <a:cubicBezTo>
                    <a:pt x="2403729" y="159353"/>
                    <a:pt x="2368391" y="160496"/>
                    <a:pt x="2330101" y="145637"/>
                  </a:cubicBezTo>
                  <a:lnTo>
                    <a:pt x="2329720" y="161068"/>
                  </a:lnTo>
                  <a:cubicBezTo>
                    <a:pt x="2322195" y="159734"/>
                    <a:pt x="2318385" y="165449"/>
                    <a:pt x="2316575" y="160877"/>
                  </a:cubicBezTo>
                  <a:cubicBezTo>
                    <a:pt x="2328767" y="154591"/>
                    <a:pt x="2328958" y="143161"/>
                    <a:pt x="2308193" y="142208"/>
                  </a:cubicBezTo>
                  <a:cubicBezTo>
                    <a:pt x="2297335" y="146113"/>
                    <a:pt x="2315909" y="151638"/>
                    <a:pt x="2303526" y="154496"/>
                  </a:cubicBezTo>
                  <a:cubicBezTo>
                    <a:pt x="2273046" y="137636"/>
                    <a:pt x="2231041" y="152686"/>
                    <a:pt x="2185130" y="143446"/>
                  </a:cubicBezTo>
                  <a:cubicBezTo>
                    <a:pt x="2180749" y="149162"/>
                    <a:pt x="2198084" y="154019"/>
                    <a:pt x="2184845" y="155829"/>
                  </a:cubicBezTo>
                  <a:cubicBezTo>
                    <a:pt x="2174748" y="150495"/>
                    <a:pt x="2166366" y="144018"/>
                    <a:pt x="2149983" y="142970"/>
                  </a:cubicBezTo>
                  <a:cubicBezTo>
                    <a:pt x="2150459" y="150590"/>
                    <a:pt x="2147411" y="155734"/>
                    <a:pt x="2140839" y="158305"/>
                  </a:cubicBezTo>
                  <a:cubicBezTo>
                    <a:pt x="2131219" y="158687"/>
                    <a:pt x="2126933" y="155543"/>
                    <a:pt x="2127885" y="148876"/>
                  </a:cubicBezTo>
                  <a:cubicBezTo>
                    <a:pt x="2135410" y="149162"/>
                    <a:pt x="2139220" y="146685"/>
                    <a:pt x="2141220" y="142875"/>
                  </a:cubicBezTo>
                  <a:cubicBezTo>
                    <a:pt x="2137791" y="142113"/>
                    <a:pt x="2136172" y="140208"/>
                    <a:pt x="2137029" y="136684"/>
                  </a:cubicBezTo>
                  <a:cubicBezTo>
                    <a:pt x="2125028" y="139922"/>
                    <a:pt x="2103215" y="141922"/>
                    <a:pt x="2106454" y="126968"/>
                  </a:cubicBezTo>
                  <a:cubicBezTo>
                    <a:pt x="2082165" y="123444"/>
                    <a:pt x="2097405" y="131635"/>
                    <a:pt x="2088928" y="135922"/>
                  </a:cubicBezTo>
                  <a:cubicBezTo>
                    <a:pt x="2075879" y="121253"/>
                    <a:pt x="2056543" y="127445"/>
                    <a:pt x="2032159" y="130683"/>
                  </a:cubicBezTo>
                  <a:cubicBezTo>
                    <a:pt x="2031302" y="135255"/>
                    <a:pt x="2033207" y="142113"/>
                    <a:pt x="2027587" y="142875"/>
                  </a:cubicBezTo>
                  <a:cubicBezTo>
                    <a:pt x="2024444" y="133731"/>
                    <a:pt x="2017205" y="146495"/>
                    <a:pt x="2007203" y="142113"/>
                  </a:cubicBezTo>
                  <a:cubicBezTo>
                    <a:pt x="1999774" y="127825"/>
                    <a:pt x="2011680" y="130588"/>
                    <a:pt x="2027873" y="133636"/>
                  </a:cubicBezTo>
                  <a:cubicBezTo>
                    <a:pt x="2021967" y="117348"/>
                    <a:pt x="1998155" y="129540"/>
                    <a:pt x="1987106" y="135255"/>
                  </a:cubicBezTo>
                  <a:cubicBezTo>
                    <a:pt x="1960055" y="131445"/>
                    <a:pt x="1934909" y="111824"/>
                    <a:pt x="1908524" y="124777"/>
                  </a:cubicBezTo>
                  <a:cubicBezTo>
                    <a:pt x="1911763" y="125254"/>
                    <a:pt x="1920526" y="135636"/>
                    <a:pt x="1912144" y="134207"/>
                  </a:cubicBezTo>
                  <a:cubicBezTo>
                    <a:pt x="1898428" y="122682"/>
                    <a:pt x="1865852" y="112014"/>
                    <a:pt x="1845850" y="120872"/>
                  </a:cubicBezTo>
                  <a:cubicBezTo>
                    <a:pt x="1830419" y="108966"/>
                    <a:pt x="1806607" y="111157"/>
                    <a:pt x="1782794" y="116396"/>
                  </a:cubicBezTo>
                  <a:cubicBezTo>
                    <a:pt x="1782985" y="113347"/>
                    <a:pt x="1783271" y="110204"/>
                    <a:pt x="1783461" y="107156"/>
                  </a:cubicBezTo>
                  <a:cubicBezTo>
                    <a:pt x="1766888" y="106585"/>
                    <a:pt x="1760601" y="107823"/>
                    <a:pt x="1744790" y="113538"/>
                  </a:cubicBezTo>
                  <a:cubicBezTo>
                    <a:pt x="1732788" y="102775"/>
                    <a:pt x="1718882" y="106775"/>
                    <a:pt x="1702594" y="106966"/>
                  </a:cubicBezTo>
                  <a:lnTo>
                    <a:pt x="1703642" y="94678"/>
                  </a:lnTo>
                  <a:cubicBezTo>
                    <a:pt x="1682020" y="92011"/>
                    <a:pt x="1661160" y="91440"/>
                    <a:pt x="1640777" y="90869"/>
                  </a:cubicBezTo>
                  <a:cubicBezTo>
                    <a:pt x="1620107" y="90106"/>
                    <a:pt x="1599914" y="89535"/>
                    <a:pt x="1579721" y="86868"/>
                  </a:cubicBezTo>
                  <a:cubicBezTo>
                    <a:pt x="1557719" y="84011"/>
                    <a:pt x="1541431" y="69151"/>
                    <a:pt x="1525334" y="66389"/>
                  </a:cubicBezTo>
                  <a:cubicBezTo>
                    <a:pt x="1522476" y="65913"/>
                    <a:pt x="1500950" y="80391"/>
                    <a:pt x="1499045" y="66961"/>
                  </a:cubicBezTo>
                  <a:cubicBezTo>
                    <a:pt x="1494377" y="72295"/>
                    <a:pt x="1511046" y="78486"/>
                    <a:pt x="1497902" y="79248"/>
                  </a:cubicBezTo>
                  <a:cubicBezTo>
                    <a:pt x="1452182" y="71056"/>
                    <a:pt x="1431322" y="66199"/>
                    <a:pt x="1385888" y="59055"/>
                  </a:cubicBezTo>
                  <a:cubicBezTo>
                    <a:pt x="1384649" y="63532"/>
                    <a:pt x="1386364" y="70580"/>
                    <a:pt x="1380363" y="70961"/>
                  </a:cubicBezTo>
                  <a:cubicBezTo>
                    <a:pt x="1379411" y="66675"/>
                    <a:pt x="1374743" y="64484"/>
                    <a:pt x="1377220" y="58293"/>
                  </a:cubicBezTo>
                  <a:cubicBezTo>
                    <a:pt x="1335310" y="49435"/>
                    <a:pt x="1309497" y="61246"/>
                    <a:pt x="1285208" y="49244"/>
                  </a:cubicBezTo>
                  <a:cubicBezTo>
                    <a:pt x="1272445" y="52673"/>
                    <a:pt x="1291685" y="62579"/>
                    <a:pt x="1279303" y="64198"/>
                  </a:cubicBezTo>
                  <a:cubicBezTo>
                    <a:pt x="1271207" y="57626"/>
                    <a:pt x="1279017" y="52864"/>
                    <a:pt x="1281113" y="45815"/>
                  </a:cubicBezTo>
                  <a:cubicBezTo>
                    <a:pt x="1261586" y="38195"/>
                    <a:pt x="1272350" y="56102"/>
                    <a:pt x="1262253" y="56388"/>
                  </a:cubicBezTo>
                  <a:cubicBezTo>
                    <a:pt x="1256348" y="55817"/>
                    <a:pt x="1250442" y="55245"/>
                    <a:pt x="1244537" y="54673"/>
                  </a:cubicBezTo>
                  <a:cubicBezTo>
                    <a:pt x="1254157" y="36767"/>
                    <a:pt x="1203674" y="38481"/>
                    <a:pt x="1218343" y="49054"/>
                  </a:cubicBezTo>
                  <a:cubicBezTo>
                    <a:pt x="1220248" y="41910"/>
                    <a:pt x="1238155" y="49054"/>
                    <a:pt x="1235678" y="53816"/>
                  </a:cubicBezTo>
                  <a:cubicBezTo>
                    <a:pt x="1226820" y="55721"/>
                    <a:pt x="1188434" y="52959"/>
                    <a:pt x="1210056" y="42005"/>
                  </a:cubicBezTo>
                  <a:cubicBezTo>
                    <a:pt x="1191959" y="49530"/>
                    <a:pt x="1174814" y="48673"/>
                    <a:pt x="1161669" y="34195"/>
                  </a:cubicBezTo>
                  <a:cubicBezTo>
                    <a:pt x="1151668" y="39910"/>
                    <a:pt x="1169861" y="56007"/>
                    <a:pt x="1142048" y="50959"/>
                  </a:cubicBezTo>
                  <a:cubicBezTo>
                    <a:pt x="1146524" y="42672"/>
                    <a:pt x="1136523" y="42481"/>
                    <a:pt x="1139000" y="35242"/>
                  </a:cubicBezTo>
                  <a:cubicBezTo>
                    <a:pt x="1115282" y="30671"/>
                    <a:pt x="1110901" y="37624"/>
                    <a:pt x="1090327" y="24575"/>
                  </a:cubicBezTo>
                  <a:cubicBezTo>
                    <a:pt x="1083183" y="31623"/>
                    <a:pt x="1078421" y="35623"/>
                    <a:pt x="1083945" y="45625"/>
                  </a:cubicBezTo>
                  <a:cubicBezTo>
                    <a:pt x="1076516" y="44958"/>
                    <a:pt x="1068991" y="44291"/>
                    <a:pt x="1061561" y="43529"/>
                  </a:cubicBezTo>
                  <a:cubicBezTo>
                    <a:pt x="1060514" y="25622"/>
                    <a:pt x="1034796" y="21526"/>
                    <a:pt x="1004697" y="20002"/>
                  </a:cubicBezTo>
                  <a:cubicBezTo>
                    <a:pt x="1003554" y="25717"/>
                    <a:pt x="1000792" y="30004"/>
                    <a:pt x="994600" y="31528"/>
                  </a:cubicBezTo>
                  <a:cubicBezTo>
                    <a:pt x="994410" y="32575"/>
                    <a:pt x="950309" y="11049"/>
                    <a:pt x="973074" y="17335"/>
                  </a:cubicBezTo>
                  <a:cubicBezTo>
                    <a:pt x="954786" y="12287"/>
                    <a:pt x="930593" y="9525"/>
                    <a:pt x="909733" y="9620"/>
                  </a:cubicBezTo>
                  <a:cubicBezTo>
                    <a:pt x="888873" y="9811"/>
                    <a:pt x="871633" y="12573"/>
                    <a:pt x="867632" y="18288"/>
                  </a:cubicBezTo>
                  <a:cubicBezTo>
                    <a:pt x="861251" y="-95"/>
                    <a:pt x="835628" y="10763"/>
                    <a:pt x="813626" y="2000"/>
                  </a:cubicBezTo>
                  <a:cubicBezTo>
                    <a:pt x="808768" y="5715"/>
                    <a:pt x="805434" y="10763"/>
                    <a:pt x="799052" y="13240"/>
                  </a:cubicBezTo>
                  <a:cubicBezTo>
                    <a:pt x="798576" y="9620"/>
                    <a:pt x="800481" y="4572"/>
                    <a:pt x="795052" y="3715"/>
                  </a:cubicBezTo>
                  <a:cubicBezTo>
                    <a:pt x="792194" y="18955"/>
                    <a:pt x="780764" y="1715"/>
                    <a:pt x="772001" y="2286"/>
                  </a:cubicBezTo>
                  <a:cubicBezTo>
                    <a:pt x="756476" y="7429"/>
                    <a:pt x="772478" y="17812"/>
                    <a:pt x="756952" y="19907"/>
                  </a:cubicBezTo>
                  <a:cubicBezTo>
                    <a:pt x="747617" y="16478"/>
                    <a:pt x="753999" y="3810"/>
                    <a:pt x="739426" y="3429"/>
                  </a:cubicBezTo>
                  <a:cubicBezTo>
                    <a:pt x="734663" y="8858"/>
                    <a:pt x="752666" y="14573"/>
                    <a:pt x="738664" y="15716"/>
                  </a:cubicBezTo>
                  <a:cubicBezTo>
                    <a:pt x="735616" y="15526"/>
                    <a:pt x="732473" y="15335"/>
                    <a:pt x="729425" y="15145"/>
                  </a:cubicBezTo>
                  <a:cubicBezTo>
                    <a:pt x="728377" y="7906"/>
                    <a:pt x="730853" y="3334"/>
                    <a:pt x="734949" y="0"/>
                  </a:cubicBezTo>
                  <a:cubicBezTo>
                    <a:pt x="697706" y="4477"/>
                    <a:pt x="675418" y="5334"/>
                    <a:pt x="646271" y="4381"/>
                  </a:cubicBezTo>
                  <a:cubicBezTo>
                    <a:pt x="638461" y="15050"/>
                    <a:pt x="662083" y="6858"/>
                    <a:pt x="659892" y="14192"/>
                  </a:cubicBezTo>
                  <a:cubicBezTo>
                    <a:pt x="623888" y="8858"/>
                    <a:pt x="587502" y="5810"/>
                    <a:pt x="554927" y="6286"/>
                  </a:cubicBezTo>
                  <a:cubicBezTo>
                    <a:pt x="522351" y="6572"/>
                    <a:pt x="492919" y="11621"/>
                    <a:pt x="471773" y="20383"/>
                  </a:cubicBezTo>
                  <a:cubicBezTo>
                    <a:pt x="452723" y="16954"/>
                    <a:pt x="434054" y="13525"/>
                    <a:pt x="415195" y="10192"/>
                  </a:cubicBezTo>
                  <a:cubicBezTo>
                    <a:pt x="411194" y="39052"/>
                    <a:pt x="328708" y="18574"/>
                    <a:pt x="310420" y="38481"/>
                  </a:cubicBezTo>
                  <a:cubicBezTo>
                    <a:pt x="326708" y="43625"/>
                    <a:pt x="346424" y="32861"/>
                    <a:pt x="362807" y="41148"/>
                  </a:cubicBezTo>
                  <a:cubicBezTo>
                    <a:pt x="344805" y="44958"/>
                    <a:pt x="337376" y="46292"/>
                    <a:pt x="343948" y="59817"/>
                  </a:cubicBezTo>
                  <a:cubicBezTo>
                    <a:pt x="326708" y="48577"/>
                    <a:pt x="328327" y="80677"/>
                    <a:pt x="306134" y="66294"/>
                  </a:cubicBezTo>
                  <a:cubicBezTo>
                    <a:pt x="304324" y="71628"/>
                    <a:pt x="313277" y="74200"/>
                    <a:pt x="306229" y="75533"/>
                  </a:cubicBezTo>
                  <a:cubicBezTo>
                    <a:pt x="294513" y="76105"/>
                    <a:pt x="286607" y="74104"/>
                    <a:pt x="282512" y="69532"/>
                  </a:cubicBezTo>
                  <a:cubicBezTo>
                    <a:pt x="302419" y="69913"/>
                    <a:pt x="282321" y="64770"/>
                    <a:pt x="282321" y="60293"/>
                  </a:cubicBezTo>
                  <a:cubicBezTo>
                    <a:pt x="287750" y="57626"/>
                    <a:pt x="294989" y="56102"/>
                    <a:pt x="305943" y="57055"/>
                  </a:cubicBezTo>
                  <a:cubicBezTo>
                    <a:pt x="306419" y="49435"/>
                    <a:pt x="306419" y="42196"/>
                    <a:pt x="300895" y="38576"/>
                  </a:cubicBezTo>
                  <a:cubicBezTo>
                    <a:pt x="279749" y="37148"/>
                    <a:pt x="266129" y="41338"/>
                    <a:pt x="253175" y="45815"/>
                  </a:cubicBezTo>
                  <a:lnTo>
                    <a:pt x="253555" y="61246"/>
                  </a:lnTo>
                  <a:cubicBezTo>
                    <a:pt x="225647" y="59722"/>
                    <a:pt x="228028" y="76200"/>
                    <a:pt x="206312" y="78391"/>
                  </a:cubicBezTo>
                  <a:cubicBezTo>
                    <a:pt x="210884" y="93154"/>
                    <a:pt x="201168" y="99346"/>
                    <a:pt x="183452" y="100870"/>
                  </a:cubicBezTo>
                  <a:cubicBezTo>
                    <a:pt x="176498" y="117538"/>
                    <a:pt x="190310" y="125254"/>
                    <a:pt x="166021" y="132397"/>
                  </a:cubicBezTo>
                  <a:cubicBezTo>
                    <a:pt x="178975" y="132779"/>
                    <a:pt x="172688" y="143637"/>
                    <a:pt x="185452" y="144018"/>
                  </a:cubicBezTo>
                  <a:cubicBezTo>
                    <a:pt x="185452" y="133159"/>
                    <a:pt x="201263" y="150019"/>
                    <a:pt x="199358" y="140399"/>
                  </a:cubicBezTo>
                  <a:cubicBezTo>
                    <a:pt x="194215" y="139827"/>
                    <a:pt x="187833" y="135731"/>
                    <a:pt x="194405" y="134398"/>
                  </a:cubicBezTo>
                  <a:cubicBezTo>
                    <a:pt x="197929" y="140399"/>
                    <a:pt x="220599" y="132683"/>
                    <a:pt x="222790" y="139541"/>
                  </a:cubicBezTo>
                  <a:cubicBezTo>
                    <a:pt x="205264" y="145733"/>
                    <a:pt x="198882" y="154876"/>
                    <a:pt x="193262" y="164021"/>
                  </a:cubicBezTo>
                  <a:cubicBezTo>
                    <a:pt x="191834" y="166306"/>
                    <a:pt x="190500" y="168497"/>
                    <a:pt x="189071" y="170783"/>
                  </a:cubicBezTo>
                  <a:cubicBezTo>
                    <a:pt x="187643" y="172974"/>
                    <a:pt x="186119" y="175165"/>
                    <a:pt x="183547" y="177260"/>
                  </a:cubicBezTo>
                  <a:cubicBezTo>
                    <a:pt x="178784" y="181451"/>
                    <a:pt x="172593" y="185261"/>
                    <a:pt x="163544" y="188309"/>
                  </a:cubicBezTo>
                  <a:cubicBezTo>
                    <a:pt x="160401" y="189643"/>
                    <a:pt x="156210" y="190976"/>
                    <a:pt x="151352" y="192119"/>
                  </a:cubicBezTo>
                  <a:cubicBezTo>
                    <a:pt x="149543" y="190119"/>
                    <a:pt x="145923" y="189357"/>
                    <a:pt x="141827" y="188881"/>
                  </a:cubicBezTo>
                  <a:cubicBezTo>
                    <a:pt x="135922" y="188214"/>
                    <a:pt x="128969" y="188119"/>
                    <a:pt x="124968" y="186214"/>
                  </a:cubicBezTo>
                  <a:cubicBezTo>
                    <a:pt x="120396" y="180594"/>
                    <a:pt x="129826" y="166021"/>
                    <a:pt x="116681" y="165640"/>
                  </a:cubicBezTo>
                  <a:cubicBezTo>
                    <a:pt x="116586" y="165545"/>
                    <a:pt x="116491" y="165545"/>
                    <a:pt x="116300" y="165545"/>
                  </a:cubicBezTo>
                  <a:cubicBezTo>
                    <a:pt x="114776" y="171926"/>
                    <a:pt x="113348" y="178499"/>
                    <a:pt x="111157" y="184785"/>
                  </a:cubicBezTo>
                  <a:cubicBezTo>
                    <a:pt x="110109" y="181451"/>
                    <a:pt x="106204" y="181737"/>
                    <a:pt x="102203" y="182309"/>
                  </a:cubicBezTo>
                  <a:cubicBezTo>
                    <a:pt x="98107" y="182785"/>
                    <a:pt x="92869" y="183356"/>
                    <a:pt x="91535" y="180404"/>
                  </a:cubicBezTo>
                  <a:cubicBezTo>
                    <a:pt x="92583" y="189738"/>
                    <a:pt x="79629" y="189071"/>
                    <a:pt x="68009" y="191357"/>
                  </a:cubicBezTo>
                  <a:cubicBezTo>
                    <a:pt x="74771" y="198406"/>
                    <a:pt x="69342" y="201835"/>
                    <a:pt x="62294" y="205550"/>
                  </a:cubicBezTo>
                  <a:cubicBezTo>
                    <a:pt x="54959" y="209264"/>
                    <a:pt x="44958" y="213265"/>
                    <a:pt x="45625" y="220885"/>
                  </a:cubicBezTo>
                  <a:cubicBezTo>
                    <a:pt x="50387" y="220123"/>
                    <a:pt x="54864" y="219646"/>
                    <a:pt x="58960" y="219456"/>
                  </a:cubicBezTo>
                  <a:cubicBezTo>
                    <a:pt x="63056" y="219266"/>
                    <a:pt x="66104" y="219361"/>
                    <a:pt x="69152" y="219742"/>
                  </a:cubicBezTo>
                  <a:cubicBezTo>
                    <a:pt x="75438" y="220409"/>
                    <a:pt x="79820" y="222028"/>
                    <a:pt x="83249" y="224409"/>
                  </a:cubicBezTo>
                  <a:cubicBezTo>
                    <a:pt x="85820" y="219742"/>
                    <a:pt x="88011" y="214789"/>
                    <a:pt x="90678" y="210312"/>
                  </a:cubicBezTo>
                  <a:cubicBezTo>
                    <a:pt x="93059" y="205740"/>
                    <a:pt x="95917" y="201549"/>
                    <a:pt x="100013" y="198406"/>
                  </a:cubicBezTo>
                  <a:cubicBezTo>
                    <a:pt x="104394" y="198215"/>
                    <a:pt x="104775" y="201930"/>
                    <a:pt x="109823" y="200501"/>
                  </a:cubicBezTo>
                  <a:cubicBezTo>
                    <a:pt x="110490" y="195072"/>
                    <a:pt x="104489" y="193167"/>
                    <a:pt x="108871" y="191357"/>
                  </a:cubicBezTo>
                  <a:cubicBezTo>
                    <a:pt x="115348" y="201073"/>
                    <a:pt x="121063" y="200216"/>
                    <a:pt x="111919" y="191071"/>
                  </a:cubicBezTo>
                  <a:cubicBezTo>
                    <a:pt x="115538" y="190976"/>
                    <a:pt x="118205" y="191357"/>
                    <a:pt x="120491" y="192119"/>
                  </a:cubicBezTo>
                  <a:cubicBezTo>
                    <a:pt x="133255" y="192976"/>
                    <a:pt x="138875" y="196215"/>
                    <a:pt x="143161" y="200501"/>
                  </a:cubicBezTo>
                  <a:cubicBezTo>
                    <a:pt x="148971" y="206121"/>
                    <a:pt x="152400" y="213265"/>
                    <a:pt x="165830" y="218599"/>
                  </a:cubicBezTo>
                  <a:cubicBezTo>
                    <a:pt x="165830" y="218599"/>
                    <a:pt x="165926" y="218694"/>
                    <a:pt x="166021" y="218694"/>
                  </a:cubicBezTo>
                  <a:lnTo>
                    <a:pt x="165830" y="218694"/>
                  </a:lnTo>
                  <a:cubicBezTo>
                    <a:pt x="159829" y="217742"/>
                    <a:pt x="152305" y="217456"/>
                    <a:pt x="145066" y="218789"/>
                  </a:cubicBezTo>
                  <a:cubicBezTo>
                    <a:pt x="137541" y="219932"/>
                    <a:pt x="130207" y="222028"/>
                    <a:pt x="124873" y="224314"/>
                  </a:cubicBezTo>
                  <a:cubicBezTo>
                    <a:pt x="121253" y="227171"/>
                    <a:pt x="119634" y="231458"/>
                    <a:pt x="123063" y="236220"/>
                  </a:cubicBezTo>
                  <a:cubicBezTo>
                    <a:pt x="118015" y="233743"/>
                    <a:pt x="110300" y="234601"/>
                    <a:pt x="102299" y="236887"/>
                  </a:cubicBezTo>
                  <a:cubicBezTo>
                    <a:pt x="98107" y="238030"/>
                    <a:pt x="94393" y="239554"/>
                    <a:pt x="90392" y="241173"/>
                  </a:cubicBezTo>
                  <a:cubicBezTo>
                    <a:pt x="86487" y="242792"/>
                    <a:pt x="83058" y="244602"/>
                    <a:pt x="80677" y="246221"/>
                  </a:cubicBezTo>
                  <a:cubicBezTo>
                    <a:pt x="71819" y="245935"/>
                    <a:pt x="71438" y="238506"/>
                    <a:pt x="62198" y="238220"/>
                  </a:cubicBezTo>
                  <a:cubicBezTo>
                    <a:pt x="56197" y="240792"/>
                    <a:pt x="50959" y="243745"/>
                    <a:pt x="46292" y="246983"/>
                  </a:cubicBezTo>
                  <a:cubicBezTo>
                    <a:pt x="41148" y="250317"/>
                    <a:pt x="36481" y="253841"/>
                    <a:pt x="31909" y="257366"/>
                  </a:cubicBezTo>
                  <a:cubicBezTo>
                    <a:pt x="22384" y="264700"/>
                    <a:pt x="13335" y="272034"/>
                    <a:pt x="0" y="279083"/>
                  </a:cubicBezTo>
                  <a:cubicBezTo>
                    <a:pt x="6953" y="290703"/>
                    <a:pt x="2572" y="289465"/>
                    <a:pt x="4001" y="303467"/>
                  </a:cubicBezTo>
                  <a:cubicBezTo>
                    <a:pt x="15811" y="302514"/>
                    <a:pt x="22098" y="305657"/>
                    <a:pt x="28194" y="308896"/>
                  </a:cubicBezTo>
                  <a:cubicBezTo>
                    <a:pt x="34385" y="312039"/>
                    <a:pt x="39624" y="315849"/>
                    <a:pt x="48673" y="316706"/>
                  </a:cubicBezTo>
                  <a:cubicBezTo>
                    <a:pt x="52769" y="314230"/>
                    <a:pt x="61913" y="310896"/>
                    <a:pt x="70485" y="308705"/>
                  </a:cubicBezTo>
                  <a:cubicBezTo>
                    <a:pt x="78962" y="306610"/>
                    <a:pt x="86868" y="305562"/>
                    <a:pt x="89249" y="307467"/>
                  </a:cubicBezTo>
                  <a:cubicBezTo>
                    <a:pt x="78772" y="337471"/>
                    <a:pt x="50102" y="362236"/>
                    <a:pt x="50578" y="390811"/>
                  </a:cubicBezTo>
                  <a:cubicBezTo>
                    <a:pt x="64484" y="393859"/>
                    <a:pt x="74390" y="387572"/>
                    <a:pt x="90297" y="384715"/>
                  </a:cubicBezTo>
                  <a:cubicBezTo>
                    <a:pt x="104203" y="398240"/>
                    <a:pt x="95155" y="410623"/>
                    <a:pt x="93250" y="427768"/>
                  </a:cubicBezTo>
                  <a:cubicBezTo>
                    <a:pt x="88297" y="426053"/>
                    <a:pt x="75533" y="414433"/>
                    <a:pt x="70676" y="423481"/>
                  </a:cubicBezTo>
                  <a:close/>
                  <a:moveTo>
                    <a:pt x="2804160" y="181166"/>
                  </a:moveTo>
                  <a:cubicBezTo>
                    <a:pt x="2803398" y="187928"/>
                    <a:pt x="2793016" y="187642"/>
                    <a:pt x="2782062" y="186976"/>
                  </a:cubicBezTo>
                  <a:cubicBezTo>
                    <a:pt x="2781681" y="174593"/>
                    <a:pt x="2793492" y="178975"/>
                    <a:pt x="2804160" y="181166"/>
                  </a:cubicBezTo>
                  <a:close/>
                  <a:moveTo>
                    <a:pt x="3373565" y="303752"/>
                  </a:moveTo>
                  <a:cubicBezTo>
                    <a:pt x="3380327" y="313277"/>
                    <a:pt x="3346609" y="308610"/>
                    <a:pt x="3364516" y="315944"/>
                  </a:cubicBezTo>
                  <a:cubicBezTo>
                    <a:pt x="3363754" y="319564"/>
                    <a:pt x="3356419" y="318421"/>
                    <a:pt x="3351276" y="318802"/>
                  </a:cubicBezTo>
                  <a:cubicBezTo>
                    <a:pt x="3352133" y="316230"/>
                    <a:pt x="3349657" y="315849"/>
                    <a:pt x="3346990" y="315659"/>
                  </a:cubicBezTo>
                  <a:cubicBezTo>
                    <a:pt x="3351752" y="308800"/>
                    <a:pt x="3360515" y="304705"/>
                    <a:pt x="3373565" y="303752"/>
                  </a:cubicBezTo>
                  <a:close/>
                  <a:moveTo>
                    <a:pt x="3337656" y="349472"/>
                  </a:moveTo>
                  <a:cubicBezTo>
                    <a:pt x="3341561" y="341757"/>
                    <a:pt x="3358801" y="327565"/>
                    <a:pt x="3355658" y="325088"/>
                  </a:cubicBezTo>
                  <a:cubicBezTo>
                    <a:pt x="3362420" y="314992"/>
                    <a:pt x="3367945" y="330517"/>
                    <a:pt x="3373184" y="331470"/>
                  </a:cubicBezTo>
                  <a:cubicBezTo>
                    <a:pt x="3359087" y="335947"/>
                    <a:pt x="3356134" y="348425"/>
                    <a:pt x="3337656" y="349472"/>
                  </a:cubicBezTo>
                  <a:close/>
                  <a:moveTo>
                    <a:pt x="3785711" y="387001"/>
                  </a:moveTo>
                  <a:cubicBezTo>
                    <a:pt x="3796951" y="390716"/>
                    <a:pt x="3746564" y="388144"/>
                    <a:pt x="3781235" y="393097"/>
                  </a:cubicBezTo>
                  <a:cubicBezTo>
                    <a:pt x="3779806" y="397288"/>
                    <a:pt x="3770186" y="395478"/>
                    <a:pt x="3763613" y="395954"/>
                  </a:cubicBezTo>
                  <a:cubicBezTo>
                    <a:pt x="3771519" y="385381"/>
                    <a:pt x="3755803" y="375761"/>
                    <a:pt x="3777044" y="377666"/>
                  </a:cubicBezTo>
                  <a:cubicBezTo>
                    <a:pt x="3774186" y="373475"/>
                    <a:pt x="3767709" y="371761"/>
                    <a:pt x="3759518" y="371189"/>
                  </a:cubicBezTo>
                  <a:cubicBezTo>
                    <a:pt x="3771519" y="363569"/>
                    <a:pt x="3786188" y="379571"/>
                    <a:pt x="3777234" y="359092"/>
                  </a:cubicBezTo>
                  <a:cubicBezTo>
                    <a:pt x="3781616" y="359188"/>
                    <a:pt x="3786092" y="359188"/>
                    <a:pt x="3790379" y="359283"/>
                  </a:cubicBezTo>
                  <a:cubicBezTo>
                    <a:pt x="3797141" y="372142"/>
                    <a:pt x="3761327" y="381476"/>
                    <a:pt x="3785711" y="387001"/>
                  </a:cubicBezTo>
                  <a:close/>
                  <a:moveTo>
                    <a:pt x="3882962" y="681514"/>
                  </a:moveTo>
                  <a:cubicBezTo>
                    <a:pt x="3881819" y="673418"/>
                    <a:pt x="3884771" y="668274"/>
                    <a:pt x="3896392" y="669417"/>
                  </a:cubicBezTo>
                  <a:cubicBezTo>
                    <a:pt x="3897440" y="677418"/>
                    <a:pt x="3894487" y="682562"/>
                    <a:pt x="3882962" y="681514"/>
                  </a:cubicBezTo>
                  <a:close/>
                  <a:moveTo>
                    <a:pt x="58769" y="520351"/>
                  </a:moveTo>
                  <a:cubicBezTo>
                    <a:pt x="63913" y="514541"/>
                    <a:pt x="79820" y="506635"/>
                    <a:pt x="89916" y="511683"/>
                  </a:cubicBezTo>
                  <a:cubicBezTo>
                    <a:pt x="83058" y="517493"/>
                    <a:pt x="69152" y="522446"/>
                    <a:pt x="58769" y="520351"/>
                  </a:cubicBezTo>
                  <a:close/>
                  <a:moveTo>
                    <a:pt x="118301" y="655034"/>
                  </a:moveTo>
                  <a:cubicBezTo>
                    <a:pt x="120682" y="656558"/>
                    <a:pt x="124397" y="656654"/>
                    <a:pt x="129445" y="656082"/>
                  </a:cubicBezTo>
                  <a:cubicBezTo>
                    <a:pt x="134493" y="655510"/>
                    <a:pt x="139637" y="654368"/>
                    <a:pt x="146114" y="652748"/>
                  </a:cubicBezTo>
                  <a:cubicBezTo>
                    <a:pt x="152591" y="651224"/>
                    <a:pt x="158972" y="649605"/>
                    <a:pt x="165449" y="648462"/>
                  </a:cubicBezTo>
                  <a:cubicBezTo>
                    <a:pt x="172117" y="647129"/>
                    <a:pt x="178403" y="646367"/>
                    <a:pt x="183642" y="646652"/>
                  </a:cubicBezTo>
                  <a:cubicBezTo>
                    <a:pt x="184309" y="646938"/>
                    <a:pt x="184976" y="647414"/>
                    <a:pt x="185547" y="648176"/>
                  </a:cubicBezTo>
                  <a:cubicBezTo>
                    <a:pt x="185071" y="648272"/>
                    <a:pt x="184499" y="648462"/>
                    <a:pt x="183928" y="648748"/>
                  </a:cubicBezTo>
                  <a:cubicBezTo>
                    <a:pt x="168212" y="652177"/>
                    <a:pt x="144971" y="658654"/>
                    <a:pt x="128492" y="660273"/>
                  </a:cubicBezTo>
                  <a:cubicBezTo>
                    <a:pt x="119729" y="661226"/>
                    <a:pt x="113443" y="661035"/>
                    <a:pt x="107823" y="659130"/>
                  </a:cubicBezTo>
                  <a:cubicBezTo>
                    <a:pt x="102775" y="657225"/>
                    <a:pt x="99917" y="653415"/>
                    <a:pt x="99060" y="647129"/>
                  </a:cubicBezTo>
                  <a:cubicBezTo>
                    <a:pt x="114205" y="644652"/>
                    <a:pt x="125825" y="640271"/>
                    <a:pt x="144399" y="643700"/>
                  </a:cubicBezTo>
                  <a:cubicBezTo>
                    <a:pt x="140208" y="647891"/>
                    <a:pt x="134969" y="649986"/>
                    <a:pt x="129730" y="651510"/>
                  </a:cubicBezTo>
                  <a:cubicBezTo>
                    <a:pt x="127159" y="652177"/>
                    <a:pt x="124682" y="652843"/>
                    <a:pt x="122587" y="653415"/>
                  </a:cubicBezTo>
                  <a:cubicBezTo>
                    <a:pt x="120777" y="653796"/>
                    <a:pt x="119253" y="654368"/>
                    <a:pt x="118301" y="655034"/>
                  </a:cubicBezTo>
                  <a:close/>
                  <a:moveTo>
                    <a:pt x="92583" y="551688"/>
                  </a:moveTo>
                  <a:cubicBezTo>
                    <a:pt x="96012" y="537496"/>
                    <a:pt x="118015" y="557689"/>
                    <a:pt x="129921" y="542734"/>
                  </a:cubicBezTo>
                  <a:cubicBezTo>
                    <a:pt x="127064" y="552450"/>
                    <a:pt x="136017" y="553498"/>
                    <a:pt x="136779" y="560642"/>
                  </a:cubicBezTo>
                  <a:cubicBezTo>
                    <a:pt x="130683" y="557879"/>
                    <a:pt x="124111" y="555593"/>
                    <a:pt x="116300" y="554260"/>
                  </a:cubicBezTo>
                  <a:cubicBezTo>
                    <a:pt x="109252" y="552831"/>
                    <a:pt x="100489" y="551974"/>
                    <a:pt x="92583" y="551688"/>
                  </a:cubicBezTo>
                  <a:close/>
                  <a:moveTo>
                    <a:pt x="79915" y="367189"/>
                  </a:moveTo>
                  <a:cubicBezTo>
                    <a:pt x="84201" y="366998"/>
                    <a:pt x="83629" y="370713"/>
                    <a:pt x="84773" y="372999"/>
                  </a:cubicBezTo>
                  <a:cubicBezTo>
                    <a:pt x="95726" y="372713"/>
                    <a:pt x="98012" y="367379"/>
                    <a:pt x="101441" y="362521"/>
                  </a:cubicBezTo>
                  <a:cubicBezTo>
                    <a:pt x="115157" y="367379"/>
                    <a:pt x="92297" y="374237"/>
                    <a:pt x="89535" y="378809"/>
                  </a:cubicBezTo>
                  <a:cubicBezTo>
                    <a:pt x="81820" y="378619"/>
                    <a:pt x="79153" y="374237"/>
                    <a:pt x="79915" y="367189"/>
                  </a:cubicBezTo>
                  <a:close/>
                  <a:moveTo>
                    <a:pt x="114300" y="534734"/>
                  </a:moveTo>
                  <a:cubicBezTo>
                    <a:pt x="115824" y="528638"/>
                    <a:pt x="133255" y="530733"/>
                    <a:pt x="128111" y="521208"/>
                  </a:cubicBezTo>
                  <a:cubicBezTo>
                    <a:pt x="137922" y="521589"/>
                    <a:pt x="133255" y="532733"/>
                    <a:pt x="149638" y="528352"/>
                  </a:cubicBezTo>
                  <a:cubicBezTo>
                    <a:pt x="165926" y="530352"/>
                    <a:pt x="112967" y="535400"/>
                    <a:pt x="145447" y="538067"/>
                  </a:cubicBezTo>
                  <a:cubicBezTo>
                    <a:pt x="141732" y="542830"/>
                    <a:pt x="136398" y="541687"/>
                    <a:pt x="130969" y="539496"/>
                  </a:cubicBezTo>
                  <a:cubicBezTo>
                    <a:pt x="125635" y="537305"/>
                    <a:pt x="119825" y="534067"/>
                    <a:pt x="114300" y="534734"/>
                  </a:cubicBezTo>
                  <a:close/>
                  <a:moveTo>
                    <a:pt x="190405" y="684847"/>
                  </a:moveTo>
                  <a:cubicBezTo>
                    <a:pt x="191548" y="682657"/>
                    <a:pt x="192691" y="680466"/>
                    <a:pt x="193929" y="678371"/>
                  </a:cubicBezTo>
                  <a:cubicBezTo>
                    <a:pt x="195358" y="675799"/>
                    <a:pt x="197168" y="673989"/>
                    <a:pt x="199263" y="672465"/>
                  </a:cubicBezTo>
                  <a:cubicBezTo>
                    <a:pt x="199930" y="672084"/>
                    <a:pt x="200787" y="671703"/>
                    <a:pt x="201644" y="671417"/>
                  </a:cubicBezTo>
                  <a:cubicBezTo>
                    <a:pt x="201740" y="668369"/>
                    <a:pt x="200406" y="667322"/>
                    <a:pt x="198787" y="666655"/>
                  </a:cubicBezTo>
                  <a:cubicBezTo>
                    <a:pt x="197168" y="665893"/>
                    <a:pt x="195263" y="665702"/>
                    <a:pt x="194786" y="662368"/>
                  </a:cubicBezTo>
                  <a:cubicBezTo>
                    <a:pt x="189548" y="665035"/>
                    <a:pt x="197168" y="668655"/>
                    <a:pt x="195929" y="674656"/>
                  </a:cubicBezTo>
                  <a:cubicBezTo>
                    <a:pt x="195263" y="673703"/>
                    <a:pt x="194215" y="672941"/>
                    <a:pt x="193167" y="672560"/>
                  </a:cubicBezTo>
                  <a:cubicBezTo>
                    <a:pt x="191834" y="672179"/>
                    <a:pt x="190691" y="672655"/>
                    <a:pt x="190786" y="675418"/>
                  </a:cubicBezTo>
                  <a:cubicBezTo>
                    <a:pt x="185356" y="673608"/>
                    <a:pt x="190595" y="665417"/>
                    <a:pt x="188881" y="660083"/>
                  </a:cubicBezTo>
                  <a:cubicBezTo>
                    <a:pt x="189548" y="659511"/>
                    <a:pt x="190595" y="659416"/>
                    <a:pt x="191738" y="659416"/>
                  </a:cubicBezTo>
                  <a:cubicBezTo>
                    <a:pt x="194596" y="659225"/>
                    <a:pt x="198120" y="660845"/>
                    <a:pt x="197929" y="656749"/>
                  </a:cubicBezTo>
                  <a:cubicBezTo>
                    <a:pt x="198025" y="656558"/>
                    <a:pt x="198025" y="656272"/>
                    <a:pt x="197929" y="655987"/>
                  </a:cubicBezTo>
                  <a:cubicBezTo>
                    <a:pt x="203549" y="663512"/>
                    <a:pt x="204502" y="665131"/>
                    <a:pt x="205645" y="665131"/>
                  </a:cubicBezTo>
                  <a:cubicBezTo>
                    <a:pt x="206216" y="665131"/>
                    <a:pt x="206693" y="664750"/>
                    <a:pt x="207740" y="664559"/>
                  </a:cubicBezTo>
                  <a:cubicBezTo>
                    <a:pt x="209074" y="664274"/>
                    <a:pt x="212122" y="664083"/>
                    <a:pt x="216503" y="664559"/>
                  </a:cubicBezTo>
                  <a:cubicBezTo>
                    <a:pt x="214122" y="676084"/>
                    <a:pt x="209931" y="685991"/>
                    <a:pt x="225647" y="688943"/>
                  </a:cubicBezTo>
                  <a:cubicBezTo>
                    <a:pt x="220885" y="690563"/>
                    <a:pt x="218027" y="693515"/>
                    <a:pt x="214217" y="695897"/>
                  </a:cubicBezTo>
                  <a:cubicBezTo>
                    <a:pt x="213265" y="696468"/>
                    <a:pt x="212312" y="697039"/>
                    <a:pt x="211169" y="697516"/>
                  </a:cubicBezTo>
                  <a:cubicBezTo>
                    <a:pt x="210598" y="697706"/>
                    <a:pt x="210026" y="697897"/>
                    <a:pt x="209455" y="698183"/>
                  </a:cubicBezTo>
                  <a:cubicBezTo>
                    <a:pt x="209169" y="698373"/>
                    <a:pt x="208788" y="698563"/>
                    <a:pt x="208502" y="698754"/>
                  </a:cubicBezTo>
                  <a:cubicBezTo>
                    <a:pt x="207074" y="699326"/>
                    <a:pt x="205359" y="699516"/>
                    <a:pt x="203168" y="699040"/>
                  </a:cubicBezTo>
                  <a:cubicBezTo>
                    <a:pt x="204597" y="703517"/>
                    <a:pt x="206788" y="706755"/>
                    <a:pt x="208121" y="711232"/>
                  </a:cubicBezTo>
                  <a:cubicBezTo>
                    <a:pt x="211074" y="709613"/>
                    <a:pt x="213074" y="708470"/>
                    <a:pt x="215360" y="707231"/>
                  </a:cubicBezTo>
                  <a:cubicBezTo>
                    <a:pt x="218123" y="705707"/>
                    <a:pt x="221171" y="704374"/>
                    <a:pt x="226219" y="704374"/>
                  </a:cubicBezTo>
                  <a:cubicBezTo>
                    <a:pt x="223742" y="713899"/>
                    <a:pt x="230791" y="715518"/>
                    <a:pt x="230981" y="722757"/>
                  </a:cubicBezTo>
                  <a:cubicBezTo>
                    <a:pt x="225647" y="726662"/>
                    <a:pt x="222028" y="724376"/>
                    <a:pt x="217456" y="721709"/>
                  </a:cubicBezTo>
                  <a:cubicBezTo>
                    <a:pt x="215360" y="720376"/>
                    <a:pt x="212312" y="718852"/>
                    <a:pt x="209931" y="717995"/>
                  </a:cubicBezTo>
                  <a:cubicBezTo>
                    <a:pt x="208407" y="717042"/>
                    <a:pt x="206502" y="716756"/>
                    <a:pt x="204311" y="717613"/>
                  </a:cubicBezTo>
                  <a:cubicBezTo>
                    <a:pt x="204978" y="709803"/>
                    <a:pt x="203930" y="704850"/>
                    <a:pt x="201073" y="702755"/>
                  </a:cubicBezTo>
                  <a:cubicBezTo>
                    <a:pt x="199835" y="701516"/>
                    <a:pt x="198120" y="701040"/>
                    <a:pt x="196025" y="702278"/>
                  </a:cubicBezTo>
                  <a:lnTo>
                    <a:pt x="195263" y="702755"/>
                  </a:lnTo>
                  <a:cubicBezTo>
                    <a:pt x="195453" y="701897"/>
                    <a:pt x="195548" y="701135"/>
                    <a:pt x="195834" y="700278"/>
                  </a:cubicBezTo>
                  <a:cubicBezTo>
                    <a:pt x="196787" y="695325"/>
                    <a:pt x="198311" y="691229"/>
                    <a:pt x="199930" y="686943"/>
                  </a:cubicBezTo>
                  <a:lnTo>
                    <a:pt x="200025" y="686848"/>
                  </a:lnTo>
                  <a:cubicBezTo>
                    <a:pt x="200025" y="686752"/>
                    <a:pt x="199930" y="686562"/>
                    <a:pt x="199930" y="686467"/>
                  </a:cubicBezTo>
                  <a:cubicBezTo>
                    <a:pt x="198882" y="680466"/>
                    <a:pt x="196310" y="680276"/>
                    <a:pt x="193929" y="682085"/>
                  </a:cubicBezTo>
                  <a:cubicBezTo>
                    <a:pt x="192977" y="682943"/>
                    <a:pt x="191548" y="684181"/>
                    <a:pt x="190405" y="684847"/>
                  </a:cubicBezTo>
                  <a:close/>
                  <a:moveTo>
                    <a:pt x="207740" y="646462"/>
                  </a:moveTo>
                  <a:cubicBezTo>
                    <a:pt x="205930" y="653510"/>
                    <a:pt x="202121" y="653605"/>
                    <a:pt x="197739" y="651605"/>
                  </a:cubicBezTo>
                  <a:cubicBezTo>
                    <a:pt x="195167" y="650081"/>
                    <a:pt x="192405" y="647224"/>
                    <a:pt x="190405" y="645605"/>
                  </a:cubicBezTo>
                  <a:cubicBezTo>
                    <a:pt x="189928" y="645224"/>
                    <a:pt x="189548" y="644843"/>
                    <a:pt x="189167" y="644557"/>
                  </a:cubicBezTo>
                  <a:cubicBezTo>
                    <a:pt x="189452" y="643700"/>
                    <a:pt x="189738" y="643033"/>
                    <a:pt x="190119" y="642461"/>
                  </a:cubicBezTo>
                  <a:cubicBezTo>
                    <a:pt x="192024" y="639223"/>
                    <a:pt x="194501" y="641509"/>
                    <a:pt x="197168" y="643795"/>
                  </a:cubicBezTo>
                  <a:cubicBezTo>
                    <a:pt x="200311" y="645890"/>
                    <a:pt x="203645" y="648176"/>
                    <a:pt x="207740" y="646462"/>
                  </a:cubicBezTo>
                  <a:close/>
                  <a:moveTo>
                    <a:pt x="193739" y="233458"/>
                  </a:moveTo>
                  <a:cubicBezTo>
                    <a:pt x="191643" y="233172"/>
                    <a:pt x="190119" y="232886"/>
                    <a:pt x="188976" y="232505"/>
                  </a:cubicBezTo>
                  <a:cubicBezTo>
                    <a:pt x="187643" y="232124"/>
                    <a:pt x="186690" y="231743"/>
                    <a:pt x="186119" y="231267"/>
                  </a:cubicBezTo>
                  <a:cubicBezTo>
                    <a:pt x="184976" y="230314"/>
                    <a:pt x="185356" y="229076"/>
                    <a:pt x="186119" y="227552"/>
                  </a:cubicBezTo>
                  <a:cubicBezTo>
                    <a:pt x="187928" y="224600"/>
                    <a:pt x="190691" y="220504"/>
                    <a:pt x="188309" y="215075"/>
                  </a:cubicBezTo>
                  <a:cubicBezTo>
                    <a:pt x="196025" y="216884"/>
                    <a:pt x="201454" y="232410"/>
                    <a:pt x="211360" y="214217"/>
                  </a:cubicBezTo>
                  <a:cubicBezTo>
                    <a:pt x="220123" y="215265"/>
                    <a:pt x="238982" y="208979"/>
                    <a:pt x="234601" y="219551"/>
                  </a:cubicBezTo>
                  <a:cubicBezTo>
                    <a:pt x="205550" y="219932"/>
                    <a:pt x="205454" y="228219"/>
                    <a:pt x="193739" y="233458"/>
                  </a:cubicBezTo>
                  <a:close/>
                  <a:moveTo>
                    <a:pt x="212027" y="649414"/>
                  </a:moveTo>
                  <a:cubicBezTo>
                    <a:pt x="215837" y="645128"/>
                    <a:pt x="222695" y="642842"/>
                    <a:pt x="228028" y="639604"/>
                  </a:cubicBezTo>
                  <a:cubicBezTo>
                    <a:pt x="240887" y="639794"/>
                    <a:pt x="245078" y="646938"/>
                    <a:pt x="253079" y="651034"/>
                  </a:cubicBezTo>
                  <a:cubicBezTo>
                    <a:pt x="240602" y="661892"/>
                    <a:pt x="227171" y="646843"/>
                    <a:pt x="212027" y="649414"/>
                  </a:cubicBezTo>
                  <a:close/>
                  <a:moveTo>
                    <a:pt x="223933" y="738473"/>
                  </a:moveTo>
                  <a:cubicBezTo>
                    <a:pt x="217265" y="727710"/>
                    <a:pt x="237458" y="736092"/>
                    <a:pt x="235553" y="728758"/>
                  </a:cubicBezTo>
                  <a:cubicBezTo>
                    <a:pt x="241554" y="731139"/>
                    <a:pt x="244412" y="736187"/>
                    <a:pt x="244126" y="743902"/>
                  </a:cubicBezTo>
                  <a:cubicBezTo>
                    <a:pt x="239173" y="740569"/>
                    <a:pt x="236601" y="735330"/>
                    <a:pt x="223933" y="738473"/>
                  </a:cubicBezTo>
                  <a:close/>
                  <a:moveTo>
                    <a:pt x="235077" y="608457"/>
                  </a:moveTo>
                  <a:cubicBezTo>
                    <a:pt x="234505" y="612076"/>
                    <a:pt x="236220" y="613886"/>
                    <a:pt x="239459" y="614458"/>
                  </a:cubicBezTo>
                  <a:cubicBezTo>
                    <a:pt x="241364" y="621792"/>
                    <a:pt x="220504" y="613410"/>
                    <a:pt x="227362" y="624173"/>
                  </a:cubicBezTo>
                  <a:cubicBezTo>
                    <a:pt x="213741" y="623506"/>
                    <a:pt x="218503" y="605504"/>
                    <a:pt x="235077" y="608457"/>
                  </a:cubicBezTo>
                  <a:close/>
                  <a:moveTo>
                    <a:pt x="218980" y="294227"/>
                  </a:moveTo>
                  <a:cubicBezTo>
                    <a:pt x="231172" y="277939"/>
                    <a:pt x="239744" y="256794"/>
                    <a:pt x="249174" y="246793"/>
                  </a:cubicBezTo>
                  <a:cubicBezTo>
                    <a:pt x="264795" y="265367"/>
                    <a:pt x="218218" y="279559"/>
                    <a:pt x="241554" y="293370"/>
                  </a:cubicBezTo>
                  <a:cubicBezTo>
                    <a:pt x="238030" y="302609"/>
                    <a:pt x="230029" y="289846"/>
                    <a:pt x="218980" y="294227"/>
                  </a:cubicBezTo>
                  <a:close/>
                  <a:moveTo>
                    <a:pt x="235077" y="235077"/>
                  </a:moveTo>
                  <a:cubicBezTo>
                    <a:pt x="241745" y="224504"/>
                    <a:pt x="262128" y="241078"/>
                    <a:pt x="262414" y="227933"/>
                  </a:cubicBezTo>
                  <a:cubicBezTo>
                    <a:pt x="279940" y="240221"/>
                    <a:pt x="243459" y="243554"/>
                    <a:pt x="235077" y="235077"/>
                  </a:cubicBezTo>
                  <a:close/>
                  <a:moveTo>
                    <a:pt x="240316" y="108395"/>
                  </a:moveTo>
                  <a:cubicBezTo>
                    <a:pt x="231839" y="106394"/>
                    <a:pt x="239459" y="102775"/>
                    <a:pt x="240030" y="99155"/>
                  </a:cubicBezTo>
                  <a:cubicBezTo>
                    <a:pt x="249079" y="100108"/>
                    <a:pt x="260414" y="99536"/>
                    <a:pt x="259271" y="107728"/>
                  </a:cubicBezTo>
                  <a:cubicBezTo>
                    <a:pt x="250603" y="110966"/>
                    <a:pt x="243173" y="98965"/>
                    <a:pt x="240316" y="108395"/>
                  </a:cubicBezTo>
                  <a:close/>
                  <a:moveTo>
                    <a:pt x="486537" y="770572"/>
                  </a:moveTo>
                  <a:cubicBezTo>
                    <a:pt x="492538" y="765905"/>
                    <a:pt x="495395" y="758762"/>
                    <a:pt x="499205" y="752284"/>
                  </a:cubicBezTo>
                  <a:cubicBezTo>
                    <a:pt x="508159" y="752856"/>
                    <a:pt x="507778" y="760190"/>
                    <a:pt x="506920" y="767810"/>
                  </a:cubicBezTo>
                  <a:cubicBezTo>
                    <a:pt x="502158" y="770287"/>
                    <a:pt x="495872" y="771716"/>
                    <a:pt x="486537" y="770572"/>
                  </a:cubicBezTo>
                  <a:close/>
                  <a:moveTo>
                    <a:pt x="527971" y="753142"/>
                  </a:moveTo>
                  <a:cubicBezTo>
                    <a:pt x="525304" y="744664"/>
                    <a:pt x="547402" y="756095"/>
                    <a:pt x="544735" y="747617"/>
                  </a:cubicBezTo>
                  <a:cubicBezTo>
                    <a:pt x="550450" y="753142"/>
                    <a:pt x="551688" y="769525"/>
                    <a:pt x="547973" y="772477"/>
                  </a:cubicBezTo>
                  <a:cubicBezTo>
                    <a:pt x="535781" y="768287"/>
                    <a:pt x="549402" y="755428"/>
                    <a:pt x="527971" y="753142"/>
                  </a:cubicBezTo>
                  <a:close/>
                  <a:moveTo>
                    <a:pt x="617601" y="608552"/>
                  </a:moveTo>
                  <a:cubicBezTo>
                    <a:pt x="626936" y="613124"/>
                    <a:pt x="644843" y="612553"/>
                    <a:pt x="642366" y="625126"/>
                  </a:cubicBezTo>
                  <a:cubicBezTo>
                    <a:pt x="631222" y="621316"/>
                    <a:pt x="618554" y="619030"/>
                    <a:pt x="617601" y="608552"/>
                  </a:cubicBezTo>
                  <a:close/>
                  <a:moveTo>
                    <a:pt x="659797" y="619982"/>
                  </a:moveTo>
                  <a:cubicBezTo>
                    <a:pt x="649415" y="611886"/>
                    <a:pt x="674370" y="626078"/>
                    <a:pt x="672941" y="614553"/>
                  </a:cubicBezTo>
                  <a:cubicBezTo>
                    <a:pt x="680466" y="615696"/>
                    <a:pt x="682371" y="620363"/>
                    <a:pt x="680752" y="627317"/>
                  </a:cubicBezTo>
                  <a:cubicBezTo>
                    <a:pt x="677418" y="625030"/>
                    <a:pt x="669322" y="621887"/>
                    <a:pt x="667988" y="626555"/>
                  </a:cubicBezTo>
                  <a:cubicBezTo>
                    <a:pt x="663321" y="625602"/>
                    <a:pt x="665417" y="620363"/>
                    <a:pt x="659797" y="619982"/>
                  </a:cubicBezTo>
                  <a:close/>
                  <a:moveTo>
                    <a:pt x="654939" y="709327"/>
                  </a:moveTo>
                  <a:cubicBezTo>
                    <a:pt x="668560" y="707422"/>
                    <a:pt x="663226" y="717804"/>
                    <a:pt x="671227" y="719518"/>
                  </a:cubicBezTo>
                  <a:cubicBezTo>
                    <a:pt x="665988" y="727520"/>
                    <a:pt x="648938" y="718566"/>
                    <a:pt x="654939" y="709327"/>
                  </a:cubicBezTo>
                  <a:close/>
                  <a:moveTo>
                    <a:pt x="677418" y="531495"/>
                  </a:moveTo>
                  <a:cubicBezTo>
                    <a:pt x="688086" y="531685"/>
                    <a:pt x="698278" y="532257"/>
                    <a:pt x="703136" y="536067"/>
                  </a:cubicBezTo>
                  <a:cubicBezTo>
                    <a:pt x="697611" y="542830"/>
                    <a:pt x="674370" y="526542"/>
                    <a:pt x="685324" y="544354"/>
                  </a:cubicBezTo>
                  <a:cubicBezTo>
                    <a:pt x="677894" y="543116"/>
                    <a:pt x="675894" y="538448"/>
                    <a:pt x="677418" y="531495"/>
                  </a:cubicBezTo>
                  <a:close/>
                  <a:moveTo>
                    <a:pt x="671989" y="781336"/>
                  </a:moveTo>
                  <a:cubicBezTo>
                    <a:pt x="676466" y="773906"/>
                    <a:pt x="687800" y="786479"/>
                    <a:pt x="701135" y="783050"/>
                  </a:cubicBezTo>
                  <a:cubicBezTo>
                    <a:pt x="692277" y="789527"/>
                    <a:pt x="679037" y="788575"/>
                    <a:pt x="671989" y="781336"/>
                  </a:cubicBezTo>
                  <a:close/>
                  <a:moveTo>
                    <a:pt x="689039" y="776192"/>
                  </a:moveTo>
                  <a:cubicBezTo>
                    <a:pt x="692087" y="767905"/>
                    <a:pt x="701231" y="764762"/>
                    <a:pt x="714851" y="765334"/>
                  </a:cubicBezTo>
                  <a:cubicBezTo>
                    <a:pt x="716090" y="750094"/>
                    <a:pt x="702659" y="762572"/>
                    <a:pt x="694563" y="754856"/>
                  </a:cubicBezTo>
                  <a:cubicBezTo>
                    <a:pt x="700850" y="742283"/>
                    <a:pt x="708279" y="755713"/>
                    <a:pt x="719614" y="756285"/>
                  </a:cubicBezTo>
                  <a:cubicBezTo>
                    <a:pt x="719709" y="763905"/>
                    <a:pt x="719328" y="771144"/>
                    <a:pt x="714280" y="774478"/>
                  </a:cubicBezTo>
                  <a:cubicBezTo>
                    <a:pt x="708374" y="774383"/>
                    <a:pt x="702469" y="774287"/>
                    <a:pt x="701897" y="770668"/>
                  </a:cubicBezTo>
                  <a:cubicBezTo>
                    <a:pt x="697516" y="772477"/>
                    <a:pt x="697230" y="777526"/>
                    <a:pt x="689039" y="776192"/>
                  </a:cubicBezTo>
                  <a:close/>
                  <a:moveTo>
                    <a:pt x="700373" y="727424"/>
                  </a:moveTo>
                  <a:cubicBezTo>
                    <a:pt x="708184" y="732187"/>
                    <a:pt x="725996" y="730568"/>
                    <a:pt x="720376" y="743998"/>
                  </a:cubicBezTo>
                  <a:cubicBezTo>
                    <a:pt x="714756" y="743712"/>
                    <a:pt x="709232" y="743331"/>
                    <a:pt x="703612" y="743045"/>
                  </a:cubicBezTo>
                  <a:cubicBezTo>
                    <a:pt x="700278" y="739235"/>
                    <a:pt x="698564" y="734473"/>
                    <a:pt x="700373" y="727424"/>
                  </a:cubicBezTo>
                  <a:close/>
                  <a:moveTo>
                    <a:pt x="726377" y="781431"/>
                  </a:moveTo>
                  <a:cubicBezTo>
                    <a:pt x="727234" y="788670"/>
                    <a:pt x="724948" y="793242"/>
                    <a:pt x="721233" y="796576"/>
                  </a:cubicBezTo>
                  <a:cubicBezTo>
                    <a:pt x="701040" y="796100"/>
                    <a:pt x="701612" y="776002"/>
                    <a:pt x="726377" y="781431"/>
                  </a:cubicBezTo>
                  <a:close/>
                  <a:moveTo>
                    <a:pt x="750570" y="733520"/>
                  </a:moveTo>
                  <a:cubicBezTo>
                    <a:pt x="741331" y="732377"/>
                    <a:pt x="741998" y="725138"/>
                    <a:pt x="743141" y="717518"/>
                  </a:cubicBezTo>
                  <a:cubicBezTo>
                    <a:pt x="755523" y="717995"/>
                    <a:pt x="755237" y="730949"/>
                    <a:pt x="750570" y="733520"/>
                  </a:cubicBezTo>
                  <a:close/>
                  <a:moveTo>
                    <a:pt x="844391" y="786765"/>
                  </a:moveTo>
                  <a:cubicBezTo>
                    <a:pt x="858203" y="781145"/>
                    <a:pt x="877729" y="797719"/>
                    <a:pt x="890111" y="802862"/>
                  </a:cubicBezTo>
                  <a:cubicBezTo>
                    <a:pt x="886111" y="810768"/>
                    <a:pt x="870680" y="794290"/>
                    <a:pt x="868394" y="807244"/>
                  </a:cubicBezTo>
                  <a:cubicBezTo>
                    <a:pt x="864965" y="812863"/>
                    <a:pt x="862013" y="803338"/>
                    <a:pt x="868680" y="804196"/>
                  </a:cubicBezTo>
                  <a:cubicBezTo>
                    <a:pt x="870585" y="792194"/>
                    <a:pt x="853726" y="791623"/>
                    <a:pt x="844391" y="786765"/>
                  </a:cubicBezTo>
                  <a:close/>
                  <a:moveTo>
                    <a:pt x="908399" y="24670"/>
                  </a:moveTo>
                  <a:cubicBezTo>
                    <a:pt x="911352" y="14573"/>
                    <a:pt x="926497" y="21717"/>
                    <a:pt x="935831" y="23813"/>
                  </a:cubicBezTo>
                  <a:cubicBezTo>
                    <a:pt x="934688" y="30575"/>
                    <a:pt x="916686" y="23431"/>
                    <a:pt x="908399" y="24670"/>
                  </a:cubicBezTo>
                  <a:close/>
                  <a:moveTo>
                    <a:pt x="915162" y="811149"/>
                  </a:moveTo>
                  <a:cubicBezTo>
                    <a:pt x="917353" y="807530"/>
                    <a:pt x="921163" y="805243"/>
                    <a:pt x="928497" y="806101"/>
                  </a:cubicBezTo>
                  <a:cubicBezTo>
                    <a:pt x="932783" y="809339"/>
                    <a:pt x="928878" y="817531"/>
                    <a:pt x="940499" y="816388"/>
                  </a:cubicBezTo>
                  <a:cubicBezTo>
                    <a:pt x="933450" y="829151"/>
                    <a:pt x="922973" y="814673"/>
                    <a:pt x="915162" y="811149"/>
                  </a:cubicBezTo>
                  <a:close/>
                  <a:moveTo>
                    <a:pt x="1406366" y="851535"/>
                  </a:moveTo>
                  <a:cubicBezTo>
                    <a:pt x="1405414" y="841058"/>
                    <a:pt x="1417415" y="834295"/>
                    <a:pt x="1425226" y="840962"/>
                  </a:cubicBezTo>
                  <a:cubicBezTo>
                    <a:pt x="1414939" y="841058"/>
                    <a:pt x="1419797" y="854012"/>
                    <a:pt x="1406366" y="851535"/>
                  </a:cubicBezTo>
                  <a:close/>
                  <a:moveTo>
                    <a:pt x="1521428" y="822008"/>
                  </a:moveTo>
                  <a:cubicBezTo>
                    <a:pt x="1505903" y="814102"/>
                    <a:pt x="1531239" y="812959"/>
                    <a:pt x="1531811" y="807530"/>
                  </a:cubicBezTo>
                  <a:cubicBezTo>
                    <a:pt x="1547336" y="815435"/>
                    <a:pt x="1522000" y="816578"/>
                    <a:pt x="1521428" y="822008"/>
                  </a:cubicBezTo>
                  <a:close/>
                  <a:moveTo>
                    <a:pt x="1597057" y="834962"/>
                  </a:moveTo>
                  <a:cubicBezTo>
                    <a:pt x="1594485" y="840867"/>
                    <a:pt x="1564958" y="837819"/>
                    <a:pt x="1575054" y="826960"/>
                  </a:cubicBezTo>
                  <a:cubicBezTo>
                    <a:pt x="1580674" y="831533"/>
                    <a:pt x="1591532" y="832485"/>
                    <a:pt x="1593342" y="825437"/>
                  </a:cubicBezTo>
                  <a:cubicBezTo>
                    <a:pt x="1607534" y="825627"/>
                    <a:pt x="1581150" y="833342"/>
                    <a:pt x="1597057" y="834962"/>
                  </a:cubicBezTo>
                  <a:close/>
                  <a:moveTo>
                    <a:pt x="1596009" y="847344"/>
                  </a:moveTo>
                  <a:cubicBezTo>
                    <a:pt x="1600391" y="850773"/>
                    <a:pt x="1604582" y="854202"/>
                    <a:pt x="1608773" y="857726"/>
                  </a:cubicBezTo>
                  <a:cubicBezTo>
                    <a:pt x="1620393" y="858393"/>
                    <a:pt x="1616964" y="846868"/>
                    <a:pt x="1623632" y="843534"/>
                  </a:cubicBezTo>
                  <a:cubicBezTo>
                    <a:pt x="1645444" y="864203"/>
                    <a:pt x="1580388" y="862775"/>
                    <a:pt x="1596009" y="847344"/>
                  </a:cubicBezTo>
                  <a:close/>
                  <a:moveTo>
                    <a:pt x="1769269" y="851630"/>
                  </a:moveTo>
                  <a:cubicBezTo>
                    <a:pt x="1782604" y="854774"/>
                    <a:pt x="1801463" y="854774"/>
                    <a:pt x="1805178" y="863441"/>
                  </a:cubicBezTo>
                  <a:cubicBezTo>
                    <a:pt x="1817465" y="858298"/>
                    <a:pt x="1834991" y="853440"/>
                    <a:pt x="1825085" y="840105"/>
                  </a:cubicBezTo>
                  <a:cubicBezTo>
                    <a:pt x="1845278" y="839724"/>
                    <a:pt x="1834325" y="850201"/>
                    <a:pt x="1852613" y="844772"/>
                  </a:cubicBezTo>
                  <a:cubicBezTo>
                    <a:pt x="1850993" y="855345"/>
                    <a:pt x="1825085" y="847630"/>
                    <a:pt x="1832801" y="865251"/>
                  </a:cubicBezTo>
                  <a:cubicBezTo>
                    <a:pt x="1811560" y="871918"/>
                    <a:pt x="1786985" y="855345"/>
                    <a:pt x="1777175" y="870680"/>
                  </a:cubicBezTo>
                  <a:cubicBezTo>
                    <a:pt x="1769745" y="867061"/>
                    <a:pt x="1773079" y="857345"/>
                    <a:pt x="1769269" y="851630"/>
                  </a:cubicBezTo>
                  <a:close/>
                  <a:moveTo>
                    <a:pt x="1846231" y="798100"/>
                  </a:moveTo>
                  <a:cubicBezTo>
                    <a:pt x="1844231" y="785813"/>
                    <a:pt x="1871663" y="795909"/>
                    <a:pt x="1883283" y="794004"/>
                  </a:cubicBezTo>
                  <a:cubicBezTo>
                    <a:pt x="1875377" y="804577"/>
                    <a:pt x="1863757" y="793528"/>
                    <a:pt x="1846231" y="798100"/>
                  </a:cubicBezTo>
                  <a:close/>
                  <a:moveTo>
                    <a:pt x="1939766" y="858964"/>
                  </a:moveTo>
                  <a:cubicBezTo>
                    <a:pt x="1927860" y="857536"/>
                    <a:pt x="1946339" y="854012"/>
                    <a:pt x="1940338" y="846677"/>
                  </a:cubicBezTo>
                  <a:cubicBezTo>
                    <a:pt x="1955483" y="843725"/>
                    <a:pt x="1943291" y="856964"/>
                    <a:pt x="1958721" y="853726"/>
                  </a:cubicBezTo>
                  <a:cubicBezTo>
                    <a:pt x="1957673" y="865156"/>
                    <a:pt x="1940433" y="853059"/>
                    <a:pt x="1939766" y="858964"/>
                  </a:cubicBezTo>
                  <a:close/>
                  <a:moveTo>
                    <a:pt x="1945862" y="828389"/>
                  </a:moveTo>
                  <a:cubicBezTo>
                    <a:pt x="1947386" y="824293"/>
                    <a:pt x="1957578" y="826389"/>
                    <a:pt x="1964627" y="826103"/>
                  </a:cubicBezTo>
                  <a:cubicBezTo>
                    <a:pt x="1964341" y="833056"/>
                    <a:pt x="1939957" y="845058"/>
                    <a:pt x="1968532" y="844772"/>
                  </a:cubicBezTo>
                  <a:cubicBezTo>
                    <a:pt x="1956340" y="860584"/>
                    <a:pt x="1950339" y="835533"/>
                    <a:pt x="1945862" y="828389"/>
                  </a:cubicBezTo>
                  <a:close/>
                  <a:moveTo>
                    <a:pt x="1973675" y="835724"/>
                  </a:moveTo>
                  <a:cubicBezTo>
                    <a:pt x="1970723" y="826199"/>
                    <a:pt x="1982153" y="826960"/>
                    <a:pt x="1979105" y="817435"/>
                  </a:cubicBezTo>
                  <a:cubicBezTo>
                    <a:pt x="1986629" y="822008"/>
                    <a:pt x="1994726" y="838105"/>
                    <a:pt x="1973675" y="835724"/>
                  </a:cubicBezTo>
                  <a:close/>
                  <a:moveTo>
                    <a:pt x="2231993" y="810959"/>
                  </a:moveTo>
                  <a:cubicBezTo>
                    <a:pt x="2225421" y="808196"/>
                    <a:pt x="2233327" y="806387"/>
                    <a:pt x="2227898" y="798576"/>
                  </a:cubicBezTo>
                  <a:cubicBezTo>
                    <a:pt x="2234851" y="798481"/>
                    <a:pt x="2244662" y="800291"/>
                    <a:pt x="2245614" y="795814"/>
                  </a:cubicBezTo>
                  <a:cubicBezTo>
                    <a:pt x="2257330" y="800481"/>
                    <a:pt x="2233232" y="805339"/>
                    <a:pt x="2231993" y="810959"/>
                  </a:cubicBezTo>
                  <a:close/>
                  <a:moveTo>
                    <a:pt x="2267807" y="786860"/>
                  </a:moveTo>
                  <a:cubicBezTo>
                    <a:pt x="2271713" y="777907"/>
                    <a:pt x="2278761" y="791051"/>
                    <a:pt x="2289810" y="787241"/>
                  </a:cubicBezTo>
                  <a:cubicBezTo>
                    <a:pt x="2286381" y="796576"/>
                    <a:pt x="2294096" y="798576"/>
                    <a:pt x="2293811" y="805815"/>
                  </a:cubicBezTo>
                  <a:cubicBezTo>
                    <a:pt x="2283238" y="813149"/>
                    <a:pt x="2285714" y="801052"/>
                    <a:pt x="2271808" y="802386"/>
                  </a:cubicBezTo>
                  <a:cubicBezTo>
                    <a:pt x="2284857" y="794861"/>
                    <a:pt x="2288667" y="790384"/>
                    <a:pt x="2267807" y="786860"/>
                  </a:cubicBezTo>
                  <a:close/>
                  <a:moveTo>
                    <a:pt x="2342960" y="778669"/>
                  </a:moveTo>
                  <a:cubicBezTo>
                    <a:pt x="2317528" y="787432"/>
                    <a:pt x="2350294" y="765715"/>
                    <a:pt x="2330006" y="763048"/>
                  </a:cubicBezTo>
                  <a:cubicBezTo>
                    <a:pt x="2350865" y="750284"/>
                    <a:pt x="2336197" y="777907"/>
                    <a:pt x="2342960" y="778669"/>
                  </a:cubicBezTo>
                  <a:close/>
                  <a:moveTo>
                    <a:pt x="2351151" y="803529"/>
                  </a:moveTo>
                  <a:cubicBezTo>
                    <a:pt x="2364867" y="803434"/>
                    <a:pt x="2372106" y="807625"/>
                    <a:pt x="2381917" y="810197"/>
                  </a:cubicBezTo>
                  <a:cubicBezTo>
                    <a:pt x="2380202" y="814197"/>
                    <a:pt x="2374011" y="814959"/>
                    <a:pt x="2372868" y="819341"/>
                  </a:cubicBezTo>
                  <a:cubicBezTo>
                    <a:pt x="2363915" y="815150"/>
                    <a:pt x="2350675" y="814006"/>
                    <a:pt x="2351151" y="803529"/>
                  </a:cubicBezTo>
                  <a:close/>
                  <a:moveTo>
                    <a:pt x="2351627" y="781907"/>
                  </a:moveTo>
                  <a:cubicBezTo>
                    <a:pt x="2358200" y="791909"/>
                    <a:pt x="2382012" y="775906"/>
                    <a:pt x="2360581" y="775906"/>
                  </a:cubicBezTo>
                  <a:cubicBezTo>
                    <a:pt x="2361724" y="772573"/>
                    <a:pt x="2369344" y="773906"/>
                    <a:pt x="2369534" y="769906"/>
                  </a:cubicBezTo>
                  <a:cubicBezTo>
                    <a:pt x="2371916" y="779431"/>
                    <a:pt x="2387918" y="779812"/>
                    <a:pt x="2386679" y="791718"/>
                  </a:cubicBezTo>
                  <a:cubicBezTo>
                    <a:pt x="2376011" y="789527"/>
                    <a:pt x="2364105" y="785146"/>
                    <a:pt x="2364486" y="797528"/>
                  </a:cubicBezTo>
                  <a:cubicBezTo>
                    <a:pt x="2355914" y="795242"/>
                    <a:pt x="2352961" y="789146"/>
                    <a:pt x="2351627" y="781907"/>
                  </a:cubicBezTo>
                  <a:close/>
                  <a:moveTo>
                    <a:pt x="2382107" y="800862"/>
                  </a:moveTo>
                  <a:cubicBezTo>
                    <a:pt x="2379155" y="792480"/>
                    <a:pt x="2402777" y="803434"/>
                    <a:pt x="2399824" y="794956"/>
                  </a:cubicBezTo>
                  <a:cubicBezTo>
                    <a:pt x="2400586" y="800481"/>
                    <a:pt x="2402205" y="815912"/>
                    <a:pt x="2386108" y="816293"/>
                  </a:cubicBezTo>
                  <a:cubicBezTo>
                    <a:pt x="2384203" y="806672"/>
                    <a:pt x="2396871" y="803910"/>
                    <a:pt x="2382107" y="800862"/>
                  </a:cubicBezTo>
                  <a:close/>
                  <a:moveTo>
                    <a:pt x="2387537" y="754666"/>
                  </a:moveTo>
                  <a:cubicBezTo>
                    <a:pt x="2402967" y="758571"/>
                    <a:pt x="2401919" y="759428"/>
                    <a:pt x="2413826" y="761238"/>
                  </a:cubicBezTo>
                  <a:cubicBezTo>
                    <a:pt x="2406968" y="777050"/>
                    <a:pt x="2426875" y="774668"/>
                    <a:pt x="2422017" y="789146"/>
                  </a:cubicBezTo>
                  <a:lnTo>
                    <a:pt x="2404396" y="788860"/>
                  </a:lnTo>
                  <a:cubicBezTo>
                    <a:pt x="2427732" y="772668"/>
                    <a:pt x="2392394" y="768953"/>
                    <a:pt x="2387537" y="754666"/>
                  </a:cubicBezTo>
                  <a:close/>
                  <a:moveTo>
                    <a:pt x="2462213" y="765048"/>
                  </a:moveTo>
                  <a:lnTo>
                    <a:pt x="2462403" y="755809"/>
                  </a:lnTo>
                  <a:cubicBezTo>
                    <a:pt x="2472690" y="756952"/>
                    <a:pt x="2480501" y="759809"/>
                    <a:pt x="2488692" y="762381"/>
                  </a:cubicBezTo>
                  <a:cubicBezTo>
                    <a:pt x="2482406" y="768572"/>
                    <a:pt x="2473643" y="759143"/>
                    <a:pt x="2462213" y="765048"/>
                  </a:cubicBezTo>
                  <a:close/>
                  <a:moveTo>
                    <a:pt x="2562511" y="177546"/>
                  </a:moveTo>
                  <a:cubicBezTo>
                    <a:pt x="2571941" y="168497"/>
                    <a:pt x="2583561" y="183356"/>
                    <a:pt x="2584228" y="190214"/>
                  </a:cubicBezTo>
                  <a:cubicBezTo>
                    <a:pt x="2574036" y="187928"/>
                    <a:pt x="2572703" y="179737"/>
                    <a:pt x="2562511" y="177546"/>
                  </a:cubicBezTo>
                  <a:close/>
                  <a:moveTo>
                    <a:pt x="2676239" y="203930"/>
                  </a:moveTo>
                  <a:cubicBezTo>
                    <a:pt x="2676430" y="199263"/>
                    <a:pt x="2708910" y="197644"/>
                    <a:pt x="2702528" y="207359"/>
                  </a:cubicBezTo>
                  <a:cubicBezTo>
                    <a:pt x="2689098" y="209359"/>
                    <a:pt x="2686622" y="204025"/>
                    <a:pt x="2676239" y="203930"/>
                  </a:cubicBezTo>
                  <a:close/>
                  <a:moveTo>
                    <a:pt x="2820067" y="727234"/>
                  </a:moveTo>
                  <a:cubicBezTo>
                    <a:pt x="2833783" y="729615"/>
                    <a:pt x="2825687" y="735616"/>
                    <a:pt x="2824163" y="742759"/>
                  </a:cubicBezTo>
                  <a:cubicBezTo>
                    <a:pt x="2813018" y="742283"/>
                    <a:pt x="2814066" y="731044"/>
                    <a:pt x="2820067" y="727234"/>
                  </a:cubicBezTo>
                  <a:close/>
                  <a:moveTo>
                    <a:pt x="2833211" y="270986"/>
                  </a:moveTo>
                  <a:cubicBezTo>
                    <a:pt x="2836736" y="263938"/>
                    <a:pt x="2860453" y="268414"/>
                    <a:pt x="2855024" y="277463"/>
                  </a:cubicBezTo>
                  <a:cubicBezTo>
                    <a:pt x="2844165" y="277844"/>
                    <a:pt x="2841593" y="272415"/>
                    <a:pt x="2833211" y="270986"/>
                  </a:cubicBezTo>
                  <a:close/>
                  <a:moveTo>
                    <a:pt x="2842641" y="237268"/>
                  </a:moveTo>
                  <a:cubicBezTo>
                    <a:pt x="2841403" y="230124"/>
                    <a:pt x="2843594" y="225457"/>
                    <a:pt x="2847308" y="221933"/>
                  </a:cubicBezTo>
                  <a:cubicBezTo>
                    <a:pt x="2858072" y="231267"/>
                    <a:pt x="2868835" y="224885"/>
                    <a:pt x="2882360" y="228600"/>
                  </a:cubicBezTo>
                  <a:cubicBezTo>
                    <a:pt x="2871692" y="232315"/>
                    <a:pt x="2861119" y="239268"/>
                    <a:pt x="2882265" y="234791"/>
                  </a:cubicBezTo>
                  <a:cubicBezTo>
                    <a:pt x="2876074" y="251079"/>
                    <a:pt x="2856833" y="226695"/>
                    <a:pt x="2842641" y="237268"/>
                  </a:cubicBezTo>
                  <a:close/>
                  <a:moveTo>
                    <a:pt x="2855405" y="727805"/>
                  </a:moveTo>
                  <a:cubicBezTo>
                    <a:pt x="2846832" y="728948"/>
                    <a:pt x="2851690" y="739712"/>
                    <a:pt x="2837593" y="736854"/>
                  </a:cubicBezTo>
                  <a:cubicBezTo>
                    <a:pt x="2837593" y="729615"/>
                    <a:pt x="2845403" y="727901"/>
                    <a:pt x="2842356" y="718471"/>
                  </a:cubicBezTo>
                  <a:cubicBezTo>
                    <a:pt x="2856548" y="715899"/>
                    <a:pt x="2848166" y="728663"/>
                    <a:pt x="2859786" y="727996"/>
                  </a:cubicBezTo>
                  <a:cubicBezTo>
                    <a:pt x="2858834" y="731330"/>
                    <a:pt x="2855309" y="729520"/>
                    <a:pt x="2855405" y="727805"/>
                  </a:cubicBezTo>
                  <a:close/>
                  <a:moveTo>
                    <a:pt x="2886075" y="500063"/>
                  </a:moveTo>
                  <a:cubicBezTo>
                    <a:pt x="2883313" y="484251"/>
                    <a:pt x="2904744" y="505587"/>
                    <a:pt x="2908173" y="494252"/>
                  </a:cubicBezTo>
                  <a:cubicBezTo>
                    <a:pt x="2924651" y="504539"/>
                    <a:pt x="2894362" y="504920"/>
                    <a:pt x="2886075" y="500063"/>
                  </a:cubicBezTo>
                  <a:close/>
                  <a:moveTo>
                    <a:pt x="2894743" y="271939"/>
                  </a:moveTo>
                  <a:cubicBezTo>
                    <a:pt x="2891504" y="260033"/>
                    <a:pt x="2915984" y="260413"/>
                    <a:pt x="2912269" y="272225"/>
                  </a:cubicBezTo>
                  <a:cubicBezTo>
                    <a:pt x="2906459" y="272129"/>
                    <a:pt x="2900648" y="272034"/>
                    <a:pt x="2894743" y="271939"/>
                  </a:cubicBezTo>
                  <a:close/>
                  <a:moveTo>
                    <a:pt x="2898077" y="330613"/>
                  </a:moveTo>
                  <a:cubicBezTo>
                    <a:pt x="2901506" y="327946"/>
                    <a:pt x="2902934" y="323755"/>
                    <a:pt x="2902744" y="318325"/>
                  </a:cubicBezTo>
                  <a:cubicBezTo>
                    <a:pt x="2908173" y="329851"/>
                    <a:pt x="2942939" y="321564"/>
                    <a:pt x="2941987" y="337375"/>
                  </a:cubicBezTo>
                  <a:cubicBezTo>
                    <a:pt x="2934748" y="330041"/>
                    <a:pt x="2916365" y="330327"/>
                    <a:pt x="2898077" y="330613"/>
                  </a:cubicBezTo>
                  <a:close/>
                  <a:moveTo>
                    <a:pt x="2903601" y="737711"/>
                  </a:moveTo>
                  <a:cubicBezTo>
                    <a:pt x="2903792" y="734759"/>
                    <a:pt x="2909031" y="735425"/>
                    <a:pt x="2912459" y="734759"/>
                  </a:cubicBezTo>
                  <a:cubicBezTo>
                    <a:pt x="2918936" y="731139"/>
                    <a:pt x="2916936" y="721328"/>
                    <a:pt x="2934653" y="725805"/>
                  </a:cubicBezTo>
                  <a:cubicBezTo>
                    <a:pt x="2928176" y="732568"/>
                    <a:pt x="2922746" y="740188"/>
                    <a:pt x="2903601" y="737711"/>
                  </a:cubicBezTo>
                  <a:close/>
                  <a:moveTo>
                    <a:pt x="2913221" y="225933"/>
                  </a:moveTo>
                  <a:cubicBezTo>
                    <a:pt x="2923508" y="230600"/>
                    <a:pt x="2921318" y="232600"/>
                    <a:pt x="2935129" y="229362"/>
                  </a:cubicBezTo>
                  <a:cubicBezTo>
                    <a:pt x="2936367" y="237554"/>
                    <a:pt x="2925794" y="237172"/>
                    <a:pt x="2917317" y="238411"/>
                  </a:cubicBezTo>
                  <a:cubicBezTo>
                    <a:pt x="2913983" y="235553"/>
                    <a:pt x="2912745" y="231362"/>
                    <a:pt x="2913221" y="225933"/>
                  </a:cubicBezTo>
                  <a:close/>
                  <a:moveTo>
                    <a:pt x="2927414" y="408146"/>
                  </a:moveTo>
                  <a:cubicBezTo>
                    <a:pt x="2921413" y="407099"/>
                    <a:pt x="2923889" y="400336"/>
                    <a:pt x="2923223" y="395764"/>
                  </a:cubicBezTo>
                  <a:cubicBezTo>
                    <a:pt x="2931986" y="393001"/>
                    <a:pt x="2944368" y="386048"/>
                    <a:pt x="2954084" y="393192"/>
                  </a:cubicBezTo>
                  <a:cubicBezTo>
                    <a:pt x="2948083" y="404146"/>
                    <a:pt x="2939606" y="393954"/>
                    <a:pt x="2927604" y="398907"/>
                  </a:cubicBezTo>
                  <a:lnTo>
                    <a:pt x="2927414" y="408146"/>
                  </a:lnTo>
                  <a:close/>
                  <a:moveTo>
                    <a:pt x="2929223" y="309467"/>
                  </a:moveTo>
                  <a:lnTo>
                    <a:pt x="2929319" y="303276"/>
                  </a:lnTo>
                  <a:cubicBezTo>
                    <a:pt x="2933033" y="303943"/>
                    <a:pt x="2933510" y="302133"/>
                    <a:pt x="2933795" y="300228"/>
                  </a:cubicBezTo>
                  <a:cubicBezTo>
                    <a:pt x="2938844" y="302895"/>
                    <a:pt x="2945511" y="304514"/>
                    <a:pt x="2955703" y="303657"/>
                  </a:cubicBezTo>
                  <a:cubicBezTo>
                    <a:pt x="2949226" y="312706"/>
                    <a:pt x="2945892" y="306229"/>
                    <a:pt x="2929223" y="309467"/>
                  </a:cubicBezTo>
                  <a:close/>
                  <a:moveTo>
                    <a:pt x="2934081" y="284893"/>
                  </a:moveTo>
                  <a:lnTo>
                    <a:pt x="2934272" y="275654"/>
                  </a:lnTo>
                  <a:cubicBezTo>
                    <a:pt x="2938558" y="275749"/>
                    <a:pt x="2937606" y="279463"/>
                    <a:pt x="2938558" y="281845"/>
                  </a:cubicBezTo>
                  <a:cubicBezTo>
                    <a:pt x="2946749" y="281559"/>
                    <a:pt x="2953226" y="280035"/>
                    <a:pt x="2956274" y="275939"/>
                  </a:cubicBezTo>
                  <a:cubicBezTo>
                    <a:pt x="2965990" y="284226"/>
                    <a:pt x="2948654" y="289941"/>
                    <a:pt x="2934081" y="284893"/>
                  </a:cubicBezTo>
                  <a:close/>
                  <a:moveTo>
                    <a:pt x="2934843" y="244792"/>
                  </a:moveTo>
                  <a:cubicBezTo>
                    <a:pt x="2942368" y="239839"/>
                    <a:pt x="2945987" y="232029"/>
                    <a:pt x="2961418" y="232886"/>
                  </a:cubicBezTo>
                  <a:cubicBezTo>
                    <a:pt x="2963704" y="237363"/>
                    <a:pt x="2944178" y="240125"/>
                    <a:pt x="2956846" y="242030"/>
                  </a:cubicBezTo>
                  <a:cubicBezTo>
                    <a:pt x="2952750" y="247269"/>
                    <a:pt x="2941320" y="249746"/>
                    <a:pt x="2934843" y="244792"/>
                  </a:cubicBezTo>
                  <a:close/>
                  <a:moveTo>
                    <a:pt x="2944368" y="207931"/>
                  </a:moveTo>
                  <a:cubicBezTo>
                    <a:pt x="2952179" y="198025"/>
                    <a:pt x="2955703" y="216122"/>
                    <a:pt x="2970657" y="211360"/>
                  </a:cubicBezTo>
                  <a:cubicBezTo>
                    <a:pt x="2965418" y="215837"/>
                    <a:pt x="2966561" y="225076"/>
                    <a:pt x="2952845" y="223456"/>
                  </a:cubicBezTo>
                  <a:cubicBezTo>
                    <a:pt x="2953607" y="215837"/>
                    <a:pt x="2953893" y="208502"/>
                    <a:pt x="2944368" y="207931"/>
                  </a:cubicBezTo>
                  <a:close/>
                  <a:moveTo>
                    <a:pt x="2970371" y="464249"/>
                  </a:moveTo>
                  <a:cubicBezTo>
                    <a:pt x="2968371" y="470154"/>
                    <a:pt x="2968562" y="477488"/>
                    <a:pt x="2956941" y="476345"/>
                  </a:cubicBezTo>
                  <a:cubicBezTo>
                    <a:pt x="2952560" y="467677"/>
                    <a:pt x="2952179" y="463201"/>
                    <a:pt x="2970371" y="464249"/>
                  </a:cubicBezTo>
                  <a:close/>
                  <a:moveTo>
                    <a:pt x="2967704" y="371666"/>
                  </a:moveTo>
                  <a:cubicBezTo>
                    <a:pt x="2955989" y="364998"/>
                    <a:pt x="2983421" y="360331"/>
                    <a:pt x="2989993" y="356616"/>
                  </a:cubicBezTo>
                  <a:cubicBezTo>
                    <a:pt x="3000375" y="357664"/>
                    <a:pt x="2984754" y="364808"/>
                    <a:pt x="2985326" y="368903"/>
                  </a:cubicBezTo>
                  <a:cubicBezTo>
                    <a:pt x="2981801" y="368237"/>
                    <a:pt x="2981039" y="365760"/>
                    <a:pt x="2976658" y="365665"/>
                  </a:cubicBezTo>
                  <a:cubicBezTo>
                    <a:pt x="2972657" y="366998"/>
                    <a:pt x="2968657" y="368237"/>
                    <a:pt x="2967704" y="371666"/>
                  </a:cubicBezTo>
                  <a:close/>
                  <a:moveTo>
                    <a:pt x="2968848" y="310039"/>
                  </a:moveTo>
                  <a:cubicBezTo>
                    <a:pt x="2970371" y="301752"/>
                    <a:pt x="2987421" y="304800"/>
                    <a:pt x="2991041" y="298037"/>
                  </a:cubicBezTo>
                  <a:cubicBezTo>
                    <a:pt x="3002375" y="303467"/>
                    <a:pt x="2983897" y="313468"/>
                    <a:pt x="2968848" y="310039"/>
                  </a:cubicBezTo>
                  <a:close/>
                  <a:moveTo>
                    <a:pt x="2983325" y="476821"/>
                  </a:moveTo>
                  <a:cubicBezTo>
                    <a:pt x="2985707" y="472345"/>
                    <a:pt x="2989993" y="469106"/>
                    <a:pt x="2992374" y="464630"/>
                  </a:cubicBezTo>
                  <a:cubicBezTo>
                    <a:pt x="3007233" y="466344"/>
                    <a:pt x="3000661" y="480822"/>
                    <a:pt x="2983325" y="476821"/>
                  </a:cubicBezTo>
                  <a:close/>
                  <a:moveTo>
                    <a:pt x="2998946" y="344424"/>
                  </a:moveTo>
                  <a:cubicBezTo>
                    <a:pt x="3015901" y="334137"/>
                    <a:pt x="2995041" y="329089"/>
                    <a:pt x="3003804" y="319850"/>
                  </a:cubicBezTo>
                  <a:cubicBezTo>
                    <a:pt x="3016187" y="325279"/>
                    <a:pt x="3020473" y="339662"/>
                    <a:pt x="3011996" y="350806"/>
                  </a:cubicBezTo>
                  <a:cubicBezTo>
                    <a:pt x="3006281" y="349663"/>
                    <a:pt x="3005233" y="345281"/>
                    <a:pt x="2998946" y="344424"/>
                  </a:cubicBezTo>
                  <a:close/>
                  <a:moveTo>
                    <a:pt x="3004852" y="264319"/>
                  </a:moveTo>
                  <a:cubicBezTo>
                    <a:pt x="2996756" y="258889"/>
                    <a:pt x="3018187" y="266700"/>
                    <a:pt x="3022473" y="258413"/>
                  </a:cubicBezTo>
                  <a:cubicBezTo>
                    <a:pt x="3019235" y="251555"/>
                    <a:pt x="3013424" y="246221"/>
                    <a:pt x="3014091" y="236696"/>
                  </a:cubicBezTo>
                  <a:cubicBezTo>
                    <a:pt x="3034379" y="239268"/>
                    <a:pt x="3032093" y="233553"/>
                    <a:pt x="3027426" y="224600"/>
                  </a:cubicBezTo>
                  <a:cubicBezTo>
                    <a:pt x="3031903" y="226695"/>
                    <a:pt x="3031903" y="231743"/>
                    <a:pt x="3040571" y="230981"/>
                  </a:cubicBezTo>
                  <a:cubicBezTo>
                    <a:pt x="3037142" y="233743"/>
                    <a:pt x="3035713" y="237839"/>
                    <a:pt x="3035903" y="243268"/>
                  </a:cubicBezTo>
                  <a:lnTo>
                    <a:pt x="3022664" y="243078"/>
                  </a:lnTo>
                  <a:cubicBezTo>
                    <a:pt x="3026283" y="250793"/>
                    <a:pt x="3028188" y="259651"/>
                    <a:pt x="3026569" y="270891"/>
                  </a:cubicBezTo>
                  <a:cubicBezTo>
                    <a:pt x="3023044" y="268700"/>
                    <a:pt x="3014663" y="265938"/>
                    <a:pt x="3013424" y="270700"/>
                  </a:cubicBezTo>
                  <a:cubicBezTo>
                    <a:pt x="3008757" y="269843"/>
                    <a:pt x="3010662" y="264509"/>
                    <a:pt x="3004852" y="264319"/>
                  </a:cubicBezTo>
                  <a:close/>
                  <a:moveTo>
                    <a:pt x="3020759" y="357092"/>
                  </a:moveTo>
                  <a:cubicBezTo>
                    <a:pt x="3025998" y="341281"/>
                    <a:pt x="3066479" y="348234"/>
                    <a:pt x="3082576" y="348710"/>
                  </a:cubicBezTo>
                  <a:cubicBezTo>
                    <a:pt x="3080385" y="360426"/>
                    <a:pt x="3058954" y="345758"/>
                    <a:pt x="3055906" y="360617"/>
                  </a:cubicBezTo>
                  <a:cubicBezTo>
                    <a:pt x="3042571" y="354330"/>
                    <a:pt x="3043428" y="357188"/>
                    <a:pt x="3020759" y="357092"/>
                  </a:cubicBezTo>
                  <a:close/>
                  <a:moveTo>
                    <a:pt x="3026378" y="286226"/>
                  </a:moveTo>
                  <a:cubicBezTo>
                    <a:pt x="3033236" y="273463"/>
                    <a:pt x="3042476" y="262509"/>
                    <a:pt x="3066383" y="262128"/>
                  </a:cubicBezTo>
                  <a:cubicBezTo>
                    <a:pt x="3047810" y="274892"/>
                    <a:pt x="3055906" y="277082"/>
                    <a:pt x="3026378" y="286226"/>
                  </a:cubicBezTo>
                  <a:close/>
                  <a:moveTo>
                    <a:pt x="3029045" y="385000"/>
                  </a:moveTo>
                  <a:cubicBezTo>
                    <a:pt x="3027712" y="371475"/>
                    <a:pt x="3044476" y="371189"/>
                    <a:pt x="3055715" y="366903"/>
                  </a:cubicBezTo>
                  <a:cubicBezTo>
                    <a:pt x="3062288" y="371761"/>
                    <a:pt x="3037904" y="380809"/>
                    <a:pt x="3029045" y="385000"/>
                  </a:cubicBezTo>
                  <a:close/>
                  <a:moveTo>
                    <a:pt x="3032093" y="215360"/>
                  </a:moveTo>
                  <a:cubicBezTo>
                    <a:pt x="3032284" y="211550"/>
                    <a:pt x="3056954" y="216503"/>
                    <a:pt x="3062764" y="218884"/>
                  </a:cubicBezTo>
                  <a:cubicBezTo>
                    <a:pt x="3055811" y="227362"/>
                    <a:pt x="3036475" y="218884"/>
                    <a:pt x="3032093" y="215360"/>
                  </a:cubicBezTo>
                  <a:close/>
                  <a:moveTo>
                    <a:pt x="3027807" y="699516"/>
                  </a:moveTo>
                  <a:cubicBezTo>
                    <a:pt x="3036284" y="693896"/>
                    <a:pt x="3035713" y="701516"/>
                    <a:pt x="3049810" y="699802"/>
                  </a:cubicBezTo>
                  <a:cubicBezTo>
                    <a:pt x="3052858" y="708279"/>
                    <a:pt x="3040952" y="705898"/>
                    <a:pt x="3040856" y="711994"/>
                  </a:cubicBezTo>
                  <a:cubicBezTo>
                    <a:pt x="3065145" y="713518"/>
                    <a:pt x="3056287" y="707231"/>
                    <a:pt x="3076289" y="703231"/>
                  </a:cubicBezTo>
                  <a:cubicBezTo>
                    <a:pt x="3076099" y="709327"/>
                    <a:pt x="3064193" y="706946"/>
                    <a:pt x="3067241" y="715423"/>
                  </a:cubicBezTo>
                  <a:lnTo>
                    <a:pt x="3031998" y="714947"/>
                  </a:lnTo>
                  <a:cubicBezTo>
                    <a:pt x="3043809" y="707231"/>
                    <a:pt x="3021806" y="711613"/>
                    <a:pt x="3027807" y="699516"/>
                  </a:cubicBezTo>
                  <a:close/>
                  <a:moveTo>
                    <a:pt x="3034189" y="341852"/>
                  </a:moveTo>
                  <a:cubicBezTo>
                    <a:pt x="3043904" y="335566"/>
                    <a:pt x="3032189" y="332994"/>
                    <a:pt x="3034570" y="323374"/>
                  </a:cubicBezTo>
                  <a:cubicBezTo>
                    <a:pt x="3047333" y="328898"/>
                    <a:pt x="3065050" y="341757"/>
                    <a:pt x="3034189" y="341852"/>
                  </a:cubicBezTo>
                  <a:close/>
                  <a:moveTo>
                    <a:pt x="3045428" y="453009"/>
                  </a:moveTo>
                  <a:cubicBezTo>
                    <a:pt x="3054763" y="443484"/>
                    <a:pt x="3063335" y="451485"/>
                    <a:pt x="3076385" y="447294"/>
                  </a:cubicBezTo>
                  <a:cubicBezTo>
                    <a:pt x="3074765" y="451295"/>
                    <a:pt x="3068574" y="452056"/>
                    <a:pt x="3067431" y="456438"/>
                  </a:cubicBezTo>
                  <a:cubicBezTo>
                    <a:pt x="3056763" y="457581"/>
                    <a:pt x="3057906" y="450723"/>
                    <a:pt x="3045428" y="453009"/>
                  </a:cubicBezTo>
                  <a:close/>
                  <a:moveTo>
                    <a:pt x="3053334" y="499396"/>
                  </a:moveTo>
                  <a:cubicBezTo>
                    <a:pt x="3043142" y="494729"/>
                    <a:pt x="3062859" y="485775"/>
                    <a:pt x="3066860" y="481108"/>
                  </a:cubicBezTo>
                  <a:cubicBezTo>
                    <a:pt x="3071241" y="493395"/>
                    <a:pt x="3093053" y="477679"/>
                    <a:pt x="3102007" y="484727"/>
                  </a:cubicBezTo>
                  <a:cubicBezTo>
                    <a:pt x="3092768" y="494633"/>
                    <a:pt x="3056382" y="485013"/>
                    <a:pt x="3053334" y="499396"/>
                  </a:cubicBezTo>
                  <a:close/>
                  <a:moveTo>
                    <a:pt x="3079242" y="286988"/>
                  </a:moveTo>
                  <a:cubicBezTo>
                    <a:pt x="3080861" y="292989"/>
                    <a:pt x="3096197" y="289655"/>
                    <a:pt x="3092196" y="299561"/>
                  </a:cubicBezTo>
                  <a:cubicBezTo>
                    <a:pt x="3071432" y="297847"/>
                    <a:pt x="3085624" y="302133"/>
                    <a:pt x="3083243" y="311753"/>
                  </a:cubicBezTo>
                  <a:cubicBezTo>
                    <a:pt x="3071432" y="309467"/>
                    <a:pt x="3074575" y="318040"/>
                    <a:pt x="3069908" y="320802"/>
                  </a:cubicBezTo>
                  <a:cubicBezTo>
                    <a:pt x="3065812" y="317468"/>
                    <a:pt x="3053715" y="319659"/>
                    <a:pt x="3056858" y="311372"/>
                  </a:cubicBezTo>
                  <a:cubicBezTo>
                    <a:pt x="3077528" y="322517"/>
                    <a:pt x="3070003" y="290893"/>
                    <a:pt x="3079433" y="283940"/>
                  </a:cubicBezTo>
                  <a:cubicBezTo>
                    <a:pt x="3084195" y="284607"/>
                    <a:pt x="3081623" y="287084"/>
                    <a:pt x="3079242" y="286988"/>
                  </a:cubicBezTo>
                  <a:close/>
                  <a:moveTo>
                    <a:pt x="3057620" y="508730"/>
                  </a:moveTo>
                  <a:cubicBezTo>
                    <a:pt x="3058192" y="502920"/>
                    <a:pt x="3072194" y="506730"/>
                    <a:pt x="3071051" y="499681"/>
                  </a:cubicBezTo>
                  <a:cubicBezTo>
                    <a:pt x="3077051" y="500729"/>
                    <a:pt x="3074575" y="507492"/>
                    <a:pt x="3075242" y="512064"/>
                  </a:cubicBezTo>
                  <a:cubicBezTo>
                    <a:pt x="3065907" y="513302"/>
                    <a:pt x="3063526" y="509778"/>
                    <a:pt x="3057620" y="508730"/>
                  </a:cubicBezTo>
                  <a:close/>
                  <a:moveTo>
                    <a:pt x="3089434" y="450628"/>
                  </a:moveTo>
                  <a:cubicBezTo>
                    <a:pt x="3087719" y="444151"/>
                    <a:pt x="3092577" y="442531"/>
                    <a:pt x="3094101" y="438341"/>
                  </a:cubicBezTo>
                  <a:cubicBezTo>
                    <a:pt x="3104007" y="441865"/>
                    <a:pt x="3095435" y="457771"/>
                    <a:pt x="3115913" y="454057"/>
                  </a:cubicBezTo>
                  <a:cubicBezTo>
                    <a:pt x="3110389" y="466820"/>
                    <a:pt x="3100769" y="451485"/>
                    <a:pt x="3089434" y="450628"/>
                  </a:cubicBezTo>
                  <a:close/>
                  <a:moveTo>
                    <a:pt x="3127819" y="275463"/>
                  </a:moveTo>
                  <a:cubicBezTo>
                    <a:pt x="3119342" y="276796"/>
                    <a:pt x="3109056" y="265747"/>
                    <a:pt x="3110198" y="278321"/>
                  </a:cubicBezTo>
                  <a:cubicBezTo>
                    <a:pt x="3104198" y="277273"/>
                    <a:pt x="3106674" y="270510"/>
                    <a:pt x="3106007" y="265938"/>
                  </a:cubicBezTo>
                  <a:cubicBezTo>
                    <a:pt x="3105341" y="262318"/>
                    <a:pt x="3098006" y="263271"/>
                    <a:pt x="3092863" y="262604"/>
                  </a:cubicBezTo>
                  <a:cubicBezTo>
                    <a:pt x="3099340" y="251270"/>
                    <a:pt x="3137631" y="269938"/>
                    <a:pt x="3132582" y="256984"/>
                  </a:cubicBezTo>
                  <a:cubicBezTo>
                    <a:pt x="3140488" y="256699"/>
                    <a:pt x="3141821" y="260890"/>
                    <a:pt x="3150108" y="260318"/>
                  </a:cubicBezTo>
                  <a:cubicBezTo>
                    <a:pt x="3149346" y="263938"/>
                    <a:pt x="3142012" y="262795"/>
                    <a:pt x="3136868" y="263176"/>
                  </a:cubicBezTo>
                  <a:cubicBezTo>
                    <a:pt x="3129058" y="263842"/>
                    <a:pt x="3126677" y="268414"/>
                    <a:pt x="3127819" y="275463"/>
                  </a:cubicBezTo>
                  <a:close/>
                  <a:moveTo>
                    <a:pt x="3119628" y="491204"/>
                  </a:moveTo>
                  <a:cubicBezTo>
                    <a:pt x="3109341" y="489109"/>
                    <a:pt x="3111627" y="476155"/>
                    <a:pt x="3098006" y="469297"/>
                  </a:cubicBezTo>
                  <a:cubicBezTo>
                    <a:pt x="3112484" y="469678"/>
                    <a:pt x="3129153" y="468535"/>
                    <a:pt x="3128677" y="479012"/>
                  </a:cubicBezTo>
                  <a:cubicBezTo>
                    <a:pt x="3108579" y="473678"/>
                    <a:pt x="3119438" y="480631"/>
                    <a:pt x="3119628" y="491204"/>
                  </a:cubicBezTo>
                  <a:close/>
                  <a:moveTo>
                    <a:pt x="3123057" y="293846"/>
                  </a:moveTo>
                  <a:cubicBezTo>
                    <a:pt x="3116485" y="292417"/>
                    <a:pt x="3124867" y="289941"/>
                    <a:pt x="3123248" y="284607"/>
                  </a:cubicBezTo>
                  <a:cubicBezTo>
                    <a:pt x="3162872" y="296037"/>
                    <a:pt x="3157538" y="294894"/>
                    <a:pt x="3123057" y="293846"/>
                  </a:cubicBezTo>
                  <a:close/>
                  <a:moveTo>
                    <a:pt x="3124581" y="707136"/>
                  </a:moveTo>
                  <a:cubicBezTo>
                    <a:pt x="3128010" y="696563"/>
                    <a:pt x="3137916" y="705231"/>
                    <a:pt x="3146679" y="707422"/>
                  </a:cubicBezTo>
                  <a:cubicBezTo>
                    <a:pt x="3143726" y="711518"/>
                    <a:pt x="3137154" y="713042"/>
                    <a:pt x="3128963" y="713327"/>
                  </a:cubicBezTo>
                  <a:cubicBezTo>
                    <a:pt x="3129725" y="709803"/>
                    <a:pt x="3128010" y="707898"/>
                    <a:pt x="3124581" y="707136"/>
                  </a:cubicBezTo>
                  <a:close/>
                  <a:moveTo>
                    <a:pt x="3248025" y="705898"/>
                  </a:moveTo>
                  <a:cubicBezTo>
                    <a:pt x="3253740" y="701516"/>
                    <a:pt x="3240405" y="698945"/>
                    <a:pt x="3248311" y="687419"/>
                  </a:cubicBezTo>
                  <a:cubicBezTo>
                    <a:pt x="3252502" y="689991"/>
                    <a:pt x="3262217" y="703897"/>
                    <a:pt x="3270218" y="693896"/>
                  </a:cubicBezTo>
                  <a:cubicBezTo>
                    <a:pt x="3280886" y="695801"/>
                    <a:pt x="3279839" y="705707"/>
                    <a:pt x="3283173" y="712565"/>
                  </a:cubicBezTo>
                  <a:cubicBezTo>
                    <a:pt x="3264503" y="717042"/>
                    <a:pt x="3284411" y="695420"/>
                    <a:pt x="3265837" y="699992"/>
                  </a:cubicBezTo>
                  <a:cubicBezTo>
                    <a:pt x="3254407" y="700564"/>
                    <a:pt x="3271742" y="705422"/>
                    <a:pt x="3265646" y="712375"/>
                  </a:cubicBezTo>
                  <a:cubicBezTo>
                    <a:pt x="3244882" y="714756"/>
                    <a:pt x="3231166" y="715994"/>
                    <a:pt x="3203829" y="714566"/>
                  </a:cubicBezTo>
                  <a:cubicBezTo>
                    <a:pt x="3196590" y="708374"/>
                    <a:pt x="3204306" y="710660"/>
                    <a:pt x="3204019" y="702278"/>
                  </a:cubicBezTo>
                  <a:cubicBezTo>
                    <a:pt x="3191637" y="702659"/>
                    <a:pt x="3198305" y="716851"/>
                    <a:pt x="3181826" y="714280"/>
                  </a:cubicBezTo>
                  <a:cubicBezTo>
                    <a:pt x="3188494" y="705422"/>
                    <a:pt x="3162300" y="704945"/>
                    <a:pt x="3168587" y="714089"/>
                  </a:cubicBezTo>
                  <a:cubicBezTo>
                    <a:pt x="3160681" y="714375"/>
                    <a:pt x="3159348" y="710184"/>
                    <a:pt x="3151061" y="710755"/>
                  </a:cubicBezTo>
                  <a:cubicBezTo>
                    <a:pt x="3149727" y="703612"/>
                    <a:pt x="3151918" y="698945"/>
                    <a:pt x="3155728" y="695420"/>
                  </a:cubicBezTo>
                  <a:cubicBezTo>
                    <a:pt x="3172206" y="692372"/>
                    <a:pt x="3168110" y="703231"/>
                    <a:pt x="3182017" y="701993"/>
                  </a:cubicBezTo>
                  <a:cubicBezTo>
                    <a:pt x="3190208" y="701612"/>
                    <a:pt x="3184874" y="691610"/>
                    <a:pt x="3191066" y="689801"/>
                  </a:cubicBezTo>
                  <a:cubicBezTo>
                    <a:pt x="3196209" y="690372"/>
                    <a:pt x="3194685" y="695420"/>
                    <a:pt x="3195257" y="699135"/>
                  </a:cubicBezTo>
                  <a:cubicBezTo>
                    <a:pt x="3203162" y="696468"/>
                    <a:pt x="3201067" y="686752"/>
                    <a:pt x="3217450" y="690277"/>
                  </a:cubicBezTo>
                  <a:cubicBezTo>
                    <a:pt x="3218498" y="699706"/>
                    <a:pt x="3203067" y="702088"/>
                    <a:pt x="3212687" y="708660"/>
                  </a:cubicBezTo>
                  <a:cubicBezTo>
                    <a:pt x="3227642" y="705517"/>
                    <a:pt x="3233071" y="693801"/>
                    <a:pt x="3248025" y="705898"/>
                  </a:cubicBezTo>
                  <a:close/>
                  <a:moveTo>
                    <a:pt x="3164300" y="448723"/>
                  </a:moveTo>
                  <a:cubicBezTo>
                    <a:pt x="3170396" y="441674"/>
                    <a:pt x="3197448" y="449771"/>
                    <a:pt x="3199638" y="439960"/>
                  </a:cubicBezTo>
                  <a:cubicBezTo>
                    <a:pt x="3213354" y="446913"/>
                    <a:pt x="3205163" y="449771"/>
                    <a:pt x="3221641" y="443389"/>
                  </a:cubicBezTo>
                  <a:cubicBezTo>
                    <a:pt x="3224975" y="446246"/>
                    <a:pt x="3226213" y="450437"/>
                    <a:pt x="3225832" y="455771"/>
                  </a:cubicBezTo>
                  <a:cubicBezTo>
                    <a:pt x="3216116" y="452056"/>
                    <a:pt x="3185160" y="453009"/>
                    <a:pt x="3164300" y="448723"/>
                  </a:cubicBezTo>
                  <a:close/>
                  <a:moveTo>
                    <a:pt x="3167253" y="276034"/>
                  </a:moveTo>
                  <a:cubicBezTo>
                    <a:pt x="3171825" y="272034"/>
                    <a:pt x="3171730" y="264700"/>
                    <a:pt x="3176302" y="260699"/>
                  </a:cubicBezTo>
                  <a:cubicBezTo>
                    <a:pt x="3187351" y="256794"/>
                    <a:pt x="3189827" y="273082"/>
                    <a:pt x="3193828" y="264033"/>
                  </a:cubicBezTo>
                  <a:cubicBezTo>
                    <a:pt x="3199733" y="265081"/>
                    <a:pt x="3197352" y="271843"/>
                    <a:pt x="3198019" y="276416"/>
                  </a:cubicBezTo>
                  <a:cubicBezTo>
                    <a:pt x="3193066" y="268796"/>
                    <a:pt x="3177254" y="279559"/>
                    <a:pt x="3189065" y="282416"/>
                  </a:cubicBezTo>
                  <a:cubicBezTo>
                    <a:pt x="3182207" y="291846"/>
                    <a:pt x="3177540" y="274510"/>
                    <a:pt x="3167253" y="276034"/>
                  </a:cubicBezTo>
                  <a:close/>
                  <a:moveTo>
                    <a:pt x="3188970" y="297942"/>
                  </a:moveTo>
                  <a:cubicBezTo>
                    <a:pt x="3176302" y="293465"/>
                    <a:pt x="3196495" y="287179"/>
                    <a:pt x="3206687" y="288893"/>
                  </a:cubicBezTo>
                  <a:lnTo>
                    <a:pt x="3206496" y="298133"/>
                  </a:lnTo>
                  <a:cubicBezTo>
                    <a:pt x="3196400" y="302324"/>
                    <a:pt x="3190113" y="289941"/>
                    <a:pt x="3188970" y="297942"/>
                  </a:cubicBezTo>
                  <a:close/>
                  <a:moveTo>
                    <a:pt x="3211068" y="285941"/>
                  </a:moveTo>
                  <a:cubicBezTo>
                    <a:pt x="3211259" y="279845"/>
                    <a:pt x="3223165" y="282226"/>
                    <a:pt x="3220117" y="273749"/>
                  </a:cubicBezTo>
                  <a:cubicBezTo>
                    <a:pt x="3226594" y="281559"/>
                    <a:pt x="3245073" y="281178"/>
                    <a:pt x="3250597" y="289560"/>
                  </a:cubicBezTo>
                  <a:cubicBezTo>
                    <a:pt x="3236595" y="294322"/>
                    <a:pt x="3230880" y="284226"/>
                    <a:pt x="3211068" y="285941"/>
                  </a:cubicBezTo>
                  <a:close/>
                  <a:moveTo>
                    <a:pt x="3214688" y="335280"/>
                  </a:moveTo>
                  <a:cubicBezTo>
                    <a:pt x="3220879" y="331470"/>
                    <a:pt x="3217640" y="320802"/>
                    <a:pt x="3223832" y="316897"/>
                  </a:cubicBezTo>
                  <a:cubicBezTo>
                    <a:pt x="3234785" y="322897"/>
                    <a:pt x="3219545" y="327660"/>
                    <a:pt x="3227927" y="335471"/>
                  </a:cubicBezTo>
                  <a:lnTo>
                    <a:pt x="3214688" y="335280"/>
                  </a:lnTo>
                  <a:close/>
                  <a:moveTo>
                    <a:pt x="3238595" y="221551"/>
                  </a:moveTo>
                  <a:cubicBezTo>
                    <a:pt x="3257264" y="210407"/>
                    <a:pt x="3286220" y="225362"/>
                    <a:pt x="3300317" y="210121"/>
                  </a:cubicBezTo>
                  <a:cubicBezTo>
                    <a:pt x="3305842" y="210979"/>
                    <a:pt x="3304604" y="216313"/>
                    <a:pt x="3300222" y="216313"/>
                  </a:cubicBezTo>
                  <a:cubicBezTo>
                    <a:pt x="3300984" y="219837"/>
                    <a:pt x="3304604" y="218027"/>
                    <a:pt x="3304604" y="216408"/>
                  </a:cubicBezTo>
                  <a:cubicBezTo>
                    <a:pt x="3320701" y="229267"/>
                    <a:pt x="3281458" y="234601"/>
                    <a:pt x="3295269" y="247079"/>
                  </a:cubicBezTo>
                  <a:cubicBezTo>
                    <a:pt x="3274886" y="246507"/>
                    <a:pt x="3294507" y="233077"/>
                    <a:pt x="3291269" y="225457"/>
                  </a:cubicBezTo>
                  <a:cubicBezTo>
                    <a:pt x="3290507" y="222980"/>
                    <a:pt x="3286887" y="222313"/>
                    <a:pt x="3286982" y="219266"/>
                  </a:cubicBezTo>
                  <a:cubicBezTo>
                    <a:pt x="3271742" y="226600"/>
                    <a:pt x="3252978" y="224409"/>
                    <a:pt x="3238595" y="221551"/>
                  </a:cubicBezTo>
                  <a:close/>
                  <a:moveTo>
                    <a:pt x="3244120" y="415957"/>
                  </a:moveTo>
                  <a:cubicBezTo>
                    <a:pt x="3242882" y="407860"/>
                    <a:pt x="3250406" y="405955"/>
                    <a:pt x="3261932" y="407003"/>
                  </a:cubicBezTo>
                  <a:cubicBezTo>
                    <a:pt x="3263075" y="415100"/>
                    <a:pt x="3255550" y="417005"/>
                    <a:pt x="3244120" y="415957"/>
                  </a:cubicBezTo>
                  <a:close/>
                  <a:moveTo>
                    <a:pt x="3276314" y="330041"/>
                  </a:moveTo>
                  <a:cubicBezTo>
                    <a:pt x="3291745" y="329089"/>
                    <a:pt x="3300984" y="351282"/>
                    <a:pt x="3280410" y="348615"/>
                  </a:cubicBezTo>
                  <a:cubicBezTo>
                    <a:pt x="3283744" y="339280"/>
                    <a:pt x="3272981" y="339471"/>
                    <a:pt x="3276314" y="330041"/>
                  </a:cubicBezTo>
                  <a:close/>
                  <a:moveTo>
                    <a:pt x="3279362" y="413385"/>
                  </a:moveTo>
                  <a:cubicBezTo>
                    <a:pt x="3280219" y="403574"/>
                    <a:pt x="3289554" y="399955"/>
                    <a:pt x="3288602" y="388810"/>
                  </a:cubicBezTo>
                  <a:cubicBezTo>
                    <a:pt x="3297555" y="393573"/>
                    <a:pt x="3294221" y="415576"/>
                    <a:pt x="3279362" y="413385"/>
                  </a:cubicBezTo>
                  <a:close/>
                  <a:moveTo>
                    <a:pt x="3329464" y="309277"/>
                  </a:moveTo>
                  <a:cubicBezTo>
                    <a:pt x="3320320" y="303752"/>
                    <a:pt x="3294698" y="312230"/>
                    <a:pt x="3281172" y="302419"/>
                  </a:cubicBezTo>
                  <a:cubicBezTo>
                    <a:pt x="3292316" y="287179"/>
                    <a:pt x="3307937" y="309563"/>
                    <a:pt x="3333941" y="303181"/>
                  </a:cubicBezTo>
                  <a:cubicBezTo>
                    <a:pt x="3341370" y="313372"/>
                    <a:pt x="3312605" y="317659"/>
                    <a:pt x="3333655" y="318611"/>
                  </a:cubicBezTo>
                  <a:cubicBezTo>
                    <a:pt x="3331274" y="320992"/>
                    <a:pt x="3328988" y="323564"/>
                    <a:pt x="3329083" y="327755"/>
                  </a:cubicBezTo>
                  <a:cubicBezTo>
                    <a:pt x="3325178" y="325755"/>
                    <a:pt x="3321273" y="323945"/>
                    <a:pt x="3320320" y="327660"/>
                  </a:cubicBezTo>
                  <a:cubicBezTo>
                    <a:pt x="3314319" y="326612"/>
                    <a:pt x="3316796" y="319850"/>
                    <a:pt x="3316129" y="315277"/>
                  </a:cubicBezTo>
                  <a:cubicBezTo>
                    <a:pt x="3323654" y="315563"/>
                    <a:pt x="3327559" y="313087"/>
                    <a:pt x="3329464" y="309277"/>
                  </a:cubicBezTo>
                  <a:close/>
                  <a:moveTo>
                    <a:pt x="3346799" y="324993"/>
                  </a:moveTo>
                  <a:cubicBezTo>
                    <a:pt x="3339560" y="329184"/>
                    <a:pt x="3341084" y="339566"/>
                    <a:pt x="3324606" y="336995"/>
                  </a:cubicBezTo>
                  <a:cubicBezTo>
                    <a:pt x="3325559" y="328327"/>
                    <a:pt x="3332417" y="323945"/>
                    <a:pt x="3346799" y="324993"/>
                  </a:cubicBezTo>
                  <a:close/>
                  <a:moveTo>
                    <a:pt x="3296412" y="712756"/>
                  </a:moveTo>
                  <a:lnTo>
                    <a:pt x="3296603" y="703517"/>
                  </a:lnTo>
                  <a:cubicBezTo>
                    <a:pt x="3304127" y="702469"/>
                    <a:pt x="3304889" y="706088"/>
                    <a:pt x="3305270" y="709803"/>
                  </a:cubicBezTo>
                  <a:cubicBezTo>
                    <a:pt x="3311843" y="707326"/>
                    <a:pt x="3311748" y="699992"/>
                    <a:pt x="3314319" y="694563"/>
                  </a:cubicBezTo>
                  <a:cubicBezTo>
                    <a:pt x="3326987" y="701230"/>
                    <a:pt x="3353181" y="698754"/>
                    <a:pt x="3353657" y="713613"/>
                  </a:cubicBezTo>
                  <a:cubicBezTo>
                    <a:pt x="3345275" y="712184"/>
                    <a:pt x="3342704" y="706755"/>
                    <a:pt x="3331750" y="707136"/>
                  </a:cubicBezTo>
                  <a:cubicBezTo>
                    <a:pt x="3343180" y="719518"/>
                    <a:pt x="3335846" y="725996"/>
                    <a:pt x="3357848" y="729139"/>
                  </a:cubicBezTo>
                  <a:cubicBezTo>
                    <a:pt x="3351562" y="741902"/>
                    <a:pt x="3335084" y="727901"/>
                    <a:pt x="3322511" y="734759"/>
                  </a:cubicBezTo>
                  <a:cubicBezTo>
                    <a:pt x="3334036" y="727138"/>
                    <a:pt x="3331178" y="728758"/>
                    <a:pt x="3331655" y="716375"/>
                  </a:cubicBezTo>
                  <a:cubicBezTo>
                    <a:pt x="3321844" y="715518"/>
                    <a:pt x="3316319" y="708470"/>
                    <a:pt x="3296412" y="712756"/>
                  </a:cubicBezTo>
                  <a:close/>
                  <a:moveTo>
                    <a:pt x="3303556" y="546354"/>
                  </a:moveTo>
                  <a:cubicBezTo>
                    <a:pt x="3307366" y="537401"/>
                    <a:pt x="3314510" y="550545"/>
                    <a:pt x="3325559" y="546640"/>
                  </a:cubicBezTo>
                  <a:cubicBezTo>
                    <a:pt x="3324701" y="549116"/>
                    <a:pt x="3321082" y="549688"/>
                    <a:pt x="3321082" y="552736"/>
                  </a:cubicBezTo>
                  <a:cubicBezTo>
                    <a:pt x="3330416" y="554355"/>
                    <a:pt x="3329559" y="548450"/>
                    <a:pt x="3330035" y="543592"/>
                  </a:cubicBezTo>
                  <a:cubicBezTo>
                    <a:pt x="3334988" y="548640"/>
                    <a:pt x="3347085" y="553593"/>
                    <a:pt x="3338608" y="559118"/>
                  </a:cubicBezTo>
                  <a:cubicBezTo>
                    <a:pt x="3332988" y="554736"/>
                    <a:pt x="3319463" y="555784"/>
                    <a:pt x="3307842" y="555593"/>
                  </a:cubicBezTo>
                  <a:cubicBezTo>
                    <a:pt x="3308223" y="551307"/>
                    <a:pt x="3308699" y="546926"/>
                    <a:pt x="3303556" y="546354"/>
                  </a:cubicBezTo>
                  <a:close/>
                  <a:moveTo>
                    <a:pt x="3309557" y="450818"/>
                  </a:moveTo>
                  <a:cubicBezTo>
                    <a:pt x="3313462" y="446342"/>
                    <a:pt x="3313271" y="438912"/>
                    <a:pt x="3327273" y="441770"/>
                  </a:cubicBezTo>
                  <a:cubicBezTo>
                    <a:pt x="3331369" y="447580"/>
                    <a:pt x="3313938" y="451866"/>
                    <a:pt x="3327083" y="454152"/>
                  </a:cubicBezTo>
                  <a:cubicBezTo>
                    <a:pt x="3325749" y="461486"/>
                    <a:pt x="3315367" y="450437"/>
                    <a:pt x="3309557" y="450818"/>
                  </a:cubicBezTo>
                  <a:close/>
                  <a:moveTo>
                    <a:pt x="3330131" y="534448"/>
                  </a:moveTo>
                  <a:cubicBezTo>
                    <a:pt x="3329464" y="525685"/>
                    <a:pt x="3345085" y="528638"/>
                    <a:pt x="3339275" y="516064"/>
                  </a:cubicBezTo>
                  <a:cubicBezTo>
                    <a:pt x="3352324" y="521589"/>
                    <a:pt x="3343942" y="527399"/>
                    <a:pt x="3343275" y="537686"/>
                  </a:cubicBezTo>
                  <a:cubicBezTo>
                    <a:pt x="3339846" y="536067"/>
                    <a:pt x="3336227" y="534352"/>
                    <a:pt x="3330131" y="534448"/>
                  </a:cubicBezTo>
                  <a:close/>
                  <a:moveTo>
                    <a:pt x="3338894" y="540734"/>
                  </a:moveTo>
                  <a:cubicBezTo>
                    <a:pt x="3342704" y="543116"/>
                    <a:pt x="3348800" y="544163"/>
                    <a:pt x="3356419" y="544068"/>
                  </a:cubicBezTo>
                  <a:lnTo>
                    <a:pt x="3356229" y="556451"/>
                  </a:lnTo>
                  <a:cubicBezTo>
                    <a:pt x="3344513" y="555212"/>
                    <a:pt x="3341465" y="548068"/>
                    <a:pt x="3338894" y="540734"/>
                  </a:cubicBezTo>
                  <a:close/>
                  <a:moveTo>
                    <a:pt x="3353657" y="445294"/>
                  </a:moveTo>
                  <a:cubicBezTo>
                    <a:pt x="3352991" y="450818"/>
                    <a:pt x="3358991" y="451866"/>
                    <a:pt x="3357848" y="457676"/>
                  </a:cubicBezTo>
                  <a:cubicBezTo>
                    <a:pt x="3366040" y="460724"/>
                    <a:pt x="3372707" y="448723"/>
                    <a:pt x="3375469" y="457962"/>
                  </a:cubicBezTo>
                  <a:cubicBezTo>
                    <a:pt x="3374422" y="472535"/>
                    <a:pt x="3358039" y="456629"/>
                    <a:pt x="3344609" y="460629"/>
                  </a:cubicBezTo>
                  <a:cubicBezTo>
                    <a:pt x="3342037" y="455105"/>
                    <a:pt x="3357753" y="447961"/>
                    <a:pt x="3344894" y="445199"/>
                  </a:cubicBezTo>
                  <a:cubicBezTo>
                    <a:pt x="3362516" y="442341"/>
                    <a:pt x="3369755" y="431959"/>
                    <a:pt x="3389090" y="430435"/>
                  </a:cubicBezTo>
                  <a:cubicBezTo>
                    <a:pt x="3385281" y="441198"/>
                    <a:pt x="3367659" y="441960"/>
                    <a:pt x="3353657" y="445294"/>
                  </a:cubicBezTo>
                  <a:close/>
                  <a:moveTo>
                    <a:pt x="3367850" y="383858"/>
                  </a:moveTo>
                  <a:cubicBezTo>
                    <a:pt x="3367183" y="377190"/>
                    <a:pt x="3383471" y="382714"/>
                    <a:pt x="3389852" y="381095"/>
                  </a:cubicBezTo>
                  <a:lnTo>
                    <a:pt x="3389662" y="393478"/>
                  </a:lnTo>
                  <a:cubicBezTo>
                    <a:pt x="3380232" y="394811"/>
                    <a:pt x="3381375" y="389001"/>
                    <a:pt x="3380994" y="384048"/>
                  </a:cubicBezTo>
                  <a:cubicBezTo>
                    <a:pt x="3376613" y="384048"/>
                    <a:pt x="3372231" y="383953"/>
                    <a:pt x="3367850" y="383858"/>
                  </a:cubicBezTo>
                  <a:close/>
                  <a:moveTo>
                    <a:pt x="3416332" y="378428"/>
                  </a:moveTo>
                  <a:cubicBezTo>
                    <a:pt x="3411188" y="380905"/>
                    <a:pt x="3404521" y="382334"/>
                    <a:pt x="3394329" y="381191"/>
                  </a:cubicBezTo>
                  <a:cubicBezTo>
                    <a:pt x="3392043" y="365474"/>
                    <a:pt x="3387281" y="363093"/>
                    <a:pt x="3390424" y="350330"/>
                  </a:cubicBezTo>
                  <a:cubicBezTo>
                    <a:pt x="3406616" y="349567"/>
                    <a:pt x="3414808" y="354044"/>
                    <a:pt x="3425476" y="356997"/>
                  </a:cubicBezTo>
                  <a:cubicBezTo>
                    <a:pt x="3421952" y="363760"/>
                    <a:pt x="3409950" y="364522"/>
                    <a:pt x="3403283" y="368999"/>
                  </a:cubicBezTo>
                  <a:cubicBezTo>
                    <a:pt x="3408617" y="373571"/>
                    <a:pt x="3420809" y="373380"/>
                    <a:pt x="3420713" y="381571"/>
                  </a:cubicBezTo>
                  <a:cubicBezTo>
                    <a:pt x="3418332" y="386334"/>
                    <a:pt x="3416046" y="381762"/>
                    <a:pt x="3416332" y="378428"/>
                  </a:cubicBezTo>
                  <a:close/>
                  <a:moveTo>
                    <a:pt x="3402902" y="390525"/>
                  </a:moveTo>
                  <a:cubicBezTo>
                    <a:pt x="3417475" y="395573"/>
                    <a:pt x="3414522" y="393668"/>
                    <a:pt x="3424714" y="400145"/>
                  </a:cubicBezTo>
                  <a:cubicBezTo>
                    <a:pt x="3416141" y="403288"/>
                    <a:pt x="3406998" y="406051"/>
                    <a:pt x="3398234" y="409004"/>
                  </a:cubicBezTo>
                  <a:cubicBezTo>
                    <a:pt x="3387185" y="401288"/>
                    <a:pt x="3407664" y="402526"/>
                    <a:pt x="3402902" y="390525"/>
                  </a:cubicBezTo>
                  <a:close/>
                  <a:moveTo>
                    <a:pt x="3425285" y="643795"/>
                  </a:moveTo>
                  <a:cubicBezTo>
                    <a:pt x="3435477" y="643033"/>
                    <a:pt x="3430048" y="652843"/>
                    <a:pt x="3438335" y="653225"/>
                  </a:cubicBezTo>
                  <a:cubicBezTo>
                    <a:pt x="3446526" y="647414"/>
                    <a:pt x="3424047" y="635699"/>
                    <a:pt x="3451860" y="634937"/>
                  </a:cubicBezTo>
                  <a:cubicBezTo>
                    <a:pt x="3445955" y="644462"/>
                    <a:pt x="3452908" y="643795"/>
                    <a:pt x="3451479" y="656463"/>
                  </a:cubicBezTo>
                  <a:cubicBezTo>
                    <a:pt x="3436715" y="656368"/>
                    <a:pt x="3422142" y="656082"/>
                    <a:pt x="3425285" y="643795"/>
                  </a:cubicBezTo>
                  <a:close/>
                  <a:moveTo>
                    <a:pt x="3496151" y="620173"/>
                  </a:moveTo>
                  <a:cubicBezTo>
                    <a:pt x="3490532" y="612362"/>
                    <a:pt x="3509296" y="607600"/>
                    <a:pt x="3496437" y="604742"/>
                  </a:cubicBezTo>
                  <a:cubicBezTo>
                    <a:pt x="3497199" y="601123"/>
                    <a:pt x="3504533" y="602361"/>
                    <a:pt x="3509677" y="601885"/>
                  </a:cubicBezTo>
                  <a:cubicBezTo>
                    <a:pt x="3508819" y="604456"/>
                    <a:pt x="3511296" y="604838"/>
                    <a:pt x="3514058" y="605028"/>
                  </a:cubicBezTo>
                  <a:cubicBezTo>
                    <a:pt x="3501295" y="605218"/>
                    <a:pt x="3511487" y="621887"/>
                    <a:pt x="3496151" y="620173"/>
                  </a:cubicBezTo>
                  <a:close/>
                  <a:moveTo>
                    <a:pt x="3509201" y="632746"/>
                  </a:moveTo>
                  <a:cubicBezTo>
                    <a:pt x="3501295" y="643509"/>
                    <a:pt x="3511963" y="640366"/>
                    <a:pt x="3513296" y="651320"/>
                  </a:cubicBezTo>
                  <a:cubicBezTo>
                    <a:pt x="3498056" y="655892"/>
                    <a:pt x="3492723" y="630364"/>
                    <a:pt x="3509201" y="632746"/>
                  </a:cubicBezTo>
                  <a:close/>
                  <a:moveTo>
                    <a:pt x="3535394" y="642366"/>
                  </a:moveTo>
                  <a:cubicBezTo>
                    <a:pt x="3525869" y="639223"/>
                    <a:pt x="3539585" y="627031"/>
                    <a:pt x="3548825" y="627126"/>
                  </a:cubicBezTo>
                  <a:cubicBezTo>
                    <a:pt x="3553397" y="638651"/>
                    <a:pt x="3539490" y="636937"/>
                    <a:pt x="3535394" y="642366"/>
                  </a:cubicBezTo>
                  <a:close/>
                  <a:moveTo>
                    <a:pt x="3566636" y="621221"/>
                  </a:moveTo>
                  <a:cubicBezTo>
                    <a:pt x="3571685" y="622363"/>
                    <a:pt x="3577685" y="626840"/>
                    <a:pt x="3570923" y="627412"/>
                  </a:cubicBezTo>
                  <a:cubicBezTo>
                    <a:pt x="3571589" y="631031"/>
                    <a:pt x="3578924" y="630174"/>
                    <a:pt x="3584067" y="630650"/>
                  </a:cubicBezTo>
                  <a:cubicBezTo>
                    <a:pt x="3585306" y="638842"/>
                    <a:pt x="3574733" y="638461"/>
                    <a:pt x="3566256" y="639604"/>
                  </a:cubicBezTo>
                  <a:cubicBezTo>
                    <a:pt x="3556731" y="633127"/>
                    <a:pt x="3556826" y="627602"/>
                    <a:pt x="3566636" y="621221"/>
                  </a:cubicBezTo>
                  <a:close/>
                  <a:moveTo>
                    <a:pt x="3561779" y="648938"/>
                  </a:moveTo>
                  <a:cubicBezTo>
                    <a:pt x="3562255" y="644938"/>
                    <a:pt x="3588068" y="649129"/>
                    <a:pt x="3583686" y="658463"/>
                  </a:cubicBezTo>
                  <a:cubicBezTo>
                    <a:pt x="3579686" y="660845"/>
                    <a:pt x="3573685" y="661606"/>
                    <a:pt x="3565969" y="661321"/>
                  </a:cubicBezTo>
                  <a:cubicBezTo>
                    <a:pt x="3565684" y="656463"/>
                    <a:pt x="3568256" y="649605"/>
                    <a:pt x="3561779" y="648938"/>
                  </a:cubicBezTo>
                  <a:close/>
                  <a:moveTo>
                    <a:pt x="3587210" y="421100"/>
                  </a:moveTo>
                  <a:cubicBezTo>
                    <a:pt x="3580733" y="417385"/>
                    <a:pt x="3580543" y="409384"/>
                    <a:pt x="3574256" y="405479"/>
                  </a:cubicBezTo>
                  <a:cubicBezTo>
                    <a:pt x="3574828" y="399669"/>
                    <a:pt x="3588830" y="403574"/>
                    <a:pt x="3587591" y="396430"/>
                  </a:cubicBezTo>
                  <a:cubicBezTo>
                    <a:pt x="3600355" y="401574"/>
                    <a:pt x="3589211" y="406241"/>
                    <a:pt x="3596164" y="411956"/>
                  </a:cubicBezTo>
                  <a:lnTo>
                    <a:pt x="3626930" y="412433"/>
                  </a:lnTo>
                  <a:cubicBezTo>
                    <a:pt x="3627787" y="417671"/>
                    <a:pt x="3619310" y="420338"/>
                    <a:pt x="3626834" y="421672"/>
                  </a:cubicBezTo>
                  <a:cubicBezTo>
                    <a:pt x="3618833" y="425482"/>
                    <a:pt x="3603784" y="415100"/>
                    <a:pt x="3587210" y="421100"/>
                  </a:cubicBezTo>
                  <a:close/>
                  <a:moveTo>
                    <a:pt x="3588353" y="640080"/>
                  </a:moveTo>
                  <a:cubicBezTo>
                    <a:pt x="3592163" y="635508"/>
                    <a:pt x="3602641" y="635794"/>
                    <a:pt x="3610451" y="634175"/>
                  </a:cubicBezTo>
                  <a:cubicBezTo>
                    <a:pt x="3615119" y="640556"/>
                    <a:pt x="3631311" y="647129"/>
                    <a:pt x="3618929" y="655892"/>
                  </a:cubicBezTo>
                  <a:cubicBezTo>
                    <a:pt x="3590163" y="656558"/>
                    <a:pt x="3608451" y="642176"/>
                    <a:pt x="3588353" y="640080"/>
                  </a:cubicBezTo>
                  <a:close/>
                  <a:moveTo>
                    <a:pt x="3597498" y="615505"/>
                  </a:moveTo>
                  <a:cubicBezTo>
                    <a:pt x="3603212" y="609695"/>
                    <a:pt x="3606451" y="622935"/>
                    <a:pt x="3619500" y="615791"/>
                  </a:cubicBezTo>
                  <a:cubicBezTo>
                    <a:pt x="3620738" y="628079"/>
                    <a:pt x="3599021" y="623888"/>
                    <a:pt x="3597212" y="633984"/>
                  </a:cubicBezTo>
                  <a:cubicBezTo>
                    <a:pt x="3579019" y="621983"/>
                    <a:pt x="3610642" y="620077"/>
                    <a:pt x="3597498" y="615505"/>
                  </a:cubicBezTo>
                  <a:close/>
                  <a:moveTo>
                    <a:pt x="3602069" y="603313"/>
                  </a:moveTo>
                  <a:cubicBezTo>
                    <a:pt x="3621500" y="596551"/>
                    <a:pt x="3585591" y="583121"/>
                    <a:pt x="3615595" y="581882"/>
                  </a:cubicBezTo>
                  <a:cubicBezTo>
                    <a:pt x="3602641" y="589312"/>
                    <a:pt x="3621977" y="595693"/>
                    <a:pt x="3624358" y="585121"/>
                  </a:cubicBezTo>
                  <a:cubicBezTo>
                    <a:pt x="3632740" y="591407"/>
                    <a:pt x="3617405" y="607028"/>
                    <a:pt x="3606356" y="609505"/>
                  </a:cubicBezTo>
                  <a:cubicBezTo>
                    <a:pt x="3607213" y="605885"/>
                    <a:pt x="3605498" y="603980"/>
                    <a:pt x="3602069" y="603313"/>
                  </a:cubicBezTo>
                  <a:close/>
                  <a:moveTo>
                    <a:pt x="3694271" y="629317"/>
                  </a:moveTo>
                  <a:cubicBezTo>
                    <a:pt x="3714083" y="632079"/>
                    <a:pt x="3738372" y="631984"/>
                    <a:pt x="3737991" y="648462"/>
                  </a:cubicBezTo>
                  <a:cubicBezTo>
                    <a:pt x="3735896" y="639699"/>
                    <a:pt x="3713036" y="645033"/>
                    <a:pt x="3711702" y="635699"/>
                  </a:cubicBezTo>
                  <a:cubicBezTo>
                    <a:pt x="3707416" y="644652"/>
                    <a:pt x="3709321" y="643318"/>
                    <a:pt x="3698367" y="644747"/>
                  </a:cubicBezTo>
                  <a:cubicBezTo>
                    <a:pt x="3689033" y="640080"/>
                    <a:pt x="3701701" y="637318"/>
                    <a:pt x="3694271" y="629317"/>
                  </a:cubicBezTo>
                  <a:close/>
                  <a:moveTo>
                    <a:pt x="3671888" y="647509"/>
                  </a:moveTo>
                  <a:cubicBezTo>
                    <a:pt x="3677031" y="643033"/>
                    <a:pt x="3677031" y="639794"/>
                    <a:pt x="3672078" y="635127"/>
                  </a:cubicBezTo>
                  <a:cubicBezTo>
                    <a:pt x="3665601" y="642938"/>
                    <a:pt x="3641789" y="638270"/>
                    <a:pt x="3641027" y="650081"/>
                  </a:cubicBezTo>
                  <a:cubicBezTo>
                    <a:pt x="3628073" y="648748"/>
                    <a:pt x="3632644" y="635413"/>
                    <a:pt x="3623691" y="631317"/>
                  </a:cubicBezTo>
                  <a:cubicBezTo>
                    <a:pt x="3634740" y="620649"/>
                    <a:pt x="3667982" y="625983"/>
                    <a:pt x="3672459" y="610457"/>
                  </a:cubicBezTo>
                  <a:cubicBezTo>
                    <a:pt x="3681508" y="613505"/>
                    <a:pt x="3681413" y="622745"/>
                    <a:pt x="3694271" y="623126"/>
                  </a:cubicBezTo>
                  <a:cubicBezTo>
                    <a:pt x="3687413" y="631698"/>
                    <a:pt x="3689985" y="647033"/>
                    <a:pt x="3671888" y="647509"/>
                  </a:cubicBezTo>
                  <a:close/>
                  <a:moveTo>
                    <a:pt x="3655790" y="548545"/>
                  </a:moveTo>
                  <a:cubicBezTo>
                    <a:pt x="3661601" y="541401"/>
                    <a:pt x="3655314" y="542830"/>
                    <a:pt x="3660458" y="533209"/>
                  </a:cubicBezTo>
                  <a:cubicBezTo>
                    <a:pt x="3675031" y="533495"/>
                    <a:pt x="3664649" y="550735"/>
                    <a:pt x="3673316" y="555022"/>
                  </a:cubicBezTo>
                  <a:cubicBezTo>
                    <a:pt x="3670554" y="562356"/>
                    <a:pt x="3664934" y="546830"/>
                    <a:pt x="3655790" y="548545"/>
                  </a:cubicBezTo>
                  <a:close/>
                  <a:moveTo>
                    <a:pt x="3666744" y="400717"/>
                  </a:moveTo>
                  <a:cubicBezTo>
                    <a:pt x="3664934" y="392906"/>
                    <a:pt x="3705035" y="390144"/>
                    <a:pt x="3701891" y="401193"/>
                  </a:cubicBezTo>
                  <a:cubicBezTo>
                    <a:pt x="3685508" y="394906"/>
                    <a:pt x="3683223" y="407003"/>
                    <a:pt x="3666744" y="400717"/>
                  </a:cubicBezTo>
                  <a:close/>
                  <a:moveTo>
                    <a:pt x="3690938" y="552164"/>
                  </a:moveTo>
                  <a:cubicBezTo>
                    <a:pt x="3696843" y="543782"/>
                    <a:pt x="3714845" y="546354"/>
                    <a:pt x="3726180" y="549593"/>
                  </a:cubicBezTo>
                  <a:cubicBezTo>
                    <a:pt x="3717703" y="559784"/>
                    <a:pt x="3708368" y="551307"/>
                    <a:pt x="3690938" y="552164"/>
                  </a:cubicBezTo>
                  <a:close/>
                  <a:moveTo>
                    <a:pt x="3751898" y="602456"/>
                  </a:moveTo>
                  <a:lnTo>
                    <a:pt x="3729895" y="602171"/>
                  </a:lnTo>
                  <a:cubicBezTo>
                    <a:pt x="3730371" y="593788"/>
                    <a:pt x="3722656" y="595884"/>
                    <a:pt x="3730085" y="589883"/>
                  </a:cubicBezTo>
                  <a:cubicBezTo>
                    <a:pt x="3734372" y="589979"/>
                    <a:pt x="3733419" y="593693"/>
                    <a:pt x="3734372" y="596075"/>
                  </a:cubicBezTo>
                  <a:cubicBezTo>
                    <a:pt x="3742277" y="596551"/>
                    <a:pt x="3743801" y="592455"/>
                    <a:pt x="3751993" y="593217"/>
                  </a:cubicBezTo>
                  <a:cubicBezTo>
                    <a:pt x="3752755" y="589693"/>
                    <a:pt x="3751136" y="587693"/>
                    <a:pt x="3747707" y="586930"/>
                  </a:cubicBezTo>
                  <a:cubicBezTo>
                    <a:pt x="3761899" y="577787"/>
                    <a:pt x="3752564" y="595789"/>
                    <a:pt x="3751898" y="602456"/>
                  </a:cubicBezTo>
                  <a:close/>
                  <a:moveTo>
                    <a:pt x="3764471" y="645795"/>
                  </a:moveTo>
                  <a:cubicBezTo>
                    <a:pt x="3761899" y="642461"/>
                    <a:pt x="3760184" y="636365"/>
                    <a:pt x="3755898" y="627126"/>
                  </a:cubicBezTo>
                  <a:cubicBezTo>
                    <a:pt x="3772948" y="639127"/>
                    <a:pt x="3771614" y="631126"/>
                    <a:pt x="3795522" y="627697"/>
                  </a:cubicBezTo>
                  <a:cubicBezTo>
                    <a:pt x="3797523" y="637318"/>
                    <a:pt x="3784283" y="638556"/>
                    <a:pt x="3777806" y="633603"/>
                  </a:cubicBezTo>
                  <a:cubicBezTo>
                    <a:pt x="3780854" y="643128"/>
                    <a:pt x="3773138" y="644747"/>
                    <a:pt x="3773138" y="652081"/>
                  </a:cubicBezTo>
                  <a:cubicBezTo>
                    <a:pt x="3765042" y="654844"/>
                    <a:pt x="3770757" y="634365"/>
                    <a:pt x="3764471" y="645795"/>
                  </a:cubicBezTo>
                  <a:close/>
                  <a:moveTo>
                    <a:pt x="3786283" y="346996"/>
                  </a:moveTo>
                  <a:cubicBezTo>
                    <a:pt x="3777806" y="335947"/>
                    <a:pt x="3803047" y="330708"/>
                    <a:pt x="3808571" y="325755"/>
                  </a:cubicBezTo>
                  <a:cubicBezTo>
                    <a:pt x="3814572" y="326803"/>
                    <a:pt x="3812096" y="333566"/>
                    <a:pt x="3812762" y="338138"/>
                  </a:cubicBezTo>
                  <a:cubicBezTo>
                    <a:pt x="3799427" y="337756"/>
                    <a:pt x="3790379" y="340519"/>
                    <a:pt x="3786283" y="346996"/>
                  </a:cubicBezTo>
                  <a:close/>
                  <a:moveTo>
                    <a:pt x="3782854" y="593598"/>
                  </a:moveTo>
                  <a:cubicBezTo>
                    <a:pt x="3790283" y="587597"/>
                    <a:pt x="3782473" y="589693"/>
                    <a:pt x="3783044" y="581216"/>
                  </a:cubicBezTo>
                  <a:lnTo>
                    <a:pt x="3800666" y="581501"/>
                  </a:lnTo>
                  <a:cubicBezTo>
                    <a:pt x="3777425" y="592455"/>
                    <a:pt x="3818573" y="589026"/>
                    <a:pt x="3804761" y="600075"/>
                  </a:cubicBezTo>
                  <a:cubicBezTo>
                    <a:pt x="3799523" y="596551"/>
                    <a:pt x="3796856" y="591217"/>
                    <a:pt x="3782854" y="593598"/>
                  </a:cubicBezTo>
                  <a:close/>
                  <a:moveTo>
                    <a:pt x="3817525" y="631126"/>
                  </a:moveTo>
                  <a:cubicBezTo>
                    <a:pt x="3801713" y="635508"/>
                    <a:pt x="3822002" y="646652"/>
                    <a:pt x="3799713" y="646271"/>
                  </a:cubicBezTo>
                  <a:cubicBezTo>
                    <a:pt x="3798856" y="636365"/>
                    <a:pt x="3807714" y="633317"/>
                    <a:pt x="3804476" y="621697"/>
                  </a:cubicBezTo>
                  <a:cubicBezTo>
                    <a:pt x="3820859" y="625221"/>
                    <a:pt x="3817144" y="614267"/>
                    <a:pt x="3830955" y="615887"/>
                  </a:cubicBezTo>
                  <a:cubicBezTo>
                    <a:pt x="3817906" y="622459"/>
                    <a:pt x="3844957" y="644080"/>
                    <a:pt x="3817334" y="643414"/>
                  </a:cubicBezTo>
                  <a:cubicBezTo>
                    <a:pt x="3810095" y="637222"/>
                    <a:pt x="3817811" y="639604"/>
                    <a:pt x="3817525" y="631126"/>
                  </a:cubicBezTo>
                  <a:close/>
                  <a:moveTo>
                    <a:pt x="3829431" y="406241"/>
                  </a:moveTo>
                  <a:cubicBezTo>
                    <a:pt x="3835241" y="415100"/>
                    <a:pt x="3840766" y="398240"/>
                    <a:pt x="3851529" y="400431"/>
                  </a:cubicBezTo>
                  <a:cubicBezTo>
                    <a:pt x="3844957" y="412051"/>
                    <a:pt x="3871151" y="401288"/>
                    <a:pt x="3864578" y="412909"/>
                  </a:cubicBezTo>
                  <a:cubicBezTo>
                    <a:pt x="3849243" y="407099"/>
                    <a:pt x="3831622" y="411861"/>
                    <a:pt x="3842481" y="424910"/>
                  </a:cubicBezTo>
                  <a:cubicBezTo>
                    <a:pt x="3829336" y="420624"/>
                    <a:pt x="3818477" y="414718"/>
                    <a:pt x="3811905" y="405955"/>
                  </a:cubicBezTo>
                  <a:cubicBezTo>
                    <a:pt x="3831336" y="410623"/>
                    <a:pt x="3823526" y="395668"/>
                    <a:pt x="3838480" y="397097"/>
                  </a:cubicBezTo>
                  <a:cubicBezTo>
                    <a:pt x="3838575" y="402336"/>
                    <a:pt x="3834956" y="405003"/>
                    <a:pt x="3829431" y="406241"/>
                  </a:cubicBezTo>
                  <a:close/>
                  <a:moveTo>
                    <a:pt x="3862197" y="588645"/>
                  </a:moveTo>
                  <a:cubicBezTo>
                    <a:pt x="3857530" y="590836"/>
                    <a:pt x="3861626" y="597980"/>
                    <a:pt x="3853148" y="603885"/>
                  </a:cubicBezTo>
                  <a:cubicBezTo>
                    <a:pt x="3841814" y="595408"/>
                    <a:pt x="3839813" y="607505"/>
                    <a:pt x="3826669" y="606647"/>
                  </a:cubicBezTo>
                  <a:cubicBezTo>
                    <a:pt x="3824764" y="603885"/>
                    <a:pt x="3822859" y="601123"/>
                    <a:pt x="3817906" y="600361"/>
                  </a:cubicBezTo>
                  <a:cubicBezTo>
                    <a:pt x="3825621" y="589312"/>
                    <a:pt x="3856863" y="595313"/>
                    <a:pt x="3857816" y="579310"/>
                  </a:cubicBezTo>
                  <a:cubicBezTo>
                    <a:pt x="3872294" y="581692"/>
                    <a:pt x="3885914" y="584740"/>
                    <a:pt x="3901726" y="586073"/>
                  </a:cubicBezTo>
                  <a:cubicBezTo>
                    <a:pt x="3901821" y="590645"/>
                    <a:pt x="3875532" y="590169"/>
                    <a:pt x="3897249" y="592169"/>
                  </a:cubicBezTo>
                  <a:cubicBezTo>
                    <a:pt x="3891153" y="604266"/>
                    <a:pt x="3865626" y="601313"/>
                    <a:pt x="3862197" y="588645"/>
                  </a:cubicBezTo>
                  <a:close/>
                  <a:moveTo>
                    <a:pt x="3825526" y="372237"/>
                  </a:moveTo>
                  <a:cubicBezTo>
                    <a:pt x="3825716" y="363855"/>
                    <a:pt x="3846386" y="365284"/>
                    <a:pt x="3852006" y="369570"/>
                  </a:cubicBezTo>
                  <a:cubicBezTo>
                    <a:pt x="3851339" y="376333"/>
                    <a:pt x="3833336" y="370522"/>
                    <a:pt x="3825526" y="372237"/>
                  </a:cubicBezTo>
                  <a:close/>
                  <a:moveTo>
                    <a:pt x="3838956" y="677704"/>
                  </a:moveTo>
                  <a:cubicBezTo>
                    <a:pt x="3839528" y="669798"/>
                    <a:pt x="3853720" y="671798"/>
                    <a:pt x="3865436" y="671893"/>
                  </a:cubicBezTo>
                  <a:cubicBezTo>
                    <a:pt x="3864293" y="683419"/>
                    <a:pt x="3849719" y="680371"/>
                    <a:pt x="3838956" y="677704"/>
                  </a:cubicBezTo>
                  <a:close/>
                  <a:moveTo>
                    <a:pt x="3839623" y="631508"/>
                  </a:moveTo>
                  <a:cubicBezTo>
                    <a:pt x="3837813" y="625030"/>
                    <a:pt x="3842766" y="623411"/>
                    <a:pt x="3844195" y="619220"/>
                  </a:cubicBezTo>
                  <a:cubicBezTo>
                    <a:pt x="3850005" y="620363"/>
                    <a:pt x="3851053" y="624745"/>
                    <a:pt x="3857339" y="625602"/>
                  </a:cubicBezTo>
                  <a:cubicBezTo>
                    <a:pt x="3857816" y="617220"/>
                    <a:pt x="3850100" y="619316"/>
                    <a:pt x="3857530" y="613220"/>
                  </a:cubicBezTo>
                  <a:cubicBezTo>
                    <a:pt x="3872770" y="615982"/>
                    <a:pt x="3876199" y="607790"/>
                    <a:pt x="3883914" y="613601"/>
                  </a:cubicBezTo>
                  <a:cubicBezTo>
                    <a:pt x="3876770" y="625316"/>
                    <a:pt x="3876866" y="617125"/>
                    <a:pt x="3883724" y="629031"/>
                  </a:cubicBezTo>
                  <a:cubicBezTo>
                    <a:pt x="3863912" y="633222"/>
                    <a:pt x="3856387" y="627602"/>
                    <a:pt x="3839623" y="631508"/>
                  </a:cubicBezTo>
                  <a:close/>
                  <a:moveTo>
                    <a:pt x="3902393" y="543020"/>
                  </a:moveTo>
                  <a:cubicBezTo>
                    <a:pt x="3914394" y="545401"/>
                    <a:pt x="3911346" y="537020"/>
                    <a:pt x="3920109" y="537115"/>
                  </a:cubicBezTo>
                  <a:cubicBezTo>
                    <a:pt x="3920966" y="530447"/>
                    <a:pt x="3904488" y="535496"/>
                    <a:pt x="3898106" y="533781"/>
                  </a:cubicBezTo>
                  <a:cubicBezTo>
                    <a:pt x="3894201" y="522351"/>
                    <a:pt x="3921443" y="528542"/>
                    <a:pt x="3924586" y="531019"/>
                  </a:cubicBezTo>
                  <a:cubicBezTo>
                    <a:pt x="3916299" y="542734"/>
                    <a:pt x="3926967" y="544735"/>
                    <a:pt x="3942017" y="540544"/>
                  </a:cubicBezTo>
                  <a:cubicBezTo>
                    <a:pt x="3942398" y="550069"/>
                    <a:pt x="3928015" y="549116"/>
                    <a:pt x="3932968" y="561975"/>
                  </a:cubicBezTo>
                  <a:cubicBezTo>
                    <a:pt x="3927253" y="556451"/>
                    <a:pt x="3907917" y="544544"/>
                    <a:pt x="3906584" y="561594"/>
                  </a:cubicBezTo>
                  <a:cubicBezTo>
                    <a:pt x="3891153" y="540163"/>
                    <a:pt x="3891915" y="574167"/>
                    <a:pt x="3880294" y="551974"/>
                  </a:cubicBezTo>
                  <a:cubicBezTo>
                    <a:pt x="3874865" y="553212"/>
                    <a:pt x="3871246" y="555784"/>
                    <a:pt x="3871341" y="561118"/>
                  </a:cubicBezTo>
                  <a:cubicBezTo>
                    <a:pt x="3863721" y="558260"/>
                    <a:pt x="3856101" y="555212"/>
                    <a:pt x="3858387" y="545497"/>
                  </a:cubicBezTo>
                  <a:cubicBezTo>
                    <a:pt x="3866007" y="552069"/>
                    <a:pt x="3882009" y="545973"/>
                    <a:pt x="3871627" y="539496"/>
                  </a:cubicBezTo>
                  <a:cubicBezTo>
                    <a:pt x="3873532" y="540925"/>
                    <a:pt x="3892582" y="540544"/>
                    <a:pt x="3902393" y="543020"/>
                  </a:cubicBezTo>
                  <a:close/>
                  <a:moveTo>
                    <a:pt x="3863245" y="511588"/>
                  </a:moveTo>
                  <a:cubicBezTo>
                    <a:pt x="3866198" y="506444"/>
                    <a:pt x="3873437" y="509778"/>
                    <a:pt x="3872008" y="514826"/>
                  </a:cubicBezTo>
                  <a:cubicBezTo>
                    <a:pt x="3878961" y="513588"/>
                    <a:pt x="3875913" y="505206"/>
                    <a:pt x="3889724" y="508921"/>
                  </a:cubicBezTo>
                  <a:cubicBezTo>
                    <a:pt x="3891058" y="516064"/>
                    <a:pt x="3888867" y="520732"/>
                    <a:pt x="3885152" y="524256"/>
                  </a:cubicBezTo>
                  <a:lnTo>
                    <a:pt x="3872008" y="524066"/>
                  </a:lnTo>
                  <a:cubicBezTo>
                    <a:pt x="3865817" y="522065"/>
                    <a:pt x="3871341" y="512159"/>
                    <a:pt x="3863245" y="511588"/>
                  </a:cubicBezTo>
                  <a:close/>
                  <a:moveTo>
                    <a:pt x="3882676" y="376142"/>
                  </a:moveTo>
                  <a:cubicBezTo>
                    <a:pt x="3886486" y="372618"/>
                    <a:pt x="3888581" y="367951"/>
                    <a:pt x="3887343" y="360807"/>
                  </a:cubicBezTo>
                  <a:cubicBezTo>
                    <a:pt x="3896582" y="359664"/>
                    <a:pt x="3898964" y="363093"/>
                    <a:pt x="3904869" y="364141"/>
                  </a:cubicBezTo>
                  <a:cubicBezTo>
                    <a:pt x="3900107" y="372809"/>
                    <a:pt x="3887343" y="367665"/>
                    <a:pt x="3895916" y="379381"/>
                  </a:cubicBezTo>
                  <a:cubicBezTo>
                    <a:pt x="3892296" y="377762"/>
                    <a:pt x="3888772" y="376142"/>
                    <a:pt x="3882676" y="376142"/>
                  </a:cubicBezTo>
                  <a:close/>
                  <a:moveTo>
                    <a:pt x="3883914" y="610552"/>
                  </a:moveTo>
                  <a:cubicBezTo>
                    <a:pt x="3885057" y="605218"/>
                    <a:pt x="3891534" y="603695"/>
                    <a:pt x="3901631" y="604647"/>
                  </a:cubicBezTo>
                  <a:cubicBezTo>
                    <a:pt x="3900964" y="610172"/>
                    <a:pt x="3906965" y="611314"/>
                    <a:pt x="3905917" y="617030"/>
                  </a:cubicBezTo>
                  <a:cubicBezTo>
                    <a:pt x="3891725" y="619506"/>
                    <a:pt x="3892296" y="611981"/>
                    <a:pt x="3883914" y="610552"/>
                  </a:cubicBezTo>
                  <a:close/>
                  <a:moveTo>
                    <a:pt x="3891248" y="391668"/>
                  </a:moveTo>
                  <a:cubicBezTo>
                    <a:pt x="3902583" y="378619"/>
                    <a:pt x="3936587" y="388620"/>
                    <a:pt x="3935159" y="398526"/>
                  </a:cubicBezTo>
                  <a:cubicBezTo>
                    <a:pt x="3916490" y="401002"/>
                    <a:pt x="3910298" y="395002"/>
                    <a:pt x="3904488" y="388810"/>
                  </a:cubicBezTo>
                  <a:cubicBezTo>
                    <a:pt x="3900869" y="390430"/>
                    <a:pt x="3897344" y="391954"/>
                    <a:pt x="3891248" y="391668"/>
                  </a:cubicBezTo>
                  <a:close/>
                  <a:moveTo>
                    <a:pt x="3896773" y="632365"/>
                  </a:moveTo>
                  <a:cubicBezTo>
                    <a:pt x="3883628" y="630174"/>
                    <a:pt x="3901059" y="625888"/>
                    <a:pt x="3896963" y="619982"/>
                  </a:cubicBezTo>
                  <a:cubicBezTo>
                    <a:pt x="3908203" y="620554"/>
                    <a:pt x="3919633" y="620935"/>
                    <a:pt x="3918871" y="629602"/>
                  </a:cubicBezTo>
                  <a:cubicBezTo>
                    <a:pt x="3911727" y="630364"/>
                    <a:pt x="3911346" y="626555"/>
                    <a:pt x="3905726" y="626364"/>
                  </a:cubicBezTo>
                  <a:cubicBezTo>
                    <a:pt x="3901726" y="627602"/>
                    <a:pt x="3897821" y="628936"/>
                    <a:pt x="3896773" y="632365"/>
                  </a:cubicBezTo>
                  <a:close/>
                  <a:moveTo>
                    <a:pt x="3898487" y="509016"/>
                  </a:moveTo>
                  <a:cubicBezTo>
                    <a:pt x="3911918" y="513017"/>
                    <a:pt x="3912394" y="518255"/>
                    <a:pt x="3902678" y="524542"/>
                  </a:cubicBezTo>
                  <a:cubicBezTo>
                    <a:pt x="3891439" y="524066"/>
                    <a:pt x="3892391" y="512826"/>
                    <a:pt x="3898487" y="509016"/>
                  </a:cubicBezTo>
                  <a:close/>
                  <a:moveTo>
                    <a:pt x="3905345" y="327184"/>
                  </a:moveTo>
                  <a:cubicBezTo>
                    <a:pt x="3930873" y="325564"/>
                    <a:pt x="3905155" y="311182"/>
                    <a:pt x="3901345" y="299371"/>
                  </a:cubicBezTo>
                  <a:cubicBezTo>
                    <a:pt x="3916680" y="303181"/>
                    <a:pt x="3931444" y="307467"/>
                    <a:pt x="3949637" y="309372"/>
                  </a:cubicBezTo>
                  <a:cubicBezTo>
                    <a:pt x="3955256" y="308705"/>
                    <a:pt x="3955542" y="300228"/>
                    <a:pt x="3949732" y="300133"/>
                  </a:cubicBezTo>
                  <a:cubicBezTo>
                    <a:pt x="3950780" y="295656"/>
                    <a:pt x="3962876" y="299275"/>
                    <a:pt x="3962972" y="294132"/>
                  </a:cubicBezTo>
                  <a:cubicBezTo>
                    <a:pt x="3965448" y="299371"/>
                    <a:pt x="3981164" y="316897"/>
                    <a:pt x="3980498" y="297466"/>
                  </a:cubicBezTo>
                  <a:cubicBezTo>
                    <a:pt x="3998024" y="301657"/>
                    <a:pt x="3979259" y="303847"/>
                    <a:pt x="3980307" y="312896"/>
                  </a:cubicBezTo>
                  <a:cubicBezTo>
                    <a:pt x="3981450" y="319373"/>
                    <a:pt x="3992118" y="308610"/>
                    <a:pt x="3997833" y="316230"/>
                  </a:cubicBezTo>
                  <a:cubicBezTo>
                    <a:pt x="3999548" y="310991"/>
                    <a:pt x="3994499" y="310420"/>
                    <a:pt x="3989165" y="309943"/>
                  </a:cubicBezTo>
                  <a:cubicBezTo>
                    <a:pt x="3992975" y="305371"/>
                    <a:pt x="4003358" y="305657"/>
                    <a:pt x="4011168" y="304133"/>
                  </a:cubicBezTo>
                  <a:cubicBezTo>
                    <a:pt x="4009168" y="322326"/>
                    <a:pt x="3983736" y="323659"/>
                    <a:pt x="3962495" y="328041"/>
                  </a:cubicBezTo>
                  <a:cubicBezTo>
                    <a:pt x="3964781" y="330517"/>
                    <a:pt x="3967067" y="333089"/>
                    <a:pt x="3966782" y="337375"/>
                  </a:cubicBezTo>
                  <a:cubicBezTo>
                    <a:pt x="3972116" y="341947"/>
                    <a:pt x="3983546" y="342329"/>
                    <a:pt x="3988689" y="346900"/>
                  </a:cubicBezTo>
                  <a:cubicBezTo>
                    <a:pt x="3970973" y="356806"/>
                    <a:pt x="3953923" y="340042"/>
                    <a:pt x="3958209" y="324898"/>
                  </a:cubicBezTo>
                  <a:cubicBezTo>
                    <a:pt x="3962114" y="322612"/>
                    <a:pt x="3968210" y="321755"/>
                    <a:pt x="3975831" y="322040"/>
                  </a:cubicBezTo>
                  <a:cubicBezTo>
                    <a:pt x="3974306" y="318040"/>
                    <a:pt x="3968210" y="317087"/>
                    <a:pt x="3967163" y="312706"/>
                  </a:cubicBezTo>
                  <a:cubicBezTo>
                    <a:pt x="3962876" y="324136"/>
                    <a:pt x="3937826" y="320612"/>
                    <a:pt x="3923062" y="324326"/>
                  </a:cubicBezTo>
                  <a:cubicBezTo>
                    <a:pt x="3925919" y="327565"/>
                    <a:pt x="3933158" y="327660"/>
                    <a:pt x="3931730" y="333756"/>
                  </a:cubicBezTo>
                  <a:cubicBezTo>
                    <a:pt x="3936873" y="333375"/>
                    <a:pt x="3935540" y="328136"/>
                    <a:pt x="3936302" y="324612"/>
                  </a:cubicBezTo>
                  <a:cubicBezTo>
                    <a:pt x="3945446" y="323469"/>
                    <a:pt x="3947922" y="326898"/>
                    <a:pt x="3953828" y="327946"/>
                  </a:cubicBezTo>
                  <a:cubicBezTo>
                    <a:pt x="3945922" y="319754"/>
                    <a:pt x="3938969" y="347377"/>
                    <a:pt x="3953732" y="337185"/>
                  </a:cubicBezTo>
                  <a:cubicBezTo>
                    <a:pt x="3935635" y="349567"/>
                    <a:pt x="3923538" y="339662"/>
                    <a:pt x="3905345" y="327184"/>
                  </a:cubicBezTo>
                  <a:close/>
                  <a:moveTo>
                    <a:pt x="3904679" y="373380"/>
                  </a:moveTo>
                  <a:cubicBezTo>
                    <a:pt x="3907060" y="370999"/>
                    <a:pt x="3909346" y="368427"/>
                    <a:pt x="3909156" y="364236"/>
                  </a:cubicBezTo>
                  <a:cubicBezTo>
                    <a:pt x="3920776" y="363474"/>
                    <a:pt x="3920395" y="370808"/>
                    <a:pt x="3922205" y="376714"/>
                  </a:cubicBezTo>
                  <a:cubicBezTo>
                    <a:pt x="3913061" y="377857"/>
                    <a:pt x="3910584" y="374428"/>
                    <a:pt x="3904679" y="373380"/>
                  </a:cubicBezTo>
                  <a:close/>
                  <a:moveTo>
                    <a:pt x="3910870" y="240887"/>
                  </a:moveTo>
                  <a:cubicBezTo>
                    <a:pt x="3909632" y="235458"/>
                    <a:pt x="3928110" y="230314"/>
                    <a:pt x="3924014" y="241078"/>
                  </a:cubicBezTo>
                  <a:cubicBezTo>
                    <a:pt x="3927634" y="240506"/>
                    <a:pt x="3928396" y="238030"/>
                    <a:pt x="3932873" y="238125"/>
                  </a:cubicBezTo>
                  <a:cubicBezTo>
                    <a:pt x="3935063" y="228505"/>
                    <a:pt x="3921919" y="229267"/>
                    <a:pt x="3915442" y="225552"/>
                  </a:cubicBezTo>
                  <a:cubicBezTo>
                    <a:pt x="3921919" y="216503"/>
                    <a:pt x="3932492" y="229934"/>
                    <a:pt x="3946208" y="226028"/>
                  </a:cubicBezTo>
                  <a:cubicBezTo>
                    <a:pt x="3938111" y="243650"/>
                    <a:pt x="3961924" y="234696"/>
                    <a:pt x="3963638" y="238601"/>
                  </a:cubicBezTo>
                  <a:cubicBezTo>
                    <a:pt x="3960971" y="251555"/>
                    <a:pt x="3921252" y="242506"/>
                    <a:pt x="3910870" y="240887"/>
                  </a:cubicBezTo>
                  <a:close/>
                  <a:moveTo>
                    <a:pt x="3923633" y="605028"/>
                  </a:moveTo>
                  <a:cubicBezTo>
                    <a:pt x="3922395" y="592741"/>
                    <a:pt x="3944112" y="597027"/>
                    <a:pt x="3945922" y="586835"/>
                  </a:cubicBezTo>
                  <a:cubicBezTo>
                    <a:pt x="3965258" y="588740"/>
                    <a:pt x="3960400" y="588074"/>
                    <a:pt x="3976688" y="590359"/>
                  </a:cubicBezTo>
                  <a:cubicBezTo>
                    <a:pt x="3972592" y="601504"/>
                    <a:pt x="3963638" y="592074"/>
                    <a:pt x="3950208" y="593026"/>
                  </a:cubicBezTo>
                  <a:cubicBezTo>
                    <a:pt x="3947065" y="601218"/>
                    <a:pt x="3959257" y="599122"/>
                    <a:pt x="3963353" y="602456"/>
                  </a:cubicBezTo>
                  <a:cubicBezTo>
                    <a:pt x="3950113" y="608362"/>
                    <a:pt x="3935825" y="602171"/>
                    <a:pt x="3923633" y="605028"/>
                  </a:cubicBezTo>
                  <a:close/>
                  <a:moveTo>
                    <a:pt x="3919061" y="617220"/>
                  </a:moveTo>
                  <a:cubicBezTo>
                    <a:pt x="3899916" y="608362"/>
                    <a:pt x="3918299" y="590264"/>
                    <a:pt x="3910775" y="577025"/>
                  </a:cubicBezTo>
                  <a:cubicBezTo>
                    <a:pt x="3915061" y="577120"/>
                    <a:pt x="3914108" y="580834"/>
                    <a:pt x="3915061" y="583216"/>
                  </a:cubicBezTo>
                  <a:cubicBezTo>
                    <a:pt x="3922967" y="583692"/>
                    <a:pt x="3924395" y="579596"/>
                    <a:pt x="3932682" y="580454"/>
                  </a:cubicBezTo>
                  <a:cubicBezTo>
                    <a:pt x="3929920" y="583121"/>
                    <a:pt x="3927253" y="585883"/>
                    <a:pt x="3932587" y="586645"/>
                  </a:cubicBezTo>
                  <a:cubicBezTo>
                    <a:pt x="3911441" y="591312"/>
                    <a:pt x="3926396" y="606552"/>
                    <a:pt x="3919061" y="617220"/>
                  </a:cubicBezTo>
                  <a:close/>
                  <a:moveTo>
                    <a:pt x="3912965" y="410527"/>
                  </a:moveTo>
                  <a:cubicBezTo>
                    <a:pt x="3915251" y="400145"/>
                    <a:pt x="3936016" y="404908"/>
                    <a:pt x="3930491" y="417005"/>
                  </a:cubicBezTo>
                  <a:cubicBezTo>
                    <a:pt x="3924014" y="415290"/>
                    <a:pt x="3919442" y="412242"/>
                    <a:pt x="3912965" y="410527"/>
                  </a:cubicBezTo>
                  <a:close/>
                  <a:moveTo>
                    <a:pt x="3929444" y="500253"/>
                  </a:moveTo>
                  <a:cubicBezTo>
                    <a:pt x="3928206" y="492157"/>
                    <a:pt x="3935635" y="490252"/>
                    <a:pt x="3947160" y="491204"/>
                  </a:cubicBezTo>
                  <a:cubicBezTo>
                    <a:pt x="3948398" y="499396"/>
                    <a:pt x="3940874" y="501301"/>
                    <a:pt x="3929444" y="500253"/>
                  </a:cubicBezTo>
                  <a:close/>
                  <a:moveTo>
                    <a:pt x="3945541" y="611505"/>
                  </a:moveTo>
                  <a:cubicBezTo>
                    <a:pt x="3964972" y="619506"/>
                    <a:pt x="3966496" y="601027"/>
                    <a:pt x="3989642" y="602933"/>
                  </a:cubicBezTo>
                  <a:cubicBezTo>
                    <a:pt x="3989356" y="608171"/>
                    <a:pt x="3992785" y="610934"/>
                    <a:pt x="3998309" y="612267"/>
                  </a:cubicBezTo>
                  <a:cubicBezTo>
                    <a:pt x="3988213" y="616934"/>
                    <a:pt x="3989927" y="618649"/>
                    <a:pt x="3993737" y="627697"/>
                  </a:cubicBezTo>
                  <a:cubicBezTo>
                    <a:pt x="3982593" y="630650"/>
                    <a:pt x="3968401" y="637318"/>
                    <a:pt x="3962876" y="627221"/>
                  </a:cubicBezTo>
                  <a:cubicBezTo>
                    <a:pt x="3957257" y="627793"/>
                    <a:pt x="3956971" y="636270"/>
                    <a:pt x="3962781" y="636460"/>
                  </a:cubicBezTo>
                  <a:cubicBezTo>
                    <a:pt x="3947732" y="646462"/>
                    <a:pt x="3934206" y="629507"/>
                    <a:pt x="3932206" y="620554"/>
                  </a:cubicBezTo>
                  <a:cubicBezTo>
                    <a:pt x="3953923" y="621887"/>
                    <a:pt x="3946684" y="626745"/>
                    <a:pt x="3945541" y="611505"/>
                  </a:cubicBezTo>
                  <a:close/>
                  <a:moveTo>
                    <a:pt x="3933635" y="515684"/>
                  </a:moveTo>
                  <a:cubicBezTo>
                    <a:pt x="3937826" y="507587"/>
                    <a:pt x="3963924" y="504920"/>
                    <a:pt x="3968973" y="506921"/>
                  </a:cubicBezTo>
                  <a:cubicBezTo>
                    <a:pt x="3960971" y="512635"/>
                    <a:pt x="3952589" y="518065"/>
                    <a:pt x="3933635" y="515684"/>
                  </a:cubicBezTo>
                  <a:close/>
                  <a:moveTo>
                    <a:pt x="3939635" y="389382"/>
                  </a:moveTo>
                  <a:cubicBezTo>
                    <a:pt x="3956781" y="375856"/>
                    <a:pt x="3962210" y="394240"/>
                    <a:pt x="3970211" y="405289"/>
                  </a:cubicBezTo>
                  <a:cubicBezTo>
                    <a:pt x="3955828" y="402812"/>
                    <a:pt x="3955637" y="390716"/>
                    <a:pt x="3939635" y="389382"/>
                  </a:cubicBezTo>
                  <a:close/>
                  <a:moveTo>
                    <a:pt x="3959638" y="546926"/>
                  </a:moveTo>
                  <a:cubicBezTo>
                    <a:pt x="3948589" y="536829"/>
                    <a:pt x="3977831" y="534162"/>
                    <a:pt x="3990594" y="538163"/>
                  </a:cubicBezTo>
                  <a:cubicBezTo>
                    <a:pt x="3984022" y="545401"/>
                    <a:pt x="3981260" y="543782"/>
                    <a:pt x="3986022" y="553498"/>
                  </a:cubicBezTo>
                  <a:cubicBezTo>
                    <a:pt x="3976497" y="553498"/>
                    <a:pt x="3965067" y="539496"/>
                    <a:pt x="3959638" y="546926"/>
                  </a:cubicBezTo>
                  <a:close/>
                  <a:moveTo>
                    <a:pt x="3980402" y="642842"/>
                  </a:moveTo>
                  <a:cubicBezTo>
                    <a:pt x="3981450" y="649224"/>
                    <a:pt x="3999738" y="643985"/>
                    <a:pt x="4002405" y="649319"/>
                  </a:cubicBezTo>
                  <a:cubicBezTo>
                    <a:pt x="3999262" y="660559"/>
                    <a:pt x="3984879" y="648462"/>
                    <a:pt x="3967163" y="651891"/>
                  </a:cubicBezTo>
                  <a:cubicBezTo>
                    <a:pt x="3975735" y="647700"/>
                    <a:pt x="3980307" y="640651"/>
                    <a:pt x="3985069" y="633698"/>
                  </a:cubicBezTo>
                  <a:cubicBezTo>
                    <a:pt x="3995642" y="634175"/>
                    <a:pt x="3985736" y="643890"/>
                    <a:pt x="3980402" y="642842"/>
                  </a:cubicBezTo>
                  <a:close/>
                  <a:moveTo>
                    <a:pt x="3981260" y="571976"/>
                  </a:moveTo>
                  <a:cubicBezTo>
                    <a:pt x="3991832" y="575024"/>
                    <a:pt x="3999071" y="580263"/>
                    <a:pt x="4003072" y="587693"/>
                  </a:cubicBezTo>
                  <a:cubicBezTo>
                    <a:pt x="3992880" y="593693"/>
                    <a:pt x="3978974" y="583692"/>
                    <a:pt x="3981260" y="571976"/>
                  </a:cubicBezTo>
                  <a:close/>
                  <a:moveTo>
                    <a:pt x="3999643" y="516731"/>
                  </a:moveTo>
                  <a:lnTo>
                    <a:pt x="3999738" y="507492"/>
                  </a:lnTo>
                  <a:cubicBezTo>
                    <a:pt x="4013931" y="511302"/>
                    <a:pt x="4026980" y="498443"/>
                    <a:pt x="4034981" y="508063"/>
                  </a:cubicBezTo>
                  <a:cubicBezTo>
                    <a:pt x="4032028" y="515112"/>
                    <a:pt x="4021265" y="516350"/>
                    <a:pt x="3999643" y="516731"/>
                  </a:cubicBezTo>
                  <a:close/>
                  <a:moveTo>
                    <a:pt x="4002500" y="637032"/>
                  </a:moveTo>
                  <a:cubicBezTo>
                    <a:pt x="4011263" y="635032"/>
                    <a:pt x="3999929" y="618649"/>
                    <a:pt x="4015931" y="621792"/>
                  </a:cubicBezTo>
                  <a:cubicBezTo>
                    <a:pt x="4016598" y="630650"/>
                    <a:pt x="4016216" y="638651"/>
                    <a:pt x="4002500" y="637032"/>
                  </a:cubicBezTo>
                  <a:close/>
                  <a:moveTo>
                    <a:pt x="4033266" y="637508"/>
                  </a:moveTo>
                  <a:cubicBezTo>
                    <a:pt x="4029551" y="646176"/>
                    <a:pt x="4039362" y="645605"/>
                    <a:pt x="4037457" y="653034"/>
                  </a:cubicBezTo>
                  <a:cubicBezTo>
                    <a:pt x="4021646" y="654368"/>
                    <a:pt x="4011549" y="636175"/>
                    <a:pt x="4033266" y="637508"/>
                  </a:cubicBezTo>
                  <a:close/>
                  <a:moveTo>
                    <a:pt x="4025741" y="538639"/>
                  </a:moveTo>
                  <a:cubicBezTo>
                    <a:pt x="4047935" y="541496"/>
                    <a:pt x="4044982" y="525875"/>
                    <a:pt x="4065556" y="520732"/>
                  </a:cubicBezTo>
                  <a:cubicBezTo>
                    <a:pt x="4072319" y="530257"/>
                    <a:pt x="4047935" y="540068"/>
                    <a:pt x="4038791" y="548068"/>
                  </a:cubicBezTo>
                  <a:cubicBezTo>
                    <a:pt x="4028694" y="548926"/>
                    <a:pt x="4034123" y="539210"/>
                    <a:pt x="4025741" y="538639"/>
                  </a:cubicBezTo>
                  <a:close/>
                  <a:moveTo>
                    <a:pt x="4093750" y="385477"/>
                  </a:moveTo>
                  <a:cubicBezTo>
                    <a:pt x="4093845" y="382524"/>
                    <a:pt x="4099179" y="383191"/>
                    <a:pt x="4102608" y="382524"/>
                  </a:cubicBezTo>
                  <a:cubicBezTo>
                    <a:pt x="4099751" y="378333"/>
                    <a:pt x="4093274" y="376618"/>
                    <a:pt x="4085082" y="376047"/>
                  </a:cubicBezTo>
                  <a:cubicBezTo>
                    <a:pt x="4088035" y="371951"/>
                    <a:pt x="4094607" y="370522"/>
                    <a:pt x="4102799" y="370142"/>
                  </a:cubicBezTo>
                  <a:cubicBezTo>
                    <a:pt x="4100132" y="363855"/>
                    <a:pt x="4080606" y="368903"/>
                    <a:pt x="4085368" y="357568"/>
                  </a:cubicBezTo>
                  <a:cubicBezTo>
                    <a:pt x="4081272" y="363093"/>
                    <a:pt x="4064127" y="375095"/>
                    <a:pt x="4071938" y="379000"/>
                  </a:cubicBezTo>
                  <a:cubicBezTo>
                    <a:pt x="4053078" y="388620"/>
                    <a:pt x="4061841" y="353377"/>
                    <a:pt x="4036981" y="356902"/>
                  </a:cubicBezTo>
                  <a:cubicBezTo>
                    <a:pt x="4035171" y="350425"/>
                    <a:pt x="4040029" y="348805"/>
                    <a:pt x="4041553" y="344614"/>
                  </a:cubicBezTo>
                  <a:cubicBezTo>
                    <a:pt x="4052031" y="342233"/>
                    <a:pt x="4061841" y="360235"/>
                    <a:pt x="4063556" y="344996"/>
                  </a:cubicBezTo>
                  <a:cubicBezTo>
                    <a:pt x="4079367" y="353092"/>
                    <a:pt x="4089940" y="345853"/>
                    <a:pt x="4102989" y="354806"/>
                  </a:cubicBezTo>
                  <a:cubicBezTo>
                    <a:pt x="4108133" y="354425"/>
                    <a:pt x="4106799" y="349282"/>
                    <a:pt x="4107466" y="345662"/>
                  </a:cubicBezTo>
                  <a:cubicBezTo>
                    <a:pt x="4122611" y="359759"/>
                    <a:pt x="4171760" y="336518"/>
                    <a:pt x="4182142" y="356045"/>
                  </a:cubicBezTo>
                  <a:cubicBezTo>
                    <a:pt x="4186142" y="343852"/>
                    <a:pt x="4203954" y="353473"/>
                    <a:pt x="4204240" y="344043"/>
                  </a:cubicBezTo>
                  <a:cubicBezTo>
                    <a:pt x="4227291" y="354616"/>
                    <a:pt x="4246912" y="339852"/>
                    <a:pt x="4278916" y="348234"/>
                  </a:cubicBezTo>
                  <a:cubicBezTo>
                    <a:pt x="4278059" y="350710"/>
                    <a:pt x="4274439" y="351282"/>
                    <a:pt x="4274439" y="354330"/>
                  </a:cubicBezTo>
                  <a:cubicBezTo>
                    <a:pt x="4270725" y="353759"/>
                    <a:pt x="4270248" y="355473"/>
                    <a:pt x="4269962" y="357378"/>
                  </a:cubicBezTo>
                  <a:cubicBezTo>
                    <a:pt x="4257961" y="342233"/>
                    <a:pt x="4245483" y="361759"/>
                    <a:pt x="4230338" y="362998"/>
                  </a:cubicBezTo>
                  <a:cubicBezTo>
                    <a:pt x="4222623" y="353949"/>
                    <a:pt x="4182047" y="354139"/>
                    <a:pt x="4168712" y="365093"/>
                  </a:cubicBezTo>
                  <a:cubicBezTo>
                    <a:pt x="4178046" y="364046"/>
                    <a:pt x="4205383" y="362902"/>
                    <a:pt x="4208145" y="381095"/>
                  </a:cubicBezTo>
                  <a:cubicBezTo>
                    <a:pt x="4200240" y="381381"/>
                    <a:pt x="4198906" y="377190"/>
                    <a:pt x="4190619" y="377762"/>
                  </a:cubicBezTo>
                  <a:cubicBezTo>
                    <a:pt x="4192429" y="382619"/>
                    <a:pt x="4204431" y="380619"/>
                    <a:pt x="4199287" y="390239"/>
                  </a:cubicBezTo>
                  <a:cubicBezTo>
                    <a:pt x="4178141" y="391477"/>
                    <a:pt x="4184142" y="373951"/>
                    <a:pt x="4168712" y="371284"/>
                  </a:cubicBezTo>
                  <a:cubicBezTo>
                    <a:pt x="4165092" y="379095"/>
                    <a:pt x="4155948" y="382810"/>
                    <a:pt x="4155281" y="392716"/>
                  </a:cubicBezTo>
                  <a:cubicBezTo>
                    <a:pt x="4144137" y="395859"/>
                    <a:pt x="4134231" y="380809"/>
                    <a:pt x="4150995" y="383381"/>
                  </a:cubicBezTo>
                  <a:cubicBezTo>
                    <a:pt x="4152424" y="377952"/>
                    <a:pt x="4126421" y="377476"/>
                    <a:pt x="4133374" y="386239"/>
                  </a:cubicBezTo>
                  <a:cubicBezTo>
                    <a:pt x="4125849" y="377476"/>
                    <a:pt x="4128040" y="379000"/>
                    <a:pt x="4115943" y="376714"/>
                  </a:cubicBezTo>
                  <a:cubicBezTo>
                    <a:pt x="4108990" y="379952"/>
                    <a:pt x="4106513" y="386429"/>
                    <a:pt x="4093750" y="385477"/>
                  </a:cubicBezTo>
                  <a:close/>
                  <a:moveTo>
                    <a:pt x="4071652" y="388239"/>
                  </a:moveTo>
                  <a:cubicBezTo>
                    <a:pt x="4071652" y="394335"/>
                    <a:pt x="4083558" y="392335"/>
                    <a:pt x="4080319" y="400717"/>
                  </a:cubicBezTo>
                  <a:cubicBezTo>
                    <a:pt x="4071081" y="401955"/>
                    <a:pt x="4068699" y="398431"/>
                    <a:pt x="4062794" y="397383"/>
                  </a:cubicBezTo>
                  <a:cubicBezTo>
                    <a:pt x="4062127" y="389668"/>
                    <a:pt x="4069652" y="387858"/>
                    <a:pt x="4076129" y="385286"/>
                  </a:cubicBezTo>
                  <a:cubicBezTo>
                    <a:pt x="4082891" y="387001"/>
                    <a:pt x="4076319" y="388430"/>
                    <a:pt x="4071652" y="388239"/>
                  </a:cubicBezTo>
                  <a:close/>
                  <a:moveTo>
                    <a:pt x="4064889" y="227743"/>
                  </a:moveTo>
                  <a:cubicBezTo>
                    <a:pt x="4075652" y="209359"/>
                    <a:pt x="4086225" y="238125"/>
                    <a:pt x="4091083" y="243554"/>
                  </a:cubicBezTo>
                  <a:cubicBezTo>
                    <a:pt x="4067270" y="248507"/>
                    <a:pt x="4087082" y="223838"/>
                    <a:pt x="4064889" y="227743"/>
                  </a:cubicBezTo>
                  <a:close/>
                  <a:moveTo>
                    <a:pt x="4065365" y="542354"/>
                  </a:moveTo>
                  <a:cubicBezTo>
                    <a:pt x="4073271" y="541592"/>
                    <a:pt x="4074414" y="545401"/>
                    <a:pt x="4069747" y="545497"/>
                  </a:cubicBezTo>
                  <a:cubicBezTo>
                    <a:pt x="4074986" y="555022"/>
                    <a:pt x="4086606" y="541210"/>
                    <a:pt x="4091750" y="548926"/>
                  </a:cubicBezTo>
                  <a:cubicBezTo>
                    <a:pt x="4087940" y="553402"/>
                    <a:pt x="4080606" y="555403"/>
                    <a:pt x="4069652" y="554736"/>
                  </a:cubicBezTo>
                  <a:cubicBezTo>
                    <a:pt x="4070223" y="549212"/>
                    <a:pt x="4064318" y="548164"/>
                    <a:pt x="4065365" y="542354"/>
                  </a:cubicBezTo>
                  <a:close/>
                  <a:moveTo>
                    <a:pt x="4139375" y="247364"/>
                  </a:moveTo>
                  <a:cubicBezTo>
                    <a:pt x="4140232" y="238030"/>
                    <a:pt x="4165378" y="223933"/>
                    <a:pt x="4165854" y="241554"/>
                  </a:cubicBezTo>
                  <a:cubicBezTo>
                    <a:pt x="4148519" y="237363"/>
                    <a:pt x="4156710" y="251650"/>
                    <a:pt x="4139375" y="247364"/>
                  </a:cubicBezTo>
                  <a:close/>
                  <a:moveTo>
                    <a:pt x="4515803" y="401098"/>
                  </a:moveTo>
                  <a:cubicBezTo>
                    <a:pt x="4517898" y="390811"/>
                    <a:pt x="4532948" y="397002"/>
                    <a:pt x="4542187" y="398431"/>
                  </a:cubicBezTo>
                  <a:cubicBezTo>
                    <a:pt x="4541616" y="405193"/>
                    <a:pt x="4523613" y="399383"/>
                    <a:pt x="4515803" y="401098"/>
                  </a:cubicBezTo>
                  <a:close/>
                </a:path>
              </a:pathLst>
            </a:custGeom>
            <a:grpFill/>
            <a:ln w="7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F9387F83-D016-49CA-910D-C866EC8B3991}"/>
                </a:ext>
              </a:extLst>
            </p:cNvPr>
            <p:cNvSpPr/>
            <p:nvPr/>
          </p:nvSpPr>
          <p:spPr>
            <a:xfrm flipH="1" flipV="1">
              <a:off x="14423760" y="1612224"/>
              <a:ext cx="3274108" cy="885825"/>
            </a:xfrm>
            <a:custGeom>
              <a:avLst/>
              <a:gdLst>
                <a:gd name="connsiteX0" fmla="*/ 70676 w 4838700"/>
                <a:gd name="connsiteY0" fmla="*/ 423481 h 885825"/>
                <a:gd name="connsiteX1" fmla="*/ 79629 w 4838700"/>
                <a:gd name="connsiteY1" fmla="*/ 425958 h 885825"/>
                <a:gd name="connsiteX2" fmla="*/ 71152 w 4838700"/>
                <a:gd name="connsiteY2" fmla="*/ 429673 h 885825"/>
                <a:gd name="connsiteX3" fmla="*/ 32861 w 4838700"/>
                <a:gd name="connsiteY3" fmla="*/ 430339 h 885825"/>
                <a:gd name="connsiteX4" fmla="*/ 48768 w 4838700"/>
                <a:gd name="connsiteY4" fmla="*/ 521589 h 885825"/>
                <a:gd name="connsiteX5" fmla="*/ 43244 w 4838700"/>
                <a:gd name="connsiteY5" fmla="*/ 531685 h 885825"/>
                <a:gd name="connsiteX6" fmla="*/ 40481 w 4838700"/>
                <a:gd name="connsiteY6" fmla="*/ 544544 h 885825"/>
                <a:gd name="connsiteX7" fmla="*/ 78486 w 4838700"/>
                <a:gd name="connsiteY7" fmla="*/ 527971 h 885825"/>
                <a:gd name="connsiteX8" fmla="*/ 74581 w 4838700"/>
                <a:gd name="connsiteY8" fmla="*/ 548735 h 885825"/>
                <a:gd name="connsiteX9" fmla="*/ 59531 w 4838700"/>
                <a:gd name="connsiteY9" fmla="*/ 560546 h 885825"/>
                <a:gd name="connsiteX10" fmla="*/ 62579 w 4838700"/>
                <a:gd name="connsiteY10" fmla="*/ 572452 h 885825"/>
                <a:gd name="connsiteX11" fmla="*/ 71152 w 4838700"/>
                <a:gd name="connsiteY11" fmla="*/ 578072 h 885825"/>
                <a:gd name="connsiteX12" fmla="*/ 63818 w 4838700"/>
                <a:gd name="connsiteY12" fmla="*/ 594074 h 885825"/>
                <a:gd name="connsiteX13" fmla="*/ 63818 w 4838700"/>
                <a:gd name="connsiteY13" fmla="*/ 613315 h 885825"/>
                <a:gd name="connsiteX14" fmla="*/ 67532 w 4838700"/>
                <a:gd name="connsiteY14" fmla="*/ 652748 h 885825"/>
                <a:gd name="connsiteX15" fmla="*/ 75438 w 4838700"/>
                <a:gd name="connsiteY15" fmla="*/ 658082 h 885825"/>
                <a:gd name="connsiteX16" fmla="*/ 73152 w 4838700"/>
                <a:gd name="connsiteY16" fmla="*/ 686181 h 885825"/>
                <a:gd name="connsiteX17" fmla="*/ 81725 w 4838700"/>
                <a:gd name="connsiteY17" fmla="*/ 685324 h 885825"/>
                <a:gd name="connsiteX18" fmla="*/ 89821 w 4838700"/>
                <a:gd name="connsiteY18" fmla="*/ 681704 h 885825"/>
                <a:gd name="connsiteX19" fmla="*/ 84296 w 4838700"/>
                <a:gd name="connsiteY19" fmla="*/ 697611 h 885825"/>
                <a:gd name="connsiteX20" fmla="*/ 108871 w 4838700"/>
                <a:gd name="connsiteY20" fmla="*/ 726758 h 885825"/>
                <a:gd name="connsiteX21" fmla="*/ 122777 w 4838700"/>
                <a:gd name="connsiteY21" fmla="*/ 716471 h 885825"/>
                <a:gd name="connsiteX22" fmla="*/ 108014 w 4838700"/>
                <a:gd name="connsiteY22" fmla="*/ 714375 h 885825"/>
                <a:gd name="connsiteX23" fmla="*/ 121634 w 4838700"/>
                <a:gd name="connsiteY23" fmla="*/ 701040 h 885825"/>
                <a:gd name="connsiteX24" fmla="*/ 109347 w 4838700"/>
                <a:gd name="connsiteY24" fmla="*/ 700183 h 885825"/>
                <a:gd name="connsiteX25" fmla="*/ 102489 w 4838700"/>
                <a:gd name="connsiteY25" fmla="*/ 696182 h 885825"/>
                <a:gd name="connsiteX26" fmla="*/ 112109 w 4838700"/>
                <a:gd name="connsiteY26" fmla="*/ 692563 h 885825"/>
                <a:gd name="connsiteX27" fmla="*/ 114205 w 4838700"/>
                <a:gd name="connsiteY27" fmla="*/ 687991 h 885825"/>
                <a:gd name="connsiteX28" fmla="*/ 105442 w 4838700"/>
                <a:gd name="connsiteY28" fmla="*/ 677418 h 885825"/>
                <a:gd name="connsiteX29" fmla="*/ 116396 w 4838700"/>
                <a:gd name="connsiteY29" fmla="*/ 673227 h 885825"/>
                <a:gd name="connsiteX30" fmla="*/ 126397 w 4838700"/>
                <a:gd name="connsiteY30" fmla="*/ 671417 h 885825"/>
                <a:gd name="connsiteX31" fmla="*/ 145161 w 4838700"/>
                <a:gd name="connsiteY31" fmla="*/ 672846 h 885825"/>
                <a:gd name="connsiteX32" fmla="*/ 164211 w 4838700"/>
                <a:gd name="connsiteY32" fmla="*/ 677799 h 885825"/>
                <a:gd name="connsiteX33" fmla="*/ 187452 w 4838700"/>
                <a:gd name="connsiteY33" fmla="*/ 681895 h 885825"/>
                <a:gd name="connsiteX34" fmla="*/ 190405 w 4838700"/>
                <a:gd name="connsiteY34" fmla="*/ 695706 h 885825"/>
                <a:gd name="connsiteX35" fmla="*/ 191834 w 4838700"/>
                <a:gd name="connsiteY35" fmla="*/ 696944 h 885825"/>
                <a:gd name="connsiteX36" fmla="*/ 190881 w 4838700"/>
                <a:gd name="connsiteY36" fmla="*/ 699135 h 885825"/>
                <a:gd name="connsiteX37" fmla="*/ 194596 w 4838700"/>
                <a:gd name="connsiteY37" fmla="*/ 725900 h 885825"/>
                <a:gd name="connsiteX38" fmla="*/ 198120 w 4838700"/>
                <a:gd name="connsiteY38" fmla="*/ 751237 h 885825"/>
                <a:gd name="connsiteX39" fmla="*/ 197072 w 4838700"/>
                <a:gd name="connsiteY39" fmla="*/ 752189 h 885825"/>
                <a:gd name="connsiteX40" fmla="*/ 198311 w 4838700"/>
                <a:gd name="connsiteY40" fmla="*/ 752380 h 885825"/>
                <a:gd name="connsiteX41" fmla="*/ 202311 w 4838700"/>
                <a:gd name="connsiteY41" fmla="*/ 757523 h 885825"/>
                <a:gd name="connsiteX42" fmla="*/ 203073 w 4838700"/>
                <a:gd name="connsiteY42" fmla="*/ 760667 h 885825"/>
                <a:gd name="connsiteX43" fmla="*/ 203264 w 4838700"/>
                <a:gd name="connsiteY43" fmla="*/ 766286 h 885825"/>
                <a:gd name="connsiteX44" fmla="*/ 204311 w 4838700"/>
                <a:gd name="connsiteY44" fmla="*/ 776002 h 885825"/>
                <a:gd name="connsiteX45" fmla="*/ 209645 w 4838700"/>
                <a:gd name="connsiteY45" fmla="*/ 812101 h 885825"/>
                <a:gd name="connsiteX46" fmla="*/ 213836 w 4838700"/>
                <a:gd name="connsiteY46" fmla="*/ 823817 h 885825"/>
                <a:gd name="connsiteX47" fmla="*/ 214884 w 4838700"/>
                <a:gd name="connsiteY47" fmla="*/ 826103 h 885825"/>
                <a:gd name="connsiteX48" fmla="*/ 216789 w 4838700"/>
                <a:gd name="connsiteY48" fmla="*/ 828104 h 885825"/>
                <a:gd name="connsiteX49" fmla="*/ 223838 w 4838700"/>
                <a:gd name="connsiteY49" fmla="*/ 830866 h 885825"/>
                <a:gd name="connsiteX50" fmla="*/ 214122 w 4838700"/>
                <a:gd name="connsiteY50" fmla="*/ 788003 h 885825"/>
                <a:gd name="connsiteX51" fmla="*/ 214313 w 4838700"/>
                <a:gd name="connsiteY51" fmla="*/ 764572 h 885825"/>
                <a:gd name="connsiteX52" fmla="*/ 210693 w 4838700"/>
                <a:gd name="connsiteY52" fmla="*/ 753237 h 885825"/>
                <a:gd name="connsiteX53" fmla="*/ 209836 w 4838700"/>
                <a:gd name="connsiteY53" fmla="*/ 738854 h 885825"/>
                <a:gd name="connsiteX54" fmla="*/ 211360 w 4838700"/>
                <a:gd name="connsiteY54" fmla="*/ 738759 h 885825"/>
                <a:gd name="connsiteX55" fmla="*/ 214122 w 4838700"/>
                <a:gd name="connsiteY55" fmla="*/ 738854 h 885825"/>
                <a:gd name="connsiteX56" fmla="*/ 219551 w 4838700"/>
                <a:gd name="connsiteY56" fmla="*/ 739521 h 885825"/>
                <a:gd name="connsiteX57" fmla="*/ 228600 w 4838700"/>
                <a:gd name="connsiteY57" fmla="*/ 742283 h 885825"/>
                <a:gd name="connsiteX58" fmla="*/ 244316 w 4838700"/>
                <a:gd name="connsiteY58" fmla="*/ 749903 h 885825"/>
                <a:gd name="connsiteX59" fmla="*/ 236696 w 4838700"/>
                <a:gd name="connsiteY59" fmla="*/ 759428 h 885825"/>
                <a:gd name="connsiteX60" fmla="*/ 252508 w 4838700"/>
                <a:gd name="connsiteY60" fmla="*/ 755713 h 885825"/>
                <a:gd name="connsiteX61" fmla="*/ 270034 w 4838700"/>
                <a:gd name="connsiteY61" fmla="*/ 810577 h 885825"/>
                <a:gd name="connsiteX62" fmla="*/ 306038 w 4838700"/>
                <a:gd name="connsiteY62" fmla="*/ 846582 h 885825"/>
                <a:gd name="connsiteX63" fmla="*/ 280607 w 4838700"/>
                <a:gd name="connsiteY63" fmla="*/ 766953 h 885825"/>
                <a:gd name="connsiteX64" fmla="*/ 292132 w 4838700"/>
                <a:gd name="connsiteY64" fmla="*/ 751046 h 885825"/>
                <a:gd name="connsiteX65" fmla="*/ 372904 w 4838700"/>
                <a:gd name="connsiteY65" fmla="*/ 852202 h 885825"/>
                <a:gd name="connsiteX66" fmla="*/ 360998 w 4838700"/>
                <a:gd name="connsiteY66" fmla="*/ 821436 h 885825"/>
                <a:gd name="connsiteX67" fmla="*/ 364903 w 4838700"/>
                <a:gd name="connsiteY67" fmla="*/ 790575 h 885825"/>
                <a:gd name="connsiteX68" fmla="*/ 424624 w 4838700"/>
                <a:gd name="connsiteY68" fmla="*/ 836962 h 885825"/>
                <a:gd name="connsiteX69" fmla="*/ 436721 w 4838700"/>
                <a:gd name="connsiteY69" fmla="*/ 834104 h 885825"/>
                <a:gd name="connsiteX70" fmla="*/ 445008 w 4838700"/>
                <a:gd name="connsiteY70" fmla="*/ 815721 h 885825"/>
                <a:gd name="connsiteX71" fmla="*/ 433292 w 4838700"/>
                <a:gd name="connsiteY71" fmla="*/ 784670 h 885825"/>
                <a:gd name="connsiteX72" fmla="*/ 409004 w 4838700"/>
                <a:gd name="connsiteY72" fmla="*/ 781145 h 885825"/>
                <a:gd name="connsiteX73" fmla="*/ 433483 w 4838700"/>
                <a:gd name="connsiteY73" fmla="*/ 775430 h 885825"/>
                <a:gd name="connsiteX74" fmla="*/ 441865 w 4838700"/>
                <a:gd name="connsiteY74" fmla="*/ 760190 h 885825"/>
                <a:gd name="connsiteX75" fmla="*/ 474059 w 4838700"/>
                <a:gd name="connsiteY75" fmla="*/ 782384 h 885825"/>
                <a:gd name="connsiteX76" fmla="*/ 461772 w 4838700"/>
                <a:gd name="connsiteY76" fmla="*/ 788384 h 885825"/>
                <a:gd name="connsiteX77" fmla="*/ 477298 w 4838700"/>
                <a:gd name="connsiteY77" fmla="*/ 819436 h 885825"/>
                <a:gd name="connsiteX78" fmla="*/ 501587 w 4838700"/>
                <a:gd name="connsiteY78" fmla="*/ 816769 h 885825"/>
                <a:gd name="connsiteX79" fmla="*/ 502539 w 4838700"/>
                <a:gd name="connsiteY79" fmla="*/ 782860 h 885825"/>
                <a:gd name="connsiteX80" fmla="*/ 478250 w 4838700"/>
                <a:gd name="connsiteY80" fmla="*/ 779335 h 885825"/>
                <a:gd name="connsiteX81" fmla="*/ 519208 w 4838700"/>
                <a:gd name="connsiteY81" fmla="*/ 774097 h 885825"/>
                <a:gd name="connsiteX82" fmla="*/ 534924 w 4838700"/>
                <a:gd name="connsiteY82" fmla="*/ 796385 h 885825"/>
                <a:gd name="connsiteX83" fmla="*/ 549783 w 4838700"/>
                <a:gd name="connsiteY83" fmla="*/ 840200 h 885825"/>
                <a:gd name="connsiteX84" fmla="*/ 577977 w 4838700"/>
                <a:gd name="connsiteY84" fmla="*/ 847534 h 885825"/>
                <a:gd name="connsiteX85" fmla="*/ 562642 w 4838700"/>
                <a:gd name="connsiteY85" fmla="*/ 822198 h 885825"/>
                <a:gd name="connsiteX86" fmla="*/ 559403 w 4838700"/>
                <a:gd name="connsiteY86" fmla="*/ 800481 h 885825"/>
                <a:gd name="connsiteX87" fmla="*/ 580168 w 4838700"/>
                <a:gd name="connsiteY87" fmla="*/ 795147 h 885825"/>
                <a:gd name="connsiteX88" fmla="*/ 559594 w 4838700"/>
                <a:gd name="connsiteY88" fmla="*/ 794290 h 885825"/>
                <a:gd name="connsiteX89" fmla="*/ 551879 w 4838700"/>
                <a:gd name="connsiteY89" fmla="*/ 781622 h 885825"/>
                <a:gd name="connsiteX90" fmla="*/ 560642 w 4838700"/>
                <a:gd name="connsiteY90" fmla="*/ 766572 h 885825"/>
                <a:gd name="connsiteX91" fmla="*/ 639509 w 4838700"/>
                <a:gd name="connsiteY91" fmla="*/ 844105 h 885825"/>
                <a:gd name="connsiteX92" fmla="*/ 637604 w 4838700"/>
                <a:gd name="connsiteY92" fmla="*/ 800767 h 885825"/>
                <a:gd name="connsiteX93" fmla="*/ 617125 w 4838700"/>
                <a:gd name="connsiteY93" fmla="*/ 796576 h 885825"/>
                <a:gd name="connsiteX94" fmla="*/ 634079 w 4838700"/>
                <a:gd name="connsiteY94" fmla="*/ 788194 h 885825"/>
                <a:gd name="connsiteX95" fmla="*/ 650558 w 4838700"/>
                <a:gd name="connsiteY95" fmla="*/ 792194 h 885825"/>
                <a:gd name="connsiteX96" fmla="*/ 675513 w 4838700"/>
                <a:gd name="connsiteY96" fmla="*/ 793623 h 885825"/>
                <a:gd name="connsiteX97" fmla="*/ 704088 w 4838700"/>
                <a:gd name="connsiteY97" fmla="*/ 804577 h 885825"/>
                <a:gd name="connsiteX98" fmla="*/ 704660 w 4838700"/>
                <a:gd name="connsiteY98" fmla="*/ 795338 h 885825"/>
                <a:gd name="connsiteX99" fmla="*/ 746189 w 4838700"/>
                <a:gd name="connsiteY99" fmla="*/ 800957 h 885825"/>
                <a:gd name="connsiteX100" fmla="*/ 754380 w 4838700"/>
                <a:gd name="connsiteY100" fmla="*/ 804672 h 885825"/>
                <a:gd name="connsiteX101" fmla="*/ 738569 w 4838700"/>
                <a:gd name="connsiteY101" fmla="*/ 788003 h 885825"/>
                <a:gd name="connsiteX102" fmla="*/ 796385 w 4838700"/>
                <a:gd name="connsiteY102" fmla="*/ 807720 h 885825"/>
                <a:gd name="connsiteX103" fmla="*/ 821341 w 4838700"/>
                <a:gd name="connsiteY103" fmla="*/ 812578 h 885825"/>
                <a:gd name="connsiteX104" fmla="*/ 818483 w 4838700"/>
                <a:gd name="connsiteY104" fmla="*/ 793813 h 885825"/>
                <a:gd name="connsiteX105" fmla="*/ 830390 w 4838700"/>
                <a:gd name="connsiteY105" fmla="*/ 804005 h 885825"/>
                <a:gd name="connsiteX106" fmla="*/ 856107 w 4838700"/>
                <a:gd name="connsiteY106" fmla="*/ 799719 h 885825"/>
                <a:gd name="connsiteX107" fmla="*/ 859155 w 4838700"/>
                <a:gd name="connsiteY107" fmla="*/ 815435 h 885825"/>
                <a:gd name="connsiteX108" fmla="*/ 948023 w 4838700"/>
                <a:gd name="connsiteY108" fmla="*/ 826008 h 885825"/>
                <a:gd name="connsiteX109" fmla="*/ 948785 w 4838700"/>
                <a:gd name="connsiteY109" fmla="*/ 816769 h 885825"/>
                <a:gd name="connsiteX110" fmla="*/ 978313 w 4838700"/>
                <a:gd name="connsiteY110" fmla="*/ 822388 h 885825"/>
                <a:gd name="connsiteX111" fmla="*/ 968978 w 4838700"/>
                <a:gd name="connsiteY111" fmla="*/ 830771 h 885825"/>
                <a:gd name="connsiteX112" fmla="*/ 1080230 w 4838700"/>
                <a:gd name="connsiteY112" fmla="*/ 844105 h 885825"/>
                <a:gd name="connsiteX113" fmla="*/ 1127474 w 4838700"/>
                <a:gd name="connsiteY113" fmla="*/ 851726 h 885825"/>
                <a:gd name="connsiteX114" fmla="*/ 1189101 w 4838700"/>
                <a:gd name="connsiteY114" fmla="*/ 848392 h 885825"/>
                <a:gd name="connsiteX115" fmla="*/ 1176719 w 4838700"/>
                <a:gd name="connsiteY115" fmla="*/ 840962 h 885825"/>
                <a:gd name="connsiteX116" fmla="*/ 1185672 w 4838700"/>
                <a:gd name="connsiteY116" fmla="*/ 838772 h 885825"/>
                <a:gd name="connsiteX117" fmla="*/ 1198626 w 4838700"/>
                <a:gd name="connsiteY117" fmla="*/ 840010 h 885825"/>
                <a:gd name="connsiteX118" fmla="*/ 1317784 w 4838700"/>
                <a:gd name="connsiteY118" fmla="*/ 842391 h 885825"/>
                <a:gd name="connsiteX119" fmla="*/ 1312164 w 4838700"/>
                <a:gd name="connsiteY119" fmla="*/ 854297 h 885825"/>
                <a:gd name="connsiteX120" fmla="*/ 1387031 w 4838700"/>
                <a:gd name="connsiteY120" fmla="*/ 864680 h 885825"/>
                <a:gd name="connsiteX121" fmla="*/ 1405985 w 4838700"/>
                <a:gd name="connsiteY121" fmla="*/ 854107 h 885825"/>
                <a:gd name="connsiteX122" fmla="*/ 1426940 w 4838700"/>
                <a:gd name="connsiteY122" fmla="*/ 868489 h 885825"/>
                <a:gd name="connsiteX123" fmla="*/ 1432846 w 4838700"/>
                <a:gd name="connsiteY123" fmla="*/ 853535 h 885825"/>
                <a:gd name="connsiteX124" fmla="*/ 1476851 w 4838700"/>
                <a:gd name="connsiteY124" fmla="*/ 863822 h 885825"/>
                <a:gd name="connsiteX125" fmla="*/ 1454087 w 4838700"/>
                <a:gd name="connsiteY125" fmla="*/ 864870 h 885825"/>
                <a:gd name="connsiteX126" fmla="*/ 1494663 w 4838700"/>
                <a:gd name="connsiteY126" fmla="*/ 865442 h 885825"/>
                <a:gd name="connsiteX127" fmla="*/ 1482662 w 4838700"/>
                <a:gd name="connsiteY127" fmla="*/ 848868 h 885825"/>
                <a:gd name="connsiteX128" fmla="*/ 1512856 w 4838700"/>
                <a:gd name="connsiteY128" fmla="*/ 864013 h 885825"/>
                <a:gd name="connsiteX129" fmla="*/ 1531620 w 4838700"/>
                <a:gd name="connsiteY129" fmla="*/ 856393 h 885825"/>
                <a:gd name="connsiteX130" fmla="*/ 1549527 w 4838700"/>
                <a:gd name="connsiteY130" fmla="*/ 858012 h 885825"/>
                <a:gd name="connsiteX131" fmla="*/ 1536383 w 4838700"/>
                <a:gd name="connsiteY131" fmla="*/ 853726 h 885825"/>
                <a:gd name="connsiteX132" fmla="*/ 1551527 w 4838700"/>
                <a:gd name="connsiteY132" fmla="*/ 836581 h 885825"/>
                <a:gd name="connsiteX133" fmla="*/ 1545622 w 4838700"/>
                <a:gd name="connsiteY133" fmla="*/ 851535 h 885825"/>
                <a:gd name="connsiteX134" fmla="*/ 1568006 w 4838700"/>
                <a:gd name="connsiteY134" fmla="*/ 853535 h 885825"/>
                <a:gd name="connsiteX135" fmla="*/ 1580198 w 4838700"/>
                <a:gd name="connsiteY135" fmla="*/ 870109 h 885825"/>
                <a:gd name="connsiteX136" fmla="*/ 1586389 w 4838700"/>
                <a:gd name="connsiteY136" fmla="*/ 852011 h 885825"/>
                <a:gd name="connsiteX137" fmla="*/ 1648968 w 4838700"/>
                <a:gd name="connsiteY137" fmla="*/ 866489 h 885825"/>
                <a:gd name="connsiteX138" fmla="*/ 1682591 w 4838700"/>
                <a:gd name="connsiteY138" fmla="*/ 844582 h 885825"/>
                <a:gd name="connsiteX139" fmla="*/ 1676876 w 4838700"/>
                <a:gd name="connsiteY139" fmla="*/ 859536 h 885825"/>
                <a:gd name="connsiteX140" fmla="*/ 1694974 w 4838700"/>
                <a:gd name="connsiteY140" fmla="*/ 861060 h 885825"/>
                <a:gd name="connsiteX141" fmla="*/ 1680686 w 4838700"/>
                <a:gd name="connsiteY141" fmla="*/ 869156 h 885825"/>
                <a:gd name="connsiteX142" fmla="*/ 1684211 w 4838700"/>
                <a:gd name="connsiteY142" fmla="*/ 881825 h 885825"/>
                <a:gd name="connsiteX143" fmla="*/ 1740217 w 4838700"/>
                <a:gd name="connsiteY143" fmla="*/ 870585 h 885825"/>
                <a:gd name="connsiteX144" fmla="*/ 1717358 w 4838700"/>
                <a:gd name="connsiteY144" fmla="*/ 868966 h 885825"/>
                <a:gd name="connsiteX145" fmla="*/ 1763173 w 4838700"/>
                <a:gd name="connsiteY145" fmla="*/ 872204 h 885825"/>
                <a:gd name="connsiteX146" fmla="*/ 1744599 w 4838700"/>
                <a:gd name="connsiteY146" fmla="*/ 874014 h 885825"/>
                <a:gd name="connsiteX147" fmla="*/ 1757458 w 4838700"/>
                <a:gd name="connsiteY147" fmla="*/ 887254 h 885825"/>
                <a:gd name="connsiteX148" fmla="*/ 1781651 w 4838700"/>
                <a:gd name="connsiteY148" fmla="*/ 870490 h 885825"/>
                <a:gd name="connsiteX149" fmla="*/ 1864709 w 4838700"/>
                <a:gd name="connsiteY149" fmla="*/ 872680 h 885825"/>
                <a:gd name="connsiteX150" fmla="*/ 1846517 w 4838700"/>
                <a:gd name="connsiteY150" fmla="*/ 865442 h 885825"/>
                <a:gd name="connsiteX151" fmla="*/ 1879092 w 4838700"/>
                <a:gd name="connsiteY151" fmla="*/ 864203 h 885825"/>
                <a:gd name="connsiteX152" fmla="*/ 1901762 w 4838700"/>
                <a:gd name="connsiteY152" fmla="*/ 874776 h 885825"/>
                <a:gd name="connsiteX153" fmla="*/ 1888712 w 4838700"/>
                <a:gd name="connsiteY153" fmla="*/ 858584 h 885825"/>
                <a:gd name="connsiteX154" fmla="*/ 1948339 w 4838700"/>
                <a:gd name="connsiteY154" fmla="*/ 871156 h 885825"/>
                <a:gd name="connsiteX155" fmla="*/ 1957102 w 4838700"/>
                <a:gd name="connsiteY155" fmla="*/ 886968 h 885825"/>
                <a:gd name="connsiteX156" fmla="*/ 1976723 w 4838700"/>
                <a:gd name="connsiteY156" fmla="*/ 872300 h 885825"/>
                <a:gd name="connsiteX157" fmla="*/ 1971485 w 4838700"/>
                <a:gd name="connsiteY157" fmla="*/ 884396 h 885825"/>
                <a:gd name="connsiteX158" fmla="*/ 2018824 w 4838700"/>
                <a:gd name="connsiteY158" fmla="*/ 889254 h 885825"/>
                <a:gd name="connsiteX159" fmla="*/ 2009680 w 4838700"/>
                <a:gd name="connsiteY159" fmla="*/ 879634 h 885825"/>
                <a:gd name="connsiteX160" fmla="*/ 2047875 w 4838700"/>
                <a:gd name="connsiteY160" fmla="*/ 871728 h 885825"/>
                <a:gd name="connsiteX161" fmla="*/ 2052257 w 4838700"/>
                <a:gd name="connsiteY161" fmla="*/ 884206 h 885825"/>
                <a:gd name="connsiteX162" fmla="*/ 2067116 w 4838700"/>
                <a:gd name="connsiteY162" fmla="*/ 860012 h 885825"/>
                <a:gd name="connsiteX163" fmla="*/ 2048351 w 4838700"/>
                <a:gd name="connsiteY163" fmla="*/ 856297 h 885825"/>
                <a:gd name="connsiteX164" fmla="*/ 2038541 w 4838700"/>
                <a:gd name="connsiteY164" fmla="*/ 868299 h 885825"/>
                <a:gd name="connsiteX165" fmla="*/ 2005870 w 4838700"/>
                <a:gd name="connsiteY165" fmla="*/ 857822 h 885825"/>
                <a:gd name="connsiteX166" fmla="*/ 2020824 w 4838700"/>
                <a:gd name="connsiteY166" fmla="*/ 833723 h 885825"/>
                <a:gd name="connsiteX167" fmla="*/ 2035016 w 4838700"/>
                <a:gd name="connsiteY167" fmla="*/ 831151 h 885825"/>
                <a:gd name="connsiteX168" fmla="*/ 2044256 w 4838700"/>
                <a:gd name="connsiteY168" fmla="*/ 837629 h 885825"/>
                <a:gd name="connsiteX169" fmla="*/ 2039969 w 4838700"/>
                <a:gd name="connsiteY169" fmla="*/ 825151 h 885825"/>
                <a:gd name="connsiteX170" fmla="*/ 2068259 w 4838700"/>
                <a:gd name="connsiteY170" fmla="*/ 820007 h 885825"/>
                <a:gd name="connsiteX171" fmla="*/ 2077212 w 4838700"/>
                <a:gd name="connsiteY171" fmla="*/ 835724 h 885825"/>
                <a:gd name="connsiteX172" fmla="*/ 2095214 w 4838700"/>
                <a:gd name="connsiteY172" fmla="*/ 820579 h 885825"/>
                <a:gd name="connsiteX173" fmla="*/ 2099405 w 4838700"/>
                <a:gd name="connsiteY173" fmla="*/ 829913 h 885825"/>
                <a:gd name="connsiteX174" fmla="*/ 2072259 w 4838700"/>
                <a:gd name="connsiteY174" fmla="*/ 847916 h 885825"/>
                <a:gd name="connsiteX175" fmla="*/ 2108168 w 4838700"/>
                <a:gd name="connsiteY175" fmla="*/ 830009 h 885825"/>
                <a:gd name="connsiteX176" fmla="*/ 2134743 w 4838700"/>
                <a:gd name="connsiteY176" fmla="*/ 827342 h 885825"/>
                <a:gd name="connsiteX177" fmla="*/ 2138934 w 4838700"/>
                <a:gd name="connsiteY177" fmla="*/ 836676 h 885825"/>
                <a:gd name="connsiteX178" fmla="*/ 2116836 w 4838700"/>
                <a:gd name="connsiteY178" fmla="*/ 836295 h 885825"/>
                <a:gd name="connsiteX179" fmla="*/ 2129790 w 4838700"/>
                <a:gd name="connsiteY179" fmla="*/ 848868 h 885825"/>
                <a:gd name="connsiteX180" fmla="*/ 2129695 w 4838700"/>
                <a:gd name="connsiteY180" fmla="*/ 855059 h 885825"/>
                <a:gd name="connsiteX181" fmla="*/ 2165318 w 4838700"/>
                <a:gd name="connsiteY181" fmla="*/ 840200 h 885825"/>
                <a:gd name="connsiteX182" fmla="*/ 2156746 w 4838700"/>
                <a:gd name="connsiteY182" fmla="*/ 827722 h 885825"/>
                <a:gd name="connsiteX183" fmla="*/ 2178558 w 4838700"/>
                <a:gd name="connsiteY183" fmla="*/ 837247 h 885825"/>
                <a:gd name="connsiteX184" fmla="*/ 2191798 w 4838700"/>
                <a:gd name="connsiteY184" fmla="*/ 837438 h 885825"/>
                <a:gd name="connsiteX185" fmla="*/ 2188274 w 4838700"/>
                <a:gd name="connsiteY185" fmla="*/ 797243 h 885825"/>
                <a:gd name="connsiteX186" fmla="*/ 2218849 w 4838700"/>
                <a:gd name="connsiteY186" fmla="*/ 810006 h 885825"/>
                <a:gd name="connsiteX187" fmla="*/ 2218754 w 4838700"/>
                <a:gd name="connsiteY187" fmla="*/ 816197 h 885825"/>
                <a:gd name="connsiteX188" fmla="*/ 2187893 w 4838700"/>
                <a:gd name="connsiteY188" fmla="*/ 815721 h 885825"/>
                <a:gd name="connsiteX189" fmla="*/ 2196656 w 4838700"/>
                <a:gd name="connsiteY189" fmla="*/ 818959 h 885825"/>
                <a:gd name="connsiteX190" fmla="*/ 2187797 w 4838700"/>
                <a:gd name="connsiteY190" fmla="*/ 821912 h 885825"/>
                <a:gd name="connsiteX191" fmla="*/ 2262569 w 4838700"/>
                <a:gd name="connsiteY191" fmla="*/ 829247 h 885825"/>
                <a:gd name="connsiteX192" fmla="*/ 2298002 w 4838700"/>
                <a:gd name="connsiteY192" fmla="*/ 823627 h 885825"/>
                <a:gd name="connsiteX193" fmla="*/ 2284952 w 4838700"/>
                <a:gd name="connsiteY193" fmla="*/ 814197 h 885825"/>
                <a:gd name="connsiteX194" fmla="*/ 2311337 w 4838700"/>
                <a:gd name="connsiteY194" fmla="*/ 817721 h 885825"/>
                <a:gd name="connsiteX195" fmla="*/ 2302288 w 4838700"/>
                <a:gd name="connsiteY195" fmla="*/ 829913 h 885825"/>
                <a:gd name="connsiteX196" fmla="*/ 2324386 w 4838700"/>
                <a:gd name="connsiteY196" fmla="*/ 827151 h 885825"/>
                <a:gd name="connsiteX197" fmla="*/ 2302955 w 4838700"/>
                <a:gd name="connsiteY197" fmla="*/ 799052 h 885825"/>
                <a:gd name="connsiteX198" fmla="*/ 2329339 w 4838700"/>
                <a:gd name="connsiteY198" fmla="*/ 802576 h 885825"/>
                <a:gd name="connsiteX199" fmla="*/ 2342102 w 4838700"/>
                <a:gd name="connsiteY199" fmla="*/ 824389 h 885825"/>
                <a:gd name="connsiteX200" fmla="*/ 2368487 w 4838700"/>
                <a:gd name="connsiteY200" fmla="*/ 827818 h 885825"/>
                <a:gd name="connsiteX201" fmla="*/ 2364296 w 4838700"/>
                <a:gd name="connsiteY201" fmla="*/ 818483 h 885825"/>
                <a:gd name="connsiteX202" fmla="*/ 2372868 w 4838700"/>
                <a:gd name="connsiteY202" fmla="*/ 830961 h 885825"/>
                <a:gd name="connsiteX203" fmla="*/ 2363915 w 4838700"/>
                <a:gd name="connsiteY203" fmla="*/ 836962 h 885825"/>
                <a:gd name="connsiteX204" fmla="*/ 2346198 w 4838700"/>
                <a:gd name="connsiteY204" fmla="*/ 839724 h 885825"/>
                <a:gd name="connsiteX205" fmla="*/ 2354675 w 4838700"/>
                <a:gd name="connsiteY205" fmla="*/ 855250 h 885825"/>
                <a:gd name="connsiteX206" fmla="*/ 2386108 w 4838700"/>
                <a:gd name="connsiteY206" fmla="*/ 828008 h 885825"/>
                <a:gd name="connsiteX207" fmla="*/ 2390204 w 4838700"/>
                <a:gd name="connsiteY207" fmla="*/ 843534 h 885825"/>
                <a:gd name="connsiteX208" fmla="*/ 2425732 w 4838700"/>
                <a:gd name="connsiteY208" fmla="*/ 831723 h 885825"/>
                <a:gd name="connsiteX209" fmla="*/ 2452021 w 4838700"/>
                <a:gd name="connsiteY209" fmla="*/ 841343 h 885825"/>
                <a:gd name="connsiteX210" fmla="*/ 2399443 w 4838700"/>
                <a:gd name="connsiteY210" fmla="*/ 825151 h 885825"/>
                <a:gd name="connsiteX211" fmla="*/ 2413349 w 4838700"/>
                <a:gd name="connsiteY211" fmla="*/ 794576 h 885825"/>
                <a:gd name="connsiteX212" fmla="*/ 2439543 w 4838700"/>
                <a:gd name="connsiteY212" fmla="*/ 807339 h 885825"/>
                <a:gd name="connsiteX213" fmla="*/ 2444020 w 4838700"/>
                <a:gd name="connsiteY213" fmla="*/ 804291 h 885825"/>
                <a:gd name="connsiteX214" fmla="*/ 2440591 w 4838700"/>
                <a:gd name="connsiteY214" fmla="*/ 758000 h 885825"/>
                <a:gd name="connsiteX215" fmla="*/ 2462213 w 4838700"/>
                <a:gd name="connsiteY215" fmla="*/ 779907 h 885825"/>
                <a:gd name="connsiteX216" fmla="*/ 2470976 w 4838700"/>
                <a:gd name="connsiteY216" fmla="*/ 780002 h 885825"/>
                <a:gd name="connsiteX217" fmla="*/ 2475643 w 4838700"/>
                <a:gd name="connsiteY217" fmla="*/ 767715 h 885825"/>
                <a:gd name="connsiteX218" fmla="*/ 2488597 w 4838700"/>
                <a:gd name="connsiteY218" fmla="*/ 780288 h 885825"/>
                <a:gd name="connsiteX219" fmla="*/ 2514886 w 4838700"/>
                <a:gd name="connsiteY219" fmla="*/ 786860 h 885825"/>
                <a:gd name="connsiteX220" fmla="*/ 2493359 w 4838700"/>
                <a:gd name="connsiteY220" fmla="*/ 764953 h 885825"/>
                <a:gd name="connsiteX221" fmla="*/ 2493455 w 4838700"/>
                <a:gd name="connsiteY221" fmla="*/ 758762 h 885825"/>
                <a:gd name="connsiteX222" fmla="*/ 2541746 w 4838700"/>
                <a:gd name="connsiteY222" fmla="*/ 765620 h 885825"/>
                <a:gd name="connsiteX223" fmla="*/ 2590229 w 4838700"/>
                <a:gd name="connsiteY223" fmla="*/ 766381 h 885825"/>
                <a:gd name="connsiteX224" fmla="*/ 2581466 w 4838700"/>
                <a:gd name="connsiteY224" fmla="*/ 763143 h 885825"/>
                <a:gd name="connsiteX225" fmla="*/ 2590514 w 4838700"/>
                <a:gd name="connsiteY225" fmla="*/ 750951 h 885825"/>
                <a:gd name="connsiteX226" fmla="*/ 2607945 w 4838700"/>
                <a:gd name="connsiteY226" fmla="*/ 760476 h 885825"/>
                <a:gd name="connsiteX227" fmla="*/ 2616327 w 4838700"/>
                <a:gd name="connsiteY227" fmla="*/ 782193 h 885825"/>
                <a:gd name="connsiteX228" fmla="*/ 2625185 w 4838700"/>
                <a:gd name="connsiteY228" fmla="*/ 779240 h 885825"/>
                <a:gd name="connsiteX229" fmla="*/ 2621090 w 4838700"/>
                <a:gd name="connsiteY229" fmla="*/ 763810 h 885825"/>
                <a:gd name="connsiteX230" fmla="*/ 2642997 w 4838700"/>
                <a:gd name="connsiteY230" fmla="*/ 770287 h 885825"/>
                <a:gd name="connsiteX231" fmla="*/ 2651856 w 4838700"/>
                <a:gd name="connsiteY231" fmla="*/ 767334 h 885825"/>
                <a:gd name="connsiteX232" fmla="*/ 2638806 w 4838700"/>
                <a:gd name="connsiteY232" fmla="*/ 760952 h 885825"/>
                <a:gd name="connsiteX233" fmla="*/ 2643283 w 4838700"/>
                <a:gd name="connsiteY233" fmla="*/ 754856 h 885825"/>
                <a:gd name="connsiteX234" fmla="*/ 2674144 w 4838700"/>
                <a:gd name="connsiteY234" fmla="*/ 755333 h 885825"/>
                <a:gd name="connsiteX235" fmla="*/ 2713387 w 4838700"/>
                <a:gd name="connsiteY235" fmla="*/ 777526 h 885825"/>
                <a:gd name="connsiteX236" fmla="*/ 2704719 w 4838700"/>
                <a:gd name="connsiteY236" fmla="*/ 768191 h 885825"/>
                <a:gd name="connsiteX237" fmla="*/ 2731103 w 4838700"/>
                <a:gd name="connsiteY237" fmla="*/ 768572 h 885825"/>
                <a:gd name="connsiteX238" fmla="*/ 2713673 w 4838700"/>
                <a:gd name="connsiteY238" fmla="*/ 759047 h 885825"/>
                <a:gd name="connsiteX239" fmla="*/ 2731389 w 4838700"/>
                <a:gd name="connsiteY239" fmla="*/ 753142 h 885825"/>
                <a:gd name="connsiteX240" fmla="*/ 2740057 w 4838700"/>
                <a:gd name="connsiteY240" fmla="*/ 762572 h 885825"/>
                <a:gd name="connsiteX241" fmla="*/ 2735961 w 4838700"/>
                <a:gd name="connsiteY241" fmla="*/ 743998 h 885825"/>
                <a:gd name="connsiteX242" fmla="*/ 2762250 w 4838700"/>
                <a:gd name="connsiteY242" fmla="*/ 753618 h 885825"/>
                <a:gd name="connsiteX243" fmla="*/ 2753297 w 4838700"/>
                <a:gd name="connsiteY243" fmla="*/ 759714 h 885825"/>
                <a:gd name="connsiteX244" fmla="*/ 2749010 w 4838700"/>
                <a:gd name="connsiteY244" fmla="*/ 753427 h 885825"/>
                <a:gd name="connsiteX245" fmla="*/ 2770727 w 4838700"/>
                <a:gd name="connsiteY245" fmla="*/ 769239 h 885825"/>
                <a:gd name="connsiteX246" fmla="*/ 2788730 w 4838700"/>
                <a:gd name="connsiteY246" fmla="*/ 754094 h 885825"/>
                <a:gd name="connsiteX247" fmla="*/ 2806065 w 4838700"/>
                <a:gd name="connsiteY247" fmla="*/ 766763 h 885825"/>
                <a:gd name="connsiteX248" fmla="*/ 2828449 w 4838700"/>
                <a:gd name="connsiteY248" fmla="*/ 745522 h 885825"/>
                <a:gd name="connsiteX249" fmla="*/ 2894648 w 4838700"/>
                <a:gd name="connsiteY249" fmla="*/ 743426 h 885825"/>
                <a:gd name="connsiteX250" fmla="*/ 2907792 w 4838700"/>
                <a:gd name="connsiteY250" fmla="*/ 746665 h 885825"/>
                <a:gd name="connsiteX251" fmla="*/ 2916365 w 4838700"/>
                <a:gd name="connsiteY251" fmla="*/ 759143 h 885825"/>
                <a:gd name="connsiteX252" fmla="*/ 2956179 w 4838700"/>
                <a:gd name="connsiteY252" fmla="*/ 750475 h 885825"/>
                <a:gd name="connsiteX253" fmla="*/ 2934272 w 4838700"/>
                <a:gd name="connsiteY253" fmla="*/ 743998 h 885825"/>
                <a:gd name="connsiteX254" fmla="*/ 2951893 w 4838700"/>
                <a:gd name="connsiteY254" fmla="*/ 744284 h 885825"/>
                <a:gd name="connsiteX255" fmla="*/ 2960942 w 4838700"/>
                <a:gd name="connsiteY255" fmla="*/ 732092 h 885825"/>
                <a:gd name="connsiteX256" fmla="*/ 2938939 w 4838700"/>
                <a:gd name="connsiteY256" fmla="*/ 728663 h 885825"/>
                <a:gd name="connsiteX257" fmla="*/ 2939034 w 4838700"/>
                <a:gd name="connsiteY257" fmla="*/ 722471 h 885825"/>
                <a:gd name="connsiteX258" fmla="*/ 3018187 w 4838700"/>
                <a:gd name="connsiteY258" fmla="*/ 732949 h 885825"/>
                <a:gd name="connsiteX259" fmla="*/ 3049238 w 4838700"/>
                <a:gd name="connsiteY259" fmla="*/ 721043 h 885825"/>
                <a:gd name="connsiteX260" fmla="*/ 3049048 w 4838700"/>
                <a:gd name="connsiteY260" fmla="*/ 733330 h 885825"/>
                <a:gd name="connsiteX261" fmla="*/ 3110675 w 4838700"/>
                <a:gd name="connsiteY261" fmla="*/ 740474 h 885825"/>
                <a:gd name="connsiteX262" fmla="*/ 3154871 w 4838700"/>
                <a:gd name="connsiteY262" fmla="*/ 731901 h 885825"/>
                <a:gd name="connsiteX263" fmla="*/ 3154680 w 4838700"/>
                <a:gd name="connsiteY263" fmla="*/ 744284 h 885825"/>
                <a:gd name="connsiteX264" fmla="*/ 3172397 w 4838700"/>
                <a:gd name="connsiteY264" fmla="*/ 735235 h 885825"/>
                <a:gd name="connsiteX265" fmla="*/ 3194209 w 4838700"/>
                <a:gd name="connsiteY265" fmla="*/ 747903 h 885825"/>
                <a:gd name="connsiteX266" fmla="*/ 3185732 w 4838700"/>
                <a:gd name="connsiteY266" fmla="*/ 732377 h 885825"/>
                <a:gd name="connsiteX267" fmla="*/ 3181445 w 4838700"/>
                <a:gd name="connsiteY267" fmla="*/ 723043 h 885825"/>
                <a:gd name="connsiteX268" fmla="*/ 3230023 w 4838700"/>
                <a:gd name="connsiteY268" fmla="*/ 720662 h 885825"/>
                <a:gd name="connsiteX269" fmla="*/ 3247454 w 4838700"/>
                <a:gd name="connsiteY269" fmla="*/ 733234 h 885825"/>
                <a:gd name="connsiteX270" fmla="*/ 3225356 w 4838700"/>
                <a:gd name="connsiteY270" fmla="*/ 739140 h 885825"/>
                <a:gd name="connsiteX271" fmla="*/ 3357563 w 4838700"/>
                <a:gd name="connsiteY271" fmla="*/ 737997 h 885825"/>
                <a:gd name="connsiteX272" fmla="*/ 3366231 w 4838700"/>
                <a:gd name="connsiteY272" fmla="*/ 747427 h 885825"/>
                <a:gd name="connsiteX273" fmla="*/ 3414903 w 4838700"/>
                <a:gd name="connsiteY273" fmla="*/ 735806 h 885825"/>
                <a:gd name="connsiteX274" fmla="*/ 3397377 w 4838700"/>
                <a:gd name="connsiteY274" fmla="*/ 729329 h 885825"/>
                <a:gd name="connsiteX275" fmla="*/ 3384042 w 4838700"/>
                <a:gd name="connsiteY275" fmla="*/ 735330 h 885825"/>
                <a:gd name="connsiteX276" fmla="*/ 3384423 w 4838700"/>
                <a:gd name="connsiteY276" fmla="*/ 710660 h 885825"/>
                <a:gd name="connsiteX277" fmla="*/ 3358229 w 4838700"/>
                <a:gd name="connsiteY277" fmla="*/ 697992 h 885825"/>
                <a:gd name="connsiteX278" fmla="*/ 3419666 w 4838700"/>
                <a:gd name="connsiteY278" fmla="*/ 714280 h 885825"/>
                <a:gd name="connsiteX279" fmla="*/ 3397853 w 4838700"/>
                <a:gd name="connsiteY279" fmla="*/ 701612 h 885825"/>
                <a:gd name="connsiteX280" fmla="*/ 3459480 w 4838700"/>
                <a:gd name="connsiteY280" fmla="*/ 702564 h 885825"/>
                <a:gd name="connsiteX281" fmla="*/ 3468148 w 4838700"/>
                <a:gd name="connsiteY281" fmla="*/ 715042 h 885825"/>
                <a:gd name="connsiteX282" fmla="*/ 3472720 w 4838700"/>
                <a:gd name="connsiteY282" fmla="*/ 702755 h 885825"/>
                <a:gd name="connsiteX283" fmla="*/ 3481292 w 4838700"/>
                <a:gd name="connsiteY283" fmla="*/ 715232 h 885825"/>
                <a:gd name="connsiteX284" fmla="*/ 3503390 w 4838700"/>
                <a:gd name="connsiteY284" fmla="*/ 712470 h 885825"/>
                <a:gd name="connsiteX285" fmla="*/ 3494723 w 4838700"/>
                <a:gd name="connsiteY285" fmla="*/ 703040 h 885825"/>
                <a:gd name="connsiteX286" fmla="*/ 3697510 w 4838700"/>
                <a:gd name="connsiteY286" fmla="*/ 699897 h 885825"/>
                <a:gd name="connsiteX287" fmla="*/ 3693414 w 4838700"/>
                <a:gd name="connsiteY287" fmla="*/ 681323 h 885825"/>
                <a:gd name="connsiteX288" fmla="*/ 3702082 w 4838700"/>
                <a:gd name="connsiteY288" fmla="*/ 693801 h 885825"/>
                <a:gd name="connsiteX289" fmla="*/ 3922586 w 4838700"/>
                <a:gd name="connsiteY289" fmla="*/ 681704 h 885825"/>
                <a:gd name="connsiteX290" fmla="*/ 3931253 w 4838700"/>
                <a:gd name="connsiteY290" fmla="*/ 691039 h 885825"/>
                <a:gd name="connsiteX291" fmla="*/ 3979831 w 4838700"/>
                <a:gd name="connsiteY291" fmla="*/ 682562 h 885825"/>
                <a:gd name="connsiteX292" fmla="*/ 3971258 w 4838700"/>
                <a:gd name="connsiteY292" fmla="*/ 660845 h 885825"/>
                <a:gd name="connsiteX293" fmla="*/ 3984498 w 4838700"/>
                <a:gd name="connsiteY293" fmla="*/ 657987 h 885825"/>
                <a:gd name="connsiteX294" fmla="*/ 4001834 w 4838700"/>
                <a:gd name="connsiteY294" fmla="*/ 682943 h 885825"/>
                <a:gd name="connsiteX295" fmla="*/ 4041648 w 4838700"/>
                <a:gd name="connsiteY295" fmla="*/ 668084 h 885825"/>
                <a:gd name="connsiteX296" fmla="*/ 4050506 w 4838700"/>
                <a:gd name="connsiteY296" fmla="*/ 665131 h 885825"/>
                <a:gd name="connsiteX297" fmla="*/ 4059650 w 4838700"/>
                <a:gd name="connsiteY297" fmla="*/ 637508 h 885825"/>
                <a:gd name="connsiteX298" fmla="*/ 4042124 w 4838700"/>
                <a:gd name="connsiteY298" fmla="*/ 627983 h 885825"/>
                <a:gd name="connsiteX299" fmla="*/ 4024408 w 4838700"/>
                <a:gd name="connsiteY299" fmla="*/ 633889 h 885825"/>
                <a:gd name="connsiteX300" fmla="*/ 4020122 w 4838700"/>
                <a:gd name="connsiteY300" fmla="*/ 627697 h 885825"/>
                <a:gd name="connsiteX301" fmla="*/ 4016026 w 4838700"/>
                <a:gd name="connsiteY301" fmla="*/ 603028 h 885825"/>
                <a:gd name="connsiteX302" fmla="*/ 4033742 w 4838700"/>
                <a:gd name="connsiteY302" fmla="*/ 593979 h 885825"/>
                <a:gd name="connsiteX303" fmla="*/ 4016121 w 4838700"/>
                <a:gd name="connsiteY303" fmla="*/ 590645 h 885825"/>
                <a:gd name="connsiteX304" fmla="*/ 4042791 w 4838700"/>
                <a:gd name="connsiteY304" fmla="*/ 575596 h 885825"/>
                <a:gd name="connsiteX305" fmla="*/ 4051459 w 4838700"/>
                <a:gd name="connsiteY305" fmla="*/ 588074 h 885825"/>
                <a:gd name="connsiteX306" fmla="*/ 4069271 w 4838700"/>
                <a:gd name="connsiteY306" fmla="*/ 576072 h 885825"/>
                <a:gd name="connsiteX307" fmla="*/ 4055936 w 4838700"/>
                <a:gd name="connsiteY307" fmla="*/ 582073 h 885825"/>
                <a:gd name="connsiteX308" fmla="*/ 4086987 w 4838700"/>
                <a:gd name="connsiteY308" fmla="*/ 560927 h 885825"/>
                <a:gd name="connsiteX309" fmla="*/ 4100036 w 4838700"/>
                <a:gd name="connsiteY309" fmla="*/ 573405 h 885825"/>
                <a:gd name="connsiteX310" fmla="*/ 4122230 w 4838700"/>
                <a:gd name="connsiteY310" fmla="*/ 558355 h 885825"/>
                <a:gd name="connsiteX311" fmla="*/ 4144137 w 4838700"/>
                <a:gd name="connsiteY311" fmla="*/ 571024 h 885825"/>
                <a:gd name="connsiteX312" fmla="*/ 4140137 w 4838700"/>
                <a:gd name="connsiteY312" fmla="*/ 537115 h 885825"/>
                <a:gd name="connsiteX313" fmla="*/ 4104989 w 4838700"/>
                <a:gd name="connsiteY313" fmla="*/ 533495 h 885825"/>
                <a:gd name="connsiteX314" fmla="*/ 4082987 w 4838700"/>
                <a:gd name="connsiteY314" fmla="*/ 530066 h 885825"/>
                <a:gd name="connsiteX315" fmla="*/ 4135850 w 4838700"/>
                <a:gd name="connsiteY315" fmla="*/ 527780 h 885825"/>
                <a:gd name="connsiteX316" fmla="*/ 4166807 w 4838700"/>
                <a:gd name="connsiteY316" fmla="*/ 515874 h 885825"/>
                <a:gd name="connsiteX317" fmla="*/ 4131755 w 4838700"/>
                <a:gd name="connsiteY317" fmla="*/ 503015 h 885825"/>
                <a:gd name="connsiteX318" fmla="*/ 4096512 w 4838700"/>
                <a:gd name="connsiteY318" fmla="*/ 508635 h 885825"/>
                <a:gd name="connsiteX319" fmla="*/ 4083368 w 4838700"/>
                <a:gd name="connsiteY319" fmla="*/ 499205 h 885825"/>
                <a:gd name="connsiteX320" fmla="*/ 4092035 w 4838700"/>
                <a:gd name="connsiteY320" fmla="*/ 514731 h 885825"/>
                <a:gd name="connsiteX321" fmla="*/ 4078796 w 4838700"/>
                <a:gd name="connsiteY321" fmla="*/ 514541 h 885825"/>
                <a:gd name="connsiteX322" fmla="*/ 4078986 w 4838700"/>
                <a:gd name="connsiteY322" fmla="*/ 499110 h 885825"/>
                <a:gd name="connsiteX323" fmla="*/ 3990975 w 4838700"/>
                <a:gd name="connsiteY323" fmla="*/ 497776 h 885825"/>
                <a:gd name="connsiteX324" fmla="*/ 3999833 w 4838700"/>
                <a:gd name="connsiteY324" fmla="*/ 497872 h 885825"/>
                <a:gd name="connsiteX325" fmla="*/ 3990785 w 4838700"/>
                <a:gd name="connsiteY325" fmla="*/ 516255 h 885825"/>
                <a:gd name="connsiteX326" fmla="*/ 3982022 w 4838700"/>
                <a:gd name="connsiteY326" fmla="*/ 516160 h 885825"/>
                <a:gd name="connsiteX327" fmla="*/ 3986975 w 4838700"/>
                <a:gd name="connsiteY327" fmla="*/ 476155 h 885825"/>
                <a:gd name="connsiteX328" fmla="*/ 3964877 w 4838700"/>
                <a:gd name="connsiteY328" fmla="*/ 482060 h 885825"/>
                <a:gd name="connsiteX329" fmla="*/ 3973925 w 4838700"/>
                <a:gd name="connsiteY329" fmla="*/ 463677 h 885825"/>
                <a:gd name="connsiteX330" fmla="*/ 4061936 w 4838700"/>
                <a:gd name="connsiteY330" fmla="*/ 465010 h 885825"/>
                <a:gd name="connsiteX331" fmla="*/ 4031171 w 4838700"/>
                <a:gd name="connsiteY331" fmla="*/ 464534 h 885825"/>
                <a:gd name="connsiteX332" fmla="*/ 4026980 w 4838700"/>
                <a:gd name="connsiteY332" fmla="*/ 449104 h 885825"/>
                <a:gd name="connsiteX333" fmla="*/ 3952208 w 4838700"/>
                <a:gd name="connsiteY333" fmla="*/ 444913 h 885825"/>
                <a:gd name="connsiteX334" fmla="*/ 3943255 w 4838700"/>
                <a:gd name="connsiteY334" fmla="*/ 454057 h 885825"/>
                <a:gd name="connsiteX335" fmla="*/ 3921348 w 4838700"/>
                <a:gd name="connsiteY335" fmla="*/ 447580 h 885825"/>
                <a:gd name="connsiteX336" fmla="*/ 3939254 w 4838700"/>
                <a:gd name="connsiteY336" fmla="*/ 426244 h 885825"/>
                <a:gd name="connsiteX337" fmla="*/ 3943541 w 4838700"/>
                <a:gd name="connsiteY337" fmla="*/ 435578 h 885825"/>
                <a:gd name="connsiteX338" fmla="*/ 3974306 w 4838700"/>
                <a:gd name="connsiteY338" fmla="*/ 439102 h 885825"/>
                <a:gd name="connsiteX339" fmla="*/ 3978783 w 4838700"/>
                <a:gd name="connsiteY339" fmla="*/ 429959 h 885825"/>
                <a:gd name="connsiteX340" fmla="*/ 3996214 w 4838700"/>
                <a:gd name="connsiteY340" fmla="*/ 439484 h 885825"/>
                <a:gd name="connsiteX341" fmla="*/ 4013931 w 4838700"/>
                <a:gd name="connsiteY341" fmla="*/ 427387 h 885825"/>
                <a:gd name="connsiteX342" fmla="*/ 4035933 w 4838700"/>
                <a:gd name="connsiteY342" fmla="*/ 427672 h 885825"/>
                <a:gd name="connsiteX343" fmla="*/ 4031456 w 4838700"/>
                <a:gd name="connsiteY343" fmla="*/ 433768 h 885825"/>
                <a:gd name="connsiteX344" fmla="*/ 4066604 w 4838700"/>
                <a:gd name="connsiteY344" fmla="*/ 437388 h 885825"/>
                <a:gd name="connsiteX345" fmla="*/ 4163568 w 4838700"/>
                <a:gd name="connsiteY345" fmla="*/ 426530 h 885825"/>
                <a:gd name="connsiteX346" fmla="*/ 4180999 w 4838700"/>
                <a:gd name="connsiteY346" fmla="*/ 436055 h 885825"/>
                <a:gd name="connsiteX347" fmla="*/ 4229576 w 4838700"/>
                <a:gd name="connsiteY347" fmla="*/ 421386 h 885825"/>
                <a:gd name="connsiteX348" fmla="*/ 4251389 w 4838700"/>
                <a:gd name="connsiteY348" fmla="*/ 437102 h 885825"/>
                <a:gd name="connsiteX349" fmla="*/ 4229291 w 4838700"/>
                <a:gd name="connsiteY349" fmla="*/ 442913 h 885825"/>
                <a:gd name="connsiteX350" fmla="*/ 4246817 w 4838700"/>
                <a:gd name="connsiteY350" fmla="*/ 446246 h 885825"/>
                <a:gd name="connsiteX351" fmla="*/ 4233577 w 4838700"/>
                <a:gd name="connsiteY351" fmla="*/ 452247 h 885825"/>
                <a:gd name="connsiteX352" fmla="*/ 4277678 w 4838700"/>
                <a:gd name="connsiteY352" fmla="*/ 443675 h 885825"/>
                <a:gd name="connsiteX353" fmla="*/ 4260152 w 4838700"/>
                <a:gd name="connsiteY353" fmla="*/ 437293 h 885825"/>
                <a:gd name="connsiteX354" fmla="*/ 4273487 w 4838700"/>
                <a:gd name="connsiteY354" fmla="*/ 428244 h 885825"/>
                <a:gd name="connsiteX355" fmla="*/ 4251484 w 4838700"/>
                <a:gd name="connsiteY355" fmla="*/ 427863 h 885825"/>
                <a:gd name="connsiteX356" fmla="*/ 4282440 w 4838700"/>
                <a:gd name="connsiteY356" fmla="*/ 415957 h 885825"/>
                <a:gd name="connsiteX357" fmla="*/ 4282345 w 4838700"/>
                <a:gd name="connsiteY357" fmla="*/ 425196 h 885825"/>
                <a:gd name="connsiteX358" fmla="*/ 4550855 w 4838700"/>
                <a:gd name="connsiteY358" fmla="*/ 416814 h 885825"/>
                <a:gd name="connsiteX359" fmla="*/ 4559808 w 4838700"/>
                <a:gd name="connsiteY359" fmla="*/ 401384 h 885825"/>
                <a:gd name="connsiteX360" fmla="*/ 4555236 w 4838700"/>
                <a:gd name="connsiteY360" fmla="*/ 416814 h 885825"/>
                <a:gd name="connsiteX361" fmla="*/ 4581716 w 4838700"/>
                <a:gd name="connsiteY361" fmla="*/ 410813 h 885825"/>
                <a:gd name="connsiteX362" fmla="*/ 4590669 w 4838700"/>
                <a:gd name="connsiteY362" fmla="*/ 395478 h 885825"/>
                <a:gd name="connsiteX363" fmla="*/ 4590479 w 4838700"/>
                <a:gd name="connsiteY363" fmla="*/ 413956 h 885825"/>
                <a:gd name="connsiteX364" fmla="*/ 4704969 w 4838700"/>
                <a:gd name="connsiteY364" fmla="*/ 405289 h 885825"/>
                <a:gd name="connsiteX365" fmla="*/ 4713923 w 4838700"/>
                <a:gd name="connsiteY365" fmla="*/ 386810 h 885825"/>
                <a:gd name="connsiteX366" fmla="*/ 4735830 w 4838700"/>
                <a:gd name="connsiteY366" fmla="*/ 393097 h 885825"/>
                <a:gd name="connsiteX367" fmla="*/ 4713732 w 4838700"/>
                <a:gd name="connsiteY367" fmla="*/ 402241 h 885825"/>
                <a:gd name="connsiteX368" fmla="*/ 4770977 w 4838700"/>
                <a:gd name="connsiteY368" fmla="*/ 399479 h 885825"/>
                <a:gd name="connsiteX369" fmla="*/ 4748975 w 4838700"/>
                <a:gd name="connsiteY369" fmla="*/ 402431 h 885825"/>
                <a:gd name="connsiteX370" fmla="*/ 4744688 w 4838700"/>
                <a:gd name="connsiteY370" fmla="*/ 387001 h 885825"/>
                <a:gd name="connsiteX371" fmla="*/ 4770977 w 4838700"/>
                <a:gd name="connsiteY371" fmla="*/ 393287 h 885825"/>
                <a:gd name="connsiteX372" fmla="*/ 4762310 w 4838700"/>
                <a:gd name="connsiteY372" fmla="*/ 383953 h 885825"/>
                <a:gd name="connsiteX373" fmla="*/ 4797457 w 4838700"/>
                <a:gd name="connsiteY373" fmla="*/ 390334 h 885825"/>
                <a:gd name="connsiteX374" fmla="*/ 4779740 w 4838700"/>
                <a:gd name="connsiteY374" fmla="*/ 396430 h 885825"/>
                <a:gd name="connsiteX375" fmla="*/ 4814983 w 4838700"/>
                <a:gd name="connsiteY375" fmla="*/ 393573 h 885825"/>
                <a:gd name="connsiteX376" fmla="*/ 4806220 w 4838700"/>
                <a:gd name="connsiteY376" fmla="*/ 387382 h 885825"/>
                <a:gd name="connsiteX377" fmla="*/ 4841463 w 4838700"/>
                <a:gd name="connsiteY377" fmla="*/ 378333 h 885825"/>
                <a:gd name="connsiteX378" fmla="*/ 4819460 w 4838700"/>
                <a:gd name="connsiteY378" fmla="*/ 378238 h 885825"/>
                <a:gd name="connsiteX379" fmla="*/ 4819555 w 4838700"/>
                <a:gd name="connsiteY379" fmla="*/ 365950 h 885825"/>
                <a:gd name="connsiteX380" fmla="*/ 4806220 w 4838700"/>
                <a:gd name="connsiteY380" fmla="*/ 378238 h 885825"/>
                <a:gd name="connsiteX381" fmla="*/ 4793076 w 4838700"/>
                <a:gd name="connsiteY381" fmla="*/ 378142 h 885825"/>
                <a:gd name="connsiteX382" fmla="*/ 4643438 w 4838700"/>
                <a:gd name="connsiteY382" fmla="*/ 383572 h 885825"/>
                <a:gd name="connsiteX383" fmla="*/ 4643438 w 4838700"/>
                <a:gd name="connsiteY383" fmla="*/ 386620 h 885825"/>
                <a:gd name="connsiteX384" fmla="*/ 4634675 w 4838700"/>
                <a:gd name="connsiteY384" fmla="*/ 383476 h 885825"/>
                <a:gd name="connsiteX385" fmla="*/ 4639151 w 4838700"/>
                <a:gd name="connsiteY385" fmla="*/ 374237 h 885825"/>
                <a:gd name="connsiteX386" fmla="*/ 4568762 w 4838700"/>
                <a:gd name="connsiteY386" fmla="*/ 380047 h 885825"/>
                <a:gd name="connsiteX387" fmla="*/ 4568667 w 4838700"/>
                <a:gd name="connsiteY387" fmla="*/ 389287 h 885825"/>
                <a:gd name="connsiteX388" fmla="*/ 4529328 w 4838700"/>
                <a:gd name="connsiteY388" fmla="*/ 364236 h 885825"/>
                <a:gd name="connsiteX389" fmla="*/ 4529233 w 4838700"/>
                <a:gd name="connsiteY389" fmla="*/ 376523 h 885825"/>
                <a:gd name="connsiteX390" fmla="*/ 4502944 w 4838700"/>
                <a:gd name="connsiteY390" fmla="*/ 363760 h 885825"/>
                <a:gd name="connsiteX391" fmla="*/ 4472178 w 4838700"/>
                <a:gd name="connsiteY391" fmla="*/ 357092 h 885825"/>
                <a:gd name="connsiteX392" fmla="*/ 4467606 w 4838700"/>
                <a:gd name="connsiteY392" fmla="*/ 372427 h 885825"/>
                <a:gd name="connsiteX393" fmla="*/ 4458938 w 4838700"/>
                <a:gd name="connsiteY393" fmla="*/ 356902 h 885825"/>
                <a:gd name="connsiteX394" fmla="*/ 4428077 w 4838700"/>
                <a:gd name="connsiteY394" fmla="*/ 365665 h 885825"/>
                <a:gd name="connsiteX395" fmla="*/ 4458748 w 4838700"/>
                <a:gd name="connsiteY395" fmla="*/ 375380 h 885825"/>
                <a:gd name="connsiteX396" fmla="*/ 4397407 w 4838700"/>
                <a:gd name="connsiteY396" fmla="*/ 352901 h 885825"/>
                <a:gd name="connsiteX397" fmla="*/ 4388549 w 4838700"/>
                <a:gd name="connsiteY397" fmla="*/ 362045 h 885825"/>
                <a:gd name="connsiteX398" fmla="*/ 4357783 w 4838700"/>
                <a:gd name="connsiteY398" fmla="*/ 358521 h 885825"/>
                <a:gd name="connsiteX399" fmla="*/ 4375214 w 4838700"/>
                <a:gd name="connsiteY399" fmla="*/ 374237 h 885825"/>
                <a:gd name="connsiteX400" fmla="*/ 4344353 w 4838700"/>
                <a:gd name="connsiteY400" fmla="*/ 383000 h 885825"/>
                <a:gd name="connsiteX401" fmla="*/ 4260914 w 4838700"/>
                <a:gd name="connsiteY401" fmla="*/ 369380 h 885825"/>
                <a:gd name="connsiteX402" fmla="*/ 4283012 w 4838700"/>
                <a:gd name="connsiteY402" fmla="*/ 363569 h 885825"/>
                <a:gd name="connsiteX403" fmla="*/ 4331303 w 4838700"/>
                <a:gd name="connsiteY403" fmla="*/ 370427 h 885825"/>
                <a:gd name="connsiteX404" fmla="*/ 4305015 w 4838700"/>
                <a:gd name="connsiteY404" fmla="*/ 357664 h 885825"/>
                <a:gd name="connsiteX405" fmla="*/ 4300538 w 4838700"/>
                <a:gd name="connsiteY405" fmla="*/ 363760 h 885825"/>
                <a:gd name="connsiteX406" fmla="*/ 4283393 w 4838700"/>
                <a:gd name="connsiteY406" fmla="*/ 323374 h 885825"/>
                <a:gd name="connsiteX407" fmla="*/ 4252532 w 4838700"/>
                <a:gd name="connsiteY407" fmla="*/ 329089 h 885825"/>
                <a:gd name="connsiteX408" fmla="*/ 4274439 w 4838700"/>
                <a:gd name="connsiteY408" fmla="*/ 338709 h 885825"/>
                <a:gd name="connsiteX409" fmla="*/ 4195382 w 4838700"/>
                <a:gd name="connsiteY409" fmla="*/ 328231 h 885825"/>
                <a:gd name="connsiteX410" fmla="*/ 4050125 w 4838700"/>
                <a:gd name="connsiteY410" fmla="*/ 341471 h 885825"/>
                <a:gd name="connsiteX411" fmla="*/ 4024313 w 4838700"/>
                <a:gd name="connsiteY411" fmla="*/ 294799 h 885825"/>
                <a:gd name="connsiteX412" fmla="*/ 4063841 w 4838700"/>
                <a:gd name="connsiteY412" fmla="*/ 295370 h 885825"/>
                <a:gd name="connsiteX413" fmla="*/ 4076891 w 4838700"/>
                <a:gd name="connsiteY413" fmla="*/ 307943 h 885825"/>
                <a:gd name="connsiteX414" fmla="*/ 4067937 w 4838700"/>
                <a:gd name="connsiteY414" fmla="*/ 323183 h 885825"/>
                <a:gd name="connsiteX415" fmla="*/ 4085654 w 4838700"/>
                <a:gd name="connsiteY415" fmla="*/ 311087 h 885825"/>
                <a:gd name="connsiteX416" fmla="*/ 4077081 w 4838700"/>
                <a:gd name="connsiteY416" fmla="*/ 292417 h 885825"/>
                <a:gd name="connsiteX417" fmla="*/ 4116800 w 4838700"/>
                <a:gd name="connsiteY417" fmla="*/ 280702 h 885825"/>
                <a:gd name="connsiteX418" fmla="*/ 4002596 w 4838700"/>
                <a:gd name="connsiteY418" fmla="*/ 272796 h 885825"/>
                <a:gd name="connsiteX419" fmla="*/ 4028980 w 4838700"/>
                <a:gd name="connsiteY419" fmla="*/ 270129 h 885825"/>
                <a:gd name="connsiteX420" fmla="*/ 4033361 w 4838700"/>
                <a:gd name="connsiteY420" fmla="*/ 276320 h 885825"/>
                <a:gd name="connsiteX421" fmla="*/ 4011644 w 4838700"/>
                <a:gd name="connsiteY421" fmla="*/ 257461 h 885825"/>
                <a:gd name="connsiteX422" fmla="*/ 4024884 w 4838700"/>
                <a:gd name="connsiteY422" fmla="*/ 251460 h 885825"/>
                <a:gd name="connsiteX423" fmla="*/ 4108418 w 4838700"/>
                <a:gd name="connsiteY423" fmla="*/ 246507 h 885825"/>
                <a:gd name="connsiteX424" fmla="*/ 4191953 w 4838700"/>
                <a:gd name="connsiteY424" fmla="*/ 250888 h 885825"/>
                <a:gd name="connsiteX425" fmla="*/ 4200906 w 4838700"/>
                <a:gd name="connsiteY425" fmla="*/ 235649 h 885825"/>
                <a:gd name="connsiteX426" fmla="*/ 4165949 w 4838700"/>
                <a:gd name="connsiteY426" fmla="*/ 216599 h 885825"/>
                <a:gd name="connsiteX427" fmla="*/ 4143851 w 4838700"/>
                <a:gd name="connsiteY427" fmla="*/ 222409 h 885825"/>
                <a:gd name="connsiteX428" fmla="*/ 4139565 w 4838700"/>
                <a:gd name="connsiteY428" fmla="*/ 213074 h 885825"/>
                <a:gd name="connsiteX429" fmla="*/ 4064889 w 4838700"/>
                <a:gd name="connsiteY429" fmla="*/ 211931 h 885825"/>
                <a:gd name="connsiteX430" fmla="*/ 4051554 w 4838700"/>
                <a:gd name="connsiteY430" fmla="*/ 224028 h 885825"/>
                <a:gd name="connsiteX431" fmla="*/ 4051649 w 4838700"/>
                <a:gd name="connsiteY431" fmla="*/ 214789 h 885825"/>
                <a:gd name="connsiteX432" fmla="*/ 4029456 w 4838700"/>
                <a:gd name="connsiteY432" fmla="*/ 229838 h 885825"/>
                <a:gd name="connsiteX433" fmla="*/ 4012025 w 4838700"/>
                <a:gd name="connsiteY433" fmla="*/ 214122 h 885825"/>
                <a:gd name="connsiteX434" fmla="*/ 3980879 w 4838700"/>
                <a:gd name="connsiteY434" fmla="*/ 244507 h 885825"/>
                <a:gd name="connsiteX435" fmla="*/ 3976592 w 4838700"/>
                <a:gd name="connsiteY435" fmla="*/ 235172 h 885825"/>
                <a:gd name="connsiteX436" fmla="*/ 3994499 w 4838700"/>
                <a:gd name="connsiteY436" fmla="*/ 213836 h 885825"/>
                <a:gd name="connsiteX437" fmla="*/ 3972592 w 4838700"/>
                <a:gd name="connsiteY437" fmla="*/ 213455 h 885825"/>
                <a:gd name="connsiteX438" fmla="*/ 3972401 w 4838700"/>
                <a:gd name="connsiteY438" fmla="*/ 225742 h 885825"/>
                <a:gd name="connsiteX439" fmla="*/ 3946112 w 4838700"/>
                <a:gd name="connsiteY439" fmla="*/ 216122 h 885825"/>
                <a:gd name="connsiteX440" fmla="*/ 3950399 w 4838700"/>
                <a:gd name="connsiteY440" fmla="*/ 222313 h 885825"/>
                <a:gd name="connsiteX441" fmla="*/ 3915347 w 4838700"/>
                <a:gd name="connsiteY441" fmla="*/ 212503 h 885825"/>
                <a:gd name="connsiteX442" fmla="*/ 3871341 w 4838700"/>
                <a:gd name="connsiteY442" fmla="*/ 214979 h 885825"/>
                <a:gd name="connsiteX443" fmla="*/ 3857720 w 4838700"/>
                <a:gd name="connsiteY443" fmla="*/ 245650 h 885825"/>
                <a:gd name="connsiteX444" fmla="*/ 3831241 w 4838700"/>
                <a:gd name="connsiteY444" fmla="*/ 254508 h 885825"/>
                <a:gd name="connsiteX445" fmla="*/ 3866579 w 4838700"/>
                <a:gd name="connsiteY445" fmla="*/ 239649 h 885825"/>
                <a:gd name="connsiteX446" fmla="*/ 3897344 w 4838700"/>
                <a:gd name="connsiteY446" fmla="*/ 243173 h 885825"/>
                <a:gd name="connsiteX447" fmla="*/ 3892773 w 4838700"/>
                <a:gd name="connsiteY447" fmla="*/ 255460 h 885825"/>
                <a:gd name="connsiteX448" fmla="*/ 3910489 w 4838700"/>
                <a:gd name="connsiteY448" fmla="*/ 243364 h 885825"/>
                <a:gd name="connsiteX449" fmla="*/ 3919061 w 4838700"/>
                <a:gd name="connsiteY449" fmla="*/ 258889 h 885825"/>
                <a:gd name="connsiteX450" fmla="*/ 4006977 w 4838700"/>
                <a:gd name="connsiteY450" fmla="*/ 257080 h 885825"/>
                <a:gd name="connsiteX451" fmla="*/ 3967067 w 4838700"/>
                <a:gd name="connsiteY451" fmla="*/ 284226 h 885825"/>
                <a:gd name="connsiteX452" fmla="*/ 3958304 w 4838700"/>
                <a:gd name="connsiteY452" fmla="*/ 277939 h 885825"/>
                <a:gd name="connsiteX453" fmla="*/ 3945065 w 4838700"/>
                <a:gd name="connsiteY453" fmla="*/ 277749 h 885825"/>
                <a:gd name="connsiteX454" fmla="*/ 3949351 w 4838700"/>
                <a:gd name="connsiteY454" fmla="*/ 290131 h 885825"/>
                <a:gd name="connsiteX455" fmla="*/ 3932015 w 4838700"/>
                <a:gd name="connsiteY455" fmla="*/ 274415 h 885825"/>
                <a:gd name="connsiteX456" fmla="*/ 3910108 w 4838700"/>
                <a:gd name="connsiteY456" fmla="*/ 270986 h 885825"/>
                <a:gd name="connsiteX457" fmla="*/ 3879247 w 4838700"/>
                <a:gd name="connsiteY457" fmla="*/ 279749 h 885825"/>
                <a:gd name="connsiteX458" fmla="*/ 3883343 w 4838700"/>
                <a:gd name="connsiteY458" fmla="*/ 298323 h 885825"/>
                <a:gd name="connsiteX459" fmla="*/ 3861244 w 4838700"/>
                <a:gd name="connsiteY459" fmla="*/ 310325 h 885825"/>
                <a:gd name="connsiteX460" fmla="*/ 3866102 w 4838700"/>
                <a:gd name="connsiteY460" fmla="*/ 273367 h 885825"/>
                <a:gd name="connsiteX461" fmla="*/ 3852767 w 4838700"/>
                <a:gd name="connsiteY461" fmla="*/ 285464 h 885825"/>
                <a:gd name="connsiteX462" fmla="*/ 3813239 w 4838700"/>
                <a:gd name="connsiteY462" fmla="*/ 281845 h 885825"/>
                <a:gd name="connsiteX463" fmla="*/ 3817430 w 4838700"/>
                <a:gd name="connsiteY463" fmla="*/ 294227 h 885825"/>
                <a:gd name="connsiteX464" fmla="*/ 3755612 w 4838700"/>
                <a:gd name="connsiteY464" fmla="*/ 311753 h 885825"/>
                <a:gd name="connsiteX465" fmla="*/ 3755708 w 4838700"/>
                <a:gd name="connsiteY465" fmla="*/ 302514 h 885825"/>
                <a:gd name="connsiteX466" fmla="*/ 3676364 w 4838700"/>
                <a:gd name="connsiteY466" fmla="*/ 319850 h 885825"/>
                <a:gd name="connsiteX467" fmla="*/ 3663220 w 4838700"/>
                <a:gd name="connsiteY467" fmla="*/ 316611 h 885825"/>
                <a:gd name="connsiteX468" fmla="*/ 3663315 w 4838700"/>
                <a:gd name="connsiteY468" fmla="*/ 307372 h 885825"/>
                <a:gd name="connsiteX469" fmla="*/ 3606165 w 4838700"/>
                <a:gd name="connsiteY469" fmla="*/ 306514 h 885825"/>
                <a:gd name="connsiteX470" fmla="*/ 3601688 w 4838700"/>
                <a:gd name="connsiteY470" fmla="*/ 315659 h 885825"/>
                <a:gd name="connsiteX471" fmla="*/ 3562255 w 4838700"/>
                <a:gd name="connsiteY471" fmla="*/ 305848 h 885825"/>
                <a:gd name="connsiteX472" fmla="*/ 3509391 w 4838700"/>
                <a:gd name="connsiteY472" fmla="*/ 314325 h 885825"/>
                <a:gd name="connsiteX473" fmla="*/ 3509106 w 4838700"/>
                <a:gd name="connsiteY473" fmla="*/ 329755 h 885825"/>
                <a:gd name="connsiteX474" fmla="*/ 3469767 w 4838700"/>
                <a:gd name="connsiteY474" fmla="*/ 316801 h 885825"/>
                <a:gd name="connsiteX475" fmla="*/ 3465100 w 4838700"/>
                <a:gd name="connsiteY475" fmla="*/ 332137 h 885825"/>
                <a:gd name="connsiteX476" fmla="*/ 3465005 w 4838700"/>
                <a:gd name="connsiteY476" fmla="*/ 338328 h 885825"/>
                <a:gd name="connsiteX477" fmla="*/ 3570732 w 4838700"/>
                <a:gd name="connsiteY477" fmla="*/ 327565 h 885825"/>
                <a:gd name="connsiteX478" fmla="*/ 3561779 w 4838700"/>
                <a:gd name="connsiteY478" fmla="*/ 336709 h 885825"/>
                <a:gd name="connsiteX479" fmla="*/ 3618929 w 4838700"/>
                <a:gd name="connsiteY479" fmla="*/ 340614 h 885825"/>
                <a:gd name="connsiteX480" fmla="*/ 3663029 w 4838700"/>
                <a:gd name="connsiteY480" fmla="*/ 332042 h 885825"/>
                <a:gd name="connsiteX481" fmla="*/ 3720179 w 4838700"/>
                <a:gd name="connsiteY481" fmla="*/ 329851 h 885825"/>
                <a:gd name="connsiteX482" fmla="*/ 3711226 w 4838700"/>
                <a:gd name="connsiteY482" fmla="*/ 338995 h 885825"/>
                <a:gd name="connsiteX483" fmla="*/ 3759613 w 4838700"/>
                <a:gd name="connsiteY483" fmla="*/ 339757 h 885825"/>
                <a:gd name="connsiteX484" fmla="*/ 3768281 w 4838700"/>
                <a:gd name="connsiteY484" fmla="*/ 352234 h 885825"/>
                <a:gd name="connsiteX485" fmla="*/ 3763804 w 4838700"/>
                <a:gd name="connsiteY485" fmla="*/ 355283 h 885825"/>
                <a:gd name="connsiteX486" fmla="*/ 3812096 w 4838700"/>
                <a:gd name="connsiteY486" fmla="*/ 359092 h 885825"/>
                <a:gd name="connsiteX487" fmla="*/ 3750469 w 4838700"/>
                <a:gd name="connsiteY487" fmla="*/ 364331 h 885825"/>
                <a:gd name="connsiteX488" fmla="*/ 3750659 w 4838700"/>
                <a:gd name="connsiteY488" fmla="*/ 348901 h 885825"/>
                <a:gd name="connsiteX489" fmla="*/ 3702273 w 4838700"/>
                <a:gd name="connsiteY489" fmla="*/ 345091 h 885825"/>
                <a:gd name="connsiteX490" fmla="*/ 3697605 w 4838700"/>
                <a:gd name="connsiteY490" fmla="*/ 363569 h 885825"/>
                <a:gd name="connsiteX491" fmla="*/ 3750278 w 4838700"/>
                <a:gd name="connsiteY491" fmla="*/ 373571 h 885825"/>
                <a:gd name="connsiteX492" fmla="*/ 3745802 w 4838700"/>
                <a:gd name="connsiteY492" fmla="*/ 379667 h 885825"/>
                <a:gd name="connsiteX493" fmla="*/ 3688747 w 4838700"/>
                <a:gd name="connsiteY493" fmla="*/ 372618 h 885825"/>
                <a:gd name="connsiteX494" fmla="*/ 3648932 w 4838700"/>
                <a:gd name="connsiteY494" fmla="*/ 387477 h 885825"/>
                <a:gd name="connsiteX495" fmla="*/ 3648742 w 4838700"/>
                <a:gd name="connsiteY495" fmla="*/ 399764 h 885825"/>
                <a:gd name="connsiteX496" fmla="*/ 3767328 w 4838700"/>
                <a:gd name="connsiteY496" fmla="*/ 413861 h 885825"/>
                <a:gd name="connsiteX497" fmla="*/ 3674745 w 4838700"/>
                <a:gd name="connsiteY497" fmla="*/ 424815 h 885825"/>
                <a:gd name="connsiteX498" fmla="*/ 3696557 w 4838700"/>
                <a:gd name="connsiteY498" fmla="*/ 437483 h 885825"/>
                <a:gd name="connsiteX499" fmla="*/ 3701129 w 4838700"/>
                <a:gd name="connsiteY499" fmla="*/ 425196 h 885825"/>
                <a:gd name="connsiteX500" fmla="*/ 3775901 w 4838700"/>
                <a:gd name="connsiteY500" fmla="*/ 426339 h 885825"/>
                <a:gd name="connsiteX501" fmla="*/ 3824097 w 4838700"/>
                <a:gd name="connsiteY501" fmla="*/ 439388 h 885825"/>
                <a:gd name="connsiteX502" fmla="*/ 3877056 w 4838700"/>
                <a:gd name="connsiteY502" fmla="*/ 427863 h 885825"/>
                <a:gd name="connsiteX503" fmla="*/ 3903345 w 4838700"/>
                <a:gd name="connsiteY503" fmla="*/ 437483 h 885825"/>
                <a:gd name="connsiteX504" fmla="*/ 3907822 w 4838700"/>
                <a:gd name="connsiteY504" fmla="*/ 428339 h 885825"/>
                <a:gd name="connsiteX505" fmla="*/ 3920966 w 4838700"/>
                <a:gd name="connsiteY505" fmla="*/ 434721 h 885825"/>
                <a:gd name="connsiteX506" fmla="*/ 3916299 w 4838700"/>
                <a:gd name="connsiteY506" fmla="*/ 456247 h 885825"/>
                <a:gd name="connsiteX507" fmla="*/ 3947065 w 4838700"/>
                <a:gd name="connsiteY507" fmla="*/ 459772 h 885825"/>
                <a:gd name="connsiteX508" fmla="*/ 3916109 w 4838700"/>
                <a:gd name="connsiteY508" fmla="*/ 471678 h 885825"/>
                <a:gd name="connsiteX509" fmla="*/ 3885533 w 4838700"/>
                <a:gd name="connsiteY509" fmla="*/ 455771 h 885825"/>
                <a:gd name="connsiteX510" fmla="*/ 3885248 w 4838700"/>
                <a:gd name="connsiteY510" fmla="*/ 477393 h 885825"/>
                <a:gd name="connsiteX511" fmla="*/ 3885343 w 4838700"/>
                <a:gd name="connsiteY511" fmla="*/ 471202 h 885825"/>
                <a:gd name="connsiteX512" fmla="*/ 3929253 w 4838700"/>
                <a:gd name="connsiteY512" fmla="*/ 478060 h 885825"/>
                <a:gd name="connsiteX513" fmla="*/ 3911346 w 4838700"/>
                <a:gd name="connsiteY513" fmla="*/ 499396 h 885825"/>
                <a:gd name="connsiteX514" fmla="*/ 3854387 w 4838700"/>
                <a:gd name="connsiteY514" fmla="*/ 483108 h 885825"/>
                <a:gd name="connsiteX515" fmla="*/ 3850291 w 4838700"/>
                <a:gd name="connsiteY515" fmla="*/ 458343 h 885825"/>
                <a:gd name="connsiteX516" fmla="*/ 3841433 w 4838700"/>
                <a:gd name="connsiteY516" fmla="*/ 461296 h 885825"/>
                <a:gd name="connsiteX517" fmla="*/ 3836384 w 4838700"/>
                <a:gd name="connsiteY517" fmla="*/ 504444 h 885825"/>
                <a:gd name="connsiteX518" fmla="*/ 3823431 w 4838700"/>
                <a:gd name="connsiteY518" fmla="*/ 485775 h 885825"/>
                <a:gd name="connsiteX519" fmla="*/ 3819049 w 4838700"/>
                <a:gd name="connsiteY519" fmla="*/ 488823 h 885825"/>
                <a:gd name="connsiteX520" fmla="*/ 3814667 w 4838700"/>
                <a:gd name="connsiteY520" fmla="*/ 488728 h 885825"/>
                <a:gd name="connsiteX521" fmla="*/ 3805714 w 4838700"/>
                <a:gd name="connsiteY521" fmla="*/ 500920 h 885825"/>
                <a:gd name="connsiteX522" fmla="*/ 3836384 w 4838700"/>
                <a:gd name="connsiteY522" fmla="*/ 513683 h 885825"/>
                <a:gd name="connsiteX523" fmla="*/ 3805428 w 4838700"/>
                <a:gd name="connsiteY523" fmla="*/ 522446 h 885825"/>
                <a:gd name="connsiteX524" fmla="*/ 3787998 w 4838700"/>
                <a:gd name="connsiteY524" fmla="*/ 506730 h 885825"/>
                <a:gd name="connsiteX525" fmla="*/ 3796475 w 4838700"/>
                <a:gd name="connsiteY525" fmla="*/ 531590 h 885825"/>
                <a:gd name="connsiteX526" fmla="*/ 3818477 w 4838700"/>
                <a:gd name="connsiteY526" fmla="*/ 531876 h 885825"/>
                <a:gd name="connsiteX527" fmla="*/ 3818287 w 4838700"/>
                <a:gd name="connsiteY527" fmla="*/ 544163 h 885825"/>
                <a:gd name="connsiteX528" fmla="*/ 3809333 w 4838700"/>
                <a:gd name="connsiteY528" fmla="*/ 556355 h 885825"/>
                <a:gd name="connsiteX529" fmla="*/ 3800666 w 4838700"/>
                <a:gd name="connsiteY529" fmla="*/ 550069 h 885825"/>
                <a:gd name="connsiteX530" fmla="*/ 3809524 w 4838700"/>
                <a:gd name="connsiteY530" fmla="*/ 544068 h 885825"/>
                <a:gd name="connsiteX531" fmla="*/ 3792093 w 4838700"/>
                <a:gd name="connsiteY531" fmla="*/ 534543 h 885825"/>
                <a:gd name="connsiteX532" fmla="*/ 3791807 w 4838700"/>
                <a:gd name="connsiteY532" fmla="*/ 553022 h 885825"/>
                <a:gd name="connsiteX533" fmla="*/ 3774377 w 4838700"/>
                <a:gd name="connsiteY533" fmla="*/ 543497 h 885825"/>
                <a:gd name="connsiteX534" fmla="*/ 3760946 w 4838700"/>
                <a:gd name="connsiteY534" fmla="*/ 558737 h 885825"/>
                <a:gd name="connsiteX535" fmla="*/ 3743420 w 4838700"/>
                <a:gd name="connsiteY535" fmla="*/ 555403 h 885825"/>
                <a:gd name="connsiteX536" fmla="*/ 3734753 w 4838700"/>
                <a:gd name="connsiteY536" fmla="*/ 549116 h 885825"/>
                <a:gd name="connsiteX537" fmla="*/ 3743611 w 4838700"/>
                <a:gd name="connsiteY537" fmla="*/ 543116 h 885825"/>
                <a:gd name="connsiteX538" fmla="*/ 3739325 w 4838700"/>
                <a:gd name="connsiteY538" fmla="*/ 536829 h 885825"/>
                <a:gd name="connsiteX539" fmla="*/ 3699796 w 4838700"/>
                <a:gd name="connsiteY539" fmla="*/ 530066 h 885825"/>
                <a:gd name="connsiteX540" fmla="*/ 3726371 w 4838700"/>
                <a:gd name="connsiteY540" fmla="*/ 518160 h 885825"/>
                <a:gd name="connsiteX541" fmla="*/ 3682556 w 4838700"/>
                <a:gd name="connsiteY541" fmla="*/ 499015 h 885825"/>
                <a:gd name="connsiteX542" fmla="*/ 3677888 w 4838700"/>
                <a:gd name="connsiteY542" fmla="*/ 514350 h 885825"/>
                <a:gd name="connsiteX543" fmla="*/ 3695510 w 4838700"/>
                <a:gd name="connsiteY543" fmla="*/ 517684 h 885825"/>
                <a:gd name="connsiteX544" fmla="*/ 3677603 w 4838700"/>
                <a:gd name="connsiteY544" fmla="*/ 539020 h 885825"/>
                <a:gd name="connsiteX545" fmla="*/ 3686747 w 4838700"/>
                <a:gd name="connsiteY545" fmla="*/ 517588 h 885825"/>
                <a:gd name="connsiteX546" fmla="*/ 3655790 w 4838700"/>
                <a:gd name="connsiteY546" fmla="*/ 523304 h 885825"/>
                <a:gd name="connsiteX547" fmla="*/ 3629597 w 4838700"/>
                <a:gd name="connsiteY547" fmla="*/ 510540 h 885825"/>
                <a:gd name="connsiteX548" fmla="*/ 3615976 w 4838700"/>
                <a:gd name="connsiteY548" fmla="*/ 541210 h 885825"/>
                <a:gd name="connsiteX549" fmla="*/ 3633692 w 4838700"/>
                <a:gd name="connsiteY549" fmla="*/ 535305 h 885825"/>
                <a:gd name="connsiteX550" fmla="*/ 3637979 w 4838700"/>
                <a:gd name="connsiteY550" fmla="*/ 544639 h 885825"/>
                <a:gd name="connsiteX551" fmla="*/ 3558635 w 4838700"/>
                <a:gd name="connsiteY551" fmla="*/ 549593 h 885825"/>
                <a:gd name="connsiteX552" fmla="*/ 3554063 w 4838700"/>
                <a:gd name="connsiteY552" fmla="*/ 558832 h 885825"/>
                <a:gd name="connsiteX553" fmla="*/ 3527679 w 4838700"/>
                <a:gd name="connsiteY553" fmla="*/ 558451 h 885825"/>
                <a:gd name="connsiteX554" fmla="*/ 3550158 w 4838700"/>
                <a:gd name="connsiteY554" fmla="*/ 527971 h 885825"/>
                <a:gd name="connsiteX555" fmla="*/ 3497294 w 4838700"/>
                <a:gd name="connsiteY555" fmla="*/ 530257 h 885825"/>
                <a:gd name="connsiteX556" fmla="*/ 3523583 w 4838700"/>
                <a:gd name="connsiteY556" fmla="*/ 536829 h 885825"/>
                <a:gd name="connsiteX557" fmla="*/ 3523393 w 4838700"/>
                <a:gd name="connsiteY557" fmla="*/ 549116 h 885825"/>
                <a:gd name="connsiteX558" fmla="*/ 3492341 w 4838700"/>
                <a:gd name="connsiteY558" fmla="*/ 561022 h 885825"/>
                <a:gd name="connsiteX559" fmla="*/ 3488150 w 4838700"/>
                <a:gd name="connsiteY559" fmla="*/ 548640 h 885825"/>
                <a:gd name="connsiteX560" fmla="*/ 3479102 w 4838700"/>
                <a:gd name="connsiteY560" fmla="*/ 563975 h 885825"/>
                <a:gd name="connsiteX561" fmla="*/ 3452717 w 4838700"/>
                <a:gd name="connsiteY561" fmla="*/ 563594 h 885825"/>
                <a:gd name="connsiteX562" fmla="*/ 3453098 w 4838700"/>
                <a:gd name="connsiteY562" fmla="*/ 542068 h 885825"/>
                <a:gd name="connsiteX563" fmla="*/ 3404235 w 4838700"/>
                <a:gd name="connsiteY563" fmla="*/ 572167 h 885825"/>
                <a:gd name="connsiteX564" fmla="*/ 3413284 w 4838700"/>
                <a:gd name="connsiteY564" fmla="*/ 553784 h 885825"/>
                <a:gd name="connsiteX565" fmla="*/ 3386614 w 4838700"/>
                <a:gd name="connsiteY565" fmla="*/ 568833 h 885825"/>
                <a:gd name="connsiteX566" fmla="*/ 3391186 w 4838700"/>
                <a:gd name="connsiteY566" fmla="*/ 556546 h 885825"/>
                <a:gd name="connsiteX567" fmla="*/ 3373565 w 4838700"/>
                <a:gd name="connsiteY567" fmla="*/ 559308 h 885825"/>
                <a:gd name="connsiteX568" fmla="*/ 3365373 w 4838700"/>
                <a:gd name="connsiteY568" fmla="*/ 519113 h 885825"/>
                <a:gd name="connsiteX569" fmla="*/ 3352514 w 4838700"/>
                <a:gd name="connsiteY569" fmla="*/ 497300 h 885825"/>
                <a:gd name="connsiteX570" fmla="*/ 3294888 w 4838700"/>
                <a:gd name="connsiteY570" fmla="*/ 524161 h 885825"/>
                <a:gd name="connsiteX571" fmla="*/ 3312319 w 4838700"/>
                <a:gd name="connsiteY571" fmla="*/ 530543 h 885825"/>
                <a:gd name="connsiteX572" fmla="*/ 3321273 w 4838700"/>
                <a:gd name="connsiteY572" fmla="*/ 521399 h 885825"/>
                <a:gd name="connsiteX573" fmla="*/ 3316605 w 4838700"/>
                <a:gd name="connsiteY573" fmla="*/ 536734 h 885825"/>
                <a:gd name="connsiteX574" fmla="*/ 3290316 w 4838700"/>
                <a:gd name="connsiteY574" fmla="*/ 530162 h 885825"/>
                <a:gd name="connsiteX575" fmla="*/ 3295079 w 4838700"/>
                <a:gd name="connsiteY575" fmla="*/ 508635 h 885825"/>
                <a:gd name="connsiteX576" fmla="*/ 3277457 w 4838700"/>
                <a:gd name="connsiteY576" fmla="*/ 508349 h 885825"/>
                <a:gd name="connsiteX577" fmla="*/ 3272600 w 4838700"/>
                <a:gd name="connsiteY577" fmla="*/ 536067 h 885825"/>
                <a:gd name="connsiteX578" fmla="*/ 3251168 w 4838700"/>
                <a:gd name="connsiteY578" fmla="*/ 504920 h 885825"/>
                <a:gd name="connsiteX579" fmla="*/ 3141250 w 4838700"/>
                <a:gd name="connsiteY579" fmla="*/ 497110 h 885825"/>
                <a:gd name="connsiteX580" fmla="*/ 3198590 w 4838700"/>
                <a:gd name="connsiteY580" fmla="*/ 491776 h 885825"/>
                <a:gd name="connsiteX581" fmla="*/ 3189732 w 4838700"/>
                <a:gd name="connsiteY581" fmla="*/ 497776 h 885825"/>
                <a:gd name="connsiteX582" fmla="*/ 3216116 w 4838700"/>
                <a:gd name="connsiteY582" fmla="*/ 498158 h 885825"/>
                <a:gd name="connsiteX583" fmla="*/ 3220974 w 4838700"/>
                <a:gd name="connsiteY583" fmla="*/ 473583 h 885825"/>
                <a:gd name="connsiteX584" fmla="*/ 3150394 w 4838700"/>
                <a:gd name="connsiteY584" fmla="*/ 481775 h 885825"/>
                <a:gd name="connsiteX585" fmla="*/ 3167920 w 4838700"/>
                <a:gd name="connsiteY585" fmla="*/ 485108 h 885825"/>
                <a:gd name="connsiteX586" fmla="*/ 3137059 w 4838700"/>
                <a:gd name="connsiteY586" fmla="*/ 490823 h 885825"/>
                <a:gd name="connsiteX587" fmla="*/ 3146298 w 4838700"/>
                <a:gd name="connsiteY587" fmla="*/ 466249 h 885825"/>
                <a:gd name="connsiteX588" fmla="*/ 3203639 w 4838700"/>
                <a:gd name="connsiteY588" fmla="*/ 457867 h 885825"/>
                <a:gd name="connsiteX589" fmla="*/ 3221069 w 4838700"/>
                <a:gd name="connsiteY589" fmla="*/ 470440 h 885825"/>
                <a:gd name="connsiteX590" fmla="*/ 3265170 w 4838700"/>
                <a:gd name="connsiteY590" fmla="*/ 467963 h 885825"/>
                <a:gd name="connsiteX591" fmla="*/ 3256693 w 4838700"/>
                <a:gd name="connsiteY591" fmla="*/ 446246 h 885825"/>
                <a:gd name="connsiteX592" fmla="*/ 3265361 w 4838700"/>
                <a:gd name="connsiteY592" fmla="*/ 452533 h 885825"/>
                <a:gd name="connsiteX593" fmla="*/ 3274219 w 4838700"/>
                <a:gd name="connsiteY593" fmla="*/ 446532 h 885825"/>
                <a:gd name="connsiteX594" fmla="*/ 3278505 w 4838700"/>
                <a:gd name="connsiteY594" fmla="*/ 452723 h 885825"/>
                <a:gd name="connsiteX595" fmla="*/ 3273743 w 4838700"/>
                <a:gd name="connsiteY595" fmla="*/ 471202 h 885825"/>
                <a:gd name="connsiteX596" fmla="*/ 3242882 w 4838700"/>
                <a:gd name="connsiteY596" fmla="*/ 473869 h 885825"/>
                <a:gd name="connsiteX597" fmla="*/ 3255836 w 4838700"/>
                <a:gd name="connsiteY597" fmla="*/ 489490 h 885825"/>
                <a:gd name="connsiteX598" fmla="*/ 3264884 w 4838700"/>
                <a:gd name="connsiteY598" fmla="*/ 477298 h 885825"/>
                <a:gd name="connsiteX599" fmla="*/ 3286601 w 4838700"/>
                <a:gd name="connsiteY599" fmla="*/ 493014 h 885825"/>
                <a:gd name="connsiteX600" fmla="*/ 3317558 w 4838700"/>
                <a:gd name="connsiteY600" fmla="*/ 484251 h 885825"/>
                <a:gd name="connsiteX601" fmla="*/ 3326035 w 4838700"/>
                <a:gd name="connsiteY601" fmla="*/ 502920 h 885825"/>
                <a:gd name="connsiteX602" fmla="*/ 3321558 w 4838700"/>
                <a:gd name="connsiteY602" fmla="*/ 509016 h 885825"/>
                <a:gd name="connsiteX603" fmla="*/ 3344132 w 4838700"/>
                <a:gd name="connsiteY603" fmla="*/ 478536 h 885825"/>
                <a:gd name="connsiteX604" fmla="*/ 3326321 w 4838700"/>
                <a:gd name="connsiteY604" fmla="*/ 487489 h 885825"/>
                <a:gd name="connsiteX605" fmla="*/ 3322130 w 4838700"/>
                <a:gd name="connsiteY605" fmla="*/ 471964 h 885825"/>
                <a:gd name="connsiteX606" fmla="*/ 3405664 w 4838700"/>
                <a:gd name="connsiteY606" fmla="*/ 476345 h 885825"/>
                <a:gd name="connsiteX607" fmla="*/ 3387948 w 4838700"/>
                <a:gd name="connsiteY607" fmla="*/ 479108 h 885825"/>
                <a:gd name="connsiteX608" fmla="*/ 3383661 w 4838700"/>
                <a:gd name="connsiteY608" fmla="*/ 472916 h 885825"/>
                <a:gd name="connsiteX609" fmla="*/ 3405950 w 4838700"/>
                <a:gd name="connsiteY609" fmla="*/ 457867 h 885825"/>
                <a:gd name="connsiteX610" fmla="*/ 3406235 w 4838700"/>
                <a:gd name="connsiteY610" fmla="*/ 439388 h 885825"/>
                <a:gd name="connsiteX611" fmla="*/ 3419285 w 4838700"/>
                <a:gd name="connsiteY611" fmla="*/ 448818 h 885825"/>
                <a:gd name="connsiteX612" fmla="*/ 3418999 w 4838700"/>
                <a:gd name="connsiteY612" fmla="*/ 467296 h 885825"/>
                <a:gd name="connsiteX613" fmla="*/ 3401282 w 4838700"/>
                <a:gd name="connsiteY613" fmla="*/ 473202 h 885825"/>
                <a:gd name="connsiteX614" fmla="*/ 3449669 w 4838700"/>
                <a:gd name="connsiteY614" fmla="*/ 477012 h 885825"/>
                <a:gd name="connsiteX615" fmla="*/ 3449955 w 4838700"/>
                <a:gd name="connsiteY615" fmla="*/ 461581 h 885825"/>
                <a:gd name="connsiteX616" fmla="*/ 3428048 w 4838700"/>
                <a:gd name="connsiteY616" fmla="*/ 455105 h 885825"/>
                <a:gd name="connsiteX617" fmla="*/ 3441859 w 4838700"/>
                <a:gd name="connsiteY617" fmla="*/ 418338 h 885825"/>
                <a:gd name="connsiteX618" fmla="*/ 3463862 w 4838700"/>
                <a:gd name="connsiteY618" fmla="*/ 415576 h 885825"/>
                <a:gd name="connsiteX619" fmla="*/ 3476720 w 4838700"/>
                <a:gd name="connsiteY619" fmla="*/ 437388 h 885825"/>
                <a:gd name="connsiteX620" fmla="*/ 3494246 w 4838700"/>
                <a:gd name="connsiteY620" fmla="*/ 440722 h 885825"/>
                <a:gd name="connsiteX621" fmla="*/ 3503295 w 4838700"/>
                <a:gd name="connsiteY621" fmla="*/ 428530 h 885825"/>
                <a:gd name="connsiteX622" fmla="*/ 3498723 w 4838700"/>
                <a:gd name="connsiteY622" fmla="*/ 437674 h 885825"/>
                <a:gd name="connsiteX623" fmla="*/ 3516344 w 4838700"/>
                <a:gd name="connsiteY623" fmla="*/ 437959 h 885825"/>
                <a:gd name="connsiteX624" fmla="*/ 3499009 w 4838700"/>
                <a:gd name="connsiteY624" fmla="*/ 416147 h 885825"/>
                <a:gd name="connsiteX625" fmla="*/ 3485769 w 4838700"/>
                <a:gd name="connsiteY625" fmla="*/ 419005 h 885825"/>
                <a:gd name="connsiteX626" fmla="*/ 3494627 w 4838700"/>
                <a:gd name="connsiteY626" fmla="*/ 413004 h 885825"/>
                <a:gd name="connsiteX627" fmla="*/ 3516535 w 4838700"/>
                <a:gd name="connsiteY627" fmla="*/ 419481 h 885825"/>
                <a:gd name="connsiteX628" fmla="*/ 3533775 w 4838700"/>
                <a:gd name="connsiteY628" fmla="*/ 444437 h 885825"/>
                <a:gd name="connsiteX629" fmla="*/ 3547206 w 4838700"/>
                <a:gd name="connsiteY629" fmla="*/ 432340 h 885825"/>
                <a:gd name="connsiteX630" fmla="*/ 3582543 w 4838700"/>
                <a:gd name="connsiteY630" fmla="*/ 426720 h 885825"/>
                <a:gd name="connsiteX631" fmla="*/ 3591211 w 4838700"/>
                <a:gd name="connsiteY631" fmla="*/ 436055 h 885825"/>
                <a:gd name="connsiteX632" fmla="*/ 3657219 w 4838700"/>
                <a:gd name="connsiteY632" fmla="*/ 437007 h 885825"/>
                <a:gd name="connsiteX633" fmla="*/ 3653028 w 4838700"/>
                <a:gd name="connsiteY633" fmla="*/ 421481 h 885825"/>
                <a:gd name="connsiteX634" fmla="*/ 3670649 w 4838700"/>
                <a:gd name="connsiteY634" fmla="*/ 418719 h 885825"/>
                <a:gd name="connsiteX635" fmla="*/ 3635502 w 4838700"/>
                <a:gd name="connsiteY635" fmla="*/ 415100 h 885825"/>
                <a:gd name="connsiteX636" fmla="*/ 3622548 w 4838700"/>
                <a:gd name="connsiteY636" fmla="*/ 396430 h 885825"/>
                <a:gd name="connsiteX637" fmla="*/ 3604832 w 4838700"/>
                <a:gd name="connsiteY637" fmla="*/ 405384 h 885825"/>
                <a:gd name="connsiteX638" fmla="*/ 3596354 w 4838700"/>
                <a:gd name="connsiteY638" fmla="*/ 383667 h 885825"/>
                <a:gd name="connsiteX639" fmla="*/ 3565684 w 4838700"/>
                <a:gd name="connsiteY639" fmla="*/ 377000 h 885825"/>
                <a:gd name="connsiteX640" fmla="*/ 3579019 w 4838700"/>
                <a:gd name="connsiteY640" fmla="*/ 367951 h 885825"/>
                <a:gd name="connsiteX641" fmla="*/ 3566065 w 4838700"/>
                <a:gd name="connsiteY641" fmla="*/ 349282 h 885825"/>
                <a:gd name="connsiteX642" fmla="*/ 3521869 w 4838700"/>
                <a:gd name="connsiteY642" fmla="*/ 364046 h 885825"/>
                <a:gd name="connsiteX643" fmla="*/ 3539395 w 4838700"/>
                <a:gd name="connsiteY643" fmla="*/ 367379 h 885825"/>
                <a:gd name="connsiteX644" fmla="*/ 3539204 w 4838700"/>
                <a:gd name="connsiteY644" fmla="*/ 382810 h 885825"/>
                <a:gd name="connsiteX645" fmla="*/ 3525965 w 4838700"/>
                <a:gd name="connsiteY645" fmla="*/ 388810 h 885825"/>
                <a:gd name="connsiteX646" fmla="*/ 3556731 w 4838700"/>
                <a:gd name="connsiteY646" fmla="*/ 389287 h 885825"/>
                <a:gd name="connsiteX647" fmla="*/ 3547872 w 4838700"/>
                <a:gd name="connsiteY647" fmla="*/ 395288 h 885825"/>
                <a:gd name="connsiteX648" fmla="*/ 3521488 w 4838700"/>
                <a:gd name="connsiteY648" fmla="*/ 397955 h 885825"/>
                <a:gd name="connsiteX649" fmla="*/ 3508534 w 4838700"/>
                <a:gd name="connsiteY649" fmla="*/ 379285 h 885825"/>
                <a:gd name="connsiteX650" fmla="*/ 3521393 w 4838700"/>
                <a:gd name="connsiteY650" fmla="*/ 404146 h 885825"/>
                <a:gd name="connsiteX651" fmla="*/ 3486245 w 4838700"/>
                <a:gd name="connsiteY651" fmla="*/ 397478 h 885825"/>
                <a:gd name="connsiteX652" fmla="*/ 3433286 w 4838700"/>
                <a:gd name="connsiteY652" fmla="*/ 409004 h 885825"/>
                <a:gd name="connsiteX653" fmla="*/ 3420713 w 4838700"/>
                <a:gd name="connsiteY653" fmla="*/ 371856 h 885825"/>
                <a:gd name="connsiteX654" fmla="*/ 3438525 w 4838700"/>
                <a:gd name="connsiteY654" fmla="*/ 359759 h 885825"/>
                <a:gd name="connsiteX655" fmla="*/ 3363849 w 4838700"/>
                <a:gd name="connsiteY655" fmla="*/ 352425 h 885825"/>
                <a:gd name="connsiteX656" fmla="*/ 3372422 w 4838700"/>
                <a:gd name="connsiteY656" fmla="*/ 367951 h 885825"/>
                <a:gd name="connsiteX657" fmla="*/ 3363468 w 4838700"/>
                <a:gd name="connsiteY657" fmla="*/ 373951 h 885825"/>
                <a:gd name="connsiteX658" fmla="*/ 3354800 w 4838700"/>
                <a:gd name="connsiteY658" fmla="*/ 367665 h 885825"/>
                <a:gd name="connsiteX659" fmla="*/ 3412522 w 4838700"/>
                <a:gd name="connsiteY659" fmla="*/ 334613 h 885825"/>
                <a:gd name="connsiteX660" fmla="*/ 3373184 w 4838700"/>
                <a:gd name="connsiteY660" fmla="*/ 321659 h 885825"/>
                <a:gd name="connsiteX661" fmla="*/ 3399758 w 4838700"/>
                <a:gd name="connsiteY661" fmla="*/ 309753 h 885825"/>
                <a:gd name="connsiteX662" fmla="*/ 3378041 w 4838700"/>
                <a:gd name="connsiteY662" fmla="*/ 294037 h 885825"/>
                <a:gd name="connsiteX663" fmla="*/ 3355848 w 4838700"/>
                <a:gd name="connsiteY663" fmla="*/ 302990 h 885825"/>
                <a:gd name="connsiteX664" fmla="*/ 3369374 w 4838700"/>
                <a:gd name="connsiteY664" fmla="*/ 284702 h 885825"/>
                <a:gd name="connsiteX665" fmla="*/ 3347371 w 4838700"/>
                <a:gd name="connsiteY665" fmla="*/ 284417 h 885825"/>
                <a:gd name="connsiteX666" fmla="*/ 3347181 w 4838700"/>
                <a:gd name="connsiteY666" fmla="*/ 293656 h 885825"/>
                <a:gd name="connsiteX667" fmla="*/ 3250597 w 4838700"/>
                <a:gd name="connsiteY667" fmla="*/ 282988 h 885825"/>
                <a:gd name="connsiteX668" fmla="*/ 3264123 w 4838700"/>
                <a:gd name="connsiteY668" fmla="*/ 261556 h 885825"/>
                <a:gd name="connsiteX669" fmla="*/ 3316700 w 4838700"/>
                <a:gd name="connsiteY669" fmla="*/ 268510 h 885825"/>
                <a:gd name="connsiteX670" fmla="*/ 3294793 w 4838700"/>
                <a:gd name="connsiteY670" fmla="*/ 265081 h 885825"/>
                <a:gd name="connsiteX671" fmla="*/ 3308318 w 4838700"/>
                <a:gd name="connsiteY671" fmla="*/ 249841 h 885825"/>
                <a:gd name="connsiteX672" fmla="*/ 3316986 w 4838700"/>
                <a:gd name="connsiteY672" fmla="*/ 256127 h 885825"/>
                <a:gd name="connsiteX673" fmla="*/ 3321749 w 4838700"/>
                <a:gd name="connsiteY673" fmla="*/ 234601 h 885825"/>
                <a:gd name="connsiteX674" fmla="*/ 3313462 w 4838700"/>
                <a:gd name="connsiteY674" fmla="*/ 206692 h 885825"/>
                <a:gd name="connsiteX675" fmla="*/ 3348704 w 4838700"/>
                <a:gd name="connsiteY675" fmla="*/ 204121 h 885825"/>
                <a:gd name="connsiteX676" fmla="*/ 3265075 w 4838700"/>
                <a:gd name="connsiteY676" fmla="*/ 208979 h 885825"/>
                <a:gd name="connsiteX677" fmla="*/ 3269647 w 4838700"/>
                <a:gd name="connsiteY677" fmla="*/ 196691 h 885825"/>
                <a:gd name="connsiteX678" fmla="*/ 3234500 w 4838700"/>
                <a:gd name="connsiteY678" fmla="*/ 199263 h 885825"/>
                <a:gd name="connsiteX679" fmla="*/ 3225546 w 4838700"/>
                <a:gd name="connsiteY679" fmla="*/ 208407 h 885825"/>
                <a:gd name="connsiteX680" fmla="*/ 3151061 w 4838700"/>
                <a:gd name="connsiteY680" fmla="*/ 191929 h 885825"/>
                <a:gd name="connsiteX681" fmla="*/ 3133439 w 4838700"/>
                <a:gd name="connsiteY681" fmla="*/ 191643 h 885825"/>
                <a:gd name="connsiteX682" fmla="*/ 3133154 w 4838700"/>
                <a:gd name="connsiteY682" fmla="*/ 207074 h 885825"/>
                <a:gd name="connsiteX683" fmla="*/ 3093720 w 4838700"/>
                <a:gd name="connsiteY683" fmla="*/ 197263 h 885825"/>
                <a:gd name="connsiteX684" fmla="*/ 3062954 w 4838700"/>
                <a:gd name="connsiteY684" fmla="*/ 196787 h 885825"/>
                <a:gd name="connsiteX685" fmla="*/ 3045143 w 4838700"/>
                <a:gd name="connsiteY685" fmla="*/ 208883 h 885825"/>
                <a:gd name="connsiteX686" fmla="*/ 2997041 w 4838700"/>
                <a:gd name="connsiteY686" fmla="*/ 195834 h 885825"/>
                <a:gd name="connsiteX687" fmla="*/ 3014377 w 4838700"/>
                <a:gd name="connsiteY687" fmla="*/ 208407 h 885825"/>
                <a:gd name="connsiteX688" fmla="*/ 2979230 w 4838700"/>
                <a:gd name="connsiteY688" fmla="*/ 207931 h 885825"/>
                <a:gd name="connsiteX689" fmla="*/ 2992469 w 4838700"/>
                <a:gd name="connsiteY689" fmla="*/ 201930 h 885825"/>
                <a:gd name="connsiteX690" fmla="*/ 2988278 w 4838700"/>
                <a:gd name="connsiteY690" fmla="*/ 192596 h 885825"/>
                <a:gd name="connsiteX691" fmla="*/ 2961799 w 4838700"/>
                <a:gd name="connsiteY691" fmla="*/ 201454 h 885825"/>
                <a:gd name="connsiteX692" fmla="*/ 2975134 w 4838700"/>
                <a:gd name="connsiteY692" fmla="*/ 195453 h 885825"/>
                <a:gd name="connsiteX693" fmla="*/ 2935510 w 4838700"/>
                <a:gd name="connsiteY693" fmla="*/ 197929 h 885825"/>
                <a:gd name="connsiteX694" fmla="*/ 2926366 w 4838700"/>
                <a:gd name="connsiteY694" fmla="*/ 216313 h 885825"/>
                <a:gd name="connsiteX695" fmla="*/ 2886932 w 4838700"/>
                <a:gd name="connsiteY695" fmla="*/ 209550 h 885825"/>
                <a:gd name="connsiteX696" fmla="*/ 2917698 w 4838700"/>
                <a:gd name="connsiteY696" fmla="*/ 210026 h 885825"/>
                <a:gd name="connsiteX697" fmla="*/ 2931128 w 4838700"/>
                <a:gd name="connsiteY697" fmla="*/ 197929 h 885825"/>
                <a:gd name="connsiteX698" fmla="*/ 2913793 w 4838700"/>
                <a:gd name="connsiteY698" fmla="*/ 185356 h 885825"/>
                <a:gd name="connsiteX699" fmla="*/ 2873978 w 4838700"/>
                <a:gd name="connsiteY699" fmla="*/ 200216 h 885825"/>
                <a:gd name="connsiteX700" fmla="*/ 2882741 w 4838700"/>
                <a:gd name="connsiteY700" fmla="*/ 203359 h 885825"/>
                <a:gd name="connsiteX701" fmla="*/ 2856357 w 4838700"/>
                <a:gd name="connsiteY701" fmla="*/ 206026 h 885825"/>
                <a:gd name="connsiteX702" fmla="*/ 2856548 w 4838700"/>
                <a:gd name="connsiteY702" fmla="*/ 193738 h 885825"/>
                <a:gd name="connsiteX703" fmla="*/ 2830259 w 4838700"/>
                <a:gd name="connsiteY703" fmla="*/ 190214 h 885825"/>
                <a:gd name="connsiteX704" fmla="*/ 2808065 w 4838700"/>
                <a:gd name="connsiteY704" fmla="*/ 202216 h 885825"/>
                <a:gd name="connsiteX705" fmla="*/ 2799588 w 4838700"/>
                <a:gd name="connsiteY705" fmla="*/ 189738 h 885825"/>
                <a:gd name="connsiteX706" fmla="*/ 2808446 w 4838700"/>
                <a:gd name="connsiteY706" fmla="*/ 183737 h 885825"/>
                <a:gd name="connsiteX707" fmla="*/ 2821400 w 4838700"/>
                <a:gd name="connsiteY707" fmla="*/ 196215 h 885825"/>
                <a:gd name="connsiteX708" fmla="*/ 2773490 w 4838700"/>
                <a:gd name="connsiteY708" fmla="*/ 173926 h 885825"/>
                <a:gd name="connsiteX709" fmla="*/ 2768823 w 4838700"/>
                <a:gd name="connsiteY709" fmla="*/ 186214 h 885825"/>
                <a:gd name="connsiteX710" fmla="*/ 2738057 w 4838700"/>
                <a:gd name="connsiteY710" fmla="*/ 185738 h 885825"/>
                <a:gd name="connsiteX711" fmla="*/ 2707481 w 4838700"/>
                <a:gd name="connsiteY711" fmla="*/ 176022 h 885825"/>
                <a:gd name="connsiteX712" fmla="*/ 2720435 w 4838700"/>
                <a:gd name="connsiteY712" fmla="*/ 188595 h 885825"/>
                <a:gd name="connsiteX713" fmla="*/ 2676335 w 4838700"/>
                <a:gd name="connsiteY713" fmla="*/ 194120 h 885825"/>
                <a:gd name="connsiteX714" fmla="*/ 2654523 w 4838700"/>
                <a:gd name="connsiteY714" fmla="*/ 184595 h 885825"/>
                <a:gd name="connsiteX715" fmla="*/ 2667667 w 4838700"/>
                <a:gd name="connsiteY715" fmla="*/ 184785 h 885825"/>
                <a:gd name="connsiteX716" fmla="*/ 2628138 w 4838700"/>
                <a:gd name="connsiteY716" fmla="*/ 181070 h 885825"/>
                <a:gd name="connsiteX717" fmla="*/ 2610707 w 4838700"/>
                <a:gd name="connsiteY717" fmla="*/ 174593 h 885825"/>
                <a:gd name="connsiteX718" fmla="*/ 2611088 w 4838700"/>
                <a:gd name="connsiteY718" fmla="*/ 156115 h 885825"/>
                <a:gd name="connsiteX719" fmla="*/ 2593372 w 4838700"/>
                <a:gd name="connsiteY719" fmla="*/ 162020 h 885825"/>
                <a:gd name="connsiteX720" fmla="*/ 2584323 w 4838700"/>
                <a:gd name="connsiteY720" fmla="*/ 177260 h 885825"/>
                <a:gd name="connsiteX721" fmla="*/ 2580227 w 4838700"/>
                <a:gd name="connsiteY721" fmla="*/ 161734 h 885825"/>
                <a:gd name="connsiteX722" fmla="*/ 2562511 w 4838700"/>
                <a:gd name="connsiteY722" fmla="*/ 170688 h 885825"/>
                <a:gd name="connsiteX723" fmla="*/ 2544985 w 4838700"/>
                <a:gd name="connsiteY723" fmla="*/ 170402 h 885825"/>
                <a:gd name="connsiteX724" fmla="*/ 2553938 w 4838700"/>
                <a:gd name="connsiteY724" fmla="*/ 161258 h 885825"/>
                <a:gd name="connsiteX725" fmla="*/ 2523268 w 4838700"/>
                <a:gd name="connsiteY725" fmla="*/ 157734 h 885825"/>
                <a:gd name="connsiteX726" fmla="*/ 2523077 w 4838700"/>
                <a:gd name="connsiteY726" fmla="*/ 166973 h 885825"/>
                <a:gd name="connsiteX727" fmla="*/ 2496884 w 4838700"/>
                <a:gd name="connsiteY727" fmla="*/ 157353 h 885825"/>
                <a:gd name="connsiteX728" fmla="*/ 2505075 w 4838700"/>
                <a:gd name="connsiteY728" fmla="*/ 185261 h 885825"/>
                <a:gd name="connsiteX729" fmla="*/ 2470023 w 4838700"/>
                <a:gd name="connsiteY729" fmla="*/ 178594 h 885825"/>
                <a:gd name="connsiteX730" fmla="*/ 2470309 w 4838700"/>
                <a:gd name="connsiteY730" fmla="*/ 166306 h 885825"/>
                <a:gd name="connsiteX731" fmla="*/ 2444210 w 4838700"/>
                <a:gd name="connsiteY731" fmla="*/ 153543 h 885825"/>
                <a:gd name="connsiteX732" fmla="*/ 2330101 w 4838700"/>
                <a:gd name="connsiteY732" fmla="*/ 145637 h 885825"/>
                <a:gd name="connsiteX733" fmla="*/ 2329720 w 4838700"/>
                <a:gd name="connsiteY733" fmla="*/ 161068 h 885825"/>
                <a:gd name="connsiteX734" fmla="*/ 2316575 w 4838700"/>
                <a:gd name="connsiteY734" fmla="*/ 160877 h 885825"/>
                <a:gd name="connsiteX735" fmla="*/ 2308193 w 4838700"/>
                <a:gd name="connsiteY735" fmla="*/ 142208 h 885825"/>
                <a:gd name="connsiteX736" fmla="*/ 2303526 w 4838700"/>
                <a:gd name="connsiteY736" fmla="*/ 154496 h 885825"/>
                <a:gd name="connsiteX737" fmla="*/ 2185130 w 4838700"/>
                <a:gd name="connsiteY737" fmla="*/ 143446 h 885825"/>
                <a:gd name="connsiteX738" fmla="*/ 2184845 w 4838700"/>
                <a:gd name="connsiteY738" fmla="*/ 155829 h 885825"/>
                <a:gd name="connsiteX739" fmla="*/ 2149983 w 4838700"/>
                <a:gd name="connsiteY739" fmla="*/ 142970 h 885825"/>
                <a:gd name="connsiteX740" fmla="*/ 2140839 w 4838700"/>
                <a:gd name="connsiteY740" fmla="*/ 158305 h 885825"/>
                <a:gd name="connsiteX741" fmla="*/ 2127885 w 4838700"/>
                <a:gd name="connsiteY741" fmla="*/ 148876 h 885825"/>
                <a:gd name="connsiteX742" fmla="*/ 2141220 w 4838700"/>
                <a:gd name="connsiteY742" fmla="*/ 142875 h 885825"/>
                <a:gd name="connsiteX743" fmla="*/ 2137029 w 4838700"/>
                <a:gd name="connsiteY743" fmla="*/ 136684 h 885825"/>
                <a:gd name="connsiteX744" fmla="*/ 2106454 w 4838700"/>
                <a:gd name="connsiteY744" fmla="*/ 126968 h 885825"/>
                <a:gd name="connsiteX745" fmla="*/ 2088928 w 4838700"/>
                <a:gd name="connsiteY745" fmla="*/ 135922 h 885825"/>
                <a:gd name="connsiteX746" fmla="*/ 2032159 w 4838700"/>
                <a:gd name="connsiteY746" fmla="*/ 130683 h 885825"/>
                <a:gd name="connsiteX747" fmla="*/ 2027587 w 4838700"/>
                <a:gd name="connsiteY747" fmla="*/ 142875 h 885825"/>
                <a:gd name="connsiteX748" fmla="*/ 2007203 w 4838700"/>
                <a:gd name="connsiteY748" fmla="*/ 142113 h 885825"/>
                <a:gd name="connsiteX749" fmla="*/ 2027873 w 4838700"/>
                <a:gd name="connsiteY749" fmla="*/ 133636 h 885825"/>
                <a:gd name="connsiteX750" fmla="*/ 1987106 w 4838700"/>
                <a:gd name="connsiteY750" fmla="*/ 135255 h 885825"/>
                <a:gd name="connsiteX751" fmla="*/ 1908524 w 4838700"/>
                <a:gd name="connsiteY751" fmla="*/ 124777 h 885825"/>
                <a:gd name="connsiteX752" fmla="*/ 1912144 w 4838700"/>
                <a:gd name="connsiteY752" fmla="*/ 134207 h 885825"/>
                <a:gd name="connsiteX753" fmla="*/ 1845850 w 4838700"/>
                <a:gd name="connsiteY753" fmla="*/ 120872 h 885825"/>
                <a:gd name="connsiteX754" fmla="*/ 1782794 w 4838700"/>
                <a:gd name="connsiteY754" fmla="*/ 116396 h 885825"/>
                <a:gd name="connsiteX755" fmla="*/ 1783461 w 4838700"/>
                <a:gd name="connsiteY755" fmla="*/ 107156 h 885825"/>
                <a:gd name="connsiteX756" fmla="*/ 1744790 w 4838700"/>
                <a:gd name="connsiteY756" fmla="*/ 113538 h 885825"/>
                <a:gd name="connsiteX757" fmla="*/ 1702594 w 4838700"/>
                <a:gd name="connsiteY757" fmla="*/ 106966 h 885825"/>
                <a:gd name="connsiteX758" fmla="*/ 1703642 w 4838700"/>
                <a:gd name="connsiteY758" fmla="*/ 94678 h 885825"/>
                <a:gd name="connsiteX759" fmla="*/ 1640777 w 4838700"/>
                <a:gd name="connsiteY759" fmla="*/ 90869 h 885825"/>
                <a:gd name="connsiteX760" fmla="*/ 1579721 w 4838700"/>
                <a:gd name="connsiteY760" fmla="*/ 86868 h 885825"/>
                <a:gd name="connsiteX761" fmla="*/ 1525334 w 4838700"/>
                <a:gd name="connsiteY761" fmla="*/ 66389 h 885825"/>
                <a:gd name="connsiteX762" fmla="*/ 1499045 w 4838700"/>
                <a:gd name="connsiteY762" fmla="*/ 66961 h 885825"/>
                <a:gd name="connsiteX763" fmla="*/ 1497902 w 4838700"/>
                <a:gd name="connsiteY763" fmla="*/ 79248 h 885825"/>
                <a:gd name="connsiteX764" fmla="*/ 1385888 w 4838700"/>
                <a:gd name="connsiteY764" fmla="*/ 59055 h 885825"/>
                <a:gd name="connsiteX765" fmla="*/ 1380363 w 4838700"/>
                <a:gd name="connsiteY765" fmla="*/ 70961 h 885825"/>
                <a:gd name="connsiteX766" fmla="*/ 1377220 w 4838700"/>
                <a:gd name="connsiteY766" fmla="*/ 58293 h 885825"/>
                <a:gd name="connsiteX767" fmla="*/ 1285208 w 4838700"/>
                <a:gd name="connsiteY767" fmla="*/ 49244 h 885825"/>
                <a:gd name="connsiteX768" fmla="*/ 1279303 w 4838700"/>
                <a:gd name="connsiteY768" fmla="*/ 64198 h 885825"/>
                <a:gd name="connsiteX769" fmla="*/ 1281113 w 4838700"/>
                <a:gd name="connsiteY769" fmla="*/ 45815 h 885825"/>
                <a:gd name="connsiteX770" fmla="*/ 1262253 w 4838700"/>
                <a:gd name="connsiteY770" fmla="*/ 56388 h 885825"/>
                <a:gd name="connsiteX771" fmla="*/ 1244537 w 4838700"/>
                <a:gd name="connsiteY771" fmla="*/ 54673 h 885825"/>
                <a:gd name="connsiteX772" fmla="*/ 1218343 w 4838700"/>
                <a:gd name="connsiteY772" fmla="*/ 49054 h 885825"/>
                <a:gd name="connsiteX773" fmla="*/ 1235678 w 4838700"/>
                <a:gd name="connsiteY773" fmla="*/ 53816 h 885825"/>
                <a:gd name="connsiteX774" fmla="*/ 1210056 w 4838700"/>
                <a:gd name="connsiteY774" fmla="*/ 42005 h 885825"/>
                <a:gd name="connsiteX775" fmla="*/ 1161669 w 4838700"/>
                <a:gd name="connsiteY775" fmla="*/ 34195 h 885825"/>
                <a:gd name="connsiteX776" fmla="*/ 1142048 w 4838700"/>
                <a:gd name="connsiteY776" fmla="*/ 50959 h 885825"/>
                <a:gd name="connsiteX777" fmla="*/ 1139000 w 4838700"/>
                <a:gd name="connsiteY777" fmla="*/ 35242 h 885825"/>
                <a:gd name="connsiteX778" fmla="*/ 1090327 w 4838700"/>
                <a:gd name="connsiteY778" fmla="*/ 24575 h 885825"/>
                <a:gd name="connsiteX779" fmla="*/ 1083945 w 4838700"/>
                <a:gd name="connsiteY779" fmla="*/ 45625 h 885825"/>
                <a:gd name="connsiteX780" fmla="*/ 1061561 w 4838700"/>
                <a:gd name="connsiteY780" fmla="*/ 43529 h 885825"/>
                <a:gd name="connsiteX781" fmla="*/ 1004697 w 4838700"/>
                <a:gd name="connsiteY781" fmla="*/ 20002 h 885825"/>
                <a:gd name="connsiteX782" fmla="*/ 994600 w 4838700"/>
                <a:gd name="connsiteY782" fmla="*/ 31528 h 885825"/>
                <a:gd name="connsiteX783" fmla="*/ 973074 w 4838700"/>
                <a:gd name="connsiteY783" fmla="*/ 17335 h 885825"/>
                <a:gd name="connsiteX784" fmla="*/ 909733 w 4838700"/>
                <a:gd name="connsiteY784" fmla="*/ 9620 h 885825"/>
                <a:gd name="connsiteX785" fmla="*/ 867632 w 4838700"/>
                <a:gd name="connsiteY785" fmla="*/ 18288 h 885825"/>
                <a:gd name="connsiteX786" fmla="*/ 813626 w 4838700"/>
                <a:gd name="connsiteY786" fmla="*/ 2000 h 885825"/>
                <a:gd name="connsiteX787" fmla="*/ 799052 w 4838700"/>
                <a:gd name="connsiteY787" fmla="*/ 13240 h 885825"/>
                <a:gd name="connsiteX788" fmla="*/ 795052 w 4838700"/>
                <a:gd name="connsiteY788" fmla="*/ 3715 h 885825"/>
                <a:gd name="connsiteX789" fmla="*/ 772001 w 4838700"/>
                <a:gd name="connsiteY789" fmla="*/ 2286 h 885825"/>
                <a:gd name="connsiteX790" fmla="*/ 756952 w 4838700"/>
                <a:gd name="connsiteY790" fmla="*/ 19907 h 885825"/>
                <a:gd name="connsiteX791" fmla="*/ 739426 w 4838700"/>
                <a:gd name="connsiteY791" fmla="*/ 3429 h 885825"/>
                <a:gd name="connsiteX792" fmla="*/ 738664 w 4838700"/>
                <a:gd name="connsiteY792" fmla="*/ 15716 h 885825"/>
                <a:gd name="connsiteX793" fmla="*/ 729425 w 4838700"/>
                <a:gd name="connsiteY793" fmla="*/ 15145 h 885825"/>
                <a:gd name="connsiteX794" fmla="*/ 734949 w 4838700"/>
                <a:gd name="connsiteY794" fmla="*/ 0 h 885825"/>
                <a:gd name="connsiteX795" fmla="*/ 646271 w 4838700"/>
                <a:gd name="connsiteY795" fmla="*/ 4381 h 885825"/>
                <a:gd name="connsiteX796" fmla="*/ 659892 w 4838700"/>
                <a:gd name="connsiteY796" fmla="*/ 14192 h 885825"/>
                <a:gd name="connsiteX797" fmla="*/ 554927 w 4838700"/>
                <a:gd name="connsiteY797" fmla="*/ 6286 h 885825"/>
                <a:gd name="connsiteX798" fmla="*/ 471773 w 4838700"/>
                <a:gd name="connsiteY798" fmla="*/ 20383 h 885825"/>
                <a:gd name="connsiteX799" fmla="*/ 415195 w 4838700"/>
                <a:gd name="connsiteY799" fmla="*/ 10192 h 885825"/>
                <a:gd name="connsiteX800" fmla="*/ 310420 w 4838700"/>
                <a:gd name="connsiteY800" fmla="*/ 38481 h 885825"/>
                <a:gd name="connsiteX801" fmla="*/ 362807 w 4838700"/>
                <a:gd name="connsiteY801" fmla="*/ 41148 h 885825"/>
                <a:gd name="connsiteX802" fmla="*/ 343948 w 4838700"/>
                <a:gd name="connsiteY802" fmla="*/ 59817 h 885825"/>
                <a:gd name="connsiteX803" fmla="*/ 306134 w 4838700"/>
                <a:gd name="connsiteY803" fmla="*/ 66294 h 885825"/>
                <a:gd name="connsiteX804" fmla="*/ 306229 w 4838700"/>
                <a:gd name="connsiteY804" fmla="*/ 75533 h 885825"/>
                <a:gd name="connsiteX805" fmla="*/ 282512 w 4838700"/>
                <a:gd name="connsiteY805" fmla="*/ 69532 h 885825"/>
                <a:gd name="connsiteX806" fmla="*/ 282321 w 4838700"/>
                <a:gd name="connsiteY806" fmla="*/ 60293 h 885825"/>
                <a:gd name="connsiteX807" fmla="*/ 305943 w 4838700"/>
                <a:gd name="connsiteY807" fmla="*/ 57055 h 885825"/>
                <a:gd name="connsiteX808" fmla="*/ 300895 w 4838700"/>
                <a:gd name="connsiteY808" fmla="*/ 38576 h 885825"/>
                <a:gd name="connsiteX809" fmla="*/ 253175 w 4838700"/>
                <a:gd name="connsiteY809" fmla="*/ 45815 h 885825"/>
                <a:gd name="connsiteX810" fmla="*/ 253555 w 4838700"/>
                <a:gd name="connsiteY810" fmla="*/ 61246 h 885825"/>
                <a:gd name="connsiteX811" fmla="*/ 206312 w 4838700"/>
                <a:gd name="connsiteY811" fmla="*/ 78391 h 885825"/>
                <a:gd name="connsiteX812" fmla="*/ 183452 w 4838700"/>
                <a:gd name="connsiteY812" fmla="*/ 100870 h 885825"/>
                <a:gd name="connsiteX813" fmla="*/ 166021 w 4838700"/>
                <a:gd name="connsiteY813" fmla="*/ 132397 h 885825"/>
                <a:gd name="connsiteX814" fmla="*/ 185452 w 4838700"/>
                <a:gd name="connsiteY814" fmla="*/ 144018 h 885825"/>
                <a:gd name="connsiteX815" fmla="*/ 199358 w 4838700"/>
                <a:gd name="connsiteY815" fmla="*/ 140399 h 885825"/>
                <a:gd name="connsiteX816" fmla="*/ 194405 w 4838700"/>
                <a:gd name="connsiteY816" fmla="*/ 134398 h 885825"/>
                <a:gd name="connsiteX817" fmla="*/ 222790 w 4838700"/>
                <a:gd name="connsiteY817" fmla="*/ 139541 h 885825"/>
                <a:gd name="connsiteX818" fmla="*/ 193262 w 4838700"/>
                <a:gd name="connsiteY818" fmla="*/ 164021 h 885825"/>
                <a:gd name="connsiteX819" fmla="*/ 189071 w 4838700"/>
                <a:gd name="connsiteY819" fmla="*/ 170783 h 885825"/>
                <a:gd name="connsiteX820" fmla="*/ 183547 w 4838700"/>
                <a:gd name="connsiteY820" fmla="*/ 177260 h 885825"/>
                <a:gd name="connsiteX821" fmla="*/ 163544 w 4838700"/>
                <a:gd name="connsiteY821" fmla="*/ 188309 h 885825"/>
                <a:gd name="connsiteX822" fmla="*/ 151352 w 4838700"/>
                <a:gd name="connsiteY822" fmla="*/ 192119 h 885825"/>
                <a:gd name="connsiteX823" fmla="*/ 141827 w 4838700"/>
                <a:gd name="connsiteY823" fmla="*/ 188881 h 885825"/>
                <a:gd name="connsiteX824" fmla="*/ 124968 w 4838700"/>
                <a:gd name="connsiteY824" fmla="*/ 186214 h 885825"/>
                <a:gd name="connsiteX825" fmla="*/ 116681 w 4838700"/>
                <a:gd name="connsiteY825" fmla="*/ 165640 h 885825"/>
                <a:gd name="connsiteX826" fmla="*/ 116300 w 4838700"/>
                <a:gd name="connsiteY826" fmla="*/ 165545 h 885825"/>
                <a:gd name="connsiteX827" fmla="*/ 111157 w 4838700"/>
                <a:gd name="connsiteY827" fmla="*/ 184785 h 885825"/>
                <a:gd name="connsiteX828" fmla="*/ 102203 w 4838700"/>
                <a:gd name="connsiteY828" fmla="*/ 182309 h 885825"/>
                <a:gd name="connsiteX829" fmla="*/ 91535 w 4838700"/>
                <a:gd name="connsiteY829" fmla="*/ 180404 h 885825"/>
                <a:gd name="connsiteX830" fmla="*/ 68009 w 4838700"/>
                <a:gd name="connsiteY830" fmla="*/ 191357 h 885825"/>
                <a:gd name="connsiteX831" fmla="*/ 62294 w 4838700"/>
                <a:gd name="connsiteY831" fmla="*/ 205550 h 885825"/>
                <a:gd name="connsiteX832" fmla="*/ 45625 w 4838700"/>
                <a:gd name="connsiteY832" fmla="*/ 220885 h 885825"/>
                <a:gd name="connsiteX833" fmla="*/ 58960 w 4838700"/>
                <a:gd name="connsiteY833" fmla="*/ 219456 h 885825"/>
                <a:gd name="connsiteX834" fmla="*/ 69152 w 4838700"/>
                <a:gd name="connsiteY834" fmla="*/ 219742 h 885825"/>
                <a:gd name="connsiteX835" fmla="*/ 83249 w 4838700"/>
                <a:gd name="connsiteY835" fmla="*/ 224409 h 885825"/>
                <a:gd name="connsiteX836" fmla="*/ 90678 w 4838700"/>
                <a:gd name="connsiteY836" fmla="*/ 210312 h 885825"/>
                <a:gd name="connsiteX837" fmla="*/ 100013 w 4838700"/>
                <a:gd name="connsiteY837" fmla="*/ 198406 h 885825"/>
                <a:gd name="connsiteX838" fmla="*/ 109823 w 4838700"/>
                <a:gd name="connsiteY838" fmla="*/ 200501 h 885825"/>
                <a:gd name="connsiteX839" fmla="*/ 108871 w 4838700"/>
                <a:gd name="connsiteY839" fmla="*/ 191357 h 885825"/>
                <a:gd name="connsiteX840" fmla="*/ 111919 w 4838700"/>
                <a:gd name="connsiteY840" fmla="*/ 191071 h 885825"/>
                <a:gd name="connsiteX841" fmla="*/ 120491 w 4838700"/>
                <a:gd name="connsiteY841" fmla="*/ 192119 h 885825"/>
                <a:gd name="connsiteX842" fmla="*/ 143161 w 4838700"/>
                <a:gd name="connsiteY842" fmla="*/ 200501 h 885825"/>
                <a:gd name="connsiteX843" fmla="*/ 165830 w 4838700"/>
                <a:gd name="connsiteY843" fmla="*/ 218599 h 885825"/>
                <a:gd name="connsiteX844" fmla="*/ 166021 w 4838700"/>
                <a:gd name="connsiteY844" fmla="*/ 218694 h 885825"/>
                <a:gd name="connsiteX845" fmla="*/ 165830 w 4838700"/>
                <a:gd name="connsiteY845" fmla="*/ 218694 h 885825"/>
                <a:gd name="connsiteX846" fmla="*/ 145066 w 4838700"/>
                <a:gd name="connsiteY846" fmla="*/ 218789 h 885825"/>
                <a:gd name="connsiteX847" fmla="*/ 124873 w 4838700"/>
                <a:gd name="connsiteY847" fmla="*/ 224314 h 885825"/>
                <a:gd name="connsiteX848" fmla="*/ 123063 w 4838700"/>
                <a:gd name="connsiteY848" fmla="*/ 236220 h 885825"/>
                <a:gd name="connsiteX849" fmla="*/ 102299 w 4838700"/>
                <a:gd name="connsiteY849" fmla="*/ 236887 h 885825"/>
                <a:gd name="connsiteX850" fmla="*/ 90392 w 4838700"/>
                <a:gd name="connsiteY850" fmla="*/ 241173 h 885825"/>
                <a:gd name="connsiteX851" fmla="*/ 80677 w 4838700"/>
                <a:gd name="connsiteY851" fmla="*/ 246221 h 885825"/>
                <a:gd name="connsiteX852" fmla="*/ 62198 w 4838700"/>
                <a:gd name="connsiteY852" fmla="*/ 238220 h 885825"/>
                <a:gd name="connsiteX853" fmla="*/ 46292 w 4838700"/>
                <a:gd name="connsiteY853" fmla="*/ 246983 h 885825"/>
                <a:gd name="connsiteX854" fmla="*/ 31909 w 4838700"/>
                <a:gd name="connsiteY854" fmla="*/ 257366 h 885825"/>
                <a:gd name="connsiteX855" fmla="*/ 0 w 4838700"/>
                <a:gd name="connsiteY855" fmla="*/ 279083 h 885825"/>
                <a:gd name="connsiteX856" fmla="*/ 4001 w 4838700"/>
                <a:gd name="connsiteY856" fmla="*/ 303467 h 885825"/>
                <a:gd name="connsiteX857" fmla="*/ 28194 w 4838700"/>
                <a:gd name="connsiteY857" fmla="*/ 308896 h 885825"/>
                <a:gd name="connsiteX858" fmla="*/ 48673 w 4838700"/>
                <a:gd name="connsiteY858" fmla="*/ 316706 h 885825"/>
                <a:gd name="connsiteX859" fmla="*/ 70485 w 4838700"/>
                <a:gd name="connsiteY859" fmla="*/ 308705 h 885825"/>
                <a:gd name="connsiteX860" fmla="*/ 89249 w 4838700"/>
                <a:gd name="connsiteY860" fmla="*/ 307467 h 885825"/>
                <a:gd name="connsiteX861" fmla="*/ 50578 w 4838700"/>
                <a:gd name="connsiteY861" fmla="*/ 390811 h 885825"/>
                <a:gd name="connsiteX862" fmla="*/ 90297 w 4838700"/>
                <a:gd name="connsiteY862" fmla="*/ 384715 h 885825"/>
                <a:gd name="connsiteX863" fmla="*/ 93250 w 4838700"/>
                <a:gd name="connsiteY863" fmla="*/ 427768 h 885825"/>
                <a:gd name="connsiteX864" fmla="*/ 70676 w 4838700"/>
                <a:gd name="connsiteY864" fmla="*/ 423481 h 885825"/>
                <a:gd name="connsiteX865" fmla="*/ 2804160 w 4838700"/>
                <a:gd name="connsiteY865" fmla="*/ 181166 h 885825"/>
                <a:gd name="connsiteX866" fmla="*/ 2782062 w 4838700"/>
                <a:gd name="connsiteY866" fmla="*/ 186976 h 885825"/>
                <a:gd name="connsiteX867" fmla="*/ 2804160 w 4838700"/>
                <a:gd name="connsiteY867" fmla="*/ 181166 h 885825"/>
                <a:gd name="connsiteX868" fmla="*/ 3373565 w 4838700"/>
                <a:gd name="connsiteY868" fmla="*/ 303752 h 885825"/>
                <a:gd name="connsiteX869" fmla="*/ 3364516 w 4838700"/>
                <a:gd name="connsiteY869" fmla="*/ 315944 h 885825"/>
                <a:gd name="connsiteX870" fmla="*/ 3351276 w 4838700"/>
                <a:gd name="connsiteY870" fmla="*/ 318802 h 885825"/>
                <a:gd name="connsiteX871" fmla="*/ 3346990 w 4838700"/>
                <a:gd name="connsiteY871" fmla="*/ 315659 h 885825"/>
                <a:gd name="connsiteX872" fmla="*/ 3373565 w 4838700"/>
                <a:gd name="connsiteY872" fmla="*/ 303752 h 885825"/>
                <a:gd name="connsiteX873" fmla="*/ 3337656 w 4838700"/>
                <a:gd name="connsiteY873" fmla="*/ 349472 h 885825"/>
                <a:gd name="connsiteX874" fmla="*/ 3355658 w 4838700"/>
                <a:gd name="connsiteY874" fmla="*/ 325088 h 885825"/>
                <a:gd name="connsiteX875" fmla="*/ 3373184 w 4838700"/>
                <a:gd name="connsiteY875" fmla="*/ 331470 h 885825"/>
                <a:gd name="connsiteX876" fmla="*/ 3337656 w 4838700"/>
                <a:gd name="connsiteY876" fmla="*/ 349472 h 885825"/>
                <a:gd name="connsiteX877" fmla="*/ 3785711 w 4838700"/>
                <a:gd name="connsiteY877" fmla="*/ 387001 h 885825"/>
                <a:gd name="connsiteX878" fmla="*/ 3781235 w 4838700"/>
                <a:gd name="connsiteY878" fmla="*/ 393097 h 885825"/>
                <a:gd name="connsiteX879" fmla="*/ 3763613 w 4838700"/>
                <a:gd name="connsiteY879" fmla="*/ 395954 h 885825"/>
                <a:gd name="connsiteX880" fmla="*/ 3777044 w 4838700"/>
                <a:gd name="connsiteY880" fmla="*/ 377666 h 885825"/>
                <a:gd name="connsiteX881" fmla="*/ 3759518 w 4838700"/>
                <a:gd name="connsiteY881" fmla="*/ 371189 h 885825"/>
                <a:gd name="connsiteX882" fmla="*/ 3777234 w 4838700"/>
                <a:gd name="connsiteY882" fmla="*/ 359092 h 885825"/>
                <a:gd name="connsiteX883" fmla="*/ 3790379 w 4838700"/>
                <a:gd name="connsiteY883" fmla="*/ 359283 h 885825"/>
                <a:gd name="connsiteX884" fmla="*/ 3785711 w 4838700"/>
                <a:gd name="connsiteY884" fmla="*/ 387001 h 885825"/>
                <a:gd name="connsiteX885" fmla="*/ 3882962 w 4838700"/>
                <a:gd name="connsiteY885" fmla="*/ 681514 h 885825"/>
                <a:gd name="connsiteX886" fmla="*/ 3896392 w 4838700"/>
                <a:gd name="connsiteY886" fmla="*/ 669417 h 885825"/>
                <a:gd name="connsiteX887" fmla="*/ 3882962 w 4838700"/>
                <a:gd name="connsiteY887" fmla="*/ 681514 h 885825"/>
                <a:gd name="connsiteX888" fmla="*/ 58769 w 4838700"/>
                <a:gd name="connsiteY888" fmla="*/ 520351 h 885825"/>
                <a:gd name="connsiteX889" fmla="*/ 89916 w 4838700"/>
                <a:gd name="connsiteY889" fmla="*/ 511683 h 885825"/>
                <a:gd name="connsiteX890" fmla="*/ 58769 w 4838700"/>
                <a:gd name="connsiteY890" fmla="*/ 520351 h 885825"/>
                <a:gd name="connsiteX891" fmla="*/ 118301 w 4838700"/>
                <a:gd name="connsiteY891" fmla="*/ 655034 h 885825"/>
                <a:gd name="connsiteX892" fmla="*/ 129445 w 4838700"/>
                <a:gd name="connsiteY892" fmla="*/ 656082 h 885825"/>
                <a:gd name="connsiteX893" fmla="*/ 146114 w 4838700"/>
                <a:gd name="connsiteY893" fmla="*/ 652748 h 885825"/>
                <a:gd name="connsiteX894" fmla="*/ 165449 w 4838700"/>
                <a:gd name="connsiteY894" fmla="*/ 648462 h 885825"/>
                <a:gd name="connsiteX895" fmla="*/ 183642 w 4838700"/>
                <a:gd name="connsiteY895" fmla="*/ 646652 h 885825"/>
                <a:gd name="connsiteX896" fmla="*/ 185547 w 4838700"/>
                <a:gd name="connsiteY896" fmla="*/ 648176 h 885825"/>
                <a:gd name="connsiteX897" fmla="*/ 183928 w 4838700"/>
                <a:gd name="connsiteY897" fmla="*/ 648748 h 885825"/>
                <a:gd name="connsiteX898" fmla="*/ 128492 w 4838700"/>
                <a:gd name="connsiteY898" fmla="*/ 660273 h 885825"/>
                <a:gd name="connsiteX899" fmla="*/ 107823 w 4838700"/>
                <a:gd name="connsiteY899" fmla="*/ 659130 h 885825"/>
                <a:gd name="connsiteX900" fmla="*/ 99060 w 4838700"/>
                <a:gd name="connsiteY900" fmla="*/ 647129 h 885825"/>
                <a:gd name="connsiteX901" fmla="*/ 144399 w 4838700"/>
                <a:gd name="connsiteY901" fmla="*/ 643700 h 885825"/>
                <a:gd name="connsiteX902" fmla="*/ 129730 w 4838700"/>
                <a:gd name="connsiteY902" fmla="*/ 651510 h 885825"/>
                <a:gd name="connsiteX903" fmla="*/ 122587 w 4838700"/>
                <a:gd name="connsiteY903" fmla="*/ 653415 h 885825"/>
                <a:gd name="connsiteX904" fmla="*/ 118301 w 4838700"/>
                <a:gd name="connsiteY904" fmla="*/ 655034 h 885825"/>
                <a:gd name="connsiteX905" fmla="*/ 92583 w 4838700"/>
                <a:gd name="connsiteY905" fmla="*/ 551688 h 885825"/>
                <a:gd name="connsiteX906" fmla="*/ 129921 w 4838700"/>
                <a:gd name="connsiteY906" fmla="*/ 542734 h 885825"/>
                <a:gd name="connsiteX907" fmla="*/ 136779 w 4838700"/>
                <a:gd name="connsiteY907" fmla="*/ 560642 h 885825"/>
                <a:gd name="connsiteX908" fmla="*/ 116300 w 4838700"/>
                <a:gd name="connsiteY908" fmla="*/ 554260 h 885825"/>
                <a:gd name="connsiteX909" fmla="*/ 92583 w 4838700"/>
                <a:gd name="connsiteY909" fmla="*/ 551688 h 885825"/>
                <a:gd name="connsiteX910" fmla="*/ 79915 w 4838700"/>
                <a:gd name="connsiteY910" fmla="*/ 367189 h 885825"/>
                <a:gd name="connsiteX911" fmla="*/ 84773 w 4838700"/>
                <a:gd name="connsiteY911" fmla="*/ 372999 h 885825"/>
                <a:gd name="connsiteX912" fmla="*/ 101441 w 4838700"/>
                <a:gd name="connsiteY912" fmla="*/ 362521 h 885825"/>
                <a:gd name="connsiteX913" fmla="*/ 89535 w 4838700"/>
                <a:gd name="connsiteY913" fmla="*/ 378809 h 885825"/>
                <a:gd name="connsiteX914" fmla="*/ 79915 w 4838700"/>
                <a:gd name="connsiteY914" fmla="*/ 367189 h 885825"/>
                <a:gd name="connsiteX915" fmla="*/ 114300 w 4838700"/>
                <a:gd name="connsiteY915" fmla="*/ 534734 h 885825"/>
                <a:gd name="connsiteX916" fmla="*/ 128111 w 4838700"/>
                <a:gd name="connsiteY916" fmla="*/ 521208 h 885825"/>
                <a:gd name="connsiteX917" fmla="*/ 149638 w 4838700"/>
                <a:gd name="connsiteY917" fmla="*/ 528352 h 885825"/>
                <a:gd name="connsiteX918" fmla="*/ 145447 w 4838700"/>
                <a:gd name="connsiteY918" fmla="*/ 538067 h 885825"/>
                <a:gd name="connsiteX919" fmla="*/ 130969 w 4838700"/>
                <a:gd name="connsiteY919" fmla="*/ 539496 h 885825"/>
                <a:gd name="connsiteX920" fmla="*/ 114300 w 4838700"/>
                <a:gd name="connsiteY920" fmla="*/ 534734 h 885825"/>
                <a:gd name="connsiteX921" fmla="*/ 190405 w 4838700"/>
                <a:gd name="connsiteY921" fmla="*/ 684847 h 885825"/>
                <a:gd name="connsiteX922" fmla="*/ 193929 w 4838700"/>
                <a:gd name="connsiteY922" fmla="*/ 678371 h 885825"/>
                <a:gd name="connsiteX923" fmla="*/ 199263 w 4838700"/>
                <a:gd name="connsiteY923" fmla="*/ 672465 h 885825"/>
                <a:gd name="connsiteX924" fmla="*/ 201644 w 4838700"/>
                <a:gd name="connsiteY924" fmla="*/ 671417 h 885825"/>
                <a:gd name="connsiteX925" fmla="*/ 198787 w 4838700"/>
                <a:gd name="connsiteY925" fmla="*/ 666655 h 885825"/>
                <a:gd name="connsiteX926" fmla="*/ 194786 w 4838700"/>
                <a:gd name="connsiteY926" fmla="*/ 662368 h 885825"/>
                <a:gd name="connsiteX927" fmla="*/ 195929 w 4838700"/>
                <a:gd name="connsiteY927" fmla="*/ 674656 h 885825"/>
                <a:gd name="connsiteX928" fmla="*/ 193167 w 4838700"/>
                <a:gd name="connsiteY928" fmla="*/ 672560 h 885825"/>
                <a:gd name="connsiteX929" fmla="*/ 190786 w 4838700"/>
                <a:gd name="connsiteY929" fmla="*/ 675418 h 885825"/>
                <a:gd name="connsiteX930" fmla="*/ 188881 w 4838700"/>
                <a:gd name="connsiteY930" fmla="*/ 660083 h 885825"/>
                <a:gd name="connsiteX931" fmla="*/ 191738 w 4838700"/>
                <a:gd name="connsiteY931" fmla="*/ 659416 h 885825"/>
                <a:gd name="connsiteX932" fmla="*/ 197929 w 4838700"/>
                <a:gd name="connsiteY932" fmla="*/ 656749 h 885825"/>
                <a:gd name="connsiteX933" fmla="*/ 197929 w 4838700"/>
                <a:gd name="connsiteY933" fmla="*/ 655987 h 885825"/>
                <a:gd name="connsiteX934" fmla="*/ 205645 w 4838700"/>
                <a:gd name="connsiteY934" fmla="*/ 665131 h 885825"/>
                <a:gd name="connsiteX935" fmla="*/ 207740 w 4838700"/>
                <a:gd name="connsiteY935" fmla="*/ 664559 h 885825"/>
                <a:gd name="connsiteX936" fmla="*/ 216503 w 4838700"/>
                <a:gd name="connsiteY936" fmla="*/ 664559 h 885825"/>
                <a:gd name="connsiteX937" fmla="*/ 225647 w 4838700"/>
                <a:gd name="connsiteY937" fmla="*/ 688943 h 885825"/>
                <a:gd name="connsiteX938" fmla="*/ 214217 w 4838700"/>
                <a:gd name="connsiteY938" fmla="*/ 695897 h 885825"/>
                <a:gd name="connsiteX939" fmla="*/ 211169 w 4838700"/>
                <a:gd name="connsiteY939" fmla="*/ 697516 h 885825"/>
                <a:gd name="connsiteX940" fmla="*/ 209455 w 4838700"/>
                <a:gd name="connsiteY940" fmla="*/ 698183 h 885825"/>
                <a:gd name="connsiteX941" fmla="*/ 208502 w 4838700"/>
                <a:gd name="connsiteY941" fmla="*/ 698754 h 885825"/>
                <a:gd name="connsiteX942" fmla="*/ 203168 w 4838700"/>
                <a:gd name="connsiteY942" fmla="*/ 699040 h 885825"/>
                <a:gd name="connsiteX943" fmla="*/ 208121 w 4838700"/>
                <a:gd name="connsiteY943" fmla="*/ 711232 h 885825"/>
                <a:gd name="connsiteX944" fmla="*/ 215360 w 4838700"/>
                <a:gd name="connsiteY944" fmla="*/ 707231 h 885825"/>
                <a:gd name="connsiteX945" fmla="*/ 226219 w 4838700"/>
                <a:gd name="connsiteY945" fmla="*/ 704374 h 885825"/>
                <a:gd name="connsiteX946" fmla="*/ 230981 w 4838700"/>
                <a:gd name="connsiteY946" fmla="*/ 722757 h 885825"/>
                <a:gd name="connsiteX947" fmla="*/ 217456 w 4838700"/>
                <a:gd name="connsiteY947" fmla="*/ 721709 h 885825"/>
                <a:gd name="connsiteX948" fmla="*/ 209931 w 4838700"/>
                <a:gd name="connsiteY948" fmla="*/ 717995 h 885825"/>
                <a:gd name="connsiteX949" fmla="*/ 204311 w 4838700"/>
                <a:gd name="connsiteY949" fmla="*/ 717613 h 885825"/>
                <a:gd name="connsiteX950" fmla="*/ 201073 w 4838700"/>
                <a:gd name="connsiteY950" fmla="*/ 702755 h 885825"/>
                <a:gd name="connsiteX951" fmla="*/ 196025 w 4838700"/>
                <a:gd name="connsiteY951" fmla="*/ 702278 h 885825"/>
                <a:gd name="connsiteX952" fmla="*/ 195263 w 4838700"/>
                <a:gd name="connsiteY952" fmla="*/ 702755 h 885825"/>
                <a:gd name="connsiteX953" fmla="*/ 195834 w 4838700"/>
                <a:gd name="connsiteY953" fmla="*/ 700278 h 885825"/>
                <a:gd name="connsiteX954" fmla="*/ 199930 w 4838700"/>
                <a:gd name="connsiteY954" fmla="*/ 686943 h 885825"/>
                <a:gd name="connsiteX955" fmla="*/ 200025 w 4838700"/>
                <a:gd name="connsiteY955" fmla="*/ 686848 h 885825"/>
                <a:gd name="connsiteX956" fmla="*/ 199930 w 4838700"/>
                <a:gd name="connsiteY956" fmla="*/ 686467 h 885825"/>
                <a:gd name="connsiteX957" fmla="*/ 193929 w 4838700"/>
                <a:gd name="connsiteY957" fmla="*/ 682085 h 885825"/>
                <a:gd name="connsiteX958" fmla="*/ 190405 w 4838700"/>
                <a:gd name="connsiteY958" fmla="*/ 684847 h 885825"/>
                <a:gd name="connsiteX959" fmla="*/ 207740 w 4838700"/>
                <a:gd name="connsiteY959" fmla="*/ 646462 h 885825"/>
                <a:gd name="connsiteX960" fmla="*/ 197739 w 4838700"/>
                <a:gd name="connsiteY960" fmla="*/ 651605 h 885825"/>
                <a:gd name="connsiteX961" fmla="*/ 190405 w 4838700"/>
                <a:gd name="connsiteY961" fmla="*/ 645605 h 885825"/>
                <a:gd name="connsiteX962" fmla="*/ 189167 w 4838700"/>
                <a:gd name="connsiteY962" fmla="*/ 644557 h 885825"/>
                <a:gd name="connsiteX963" fmla="*/ 190119 w 4838700"/>
                <a:gd name="connsiteY963" fmla="*/ 642461 h 885825"/>
                <a:gd name="connsiteX964" fmla="*/ 197168 w 4838700"/>
                <a:gd name="connsiteY964" fmla="*/ 643795 h 885825"/>
                <a:gd name="connsiteX965" fmla="*/ 207740 w 4838700"/>
                <a:gd name="connsiteY965" fmla="*/ 646462 h 885825"/>
                <a:gd name="connsiteX966" fmla="*/ 193739 w 4838700"/>
                <a:gd name="connsiteY966" fmla="*/ 233458 h 885825"/>
                <a:gd name="connsiteX967" fmla="*/ 188976 w 4838700"/>
                <a:gd name="connsiteY967" fmla="*/ 232505 h 885825"/>
                <a:gd name="connsiteX968" fmla="*/ 186119 w 4838700"/>
                <a:gd name="connsiteY968" fmla="*/ 231267 h 885825"/>
                <a:gd name="connsiteX969" fmla="*/ 186119 w 4838700"/>
                <a:gd name="connsiteY969" fmla="*/ 227552 h 885825"/>
                <a:gd name="connsiteX970" fmla="*/ 188309 w 4838700"/>
                <a:gd name="connsiteY970" fmla="*/ 215075 h 885825"/>
                <a:gd name="connsiteX971" fmla="*/ 211360 w 4838700"/>
                <a:gd name="connsiteY971" fmla="*/ 214217 h 885825"/>
                <a:gd name="connsiteX972" fmla="*/ 234601 w 4838700"/>
                <a:gd name="connsiteY972" fmla="*/ 219551 h 885825"/>
                <a:gd name="connsiteX973" fmla="*/ 193739 w 4838700"/>
                <a:gd name="connsiteY973" fmla="*/ 233458 h 885825"/>
                <a:gd name="connsiteX974" fmla="*/ 212027 w 4838700"/>
                <a:gd name="connsiteY974" fmla="*/ 649414 h 885825"/>
                <a:gd name="connsiteX975" fmla="*/ 228028 w 4838700"/>
                <a:gd name="connsiteY975" fmla="*/ 639604 h 885825"/>
                <a:gd name="connsiteX976" fmla="*/ 253079 w 4838700"/>
                <a:gd name="connsiteY976" fmla="*/ 651034 h 885825"/>
                <a:gd name="connsiteX977" fmla="*/ 212027 w 4838700"/>
                <a:gd name="connsiteY977" fmla="*/ 649414 h 885825"/>
                <a:gd name="connsiteX978" fmla="*/ 223933 w 4838700"/>
                <a:gd name="connsiteY978" fmla="*/ 738473 h 885825"/>
                <a:gd name="connsiteX979" fmla="*/ 235553 w 4838700"/>
                <a:gd name="connsiteY979" fmla="*/ 728758 h 885825"/>
                <a:gd name="connsiteX980" fmla="*/ 244126 w 4838700"/>
                <a:gd name="connsiteY980" fmla="*/ 743902 h 885825"/>
                <a:gd name="connsiteX981" fmla="*/ 223933 w 4838700"/>
                <a:gd name="connsiteY981" fmla="*/ 738473 h 885825"/>
                <a:gd name="connsiteX982" fmla="*/ 235077 w 4838700"/>
                <a:gd name="connsiteY982" fmla="*/ 608457 h 885825"/>
                <a:gd name="connsiteX983" fmla="*/ 239459 w 4838700"/>
                <a:gd name="connsiteY983" fmla="*/ 614458 h 885825"/>
                <a:gd name="connsiteX984" fmla="*/ 227362 w 4838700"/>
                <a:gd name="connsiteY984" fmla="*/ 624173 h 885825"/>
                <a:gd name="connsiteX985" fmla="*/ 235077 w 4838700"/>
                <a:gd name="connsiteY985" fmla="*/ 608457 h 885825"/>
                <a:gd name="connsiteX986" fmla="*/ 218980 w 4838700"/>
                <a:gd name="connsiteY986" fmla="*/ 294227 h 885825"/>
                <a:gd name="connsiteX987" fmla="*/ 249174 w 4838700"/>
                <a:gd name="connsiteY987" fmla="*/ 246793 h 885825"/>
                <a:gd name="connsiteX988" fmla="*/ 241554 w 4838700"/>
                <a:gd name="connsiteY988" fmla="*/ 293370 h 885825"/>
                <a:gd name="connsiteX989" fmla="*/ 218980 w 4838700"/>
                <a:gd name="connsiteY989" fmla="*/ 294227 h 885825"/>
                <a:gd name="connsiteX990" fmla="*/ 235077 w 4838700"/>
                <a:gd name="connsiteY990" fmla="*/ 235077 h 885825"/>
                <a:gd name="connsiteX991" fmla="*/ 262414 w 4838700"/>
                <a:gd name="connsiteY991" fmla="*/ 227933 h 885825"/>
                <a:gd name="connsiteX992" fmla="*/ 235077 w 4838700"/>
                <a:gd name="connsiteY992" fmla="*/ 235077 h 885825"/>
                <a:gd name="connsiteX993" fmla="*/ 240316 w 4838700"/>
                <a:gd name="connsiteY993" fmla="*/ 108395 h 885825"/>
                <a:gd name="connsiteX994" fmla="*/ 240030 w 4838700"/>
                <a:gd name="connsiteY994" fmla="*/ 99155 h 885825"/>
                <a:gd name="connsiteX995" fmla="*/ 259271 w 4838700"/>
                <a:gd name="connsiteY995" fmla="*/ 107728 h 885825"/>
                <a:gd name="connsiteX996" fmla="*/ 240316 w 4838700"/>
                <a:gd name="connsiteY996" fmla="*/ 108395 h 885825"/>
                <a:gd name="connsiteX997" fmla="*/ 486537 w 4838700"/>
                <a:gd name="connsiteY997" fmla="*/ 770572 h 885825"/>
                <a:gd name="connsiteX998" fmla="*/ 499205 w 4838700"/>
                <a:gd name="connsiteY998" fmla="*/ 752284 h 885825"/>
                <a:gd name="connsiteX999" fmla="*/ 506920 w 4838700"/>
                <a:gd name="connsiteY999" fmla="*/ 767810 h 885825"/>
                <a:gd name="connsiteX1000" fmla="*/ 486537 w 4838700"/>
                <a:gd name="connsiteY1000" fmla="*/ 770572 h 885825"/>
                <a:gd name="connsiteX1001" fmla="*/ 527971 w 4838700"/>
                <a:gd name="connsiteY1001" fmla="*/ 753142 h 885825"/>
                <a:gd name="connsiteX1002" fmla="*/ 544735 w 4838700"/>
                <a:gd name="connsiteY1002" fmla="*/ 747617 h 885825"/>
                <a:gd name="connsiteX1003" fmla="*/ 547973 w 4838700"/>
                <a:gd name="connsiteY1003" fmla="*/ 772477 h 885825"/>
                <a:gd name="connsiteX1004" fmla="*/ 527971 w 4838700"/>
                <a:gd name="connsiteY1004" fmla="*/ 753142 h 885825"/>
                <a:gd name="connsiteX1005" fmla="*/ 617601 w 4838700"/>
                <a:gd name="connsiteY1005" fmla="*/ 608552 h 885825"/>
                <a:gd name="connsiteX1006" fmla="*/ 642366 w 4838700"/>
                <a:gd name="connsiteY1006" fmla="*/ 625126 h 885825"/>
                <a:gd name="connsiteX1007" fmla="*/ 617601 w 4838700"/>
                <a:gd name="connsiteY1007" fmla="*/ 608552 h 885825"/>
                <a:gd name="connsiteX1008" fmla="*/ 659797 w 4838700"/>
                <a:gd name="connsiteY1008" fmla="*/ 619982 h 885825"/>
                <a:gd name="connsiteX1009" fmla="*/ 672941 w 4838700"/>
                <a:gd name="connsiteY1009" fmla="*/ 614553 h 885825"/>
                <a:gd name="connsiteX1010" fmla="*/ 680752 w 4838700"/>
                <a:gd name="connsiteY1010" fmla="*/ 627317 h 885825"/>
                <a:gd name="connsiteX1011" fmla="*/ 667988 w 4838700"/>
                <a:gd name="connsiteY1011" fmla="*/ 626555 h 885825"/>
                <a:gd name="connsiteX1012" fmla="*/ 659797 w 4838700"/>
                <a:gd name="connsiteY1012" fmla="*/ 619982 h 885825"/>
                <a:gd name="connsiteX1013" fmla="*/ 654939 w 4838700"/>
                <a:gd name="connsiteY1013" fmla="*/ 709327 h 885825"/>
                <a:gd name="connsiteX1014" fmla="*/ 671227 w 4838700"/>
                <a:gd name="connsiteY1014" fmla="*/ 719518 h 885825"/>
                <a:gd name="connsiteX1015" fmla="*/ 654939 w 4838700"/>
                <a:gd name="connsiteY1015" fmla="*/ 709327 h 885825"/>
                <a:gd name="connsiteX1016" fmla="*/ 677418 w 4838700"/>
                <a:gd name="connsiteY1016" fmla="*/ 531495 h 885825"/>
                <a:gd name="connsiteX1017" fmla="*/ 703136 w 4838700"/>
                <a:gd name="connsiteY1017" fmla="*/ 536067 h 885825"/>
                <a:gd name="connsiteX1018" fmla="*/ 685324 w 4838700"/>
                <a:gd name="connsiteY1018" fmla="*/ 544354 h 885825"/>
                <a:gd name="connsiteX1019" fmla="*/ 677418 w 4838700"/>
                <a:gd name="connsiteY1019" fmla="*/ 531495 h 885825"/>
                <a:gd name="connsiteX1020" fmla="*/ 671989 w 4838700"/>
                <a:gd name="connsiteY1020" fmla="*/ 781336 h 885825"/>
                <a:gd name="connsiteX1021" fmla="*/ 701135 w 4838700"/>
                <a:gd name="connsiteY1021" fmla="*/ 783050 h 885825"/>
                <a:gd name="connsiteX1022" fmla="*/ 671989 w 4838700"/>
                <a:gd name="connsiteY1022" fmla="*/ 781336 h 885825"/>
                <a:gd name="connsiteX1023" fmla="*/ 689039 w 4838700"/>
                <a:gd name="connsiteY1023" fmla="*/ 776192 h 885825"/>
                <a:gd name="connsiteX1024" fmla="*/ 714851 w 4838700"/>
                <a:gd name="connsiteY1024" fmla="*/ 765334 h 885825"/>
                <a:gd name="connsiteX1025" fmla="*/ 694563 w 4838700"/>
                <a:gd name="connsiteY1025" fmla="*/ 754856 h 885825"/>
                <a:gd name="connsiteX1026" fmla="*/ 719614 w 4838700"/>
                <a:gd name="connsiteY1026" fmla="*/ 756285 h 885825"/>
                <a:gd name="connsiteX1027" fmla="*/ 714280 w 4838700"/>
                <a:gd name="connsiteY1027" fmla="*/ 774478 h 885825"/>
                <a:gd name="connsiteX1028" fmla="*/ 701897 w 4838700"/>
                <a:gd name="connsiteY1028" fmla="*/ 770668 h 885825"/>
                <a:gd name="connsiteX1029" fmla="*/ 689039 w 4838700"/>
                <a:gd name="connsiteY1029" fmla="*/ 776192 h 885825"/>
                <a:gd name="connsiteX1030" fmla="*/ 700373 w 4838700"/>
                <a:gd name="connsiteY1030" fmla="*/ 727424 h 885825"/>
                <a:gd name="connsiteX1031" fmla="*/ 720376 w 4838700"/>
                <a:gd name="connsiteY1031" fmla="*/ 743998 h 885825"/>
                <a:gd name="connsiteX1032" fmla="*/ 703612 w 4838700"/>
                <a:gd name="connsiteY1032" fmla="*/ 743045 h 885825"/>
                <a:gd name="connsiteX1033" fmla="*/ 700373 w 4838700"/>
                <a:gd name="connsiteY1033" fmla="*/ 727424 h 885825"/>
                <a:gd name="connsiteX1034" fmla="*/ 726377 w 4838700"/>
                <a:gd name="connsiteY1034" fmla="*/ 781431 h 885825"/>
                <a:gd name="connsiteX1035" fmla="*/ 721233 w 4838700"/>
                <a:gd name="connsiteY1035" fmla="*/ 796576 h 885825"/>
                <a:gd name="connsiteX1036" fmla="*/ 726377 w 4838700"/>
                <a:gd name="connsiteY1036" fmla="*/ 781431 h 885825"/>
                <a:gd name="connsiteX1037" fmla="*/ 750570 w 4838700"/>
                <a:gd name="connsiteY1037" fmla="*/ 733520 h 885825"/>
                <a:gd name="connsiteX1038" fmla="*/ 743141 w 4838700"/>
                <a:gd name="connsiteY1038" fmla="*/ 717518 h 885825"/>
                <a:gd name="connsiteX1039" fmla="*/ 750570 w 4838700"/>
                <a:gd name="connsiteY1039" fmla="*/ 733520 h 885825"/>
                <a:gd name="connsiteX1040" fmla="*/ 844391 w 4838700"/>
                <a:gd name="connsiteY1040" fmla="*/ 786765 h 885825"/>
                <a:gd name="connsiteX1041" fmla="*/ 890111 w 4838700"/>
                <a:gd name="connsiteY1041" fmla="*/ 802862 h 885825"/>
                <a:gd name="connsiteX1042" fmla="*/ 868394 w 4838700"/>
                <a:gd name="connsiteY1042" fmla="*/ 807244 h 885825"/>
                <a:gd name="connsiteX1043" fmla="*/ 868680 w 4838700"/>
                <a:gd name="connsiteY1043" fmla="*/ 804196 h 885825"/>
                <a:gd name="connsiteX1044" fmla="*/ 844391 w 4838700"/>
                <a:gd name="connsiteY1044" fmla="*/ 786765 h 885825"/>
                <a:gd name="connsiteX1045" fmla="*/ 908399 w 4838700"/>
                <a:gd name="connsiteY1045" fmla="*/ 24670 h 885825"/>
                <a:gd name="connsiteX1046" fmla="*/ 935831 w 4838700"/>
                <a:gd name="connsiteY1046" fmla="*/ 23813 h 885825"/>
                <a:gd name="connsiteX1047" fmla="*/ 908399 w 4838700"/>
                <a:gd name="connsiteY1047" fmla="*/ 24670 h 885825"/>
                <a:gd name="connsiteX1048" fmla="*/ 915162 w 4838700"/>
                <a:gd name="connsiteY1048" fmla="*/ 811149 h 885825"/>
                <a:gd name="connsiteX1049" fmla="*/ 928497 w 4838700"/>
                <a:gd name="connsiteY1049" fmla="*/ 806101 h 885825"/>
                <a:gd name="connsiteX1050" fmla="*/ 940499 w 4838700"/>
                <a:gd name="connsiteY1050" fmla="*/ 816388 h 885825"/>
                <a:gd name="connsiteX1051" fmla="*/ 915162 w 4838700"/>
                <a:gd name="connsiteY1051" fmla="*/ 811149 h 885825"/>
                <a:gd name="connsiteX1052" fmla="*/ 1406366 w 4838700"/>
                <a:gd name="connsiteY1052" fmla="*/ 851535 h 885825"/>
                <a:gd name="connsiteX1053" fmla="*/ 1425226 w 4838700"/>
                <a:gd name="connsiteY1053" fmla="*/ 840962 h 885825"/>
                <a:gd name="connsiteX1054" fmla="*/ 1406366 w 4838700"/>
                <a:gd name="connsiteY1054" fmla="*/ 851535 h 885825"/>
                <a:gd name="connsiteX1055" fmla="*/ 1521428 w 4838700"/>
                <a:gd name="connsiteY1055" fmla="*/ 822008 h 885825"/>
                <a:gd name="connsiteX1056" fmla="*/ 1531811 w 4838700"/>
                <a:gd name="connsiteY1056" fmla="*/ 807530 h 885825"/>
                <a:gd name="connsiteX1057" fmla="*/ 1521428 w 4838700"/>
                <a:gd name="connsiteY1057" fmla="*/ 822008 h 885825"/>
                <a:gd name="connsiteX1058" fmla="*/ 1597057 w 4838700"/>
                <a:gd name="connsiteY1058" fmla="*/ 834962 h 885825"/>
                <a:gd name="connsiteX1059" fmla="*/ 1575054 w 4838700"/>
                <a:gd name="connsiteY1059" fmla="*/ 826960 h 885825"/>
                <a:gd name="connsiteX1060" fmla="*/ 1593342 w 4838700"/>
                <a:gd name="connsiteY1060" fmla="*/ 825437 h 885825"/>
                <a:gd name="connsiteX1061" fmla="*/ 1597057 w 4838700"/>
                <a:gd name="connsiteY1061" fmla="*/ 834962 h 885825"/>
                <a:gd name="connsiteX1062" fmla="*/ 1596009 w 4838700"/>
                <a:gd name="connsiteY1062" fmla="*/ 847344 h 885825"/>
                <a:gd name="connsiteX1063" fmla="*/ 1608773 w 4838700"/>
                <a:gd name="connsiteY1063" fmla="*/ 857726 h 885825"/>
                <a:gd name="connsiteX1064" fmla="*/ 1623632 w 4838700"/>
                <a:gd name="connsiteY1064" fmla="*/ 843534 h 885825"/>
                <a:gd name="connsiteX1065" fmla="*/ 1596009 w 4838700"/>
                <a:gd name="connsiteY1065" fmla="*/ 847344 h 885825"/>
                <a:gd name="connsiteX1066" fmla="*/ 1769269 w 4838700"/>
                <a:gd name="connsiteY1066" fmla="*/ 851630 h 885825"/>
                <a:gd name="connsiteX1067" fmla="*/ 1805178 w 4838700"/>
                <a:gd name="connsiteY1067" fmla="*/ 863441 h 885825"/>
                <a:gd name="connsiteX1068" fmla="*/ 1825085 w 4838700"/>
                <a:gd name="connsiteY1068" fmla="*/ 840105 h 885825"/>
                <a:gd name="connsiteX1069" fmla="*/ 1852613 w 4838700"/>
                <a:gd name="connsiteY1069" fmla="*/ 844772 h 885825"/>
                <a:gd name="connsiteX1070" fmla="*/ 1832801 w 4838700"/>
                <a:gd name="connsiteY1070" fmla="*/ 865251 h 885825"/>
                <a:gd name="connsiteX1071" fmla="*/ 1777175 w 4838700"/>
                <a:gd name="connsiteY1071" fmla="*/ 870680 h 885825"/>
                <a:gd name="connsiteX1072" fmla="*/ 1769269 w 4838700"/>
                <a:gd name="connsiteY1072" fmla="*/ 851630 h 885825"/>
                <a:gd name="connsiteX1073" fmla="*/ 1846231 w 4838700"/>
                <a:gd name="connsiteY1073" fmla="*/ 798100 h 885825"/>
                <a:gd name="connsiteX1074" fmla="*/ 1883283 w 4838700"/>
                <a:gd name="connsiteY1074" fmla="*/ 794004 h 885825"/>
                <a:gd name="connsiteX1075" fmla="*/ 1846231 w 4838700"/>
                <a:gd name="connsiteY1075" fmla="*/ 798100 h 885825"/>
                <a:gd name="connsiteX1076" fmla="*/ 1939766 w 4838700"/>
                <a:gd name="connsiteY1076" fmla="*/ 858964 h 885825"/>
                <a:gd name="connsiteX1077" fmla="*/ 1940338 w 4838700"/>
                <a:gd name="connsiteY1077" fmla="*/ 846677 h 885825"/>
                <a:gd name="connsiteX1078" fmla="*/ 1958721 w 4838700"/>
                <a:gd name="connsiteY1078" fmla="*/ 853726 h 885825"/>
                <a:gd name="connsiteX1079" fmla="*/ 1939766 w 4838700"/>
                <a:gd name="connsiteY1079" fmla="*/ 858964 h 885825"/>
                <a:gd name="connsiteX1080" fmla="*/ 1945862 w 4838700"/>
                <a:gd name="connsiteY1080" fmla="*/ 828389 h 885825"/>
                <a:gd name="connsiteX1081" fmla="*/ 1964627 w 4838700"/>
                <a:gd name="connsiteY1081" fmla="*/ 826103 h 885825"/>
                <a:gd name="connsiteX1082" fmla="*/ 1968532 w 4838700"/>
                <a:gd name="connsiteY1082" fmla="*/ 844772 h 885825"/>
                <a:gd name="connsiteX1083" fmla="*/ 1945862 w 4838700"/>
                <a:gd name="connsiteY1083" fmla="*/ 828389 h 885825"/>
                <a:gd name="connsiteX1084" fmla="*/ 1973675 w 4838700"/>
                <a:gd name="connsiteY1084" fmla="*/ 835724 h 885825"/>
                <a:gd name="connsiteX1085" fmla="*/ 1979105 w 4838700"/>
                <a:gd name="connsiteY1085" fmla="*/ 817435 h 885825"/>
                <a:gd name="connsiteX1086" fmla="*/ 1973675 w 4838700"/>
                <a:gd name="connsiteY1086" fmla="*/ 835724 h 885825"/>
                <a:gd name="connsiteX1087" fmla="*/ 2231993 w 4838700"/>
                <a:gd name="connsiteY1087" fmla="*/ 810959 h 885825"/>
                <a:gd name="connsiteX1088" fmla="*/ 2227898 w 4838700"/>
                <a:gd name="connsiteY1088" fmla="*/ 798576 h 885825"/>
                <a:gd name="connsiteX1089" fmla="*/ 2245614 w 4838700"/>
                <a:gd name="connsiteY1089" fmla="*/ 795814 h 885825"/>
                <a:gd name="connsiteX1090" fmla="*/ 2231993 w 4838700"/>
                <a:gd name="connsiteY1090" fmla="*/ 810959 h 885825"/>
                <a:gd name="connsiteX1091" fmla="*/ 2267807 w 4838700"/>
                <a:gd name="connsiteY1091" fmla="*/ 786860 h 885825"/>
                <a:gd name="connsiteX1092" fmla="*/ 2289810 w 4838700"/>
                <a:gd name="connsiteY1092" fmla="*/ 787241 h 885825"/>
                <a:gd name="connsiteX1093" fmla="*/ 2293811 w 4838700"/>
                <a:gd name="connsiteY1093" fmla="*/ 805815 h 885825"/>
                <a:gd name="connsiteX1094" fmla="*/ 2271808 w 4838700"/>
                <a:gd name="connsiteY1094" fmla="*/ 802386 h 885825"/>
                <a:gd name="connsiteX1095" fmla="*/ 2267807 w 4838700"/>
                <a:gd name="connsiteY1095" fmla="*/ 786860 h 885825"/>
                <a:gd name="connsiteX1096" fmla="*/ 2342960 w 4838700"/>
                <a:gd name="connsiteY1096" fmla="*/ 778669 h 885825"/>
                <a:gd name="connsiteX1097" fmla="*/ 2330006 w 4838700"/>
                <a:gd name="connsiteY1097" fmla="*/ 763048 h 885825"/>
                <a:gd name="connsiteX1098" fmla="*/ 2342960 w 4838700"/>
                <a:gd name="connsiteY1098" fmla="*/ 778669 h 885825"/>
                <a:gd name="connsiteX1099" fmla="*/ 2351151 w 4838700"/>
                <a:gd name="connsiteY1099" fmla="*/ 803529 h 885825"/>
                <a:gd name="connsiteX1100" fmla="*/ 2381917 w 4838700"/>
                <a:gd name="connsiteY1100" fmla="*/ 810197 h 885825"/>
                <a:gd name="connsiteX1101" fmla="*/ 2372868 w 4838700"/>
                <a:gd name="connsiteY1101" fmla="*/ 819341 h 885825"/>
                <a:gd name="connsiteX1102" fmla="*/ 2351151 w 4838700"/>
                <a:gd name="connsiteY1102" fmla="*/ 803529 h 885825"/>
                <a:gd name="connsiteX1103" fmla="*/ 2351627 w 4838700"/>
                <a:gd name="connsiteY1103" fmla="*/ 781907 h 885825"/>
                <a:gd name="connsiteX1104" fmla="*/ 2360581 w 4838700"/>
                <a:gd name="connsiteY1104" fmla="*/ 775906 h 885825"/>
                <a:gd name="connsiteX1105" fmla="*/ 2369534 w 4838700"/>
                <a:gd name="connsiteY1105" fmla="*/ 769906 h 885825"/>
                <a:gd name="connsiteX1106" fmla="*/ 2386679 w 4838700"/>
                <a:gd name="connsiteY1106" fmla="*/ 791718 h 885825"/>
                <a:gd name="connsiteX1107" fmla="*/ 2364486 w 4838700"/>
                <a:gd name="connsiteY1107" fmla="*/ 797528 h 885825"/>
                <a:gd name="connsiteX1108" fmla="*/ 2351627 w 4838700"/>
                <a:gd name="connsiteY1108" fmla="*/ 781907 h 885825"/>
                <a:gd name="connsiteX1109" fmla="*/ 2382107 w 4838700"/>
                <a:gd name="connsiteY1109" fmla="*/ 800862 h 885825"/>
                <a:gd name="connsiteX1110" fmla="*/ 2399824 w 4838700"/>
                <a:gd name="connsiteY1110" fmla="*/ 794956 h 885825"/>
                <a:gd name="connsiteX1111" fmla="*/ 2386108 w 4838700"/>
                <a:gd name="connsiteY1111" fmla="*/ 816293 h 885825"/>
                <a:gd name="connsiteX1112" fmla="*/ 2382107 w 4838700"/>
                <a:gd name="connsiteY1112" fmla="*/ 800862 h 885825"/>
                <a:gd name="connsiteX1113" fmla="*/ 2387537 w 4838700"/>
                <a:gd name="connsiteY1113" fmla="*/ 754666 h 885825"/>
                <a:gd name="connsiteX1114" fmla="*/ 2413826 w 4838700"/>
                <a:gd name="connsiteY1114" fmla="*/ 761238 h 885825"/>
                <a:gd name="connsiteX1115" fmla="*/ 2422017 w 4838700"/>
                <a:gd name="connsiteY1115" fmla="*/ 789146 h 885825"/>
                <a:gd name="connsiteX1116" fmla="*/ 2404396 w 4838700"/>
                <a:gd name="connsiteY1116" fmla="*/ 788860 h 885825"/>
                <a:gd name="connsiteX1117" fmla="*/ 2387537 w 4838700"/>
                <a:gd name="connsiteY1117" fmla="*/ 754666 h 885825"/>
                <a:gd name="connsiteX1118" fmla="*/ 2462213 w 4838700"/>
                <a:gd name="connsiteY1118" fmla="*/ 765048 h 885825"/>
                <a:gd name="connsiteX1119" fmla="*/ 2462403 w 4838700"/>
                <a:gd name="connsiteY1119" fmla="*/ 755809 h 885825"/>
                <a:gd name="connsiteX1120" fmla="*/ 2488692 w 4838700"/>
                <a:gd name="connsiteY1120" fmla="*/ 762381 h 885825"/>
                <a:gd name="connsiteX1121" fmla="*/ 2462213 w 4838700"/>
                <a:gd name="connsiteY1121" fmla="*/ 765048 h 885825"/>
                <a:gd name="connsiteX1122" fmla="*/ 2562511 w 4838700"/>
                <a:gd name="connsiteY1122" fmla="*/ 177546 h 885825"/>
                <a:gd name="connsiteX1123" fmla="*/ 2584228 w 4838700"/>
                <a:gd name="connsiteY1123" fmla="*/ 190214 h 885825"/>
                <a:gd name="connsiteX1124" fmla="*/ 2562511 w 4838700"/>
                <a:gd name="connsiteY1124" fmla="*/ 177546 h 885825"/>
                <a:gd name="connsiteX1125" fmla="*/ 2676239 w 4838700"/>
                <a:gd name="connsiteY1125" fmla="*/ 203930 h 885825"/>
                <a:gd name="connsiteX1126" fmla="*/ 2702528 w 4838700"/>
                <a:gd name="connsiteY1126" fmla="*/ 207359 h 885825"/>
                <a:gd name="connsiteX1127" fmla="*/ 2676239 w 4838700"/>
                <a:gd name="connsiteY1127" fmla="*/ 203930 h 885825"/>
                <a:gd name="connsiteX1128" fmla="*/ 2820067 w 4838700"/>
                <a:gd name="connsiteY1128" fmla="*/ 727234 h 885825"/>
                <a:gd name="connsiteX1129" fmla="*/ 2824163 w 4838700"/>
                <a:gd name="connsiteY1129" fmla="*/ 742759 h 885825"/>
                <a:gd name="connsiteX1130" fmla="*/ 2820067 w 4838700"/>
                <a:gd name="connsiteY1130" fmla="*/ 727234 h 885825"/>
                <a:gd name="connsiteX1131" fmla="*/ 2833211 w 4838700"/>
                <a:gd name="connsiteY1131" fmla="*/ 270986 h 885825"/>
                <a:gd name="connsiteX1132" fmla="*/ 2855024 w 4838700"/>
                <a:gd name="connsiteY1132" fmla="*/ 277463 h 885825"/>
                <a:gd name="connsiteX1133" fmla="*/ 2833211 w 4838700"/>
                <a:gd name="connsiteY1133" fmla="*/ 270986 h 885825"/>
                <a:gd name="connsiteX1134" fmla="*/ 2842641 w 4838700"/>
                <a:gd name="connsiteY1134" fmla="*/ 237268 h 885825"/>
                <a:gd name="connsiteX1135" fmla="*/ 2847308 w 4838700"/>
                <a:gd name="connsiteY1135" fmla="*/ 221933 h 885825"/>
                <a:gd name="connsiteX1136" fmla="*/ 2882360 w 4838700"/>
                <a:gd name="connsiteY1136" fmla="*/ 228600 h 885825"/>
                <a:gd name="connsiteX1137" fmla="*/ 2882265 w 4838700"/>
                <a:gd name="connsiteY1137" fmla="*/ 234791 h 885825"/>
                <a:gd name="connsiteX1138" fmla="*/ 2842641 w 4838700"/>
                <a:gd name="connsiteY1138" fmla="*/ 237268 h 885825"/>
                <a:gd name="connsiteX1139" fmla="*/ 2855405 w 4838700"/>
                <a:gd name="connsiteY1139" fmla="*/ 727805 h 885825"/>
                <a:gd name="connsiteX1140" fmla="*/ 2837593 w 4838700"/>
                <a:gd name="connsiteY1140" fmla="*/ 736854 h 885825"/>
                <a:gd name="connsiteX1141" fmla="*/ 2842356 w 4838700"/>
                <a:gd name="connsiteY1141" fmla="*/ 718471 h 885825"/>
                <a:gd name="connsiteX1142" fmla="*/ 2859786 w 4838700"/>
                <a:gd name="connsiteY1142" fmla="*/ 727996 h 885825"/>
                <a:gd name="connsiteX1143" fmla="*/ 2855405 w 4838700"/>
                <a:gd name="connsiteY1143" fmla="*/ 727805 h 885825"/>
                <a:gd name="connsiteX1144" fmla="*/ 2886075 w 4838700"/>
                <a:gd name="connsiteY1144" fmla="*/ 500063 h 885825"/>
                <a:gd name="connsiteX1145" fmla="*/ 2908173 w 4838700"/>
                <a:gd name="connsiteY1145" fmla="*/ 494252 h 885825"/>
                <a:gd name="connsiteX1146" fmla="*/ 2886075 w 4838700"/>
                <a:gd name="connsiteY1146" fmla="*/ 500063 h 885825"/>
                <a:gd name="connsiteX1147" fmla="*/ 2894743 w 4838700"/>
                <a:gd name="connsiteY1147" fmla="*/ 271939 h 885825"/>
                <a:gd name="connsiteX1148" fmla="*/ 2912269 w 4838700"/>
                <a:gd name="connsiteY1148" fmla="*/ 272225 h 885825"/>
                <a:gd name="connsiteX1149" fmla="*/ 2894743 w 4838700"/>
                <a:gd name="connsiteY1149" fmla="*/ 271939 h 885825"/>
                <a:gd name="connsiteX1150" fmla="*/ 2898077 w 4838700"/>
                <a:gd name="connsiteY1150" fmla="*/ 330613 h 885825"/>
                <a:gd name="connsiteX1151" fmla="*/ 2902744 w 4838700"/>
                <a:gd name="connsiteY1151" fmla="*/ 318325 h 885825"/>
                <a:gd name="connsiteX1152" fmla="*/ 2941987 w 4838700"/>
                <a:gd name="connsiteY1152" fmla="*/ 337375 h 885825"/>
                <a:gd name="connsiteX1153" fmla="*/ 2898077 w 4838700"/>
                <a:gd name="connsiteY1153" fmla="*/ 330613 h 885825"/>
                <a:gd name="connsiteX1154" fmla="*/ 2903601 w 4838700"/>
                <a:gd name="connsiteY1154" fmla="*/ 737711 h 885825"/>
                <a:gd name="connsiteX1155" fmla="*/ 2912459 w 4838700"/>
                <a:gd name="connsiteY1155" fmla="*/ 734759 h 885825"/>
                <a:gd name="connsiteX1156" fmla="*/ 2934653 w 4838700"/>
                <a:gd name="connsiteY1156" fmla="*/ 725805 h 885825"/>
                <a:gd name="connsiteX1157" fmla="*/ 2903601 w 4838700"/>
                <a:gd name="connsiteY1157" fmla="*/ 737711 h 885825"/>
                <a:gd name="connsiteX1158" fmla="*/ 2913221 w 4838700"/>
                <a:gd name="connsiteY1158" fmla="*/ 225933 h 885825"/>
                <a:gd name="connsiteX1159" fmla="*/ 2935129 w 4838700"/>
                <a:gd name="connsiteY1159" fmla="*/ 229362 h 885825"/>
                <a:gd name="connsiteX1160" fmla="*/ 2917317 w 4838700"/>
                <a:gd name="connsiteY1160" fmla="*/ 238411 h 885825"/>
                <a:gd name="connsiteX1161" fmla="*/ 2913221 w 4838700"/>
                <a:gd name="connsiteY1161" fmla="*/ 225933 h 885825"/>
                <a:gd name="connsiteX1162" fmla="*/ 2927414 w 4838700"/>
                <a:gd name="connsiteY1162" fmla="*/ 408146 h 885825"/>
                <a:gd name="connsiteX1163" fmla="*/ 2923223 w 4838700"/>
                <a:gd name="connsiteY1163" fmla="*/ 395764 h 885825"/>
                <a:gd name="connsiteX1164" fmla="*/ 2954084 w 4838700"/>
                <a:gd name="connsiteY1164" fmla="*/ 393192 h 885825"/>
                <a:gd name="connsiteX1165" fmla="*/ 2927604 w 4838700"/>
                <a:gd name="connsiteY1165" fmla="*/ 398907 h 885825"/>
                <a:gd name="connsiteX1166" fmla="*/ 2927414 w 4838700"/>
                <a:gd name="connsiteY1166" fmla="*/ 408146 h 885825"/>
                <a:gd name="connsiteX1167" fmla="*/ 2929223 w 4838700"/>
                <a:gd name="connsiteY1167" fmla="*/ 309467 h 885825"/>
                <a:gd name="connsiteX1168" fmla="*/ 2929319 w 4838700"/>
                <a:gd name="connsiteY1168" fmla="*/ 303276 h 885825"/>
                <a:gd name="connsiteX1169" fmla="*/ 2933795 w 4838700"/>
                <a:gd name="connsiteY1169" fmla="*/ 300228 h 885825"/>
                <a:gd name="connsiteX1170" fmla="*/ 2955703 w 4838700"/>
                <a:gd name="connsiteY1170" fmla="*/ 303657 h 885825"/>
                <a:gd name="connsiteX1171" fmla="*/ 2929223 w 4838700"/>
                <a:gd name="connsiteY1171" fmla="*/ 309467 h 885825"/>
                <a:gd name="connsiteX1172" fmla="*/ 2934081 w 4838700"/>
                <a:gd name="connsiteY1172" fmla="*/ 284893 h 885825"/>
                <a:gd name="connsiteX1173" fmla="*/ 2934272 w 4838700"/>
                <a:gd name="connsiteY1173" fmla="*/ 275654 h 885825"/>
                <a:gd name="connsiteX1174" fmla="*/ 2938558 w 4838700"/>
                <a:gd name="connsiteY1174" fmla="*/ 281845 h 885825"/>
                <a:gd name="connsiteX1175" fmla="*/ 2956274 w 4838700"/>
                <a:gd name="connsiteY1175" fmla="*/ 275939 h 885825"/>
                <a:gd name="connsiteX1176" fmla="*/ 2934081 w 4838700"/>
                <a:gd name="connsiteY1176" fmla="*/ 284893 h 885825"/>
                <a:gd name="connsiteX1177" fmla="*/ 2934843 w 4838700"/>
                <a:gd name="connsiteY1177" fmla="*/ 244792 h 885825"/>
                <a:gd name="connsiteX1178" fmla="*/ 2961418 w 4838700"/>
                <a:gd name="connsiteY1178" fmla="*/ 232886 h 885825"/>
                <a:gd name="connsiteX1179" fmla="*/ 2956846 w 4838700"/>
                <a:gd name="connsiteY1179" fmla="*/ 242030 h 885825"/>
                <a:gd name="connsiteX1180" fmla="*/ 2934843 w 4838700"/>
                <a:gd name="connsiteY1180" fmla="*/ 244792 h 885825"/>
                <a:gd name="connsiteX1181" fmla="*/ 2944368 w 4838700"/>
                <a:gd name="connsiteY1181" fmla="*/ 207931 h 885825"/>
                <a:gd name="connsiteX1182" fmla="*/ 2970657 w 4838700"/>
                <a:gd name="connsiteY1182" fmla="*/ 211360 h 885825"/>
                <a:gd name="connsiteX1183" fmla="*/ 2952845 w 4838700"/>
                <a:gd name="connsiteY1183" fmla="*/ 223456 h 885825"/>
                <a:gd name="connsiteX1184" fmla="*/ 2944368 w 4838700"/>
                <a:gd name="connsiteY1184" fmla="*/ 207931 h 885825"/>
                <a:gd name="connsiteX1185" fmla="*/ 2970371 w 4838700"/>
                <a:gd name="connsiteY1185" fmla="*/ 464249 h 885825"/>
                <a:gd name="connsiteX1186" fmla="*/ 2956941 w 4838700"/>
                <a:gd name="connsiteY1186" fmla="*/ 476345 h 885825"/>
                <a:gd name="connsiteX1187" fmla="*/ 2970371 w 4838700"/>
                <a:gd name="connsiteY1187" fmla="*/ 464249 h 885825"/>
                <a:gd name="connsiteX1188" fmla="*/ 2967704 w 4838700"/>
                <a:gd name="connsiteY1188" fmla="*/ 371666 h 885825"/>
                <a:gd name="connsiteX1189" fmla="*/ 2989993 w 4838700"/>
                <a:gd name="connsiteY1189" fmla="*/ 356616 h 885825"/>
                <a:gd name="connsiteX1190" fmla="*/ 2985326 w 4838700"/>
                <a:gd name="connsiteY1190" fmla="*/ 368903 h 885825"/>
                <a:gd name="connsiteX1191" fmla="*/ 2976658 w 4838700"/>
                <a:gd name="connsiteY1191" fmla="*/ 365665 h 885825"/>
                <a:gd name="connsiteX1192" fmla="*/ 2967704 w 4838700"/>
                <a:gd name="connsiteY1192" fmla="*/ 371666 h 885825"/>
                <a:gd name="connsiteX1193" fmla="*/ 2968848 w 4838700"/>
                <a:gd name="connsiteY1193" fmla="*/ 310039 h 885825"/>
                <a:gd name="connsiteX1194" fmla="*/ 2991041 w 4838700"/>
                <a:gd name="connsiteY1194" fmla="*/ 298037 h 885825"/>
                <a:gd name="connsiteX1195" fmla="*/ 2968848 w 4838700"/>
                <a:gd name="connsiteY1195" fmla="*/ 310039 h 885825"/>
                <a:gd name="connsiteX1196" fmla="*/ 2983325 w 4838700"/>
                <a:gd name="connsiteY1196" fmla="*/ 476821 h 885825"/>
                <a:gd name="connsiteX1197" fmla="*/ 2992374 w 4838700"/>
                <a:gd name="connsiteY1197" fmla="*/ 464630 h 885825"/>
                <a:gd name="connsiteX1198" fmla="*/ 2983325 w 4838700"/>
                <a:gd name="connsiteY1198" fmla="*/ 476821 h 885825"/>
                <a:gd name="connsiteX1199" fmla="*/ 2998946 w 4838700"/>
                <a:gd name="connsiteY1199" fmla="*/ 344424 h 885825"/>
                <a:gd name="connsiteX1200" fmla="*/ 3003804 w 4838700"/>
                <a:gd name="connsiteY1200" fmla="*/ 319850 h 885825"/>
                <a:gd name="connsiteX1201" fmla="*/ 3011996 w 4838700"/>
                <a:gd name="connsiteY1201" fmla="*/ 350806 h 885825"/>
                <a:gd name="connsiteX1202" fmla="*/ 2998946 w 4838700"/>
                <a:gd name="connsiteY1202" fmla="*/ 344424 h 885825"/>
                <a:gd name="connsiteX1203" fmla="*/ 3004852 w 4838700"/>
                <a:gd name="connsiteY1203" fmla="*/ 264319 h 885825"/>
                <a:gd name="connsiteX1204" fmla="*/ 3022473 w 4838700"/>
                <a:gd name="connsiteY1204" fmla="*/ 258413 h 885825"/>
                <a:gd name="connsiteX1205" fmla="*/ 3014091 w 4838700"/>
                <a:gd name="connsiteY1205" fmla="*/ 236696 h 885825"/>
                <a:gd name="connsiteX1206" fmla="*/ 3027426 w 4838700"/>
                <a:gd name="connsiteY1206" fmla="*/ 224600 h 885825"/>
                <a:gd name="connsiteX1207" fmla="*/ 3040571 w 4838700"/>
                <a:gd name="connsiteY1207" fmla="*/ 230981 h 885825"/>
                <a:gd name="connsiteX1208" fmla="*/ 3035903 w 4838700"/>
                <a:gd name="connsiteY1208" fmla="*/ 243268 h 885825"/>
                <a:gd name="connsiteX1209" fmla="*/ 3022664 w 4838700"/>
                <a:gd name="connsiteY1209" fmla="*/ 243078 h 885825"/>
                <a:gd name="connsiteX1210" fmla="*/ 3026569 w 4838700"/>
                <a:gd name="connsiteY1210" fmla="*/ 270891 h 885825"/>
                <a:gd name="connsiteX1211" fmla="*/ 3013424 w 4838700"/>
                <a:gd name="connsiteY1211" fmla="*/ 270700 h 885825"/>
                <a:gd name="connsiteX1212" fmla="*/ 3004852 w 4838700"/>
                <a:gd name="connsiteY1212" fmla="*/ 264319 h 885825"/>
                <a:gd name="connsiteX1213" fmla="*/ 3020759 w 4838700"/>
                <a:gd name="connsiteY1213" fmla="*/ 357092 h 885825"/>
                <a:gd name="connsiteX1214" fmla="*/ 3082576 w 4838700"/>
                <a:gd name="connsiteY1214" fmla="*/ 348710 h 885825"/>
                <a:gd name="connsiteX1215" fmla="*/ 3055906 w 4838700"/>
                <a:gd name="connsiteY1215" fmla="*/ 360617 h 885825"/>
                <a:gd name="connsiteX1216" fmla="*/ 3020759 w 4838700"/>
                <a:gd name="connsiteY1216" fmla="*/ 357092 h 885825"/>
                <a:gd name="connsiteX1217" fmla="*/ 3026378 w 4838700"/>
                <a:gd name="connsiteY1217" fmla="*/ 286226 h 885825"/>
                <a:gd name="connsiteX1218" fmla="*/ 3066383 w 4838700"/>
                <a:gd name="connsiteY1218" fmla="*/ 262128 h 885825"/>
                <a:gd name="connsiteX1219" fmla="*/ 3026378 w 4838700"/>
                <a:gd name="connsiteY1219" fmla="*/ 286226 h 885825"/>
                <a:gd name="connsiteX1220" fmla="*/ 3029045 w 4838700"/>
                <a:gd name="connsiteY1220" fmla="*/ 385000 h 885825"/>
                <a:gd name="connsiteX1221" fmla="*/ 3055715 w 4838700"/>
                <a:gd name="connsiteY1221" fmla="*/ 366903 h 885825"/>
                <a:gd name="connsiteX1222" fmla="*/ 3029045 w 4838700"/>
                <a:gd name="connsiteY1222" fmla="*/ 385000 h 885825"/>
                <a:gd name="connsiteX1223" fmla="*/ 3032093 w 4838700"/>
                <a:gd name="connsiteY1223" fmla="*/ 215360 h 885825"/>
                <a:gd name="connsiteX1224" fmla="*/ 3062764 w 4838700"/>
                <a:gd name="connsiteY1224" fmla="*/ 218884 h 885825"/>
                <a:gd name="connsiteX1225" fmla="*/ 3032093 w 4838700"/>
                <a:gd name="connsiteY1225" fmla="*/ 215360 h 885825"/>
                <a:gd name="connsiteX1226" fmla="*/ 3027807 w 4838700"/>
                <a:gd name="connsiteY1226" fmla="*/ 699516 h 885825"/>
                <a:gd name="connsiteX1227" fmla="*/ 3049810 w 4838700"/>
                <a:gd name="connsiteY1227" fmla="*/ 699802 h 885825"/>
                <a:gd name="connsiteX1228" fmla="*/ 3040856 w 4838700"/>
                <a:gd name="connsiteY1228" fmla="*/ 711994 h 885825"/>
                <a:gd name="connsiteX1229" fmla="*/ 3076289 w 4838700"/>
                <a:gd name="connsiteY1229" fmla="*/ 703231 h 885825"/>
                <a:gd name="connsiteX1230" fmla="*/ 3067241 w 4838700"/>
                <a:gd name="connsiteY1230" fmla="*/ 715423 h 885825"/>
                <a:gd name="connsiteX1231" fmla="*/ 3031998 w 4838700"/>
                <a:gd name="connsiteY1231" fmla="*/ 714947 h 885825"/>
                <a:gd name="connsiteX1232" fmla="*/ 3027807 w 4838700"/>
                <a:gd name="connsiteY1232" fmla="*/ 699516 h 885825"/>
                <a:gd name="connsiteX1233" fmla="*/ 3034189 w 4838700"/>
                <a:gd name="connsiteY1233" fmla="*/ 341852 h 885825"/>
                <a:gd name="connsiteX1234" fmla="*/ 3034570 w 4838700"/>
                <a:gd name="connsiteY1234" fmla="*/ 323374 h 885825"/>
                <a:gd name="connsiteX1235" fmla="*/ 3034189 w 4838700"/>
                <a:gd name="connsiteY1235" fmla="*/ 341852 h 885825"/>
                <a:gd name="connsiteX1236" fmla="*/ 3045428 w 4838700"/>
                <a:gd name="connsiteY1236" fmla="*/ 453009 h 885825"/>
                <a:gd name="connsiteX1237" fmla="*/ 3076385 w 4838700"/>
                <a:gd name="connsiteY1237" fmla="*/ 447294 h 885825"/>
                <a:gd name="connsiteX1238" fmla="*/ 3067431 w 4838700"/>
                <a:gd name="connsiteY1238" fmla="*/ 456438 h 885825"/>
                <a:gd name="connsiteX1239" fmla="*/ 3045428 w 4838700"/>
                <a:gd name="connsiteY1239" fmla="*/ 453009 h 885825"/>
                <a:gd name="connsiteX1240" fmla="*/ 3053334 w 4838700"/>
                <a:gd name="connsiteY1240" fmla="*/ 499396 h 885825"/>
                <a:gd name="connsiteX1241" fmla="*/ 3066860 w 4838700"/>
                <a:gd name="connsiteY1241" fmla="*/ 481108 h 885825"/>
                <a:gd name="connsiteX1242" fmla="*/ 3102007 w 4838700"/>
                <a:gd name="connsiteY1242" fmla="*/ 484727 h 885825"/>
                <a:gd name="connsiteX1243" fmla="*/ 3053334 w 4838700"/>
                <a:gd name="connsiteY1243" fmla="*/ 499396 h 885825"/>
                <a:gd name="connsiteX1244" fmla="*/ 3079242 w 4838700"/>
                <a:gd name="connsiteY1244" fmla="*/ 286988 h 885825"/>
                <a:gd name="connsiteX1245" fmla="*/ 3092196 w 4838700"/>
                <a:gd name="connsiteY1245" fmla="*/ 299561 h 885825"/>
                <a:gd name="connsiteX1246" fmla="*/ 3083243 w 4838700"/>
                <a:gd name="connsiteY1246" fmla="*/ 311753 h 885825"/>
                <a:gd name="connsiteX1247" fmla="*/ 3069908 w 4838700"/>
                <a:gd name="connsiteY1247" fmla="*/ 320802 h 885825"/>
                <a:gd name="connsiteX1248" fmla="*/ 3056858 w 4838700"/>
                <a:gd name="connsiteY1248" fmla="*/ 311372 h 885825"/>
                <a:gd name="connsiteX1249" fmla="*/ 3079433 w 4838700"/>
                <a:gd name="connsiteY1249" fmla="*/ 283940 h 885825"/>
                <a:gd name="connsiteX1250" fmla="*/ 3079242 w 4838700"/>
                <a:gd name="connsiteY1250" fmla="*/ 286988 h 885825"/>
                <a:gd name="connsiteX1251" fmla="*/ 3057620 w 4838700"/>
                <a:gd name="connsiteY1251" fmla="*/ 508730 h 885825"/>
                <a:gd name="connsiteX1252" fmla="*/ 3071051 w 4838700"/>
                <a:gd name="connsiteY1252" fmla="*/ 499681 h 885825"/>
                <a:gd name="connsiteX1253" fmla="*/ 3075242 w 4838700"/>
                <a:gd name="connsiteY1253" fmla="*/ 512064 h 885825"/>
                <a:gd name="connsiteX1254" fmla="*/ 3057620 w 4838700"/>
                <a:gd name="connsiteY1254" fmla="*/ 508730 h 885825"/>
                <a:gd name="connsiteX1255" fmla="*/ 3089434 w 4838700"/>
                <a:gd name="connsiteY1255" fmla="*/ 450628 h 885825"/>
                <a:gd name="connsiteX1256" fmla="*/ 3094101 w 4838700"/>
                <a:gd name="connsiteY1256" fmla="*/ 438341 h 885825"/>
                <a:gd name="connsiteX1257" fmla="*/ 3115913 w 4838700"/>
                <a:gd name="connsiteY1257" fmla="*/ 454057 h 885825"/>
                <a:gd name="connsiteX1258" fmla="*/ 3089434 w 4838700"/>
                <a:gd name="connsiteY1258" fmla="*/ 450628 h 885825"/>
                <a:gd name="connsiteX1259" fmla="*/ 3127819 w 4838700"/>
                <a:gd name="connsiteY1259" fmla="*/ 275463 h 885825"/>
                <a:gd name="connsiteX1260" fmla="*/ 3110198 w 4838700"/>
                <a:gd name="connsiteY1260" fmla="*/ 278321 h 885825"/>
                <a:gd name="connsiteX1261" fmla="*/ 3106007 w 4838700"/>
                <a:gd name="connsiteY1261" fmla="*/ 265938 h 885825"/>
                <a:gd name="connsiteX1262" fmla="*/ 3092863 w 4838700"/>
                <a:gd name="connsiteY1262" fmla="*/ 262604 h 885825"/>
                <a:gd name="connsiteX1263" fmla="*/ 3132582 w 4838700"/>
                <a:gd name="connsiteY1263" fmla="*/ 256984 h 885825"/>
                <a:gd name="connsiteX1264" fmla="*/ 3150108 w 4838700"/>
                <a:gd name="connsiteY1264" fmla="*/ 260318 h 885825"/>
                <a:gd name="connsiteX1265" fmla="*/ 3136868 w 4838700"/>
                <a:gd name="connsiteY1265" fmla="*/ 263176 h 885825"/>
                <a:gd name="connsiteX1266" fmla="*/ 3127819 w 4838700"/>
                <a:gd name="connsiteY1266" fmla="*/ 275463 h 885825"/>
                <a:gd name="connsiteX1267" fmla="*/ 3119628 w 4838700"/>
                <a:gd name="connsiteY1267" fmla="*/ 491204 h 885825"/>
                <a:gd name="connsiteX1268" fmla="*/ 3098006 w 4838700"/>
                <a:gd name="connsiteY1268" fmla="*/ 469297 h 885825"/>
                <a:gd name="connsiteX1269" fmla="*/ 3128677 w 4838700"/>
                <a:gd name="connsiteY1269" fmla="*/ 479012 h 885825"/>
                <a:gd name="connsiteX1270" fmla="*/ 3119628 w 4838700"/>
                <a:gd name="connsiteY1270" fmla="*/ 491204 h 885825"/>
                <a:gd name="connsiteX1271" fmla="*/ 3123057 w 4838700"/>
                <a:gd name="connsiteY1271" fmla="*/ 293846 h 885825"/>
                <a:gd name="connsiteX1272" fmla="*/ 3123248 w 4838700"/>
                <a:gd name="connsiteY1272" fmla="*/ 284607 h 885825"/>
                <a:gd name="connsiteX1273" fmla="*/ 3123057 w 4838700"/>
                <a:gd name="connsiteY1273" fmla="*/ 293846 h 885825"/>
                <a:gd name="connsiteX1274" fmla="*/ 3124581 w 4838700"/>
                <a:gd name="connsiteY1274" fmla="*/ 707136 h 885825"/>
                <a:gd name="connsiteX1275" fmla="*/ 3146679 w 4838700"/>
                <a:gd name="connsiteY1275" fmla="*/ 707422 h 885825"/>
                <a:gd name="connsiteX1276" fmla="*/ 3128963 w 4838700"/>
                <a:gd name="connsiteY1276" fmla="*/ 713327 h 885825"/>
                <a:gd name="connsiteX1277" fmla="*/ 3124581 w 4838700"/>
                <a:gd name="connsiteY1277" fmla="*/ 707136 h 885825"/>
                <a:gd name="connsiteX1278" fmla="*/ 3248025 w 4838700"/>
                <a:gd name="connsiteY1278" fmla="*/ 705898 h 885825"/>
                <a:gd name="connsiteX1279" fmla="*/ 3248311 w 4838700"/>
                <a:gd name="connsiteY1279" fmla="*/ 687419 h 885825"/>
                <a:gd name="connsiteX1280" fmla="*/ 3270218 w 4838700"/>
                <a:gd name="connsiteY1280" fmla="*/ 693896 h 885825"/>
                <a:gd name="connsiteX1281" fmla="*/ 3283173 w 4838700"/>
                <a:gd name="connsiteY1281" fmla="*/ 712565 h 885825"/>
                <a:gd name="connsiteX1282" fmla="*/ 3265837 w 4838700"/>
                <a:gd name="connsiteY1282" fmla="*/ 699992 h 885825"/>
                <a:gd name="connsiteX1283" fmla="*/ 3265646 w 4838700"/>
                <a:gd name="connsiteY1283" fmla="*/ 712375 h 885825"/>
                <a:gd name="connsiteX1284" fmla="*/ 3203829 w 4838700"/>
                <a:gd name="connsiteY1284" fmla="*/ 714566 h 885825"/>
                <a:gd name="connsiteX1285" fmla="*/ 3204019 w 4838700"/>
                <a:gd name="connsiteY1285" fmla="*/ 702278 h 885825"/>
                <a:gd name="connsiteX1286" fmla="*/ 3181826 w 4838700"/>
                <a:gd name="connsiteY1286" fmla="*/ 714280 h 885825"/>
                <a:gd name="connsiteX1287" fmla="*/ 3168587 w 4838700"/>
                <a:gd name="connsiteY1287" fmla="*/ 714089 h 885825"/>
                <a:gd name="connsiteX1288" fmla="*/ 3151061 w 4838700"/>
                <a:gd name="connsiteY1288" fmla="*/ 710755 h 885825"/>
                <a:gd name="connsiteX1289" fmla="*/ 3155728 w 4838700"/>
                <a:gd name="connsiteY1289" fmla="*/ 695420 h 885825"/>
                <a:gd name="connsiteX1290" fmla="*/ 3182017 w 4838700"/>
                <a:gd name="connsiteY1290" fmla="*/ 701993 h 885825"/>
                <a:gd name="connsiteX1291" fmla="*/ 3191066 w 4838700"/>
                <a:gd name="connsiteY1291" fmla="*/ 689801 h 885825"/>
                <a:gd name="connsiteX1292" fmla="*/ 3195257 w 4838700"/>
                <a:gd name="connsiteY1292" fmla="*/ 699135 h 885825"/>
                <a:gd name="connsiteX1293" fmla="*/ 3217450 w 4838700"/>
                <a:gd name="connsiteY1293" fmla="*/ 690277 h 885825"/>
                <a:gd name="connsiteX1294" fmla="*/ 3212687 w 4838700"/>
                <a:gd name="connsiteY1294" fmla="*/ 708660 h 885825"/>
                <a:gd name="connsiteX1295" fmla="*/ 3248025 w 4838700"/>
                <a:gd name="connsiteY1295" fmla="*/ 705898 h 885825"/>
                <a:gd name="connsiteX1296" fmla="*/ 3164300 w 4838700"/>
                <a:gd name="connsiteY1296" fmla="*/ 448723 h 885825"/>
                <a:gd name="connsiteX1297" fmla="*/ 3199638 w 4838700"/>
                <a:gd name="connsiteY1297" fmla="*/ 439960 h 885825"/>
                <a:gd name="connsiteX1298" fmla="*/ 3221641 w 4838700"/>
                <a:gd name="connsiteY1298" fmla="*/ 443389 h 885825"/>
                <a:gd name="connsiteX1299" fmla="*/ 3225832 w 4838700"/>
                <a:gd name="connsiteY1299" fmla="*/ 455771 h 885825"/>
                <a:gd name="connsiteX1300" fmla="*/ 3164300 w 4838700"/>
                <a:gd name="connsiteY1300" fmla="*/ 448723 h 885825"/>
                <a:gd name="connsiteX1301" fmla="*/ 3167253 w 4838700"/>
                <a:gd name="connsiteY1301" fmla="*/ 276034 h 885825"/>
                <a:gd name="connsiteX1302" fmla="*/ 3176302 w 4838700"/>
                <a:gd name="connsiteY1302" fmla="*/ 260699 h 885825"/>
                <a:gd name="connsiteX1303" fmla="*/ 3193828 w 4838700"/>
                <a:gd name="connsiteY1303" fmla="*/ 264033 h 885825"/>
                <a:gd name="connsiteX1304" fmla="*/ 3198019 w 4838700"/>
                <a:gd name="connsiteY1304" fmla="*/ 276416 h 885825"/>
                <a:gd name="connsiteX1305" fmla="*/ 3189065 w 4838700"/>
                <a:gd name="connsiteY1305" fmla="*/ 282416 h 885825"/>
                <a:gd name="connsiteX1306" fmla="*/ 3167253 w 4838700"/>
                <a:gd name="connsiteY1306" fmla="*/ 276034 h 885825"/>
                <a:gd name="connsiteX1307" fmla="*/ 3188970 w 4838700"/>
                <a:gd name="connsiteY1307" fmla="*/ 297942 h 885825"/>
                <a:gd name="connsiteX1308" fmla="*/ 3206687 w 4838700"/>
                <a:gd name="connsiteY1308" fmla="*/ 288893 h 885825"/>
                <a:gd name="connsiteX1309" fmla="*/ 3206496 w 4838700"/>
                <a:gd name="connsiteY1309" fmla="*/ 298133 h 885825"/>
                <a:gd name="connsiteX1310" fmla="*/ 3188970 w 4838700"/>
                <a:gd name="connsiteY1310" fmla="*/ 297942 h 885825"/>
                <a:gd name="connsiteX1311" fmla="*/ 3211068 w 4838700"/>
                <a:gd name="connsiteY1311" fmla="*/ 285941 h 885825"/>
                <a:gd name="connsiteX1312" fmla="*/ 3220117 w 4838700"/>
                <a:gd name="connsiteY1312" fmla="*/ 273749 h 885825"/>
                <a:gd name="connsiteX1313" fmla="*/ 3250597 w 4838700"/>
                <a:gd name="connsiteY1313" fmla="*/ 289560 h 885825"/>
                <a:gd name="connsiteX1314" fmla="*/ 3211068 w 4838700"/>
                <a:gd name="connsiteY1314" fmla="*/ 285941 h 885825"/>
                <a:gd name="connsiteX1315" fmla="*/ 3214688 w 4838700"/>
                <a:gd name="connsiteY1315" fmla="*/ 335280 h 885825"/>
                <a:gd name="connsiteX1316" fmla="*/ 3223832 w 4838700"/>
                <a:gd name="connsiteY1316" fmla="*/ 316897 h 885825"/>
                <a:gd name="connsiteX1317" fmla="*/ 3227927 w 4838700"/>
                <a:gd name="connsiteY1317" fmla="*/ 335471 h 885825"/>
                <a:gd name="connsiteX1318" fmla="*/ 3214688 w 4838700"/>
                <a:gd name="connsiteY1318" fmla="*/ 335280 h 885825"/>
                <a:gd name="connsiteX1319" fmla="*/ 3238595 w 4838700"/>
                <a:gd name="connsiteY1319" fmla="*/ 221551 h 885825"/>
                <a:gd name="connsiteX1320" fmla="*/ 3300317 w 4838700"/>
                <a:gd name="connsiteY1320" fmla="*/ 210121 h 885825"/>
                <a:gd name="connsiteX1321" fmla="*/ 3300222 w 4838700"/>
                <a:gd name="connsiteY1321" fmla="*/ 216313 h 885825"/>
                <a:gd name="connsiteX1322" fmla="*/ 3304604 w 4838700"/>
                <a:gd name="connsiteY1322" fmla="*/ 216408 h 885825"/>
                <a:gd name="connsiteX1323" fmla="*/ 3295269 w 4838700"/>
                <a:gd name="connsiteY1323" fmla="*/ 247079 h 885825"/>
                <a:gd name="connsiteX1324" fmla="*/ 3291269 w 4838700"/>
                <a:gd name="connsiteY1324" fmla="*/ 225457 h 885825"/>
                <a:gd name="connsiteX1325" fmla="*/ 3286982 w 4838700"/>
                <a:gd name="connsiteY1325" fmla="*/ 219266 h 885825"/>
                <a:gd name="connsiteX1326" fmla="*/ 3238595 w 4838700"/>
                <a:gd name="connsiteY1326" fmla="*/ 221551 h 885825"/>
                <a:gd name="connsiteX1327" fmla="*/ 3244120 w 4838700"/>
                <a:gd name="connsiteY1327" fmla="*/ 415957 h 885825"/>
                <a:gd name="connsiteX1328" fmla="*/ 3261932 w 4838700"/>
                <a:gd name="connsiteY1328" fmla="*/ 407003 h 885825"/>
                <a:gd name="connsiteX1329" fmla="*/ 3244120 w 4838700"/>
                <a:gd name="connsiteY1329" fmla="*/ 415957 h 885825"/>
                <a:gd name="connsiteX1330" fmla="*/ 3276314 w 4838700"/>
                <a:gd name="connsiteY1330" fmla="*/ 330041 h 885825"/>
                <a:gd name="connsiteX1331" fmla="*/ 3280410 w 4838700"/>
                <a:gd name="connsiteY1331" fmla="*/ 348615 h 885825"/>
                <a:gd name="connsiteX1332" fmla="*/ 3276314 w 4838700"/>
                <a:gd name="connsiteY1332" fmla="*/ 330041 h 885825"/>
                <a:gd name="connsiteX1333" fmla="*/ 3279362 w 4838700"/>
                <a:gd name="connsiteY1333" fmla="*/ 413385 h 885825"/>
                <a:gd name="connsiteX1334" fmla="*/ 3288602 w 4838700"/>
                <a:gd name="connsiteY1334" fmla="*/ 388810 h 885825"/>
                <a:gd name="connsiteX1335" fmla="*/ 3279362 w 4838700"/>
                <a:gd name="connsiteY1335" fmla="*/ 413385 h 885825"/>
                <a:gd name="connsiteX1336" fmla="*/ 3329464 w 4838700"/>
                <a:gd name="connsiteY1336" fmla="*/ 309277 h 885825"/>
                <a:gd name="connsiteX1337" fmla="*/ 3281172 w 4838700"/>
                <a:gd name="connsiteY1337" fmla="*/ 302419 h 885825"/>
                <a:gd name="connsiteX1338" fmla="*/ 3333941 w 4838700"/>
                <a:gd name="connsiteY1338" fmla="*/ 303181 h 885825"/>
                <a:gd name="connsiteX1339" fmla="*/ 3333655 w 4838700"/>
                <a:gd name="connsiteY1339" fmla="*/ 318611 h 885825"/>
                <a:gd name="connsiteX1340" fmla="*/ 3329083 w 4838700"/>
                <a:gd name="connsiteY1340" fmla="*/ 327755 h 885825"/>
                <a:gd name="connsiteX1341" fmla="*/ 3320320 w 4838700"/>
                <a:gd name="connsiteY1341" fmla="*/ 327660 h 885825"/>
                <a:gd name="connsiteX1342" fmla="*/ 3316129 w 4838700"/>
                <a:gd name="connsiteY1342" fmla="*/ 315277 h 885825"/>
                <a:gd name="connsiteX1343" fmla="*/ 3329464 w 4838700"/>
                <a:gd name="connsiteY1343" fmla="*/ 309277 h 885825"/>
                <a:gd name="connsiteX1344" fmla="*/ 3346799 w 4838700"/>
                <a:gd name="connsiteY1344" fmla="*/ 324993 h 885825"/>
                <a:gd name="connsiteX1345" fmla="*/ 3324606 w 4838700"/>
                <a:gd name="connsiteY1345" fmla="*/ 336995 h 885825"/>
                <a:gd name="connsiteX1346" fmla="*/ 3346799 w 4838700"/>
                <a:gd name="connsiteY1346" fmla="*/ 324993 h 885825"/>
                <a:gd name="connsiteX1347" fmla="*/ 3296412 w 4838700"/>
                <a:gd name="connsiteY1347" fmla="*/ 712756 h 885825"/>
                <a:gd name="connsiteX1348" fmla="*/ 3296603 w 4838700"/>
                <a:gd name="connsiteY1348" fmla="*/ 703517 h 885825"/>
                <a:gd name="connsiteX1349" fmla="*/ 3305270 w 4838700"/>
                <a:gd name="connsiteY1349" fmla="*/ 709803 h 885825"/>
                <a:gd name="connsiteX1350" fmla="*/ 3314319 w 4838700"/>
                <a:gd name="connsiteY1350" fmla="*/ 694563 h 885825"/>
                <a:gd name="connsiteX1351" fmla="*/ 3353657 w 4838700"/>
                <a:gd name="connsiteY1351" fmla="*/ 713613 h 885825"/>
                <a:gd name="connsiteX1352" fmla="*/ 3331750 w 4838700"/>
                <a:gd name="connsiteY1352" fmla="*/ 707136 h 885825"/>
                <a:gd name="connsiteX1353" fmla="*/ 3357848 w 4838700"/>
                <a:gd name="connsiteY1353" fmla="*/ 729139 h 885825"/>
                <a:gd name="connsiteX1354" fmla="*/ 3322511 w 4838700"/>
                <a:gd name="connsiteY1354" fmla="*/ 734759 h 885825"/>
                <a:gd name="connsiteX1355" fmla="*/ 3331655 w 4838700"/>
                <a:gd name="connsiteY1355" fmla="*/ 716375 h 885825"/>
                <a:gd name="connsiteX1356" fmla="*/ 3296412 w 4838700"/>
                <a:gd name="connsiteY1356" fmla="*/ 712756 h 885825"/>
                <a:gd name="connsiteX1357" fmla="*/ 3303556 w 4838700"/>
                <a:gd name="connsiteY1357" fmla="*/ 546354 h 885825"/>
                <a:gd name="connsiteX1358" fmla="*/ 3325559 w 4838700"/>
                <a:gd name="connsiteY1358" fmla="*/ 546640 h 885825"/>
                <a:gd name="connsiteX1359" fmla="*/ 3321082 w 4838700"/>
                <a:gd name="connsiteY1359" fmla="*/ 552736 h 885825"/>
                <a:gd name="connsiteX1360" fmla="*/ 3330035 w 4838700"/>
                <a:gd name="connsiteY1360" fmla="*/ 543592 h 885825"/>
                <a:gd name="connsiteX1361" fmla="*/ 3338608 w 4838700"/>
                <a:gd name="connsiteY1361" fmla="*/ 559118 h 885825"/>
                <a:gd name="connsiteX1362" fmla="*/ 3307842 w 4838700"/>
                <a:gd name="connsiteY1362" fmla="*/ 555593 h 885825"/>
                <a:gd name="connsiteX1363" fmla="*/ 3303556 w 4838700"/>
                <a:gd name="connsiteY1363" fmla="*/ 546354 h 885825"/>
                <a:gd name="connsiteX1364" fmla="*/ 3309557 w 4838700"/>
                <a:gd name="connsiteY1364" fmla="*/ 450818 h 885825"/>
                <a:gd name="connsiteX1365" fmla="*/ 3327273 w 4838700"/>
                <a:gd name="connsiteY1365" fmla="*/ 441770 h 885825"/>
                <a:gd name="connsiteX1366" fmla="*/ 3327083 w 4838700"/>
                <a:gd name="connsiteY1366" fmla="*/ 454152 h 885825"/>
                <a:gd name="connsiteX1367" fmla="*/ 3309557 w 4838700"/>
                <a:gd name="connsiteY1367" fmla="*/ 450818 h 885825"/>
                <a:gd name="connsiteX1368" fmla="*/ 3330131 w 4838700"/>
                <a:gd name="connsiteY1368" fmla="*/ 534448 h 885825"/>
                <a:gd name="connsiteX1369" fmla="*/ 3339275 w 4838700"/>
                <a:gd name="connsiteY1369" fmla="*/ 516064 h 885825"/>
                <a:gd name="connsiteX1370" fmla="*/ 3343275 w 4838700"/>
                <a:gd name="connsiteY1370" fmla="*/ 537686 h 885825"/>
                <a:gd name="connsiteX1371" fmla="*/ 3330131 w 4838700"/>
                <a:gd name="connsiteY1371" fmla="*/ 534448 h 885825"/>
                <a:gd name="connsiteX1372" fmla="*/ 3338894 w 4838700"/>
                <a:gd name="connsiteY1372" fmla="*/ 540734 h 885825"/>
                <a:gd name="connsiteX1373" fmla="*/ 3356419 w 4838700"/>
                <a:gd name="connsiteY1373" fmla="*/ 544068 h 885825"/>
                <a:gd name="connsiteX1374" fmla="*/ 3356229 w 4838700"/>
                <a:gd name="connsiteY1374" fmla="*/ 556451 h 885825"/>
                <a:gd name="connsiteX1375" fmla="*/ 3338894 w 4838700"/>
                <a:gd name="connsiteY1375" fmla="*/ 540734 h 885825"/>
                <a:gd name="connsiteX1376" fmla="*/ 3353657 w 4838700"/>
                <a:gd name="connsiteY1376" fmla="*/ 445294 h 885825"/>
                <a:gd name="connsiteX1377" fmla="*/ 3357848 w 4838700"/>
                <a:gd name="connsiteY1377" fmla="*/ 457676 h 885825"/>
                <a:gd name="connsiteX1378" fmla="*/ 3375469 w 4838700"/>
                <a:gd name="connsiteY1378" fmla="*/ 457962 h 885825"/>
                <a:gd name="connsiteX1379" fmla="*/ 3344609 w 4838700"/>
                <a:gd name="connsiteY1379" fmla="*/ 460629 h 885825"/>
                <a:gd name="connsiteX1380" fmla="*/ 3344894 w 4838700"/>
                <a:gd name="connsiteY1380" fmla="*/ 445199 h 885825"/>
                <a:gd name="connsiteX1381" fmla="*/ 3389090 w 4838700"/>
                <a:gd name="connsiteY1381" fmla="*/ 430435 h 885825"/>
                <a:gd name="connsiteX1382" fmla="*/ 3353657 w 4838700"/>
                <a:gd name="connsiteY1382" fmla="*/ 445294 h 885825"/>
                <a:gd name="connsiteX1383" fmla="*/ 3367850 w 4838700"/>
                <a:gd name="connsiteY1383" fmla="*/ 383858 h 885825"/>
                <a:gd name="connsiteX1384" fmla="*/ 3389852 w 4838700"/>
                <a:gd name="connsiteY1384" fmla="*/ 381095 h 885825"/>
                <a:gd name="connsiteX1385" fmla="*/ 3389662 w 4838700"/>
                <a:gd name="connsiteY1385" fmla="*/ 393478 h 885825"/>
                <a:gd name="connsiteX1386" fmla="*/ 3380994 w 4838700"/>
                <a:gd name="connsiteY1386" fmla="*/ 384048 h 885825"/>
                <a:gd name="connsiteX1387" fmla="*/ 3367850 w 4838700"/>
                <a:gd name="connsiteY1387" fmla="*/ 383858 h 885825"/>
                <a:gd name="connsiteX1388" fmla="*/ 3416332 w 4838700"/>
                <a:gd name="connsiteY1388" fmla="*/ 378428 h 885825"/>
                <a:gd name="connsiteX1389" fmla="*/ 3394329 w 4838700"/>
                <a:gd name="connsiteY1389" fmla="*/ 381191 h 885825"/>
                <a:gd name="connsiteX1390" fmla="*/ 3390424 w 4838700"/>
                <a:gd name="connsiteY1390" fmla="*/ 350330 h 885825"/>
                <a:gd name="connsiteX1391" fmla="*/ 3425476 w 4838700"/>
                <a:gd name="connsiteY1391" fmla="*/ 356997 h 885825"/>
                <a:gd name="connsiteX1392" fmla="*/ 3403283 w 4838700"/>
                <a:gd name="connsiteY1392" fmla="*/ 368999 h 885825"/>
                <a:gd name="connsiteX1393" fmla="*/ 3420713 w 4838700"/>
                <a:gd name="connsiteY1393" fmla="*/ 381571 h 885825"/>
                <a:gd name="connsiteX1394" fmla="*/ 3416332 w 4838700"/>
                <a:gd name="connsiteY1394" fmla="*/ 378428 h 885825"/>
                <a:gd name="connsiteX1395" fmla="*/ 3402902 w 4838700"/>
                <a:gd name="connsiteY1395" fmla="*/ 390525 h 885825"/>
                <a:gd name="connsiteX1396" fmla="*/ 3424714 w 4838700"/>
                <a:gd name="connsiteY1396" fmla="*/ 400145 h 885825"/>
                <a:gd name="connsiteX1397" fmla="*/ 3398234 w 4838700"/>
                <a:gd name="connsiteY1397" fmla="*/ 409004 h 885825"/>
                <a:gd name="connsiteX1398" fmla="*/ 3402902 w 4838700"/>
                <a:gd name="connsiteY1398" fmla="*/ 390525 h 885825"/>
                <a:gd name="connsiteX1399" fmla="*/ 3425285 w 4838700"/>
                <a:gd name="connsiteY1399" fmla="*/ 643795 h 885825"/>
                <a:gd name="connsiteX1400" fmla="*/ 3438335 w 4838700"/>
                <a:gd name="connsiteY1400" fmla="*/ 653225 h 885825"/>
                <a:gd name="connsiteX1401" fmla="*/ 3451860 w 4838700"/>
                <a:gd name="connsiteY1401" fmla="*/ 634937 h 885825"/>
                <a:gd name="connsiteX1402" fmla="*/ 3451479 w 4838700"/>
                <a:gd name="connsiteY1402" fmla="*/ 656463 h 885825"/>
                <a:gd name="connsiteX1403" fmla="*/ 3425285 w 4838700"/>
                <a:gd name="connsiteY1403" fmla="*/ 643795 h 885825"/>
                <a:gd name="connsiteX1404" fmla="*/ 3496151 w 4838700"/>
                <a:gd name="connsiteY1404" fmla="*/ 620173 h 885825"/>
                <a:gd name="connsiteX1405" fmla="*/ 3496437 w 4838700"/>
                <a:gd name="connsiteY1405" fmla="*/ 604742 h 885825"/>
                <a:gd name="connsiteX1406" fmla="*/ 3509677 w 4838700"/>
                <a:gd name="connsiteY1406" fmla="*/ 601885 h 885825"/>
                <a:gd name="connsiteX1407" fmla="*/ 3514058 w 4838700"/>
                <a:gd name="connsiteY1407" fmla="*/ 605028 h 885825"/>
                <a:gd name="connsiteX1408" fmla="*/ 3496151 w 4838700"/>
                <a:gd name="connsiteY1408" fmla="*/ 620173 h 885825"/>
                <a:gd name="connsiteX1409" fmla="*/ 3509201 w 4838700"/>
                <a:gd name="connsiteY1409" fmla="*/ 632746 h 885825"/>
                <a:gd name="connsiteX1410" fmla="*/ 3513296 w 4838700"/>
                <a:gd name="connsiteY1410" fmla="*/ 651320 h 885825"/>
                <a:gd name="connsiteX1411" fmla="*/ 3509201 w 4838700"/>
                <a:gd name="connsiteY1411" fmla="*/ 632746 h 885825"/>
                <a:gd name="connsiteX1412" fmla="*/ 3535394 w 4838700"/>
                <a:gd name="connsiteY1412" fmla="*/ 642366 h 885825"/>
                <a:gd name="connsiteX1413" fmla="*/ 3548825 w 4838700"/>
                <a:gd name="connsiteY1413" fmla="*/ 627126 h 885825"/>
                <a:gd name="connsiteX1414" fmla="*/ 3535394 w 4838700"/>
                <a:gd name="connsiteY1414" fmla="*/ 642366 h 885825"/>
                <a:gd name="connsiteX1415" fmla="*/ 3566636 w 4838700"/>
                <a:gd name="connsiteY1415" fmla="*/ 621221 h 885825"/>
                <a:gd name="connsiteX1416" fmla="*/ 3570923 w 4838700"/>
                <a:gd name="connsiteY1416" fmla="*/ 627412 h 885825"/>
                <a:gd name="connsiteX1417" fmla="*/ 3584067 w 4838700"/>
                <a:gd name="connsiteY1417" fmla="*/ 630650 h 885825"/>
                <a:gd name="connsiteX1418" fmla="*/ 3566256 w 4838700"/>
                <a:gd name="connsiteY1418" fmla="*/ 639604 h 885825"/>
                <a:gd name="connsiteX1419" fmla="*/ 3566636 w 4838700"/>
                <a:gd name="connsiteY1419" fmla="*/ 621221 h 885825"/>
                <a:gd name="connsiteX1420" fmla="*/ 3561779 w 4838700"/>
                <a:gd name="connsiteY1420" fmla="*/ 648938 h 885825"/>
                <a:gd name="connsiteX1421" fmla="*/ 3583686 w 4838700"/>
                <a:gd name="connsiteY1421" fmla="*/ 658463 h 885825"/>
                <a:gd name="connsiteX1422" fmla="*/ 3565969 w 4838700"/>
                <a:gd name="connsiteY1422" fmla="*/ 661321 h 885825"/>
                <a:gd name="connsiteX1423" fmla="*/ 3561779 w 4838700"/>
                <a:gd name="connsiteY1423" fmla="*/ 648938 h 885825"/>
                <a:gd name="connsiteX1424" fmla="*/ 3587210 w 4838700"/>
                <a:gd name="connsiteY1424" fmla="*/ 421100 h 885825"/>
                <a:gd name="connsiteX1425" fmla="*/ 3574256 w 4838700"/>
                <a:gd name="connsiteY1425" fmla="*/ 405479 h 885825"/>
                <a:gd name="connsiteX1426" fmla="*/ 3587591 w 4838700"/>
                <a:gd name="connsiteY1426" fmla="*/ 396430 h 885825"/>
                <a:gd name="connsiteX1427" fmla="*/ 3596164 w 4838700"/>
                <a:gd name="connsiteY1427" fmla="*/ 411956 h 885825"/>
                <a:gd name="connsiteX1428" fmla="*/ 3626930 w 4838700"/>
                <a:gd name="connsiteY1428" fmla="*/ 412433 h 885825"/>
                <a:gd name="connsiteX1429" fmla="*/ 3626834 w 4838700"/>
                <a:gd name="connsiteY1429" fmla="*/ 421672 h 885825"/>
                <a:gd name="connsiteX1430" fmla="*/ 3587210 w 4838700"/>
                <a:gd name="connsiteY1430" fmla="*/ 421100 h 885825"/>
                <a:gd name="connsiteX1431" fmla="*/ 3588353 w 4838700"/>
                <a:gd name="connsiteY1431" fmla="*/ 640080 h 885825"/>
                <a:gd name="connsiteX1432" fmla="*/ 3610451 w 4838700"/>
                <a:gd name="connsiteY1432" fmla="*/ 634175 h 885825"/>
                <a:gd name="connsiteX1433" fmla="*/ 3618929 w 4838700"/>
                <a:gd name="connsiteY1433" fmla="*/ 655892 h 885825"/>
                <a:gd name="connsiteX1434" fmla="*/ 3588353 w 4838700"/>
                <a:gd name="connsiteY1434" fmla="*/ 640080 h 885825"/>
                <a:gd name="connsiteX1435" fmla="*/ 3597498 w 4838700"/>
                <a:gd name="connsiteY1435" fmla="*/ 615505 h 885825"/>
                <a:gd name="connsiteX1436" fmla="*/ 3619500 w 4838700"/>
                <a:gd name="connsiteY1436" fmla="*/ 615791 h 885825"/>
                <a:gd name="connsiteX1437" fmla="*/ 3597212 w 4838700"/>
                <a:gd name="connsiteY1437" fmla="*/ 633984 h 885825"/>
                <a:gd name="connsiteX1438" fmla="*/ 3597498 w 4838700"/>
                <a:gd name="connsiteY1438" fmla="*/ 615505 h 885825"/>
                <a:gd name="connsiteX1439" fmla="*/ 3602069 w 4838700"/>
                <a:gd name="connsiteY1439" fmla="*/ 603313 h 885825"/>
                <a:gd name="connsiteX1440" fmla="*/ 3615595 w 4838700"/>
                <a:gd name="connsiteY1440" fmla="*/ 581882 h 885825"/>
                <a:gd name="connsiteX1441" fmla="*/ 3624358 w 4838700"/>
                <a:gd name="connsiteY1441" fmla="*/ 585121 h 885825"/>
                <a:gd name="connsiteX1442" fmla="*/ 3606356 w 4838700"/>
                <a:gd name="connsiteY1442" fmla="*/ 609505 h 885825"/>
                <a:gd name="connsiteX1443" fmla="*/ 3602069 w 4838700"/>
                <a:gd name="connsiteY1443" fmla="*/ 603313 h 885825"/>
                <a:gd name="connsiteX1444" fmla="*/ 3694271 w 4838700"/>
                <a:gd name="connsiteY1444" fmla="*/ 629317 h 885825"/>
                <a:gd name="connsiteX1445" fmla="*/ 3737991 w 4838700"/>
                <a:gd name="connsiteY1445" fmla="*/ 648462 h 885825"/>
                <a:gd name="connsiteX1446" fmla="*/ 3711702 w 4838700"/>
                <a:gd name="connsiteY1446" fmla="*/ 635699 h 885825"/>
                <a:gd name="connsiteX1447" fmla="*/ 3698367 w 4838700"/>
                <a:gd name="connsiteY1447" fmla="*/ 644747 h 885825"/>
                <a:gd name="connsiteX1448" fmla="*/ 3694271 w 4838700"/>
                <a:gd name="connsiteY1448" fmla="*/ 629317 h 885825"/>
                <a:gd name="connsiteX1449" fmla="*/ 3671888 w 4838700"/>
                <a:gd name="connsiteY1449" fmla="*/ 647509 h 885825"/>
                <a:gd name="connsiteX1450" fmla="*/ 3672078 w 4838700"/>
                <a:gd name="connsiteY1450" fmla="*/ 635127 h 885825"/>
                <a:gd name="connsiteX1451" fmla="*/ 3641027 w 4838700"/>
                <a:gd name="connsiteY1451" fmla="*/ 650081 h 885825"/>
                <a:gd name="connsiteX1452" fmla="*/ 3623691 w 4838700"/>
                <a:gd name="connsiteY1452" fmla="*/ 631317 h 885825"/>
                <a:gd name="connsiteX1453" fmla="*/ 3672459 w 4838700"/>
                <a:gd name="connsiteY1453" fmla="*/ 610457 h 885825"/>
                <a:gd name="connsiteX1454" fmla="*/ 3694271 w 4838700"/>
                <a:gd name="connsiteY1454" fmla="*/ 623126 h 885825"/>
                <a:gd name="connsiteX1455" fmla="*/ 3671888 w 4838700"/>
                <a:gd name="connsiteY1455" fmla="*/ 647509 h 885825"/>
                <a:gd name="connsiteX1456" fmla="*/ 3655790 w 4838700"/>
                <a:gd name="connsiteY1456" fmla="*/ 548545 h 885825"/>
                <a:gd name="connsiteX1457" fmla="*/ 3660458 w 4838700"/>
                <a:gd name="connsiteY1457" fmla="*/ 533209 h 885825"/>
                <a:gd name="connsiteX1458" fmla="*/ 3673316 w 4838700"/>
                <a:gd name="connsiteY1458" fmla="*/ 555022 h 885825"/>
                <a:gd name="connsiteX1459" fmla="*/ 3655790 w 4838700"/>
                <a:gd name="connsiteY1459" fmla="*/ 548545 h 885825"/>
                <a:gd name="connsiteX1460" fmla="*/ 3666744 w 4838700"/>
                <a:gd name="connsiteY1460" fmla="*/ 400717 h 885825"/>
                <a:gd name="connsiteX1461" fmla="*/ 3701891 w 4838700"/>
                <a:gd name="connsiteY1461" fmla="*/ 401193 h 885825"/>
                <a:gd name="connsiteX1462" fmla="*/ 3666744 w 4838700"/>
                <a:gd name="connsiteY1462" fmla="*/ 400717 h 885825"/>
                <a:gd name="connsiteX1463" fmla="*/ 3690938 w 4838700"/>
                <a:gd name="connsiteY1463" fmla="*/ 552164 h 885825"/>
                <a:gd name="connsiteX1464" fmla="*/ 3726180 w 4838700"/>
                <a:gd name="connsiteY1464" fmla="*/ 549593 h 885825"/>
                <a:gd name="connsiteX1465" fmla="*/ 3690938 w 4838700"/>
                <a:gd name="connsiteY1465" fmla="*/ 552164 h 885825"/>
                <a:gd name="connsiteX1466" fmla="*/ 3751898 w 4838700"/>
                <a:gd name="connsiteY1466" fmla="*/ 602456 h 885825"/>
                <a:gd name="connsiteX1467" fmla="*/ 3729895 w 4838700"/>
                <a:gd name="connsiteY1467" fmla="*/ 602171 h 885825"/>
                <a:gd name="connsiteX1468" fmla="*/ 3730085 w 4838700"/>
                <a:gd name="connsiteY1468" fmla="*/ 589883 h 885825"/>
                <a:gd name="connsiteX1469" fmla="*/ 3734372 w 4838700"/>
                <a:gd name="connsiteY1469" fmla="*/ 596075 h 885825"/>
                <a:gd name="connsiteX1470" fmla="*/ 3751993 w 4838700"/>
                <a:gd name="connsiteY1470" fmla="*/ 593217 h 885825"/>
                <a:gd name="connsiteX1471" fmla="*/ 3747707 w 4838700"/>
                <a:gd name="connsiteY1471" fmla="*/ 586930 h 885825"/>
                <a:gd name="connsiteX1472" fmla="*/ 3751898 w 4838700"/>
                <a:gd name="connsiteY1472" fmla="*/ 602456 h 885825"/>
                <a:gd name="connsiteX1473" fmla="*/ 3764471 w 4838700"/>
                <a:gd name="connsiteY1473" fmla="*/ 645795 h 885825"/>
                <a:gd name="connsiteX1474" fmla="*/ 3755898 w 4838700"/>
                <a:gd name="connsiteY1474" fmla="*/ 627126 h 885825"/>
                <a:gd name="connsiteX1475" fmla="*/ 3795522 w 4838700"/>
                <a:gd name="connsiteY1475" fmla="*/ 627697 h 885825"/>
                <a:gd name="connsiteX1476" fmla="*/ 3777806 w 4838700"/>
                <a:gd name="connsiteY1476" fmla="*/ 633603 h 885825"/>
                <a:gd name="connsiteX1477" fmla="*/ 3773138 w 4838700"/>
                <a:gd name="connsiteY1477" fmla="*/ 652081 h 885825"/>
                <a:gd name="connsiteX1478" fmla="*/ 3764471 w 4838700"/>
                <a:gd name="connsiteY1478" fmla="*/ 645795 h 885825"/>
                <a:gd name="connsiteX1479" fmla="*/ 3786283 w 4838700"/>
                <a:gd name="connsiteY1479" fmla="*/ 346996 h 885825"/>
                <a:gd name="connsiteX1480" fmla="*/ 3808571 w 4838700"/>
                <a:gd name="connsiteY1480" fmla="*/ 325755 h 885825"/>
                <a:gd name="connsiteX1481" fmla="*/ 3812762 w 4838700"/>
                <a:gd name="connsiteY1481" fmla="*/ 338138 h 885825"/>
                <a:gd name="connsiteX1482" fmla="*/ 3786283 w 4838700"/>
                <a:gd name="connsiteY1482" fmla="*/ 346996 h 885825"/>
                <a:gd name="connsiteX1483" fmla="*/ 3782854 w 4838700"/>
                <a:gd name="connsiteY1483" fmla="*/ 593598 h 885825"/>
                <a:gd name="connsiteX1484" fmla="*/ 3783044 w 4838700"/>
                <a:gd name="connsiteY1484" fmla="*/ 581216 h 885825"/>
                <a:gd name="connsiteX1485" fmla="*/ 3800666 w 4838700"/>
                <a:gd name="connsiteY1485" fmla="*/ 581501 h 885825"/>
                <a:gd name="connsiteX1486" fmla="*/ 3804761 w 4838700"/>
                <a:gd name="connsiteY1486" fmla="*/ 600075 h 885825"/>
                <a:gd name="connsiteX1487" fmla="*/ 3782854 w 4838700"/>
                <a:gd name="connsiteY1487" fmla="*/ 593598 h 885825"/>
                <a:gd name="connsiteX1488" fmla="*/ 3817525 w 4838700"/>
                <a:gd name="connsiteY1488" fmla="*/ 631126 h 885825"/>
                <a:gd name="connsiteX1489" fmla="*/ 3799713 w 4838700"/>
                <a:gd name="connsiteY1489" fmla="*/ 646271 h 885825"/>
                <a:gd name="connsiteX1490" fmla="*/ 3804476 w 4838700"/>
                <a:gd name="connsiteY1490" fmla="*/ 621697 h 885825"/>
                <a:gd name="connsiteX1491" fmla="*/ 3830955 w 4838700"/>
                <a:gd name="connsiteY1491" fmla="*/ 615887 h 885825"/>
                <a:gd name="connsiteX1492" fmla="*/ 3817334 w 4838700"/>
                <a:gd name="connsiteY1492" fmla="*/ 643414 h 885825"/>
                <a:gd name="connsiteX1493" fmla="*/ 3817525 w 4838700"/>
                <a:gd name="connsiteY1493" fmla="*/ 631126 h 885825"/>
                <a:gd name="connsiteX1494" fmla="*/ 3829431 w 4838700"/>
                <a:gd name="connsiteY1494" fmla="*/ 406241 h 885825"/>
                <a:gd name="connsiteX1495" fmla="*/ 3851529 w 4838700"/>
                <a:gd name="connsiteY1495" fmla="*/ 400431 h 885825"/>
                <a:gd name="connsiteX1496" fmla="*/ 3864578 w 4838700"/>
                <a:gd name="connsiteY1496" fmla="*/ 412909 h 885825"/>
                <a:gd name="connsiteX1497" fmla="*/ 3842481 w 4838700"/>
                <a:gd name="connsiteY1497" fmla="*/ 424910 h 885825"/>
                <a:gd name="connsiteX1498" fmla="*/ 3811905 w 4838700"/>
                <a:gd name="connsiteY1498" fmla="*/ 405955 h 885825"/>
                <a:gd name="connsiteX1499" fmla="*/ 3838480 w 4838700"/>
                <a:gd name="connsiteY1499" fmla="*/ 397097 h 885825"/>
                <a:gd name="connsiteX1500" fmla="*/ 3829431 w 4838700"/>
                <a:gd name="connsiteY1500" fmla="*/ 406241 h 885825"/>
                <a:gd name="connsiteX1501" fmla="*/ 3862197 w 4838700"/>
                <a:gd name="connsiteY1501" fmla="*/ 588645 h 885825"/>
                <a:gd name="connsiteX1502" fmla="*/ 3853148 w 4838700"/>
                <a:gd name="connsiteY1502" fmla="*/ 603885 h 885825"/>
                <a:gd name="connsiteX1503" fmla="*/ 3826669 w 4838700"/>
                <a:gd name="connsiteY1503" fmla="*/ 606647 h 885825"/>
                <a:gd name="connsiteX1504" fmla="*/ 3817906 w 4838700"/>
                <a:gd name="connsiteY1504" fmla="*/ 600361 h 885825"/>
                <a:gd name="connsiteX1505" fmla="*/ 3857816 w 4838700"/>
                <a:gd name="connsiteY1505" fmla="*/ 579310 h 885825"/>
                <a:gd name="connsiteX1506" fmla="*/ 3901726 w 4838700"/>
                <a:gd name="connsiteY1506" fmla="*/ 586073 h 885825"/>
                <a:gd name="connsiteX1507" fmla="*/ 3897249 w 4838700"/>
                <a:gd name="connsiteY1507" fmla="*/ 592169 h 885825"/>
                <a:gd name="connsiteX1508" fmla="*/ 3862197 w 4838700"/>
                <a:gd name="connsiteY1508" fmla="*/ 588645 h 885825"/>
                <a:gd name="connsiteX1509" fmla="*/ 3825526 w 4838700"/>
                <a:gd name="connsiteY1509" fmla="*/ 372237 h 885825"/>
                <a:gd name="connsiteX1510" fmla="*/ 3852006 w 4838700"/>
                <a:gd name="connsiteY1510" fmla="*/ 369570 h 885825"/>
                <a:gd name="connsiteX1511" fmla="*/ 3825526 w 4838700"/>
                <a:gd name="connsiteY1511" fmla="*/ 372237 h 885825"/>
                <a:gd name="connsiteX1512" fmla="*/ 3838956 w 4838700"/>
                <a:gd name="connsiteY1512" fmla="*/ 677704 h 885825"/>
                <a:gd name="connsiteX1513" fmla="*/ 3865436 w 4838700"/>
                <a:gd name="connsiteY1513" fmla="*/ 671893 h 885825"/>
                <a:gd name="connsiteX1514" fmla="*/ 3838956 w 4838700"/>
                <a:gd name="connsiteY1514" fmla="*/ 677704 h 885825"/>
                <a:gd name="connsiteX1515" fmla="*/ 3839623 w 4838700"/>
                <a:gd name="connsiteY1515" fmla="*/ 631508 h 885825"/>
                <a:gd name="connsiteX1516" fmla="*/ 3844195 w 4838700"/>
                <a:gd name="connsiteY1516" fmla="*/ 619220 h 885825"/>
                <a:gd name="connsiteX1517" fmla="*/ 3857339 w 4838700"/>
                <a:gd name="connsiteY1517" fmla="*/ 625602 h 885825"/>
                <a:gd name="connsiteX1518" fmla="*/ 3857530 w 4838700"/>
                <a:gd name="connsiteY1518" fmla="*/ 613220 h 885825"/>
                <a:gd name="connsiteX1519" fmla="*/ 3883914 w 4838700"/>
                <a:gd name="connsiteY1519" fmla="*/ 613601 h 885825"/>
                <a:gd name="connsiteX1520" fmla="*/ 3883724 w 4838700"/>
                <a:gd name="connsiteY1520" fmla="*/ 629031 h 885825"/>
                <a:gd name="connsiteX1521" fmla="*/ 3839623 w 4838700"/>
                <a:gd name="connsiteY1521" fmla="*/ 631508 h 885825"/>
                <a:gd name="connsiteX1522" fmla="*/ 3902393 w 4838700"/>
                <a:gd name="connsiteY1522" fmla="*/ 543020 h 885825"/>
                <a:gd name="connsiteX1523" fmla="*/ 3920109 w 4838700"/>
                <a:gd name="connsiteY1523" fmla="*/ 537115 h 885825"/>
                <a:gd name="connsiteX1524" fmla="*/ 3898106 w 4838700"/>
                <a:gd name="connsiteY1524" fmla="*/ 533781 h 885825"/>
                <a:gd name="connsiteX1525" fmla="*/ 3924586 w 4838700"/>
                <a:gd name="connsiteY1525" fmla="*/ 531019 h 885825"/>
                <a:gd name="connsiteX1526" fmla="*/ 3942017 w 4838700"/>
                <a:gd name="connsiteY1526" fmla="*/ 540544 h 885825"/>
                <a:gd name="connsiteX1527" fmla="*/ 3932968 w 4838700"/>
                <a:gd name="connsiteY1527" fmla="*/ 561975 h 885825"/>
                <a:gd name="connsiteX1528" fmla="*/ 3906584 w 4838700"/>
                <a:gd name="connsiteY1528" fmla="*/ 561594 h 885825"/>
                <a:gd name="connsiteX1529" fmla="*/ 3880294 w 4838700"/>
                <a:gd name="connsiteY1529" fmla="*/ 551974 h 885825"/>
                <a:gd name="connsiteX1530" fmla="*/ 3871341 w 4838700"/>
                <a:gd name="connsiteY1530" fmla="*/ 561118 h 885825"/>
                <a:gd name="connsiteX1531" fmla="*/ 3858387 w 4838700"/>
                <a:gd name="connsiteY1531" fmla="*/ 545497 h 885825"/>
                <a:gd name="connsiteX1532" fmla="*/ 3871627 w 4838700"/>
                <a:gd name="connsiteY1532" fmla="*/ 539496 h 885825"/>
                <a:gd name="connsiteX1533" fmla="*/ 3902393 w 4838700"/>
                <a:gd name="connsiteY1533" fmla="*/ 543020 h 885825"/>
                <a:gd name="connsiteX1534" fmla="*/ 3863245 w 4838700"/>
                <a:gd name="connsiteY1534" fmla="*/ 511588 h 885825"/>
                <a:gd name="connsiteX1535" fmla="*/ 3872008 w 4838700"/>
                <a:gd name="connsiteY1535" fmla="*/ 514826 h 885825"/>
                <a:gd name="connsiteX1536" fmla="*/ 3889724 w 4838700"/>
                <a:gd name="connsiteY1536" fmla="*/ 508921 h 885825"/>
                <a:gd name="connsiteX1537" fmla="*/ 3885152 w 4838700"/>
                <a:gd name="connsiteY1537" fmla="*/ 524256 h 885825"/>
                <a:gd name="connsiteX1538" fmla="*/ 3872008 w 4838700"/>
                <a:gd name="connsiteY1538" fmla="*/ 524066 h 885825"/>
                <a:gd name="connsiteX1539" fmla="*/ 3863245 w 4838700"/>
                <a:gd name="connsiteY1539" fmla="*/ 511588 h 885825"/>
                <a:gd name="connsiteX1540" fmla="*/ 3882676 w 4838700"/>
                <a:gd name="connsiteY1540" fmla="*/ 376142 h 885825"/>
                <a:gd name="connsiteX1541" fmla="*/ 3887343 w 4838700"/>
                <a:gd name="connsiteY1541" fmla="*/ 360807 h 885825"/>
                <a:gd name="connsiteX1542" fmla="*/ 3904869 w 4838700"/>
                <a:gd name="connsiteY1542" fmla="*/ 364141 h 885825"/>
                <a:gd name="connsiteX1543" fmla="*/ 3895916 w 4838700"/>
                <a:gd name="connsiteY1543" fmla="*/ 379381 h 885825"/>
                <a:gd name="connsiteX1544" fmla="*/ 3882676 w 4838700"/>
                <a:gd name="connsiteY1544" fmla="*/ 376142 h 885825"/>
                <a:gd name="connsiteX1545" fmla="*/ 3883914 w 4838700"/>
                <a:gd name="connsiteY1545" fmla="*/ 610552 h 885825"/>
                <a:gd name="connsiteX1546" fmla="*/ 3901631 w 4838700"/>
                <a:gd name="connsiteY1546" fmla="*/ 604647 h 885825"/>
                <a:gd name="connsiteX1547" fmla="*/ 3905917 w 4838700"/>
                <a:gd name="connsiteY1547" fmla="*/ 617030 h 885825"/>
                <a:gd name="connsiteX1548" fmla="*/ 3883914 w 4838700"/>
                <a:gd name="connsiteY1548" fmla="*/ 610552 h 885825"/>
                <a:gd name="connsiteX1549" fmla="*/ 3891248 w 4838700"/>
                <a:gd name="connsiteY1549" fmla="*/ 391668 h 885825"/>
                <a:gd name="connsiteX1550" fmla="*/ 3935159 w 4838700"/>
                <a:gd name="connsiteY1550" fmla="*/ 398526 h 885825"/>
                <a:gd name="connsiteX1551" fmla="*/ 3904488 w 4838700"/>
                <a:gd name="connsiteY1551" fmla="*/ 388810 h 885825"/>
                <a:gd name="connsiteX1552" fmla="*/ 3891248 w 4838700"/>
                <a:gd name="connsiteY1552" fmla="*/ 391668 h 885825"/>
                <a:gd name="connsiteX1553" fmla="*/ 3896773 w 4838700"/>
                <a:gd name="connsiteY1553" fmla="*/ 632365 h 885825"/>
                <a:gd name="connsiteX1554" fmla="*/ 3896963 w 4838700"/>
                <a:gd name="connsiteY1554" fmla="*/ 619982 h 885825"/>
                <a:gd name="connsiteX1555" fmla="*/ 3918871 w 4838700"/>
                <a:gd name="connsiteY1555" fmla="*/ 629602 h 885825"/>
                <a:gd name="connsiteX1556" fmla="*/ 3905726 w 4838700"/>
                <a:gd name="connsiteY1556" fmla="*/ 626364 h 885825"/>
                <a:gd name="connsiteX1557" fmla="*/ 3896773 w 4838700"/>
                <a:gd name="connsiteY1557" fmla="*/ 632365 h 885825"/>
                <a:gd name="connsiteX1558" fmla="*/ 3898487 w 4838700"/>
                <a:gd name="connsiteY1558" fmla="*/ 509016 h 885825"/>
                <a:gd name="connsiteX1559" fmla="*/ 3902678 w 4838700"/>
                <a:gd name="connsiteY1559" fmla="*/ 524542 h 885825"/>
                <a:gd name="connsiteX1560" fmla="*/ 3898487 w 4838700"/>
                <a:gd name="connsiteY1560" fmla="*/ 509016 h 885825"/>
                <a:gd name="connsiteX1561" fmla="*/ 3905345 w 4838700"/>
                <a:gd name="connsiteY1561" fmla="*/ 327184 h 885825"/>
                <a:gd name="connsiteX1562" fmla="*/ 3901345 w 4838700"/>
                <a:gd name="connsiteY1562" fmla="*/ 299371 h 885825"/>
                <a:gd name="connsiteX1563" fmla="*/ 3949637 w 4838700"/>
                <a:gd name="connsiteY1563" fmla="*/ 309372 h 885825"/>
                <a:gd name="connsiteX1564" fmla="*/ 3949732 w 4838700"/>
                <a:gd name="connsiteY1564" fmla="*/ 300133 h 885825"/>
                <a:gd name="connsiteX1565" fmla="*/ 3962972 w 4838700"/>
                <a:gd name="connsiteY1565" fmla="*/ 294132 h 885825"/>
                <a:gd name="connsiteX1566" fmla="*/ 3980498 w 4838700"/>
                <a:gd name="connsiteY1566" fmla="*/ 297466 h 885825"/>
                <a:gd name="connsiteX1567" fmla="*/ 3980307 w 4838700"/>
                <a:gd name="connsiteY1567" fmla="*/ 312896 h 885825"/>
                <a:gd name="connsiteX1568" fmla="*/ 3997833 w 4838700"/>
                <a:gd name="connsiteY1568" fmla="*/ 316230 h 885825"/>
                <a:gd name="connsiteX1569" fmla="*/ 3989165 w 4838700"/>
                <a:gd name="connsiteY1569" fmla="*/ 309943 h 885825"/>
                <a:gd name="connsiteX1570" fmla="*/ 4011168 w 4838700"/>
                <a:gd name="connsiteY1570" fmla="*/ 304133 h 885825"/>
                <a:gd name="connsiteX1571" fmla="*/ 3962495 w 4838700"/>
                <a:gd name="connsiteY1571" fmla="*/ 328041 h 885825"/>
                <a:gd name="connsiteX1572" fmla="*/ 3966782 w 4838700"/>
                <a:gd name="connsiteY1572" fmla="*/ 337375 h 885825"/>
                <a:gd name="connsiteX1573" fmla="*/ 3988689 w 4838700"/>
                <a:gd name="connsiteY1573" fmla="*/ 346900 h 885825"/>
                <a:gd name="connsiteX1574" fmla="*/ 3958209 w 4838700"/>
                <a:gd name="connsiteY1574" fmla="*/ 324898 h 885825"/>
                <a:gd name="connsiteX1575" fmla="*/ 3975831 w 4838700"/>
                <a:gd name="connsiteY1575" fmla="*/ 322040 h 885825"/>
                <a:gd name="connsiteX1576" fmla="*/ 3967163 w 4838700"/>
                <a:gd name="connsiteY1576" fmla="*/ 312706 h 885825"/>
                <a:gd name="connsiteX1577" fmla="*/ 3923062 w 4838700"/>
                <a:gd name="connsiteY1577" fmla="*/ 324326 h 885825"/>
                <a:gd name="connsiteX1578" fmla="*/ 3931730 w 4838700"/>
                <a:gd name="connsiteY1578" fmla="*/ 333756 h 885825"/>
                <a:gd name="connsiteX1579" fmla="*/ 3936302 w 4838700"/>
                <a:gd name="connsiteY1579" fmla="*/ 324612 h 885825"/>
                <a:gd name="connsiteX1580" fmla="*/ 3953828 w 4838700"/>
                <a:gd name="connsiteY1580" fmla="*/ 327946 h 885825"/>
                <a:gd name="connsiteX1581" fmla="*/ 3953732 w 4838700"/>
                <a:gd name="connsiteY1581" fmla="*/ 337185 h 885825"/>
                <a:gd name="connsiteX1582" fmla="*/ 3905345 w 4838700"/>
                <a:gd name="connsiteY1582" fmla="*/ 327184 h 885825"/>
                <a:gd name="connsiteX1583" fmla="*/ 3904679 w 4838700"/>
                <a:gd name="connsiteY1583" fmla="*/ 373380 h 885825"/>
                <a:gd name="connsiteX1584" fmla="*/ 3909156 w 4838700"/>
                <a:gd name="connsiteY1584" fmla="*/ 364236 h 885825"/>
                <a:gd name="connsiteX1585" fmla="*/ 3922205 w 4838700"/>
                <a:gd name="connsiteY1585" fmla="*/ 376714 h 885825"/>
                <a:gd name="connsiteX1586" fmla="*/ 3904679 w 4838700"/>
                <a:gd name="connsiteY1586" fmla="*/ 373380 h 885825"/>
                <a:gd name="connsiteX1587" fmla="*/ 3910870 w 4838700"/>
                <a:gd name="connsiteY1587" fmla="*/ 240887 h 885825"/>
                <a:gd name="connsiteX1588" fmla="*/ 3924014 w 4838700"/>
                <a:gd name="connsiteY1588" fmla="*/ 241078 h 885825"/>
                <a:gd name="connsiteX1589" fmla="*/ 3932873 w 4838700"/>
                <a:gd name="connsiteY1589" fmla="*/ 238125 h 885825"/>
                <a:gd name="connsiteX1590" fmla="*/ 3915442 w 4838700"/>
                <a:gd name="connsiteY1590" fmla="*/ 225552 h 885825"/>
                <a:gd name="connsiteX1591" fmla="*/ 3946208 w 4838700"/>
                <a:gd name="connsiteY1591" fmla="*/ 226028 h 885825"/>
                <a:gd name="connsiteX1592" fmla="*/ 3963638 w 4838700"/>
                <a:gd name="connsiteY1592" fmla="*/ 238601 h 885825"/>
                <a:gd name="connsiteX1593" fmla="*/ 3910870 w 4838700"/>
                <a:gd name="connsiteY1593" fmla="*/ 240887 h 885825"/>
                <a:gd name="connsiteX1594" fmla="*/ 3923633 w 4838700"/>
                <a:gd name="connsiteY1594" fmla="*/ 605028 h 885825"/>
                <a:gd name="connsiteX1595" fmla="*/ 3945922 w 4838700"/>
                <a:gd name="connsiteY1595" fmla="*/ 586835 h 885825"/>
                <a:gd name="connsiteX1596" fmla="*/ 3976688 w 4838700"/>
                <a:gd name="connsiteY1596" fmla="*/ 590359 h 885825"/>
                <a:gd name="connsiteX1597" fmla="*/ 3950208 w 4838700"/>
                <a:gd name="connsiteY1597" fmla="*/ 593026 h 885825"/>
                <a:gd name="connsiteX1598" fmla="*/ 3963353 w 4838700"/>
                <a:gd name="connsiteY1598" fmla="*/ 602456 h 885825"/>
                <a:gd name="connsiteX1599" fmla="*/ 3923633 w 4838700"/>
                <a:gd name="connsiteY1599" fmla="*/ 605028 h 885825"/>
                <a:gd name="connsiteX1600" fmla="*/ 3919061 w 4838700"/>
                <a:gd name="connsiteY1600" fmla="*/ 617220 h 885825"/>
                <a:gd name="connsiteX1601" fmla="*/ 3910775 w 4838700"/>
                <a:gd name="connsiteY1601" fmla="*/ 577025 h 885825"/>
                <a:gd name="connsiteX1602" fmla="*/ 3915061 w 4838700"/>
                <a:gd name="connsiteY1602" fmla="*/ 583216 h 885825"/>
                <a:gd name="connsiteX1603" fmla="*/ 3932682 w 4838700"/>
                <a:gd name="connsiteY1603" fmla="*/ 580454 h 885825"/>
                <a:gd name="connsiteX1604" fmla="*/ 3932587 w 4838700"/>
                <a:gd name="connsiteY1604" fmla="*/ 586645 h 885825"/>
                <a:gd name="connsiteX1605" fmla="*/ 3919061 w 4838700"/>
                <a:gd name="connsiteY1605" fmla="*/ 617220 h 885825"/>
                <a:gd name="connsiteX1606" fmla="*/ 3912965 w 4838700"/>
                <a:gd name="connsiteY1606" fmla="*/ 410527 h 885825"/>
                <a:gd name="connsiteX1607" fmla="*/ 3930491 w 4838700"/>
                <a:gd name="connsiteY1607" fmla="*/ 417005 h 885825"/>
                <a:gd name="connsiteX1608" fmla="*/ 3912965 w 4838700"/>
                <a:gd name="connsiteY1608" fmla="*/ 410527 h 885825"/>
                <a:gd name="connsiteX1609" fmla="*/ 3929444 w 4838700"/>
                <a:gd name="connsiteY1609" fmla="*/ 500253 h 885825"/>
                <a:gd name="connsiteX1610" fmla="*/ 3947160 w 4838700"/>
                <a:gd name="connsiteY1610" fmla="*/ 491204 h 885825"/>
                <a:gd name="connsiteX1611" fmla="*/ 3929444 w 4838700"/>
                <a:gd name="connsiteY1611" fmla="*/ 500253 h 885825"/>
                <a:gd name="connsiteX1612" fmla="*/ 3945541 w 4838700"/>
                <a:gd name="connsiteY1612" fmla="*/ 611505 h 885825"/>
                <a:gd name="connsiteX1613" fmla="*/ 3989642 w 4838700"/>
                <a:gd name="connsiteY1613" fmla="*/ 602933 h 885825"/>
                <a:gd name="connsiteX1614" fmla="*/ 3998309 w 4838700"/>
                <a:gd name="connsiteY1614" fmla="*/ 612267 h 885825"/>
                <a:gd name="connsiteX1615" fmla="*/ 3993737 w 4838700"/>
                <a:gd name="connsiteY1615" fmla="*/ 627697 h 885825"/>
                <a:gd name="connsiteX1616" fmla="*/ 3962876 w 4838700"/>
                <a:gd name="connsiteY1616" fmla="*/ 627221 h 885825"/>
                <a:gd name="connsiteX1617" fmla="*/ 3962781 w 4838700"/>
                <a:gd name="connsiteY1617" fmla="*/ 636460 h 885825"/>
                <a:gd name="connsiteX1618" fmla="*/ 3932206 w 4838700"/>
                <a:gd name="connsiteY1618" fmla="*/ 620554 h 885825"/>
                <a:gd name="connsiteX1619" fmla="*/ 3945541 w 4838700"/>
                <a:gd name="connsiteY1619" fmla="*/ 611505 h 885825"/>
                <a:gd name="connsiteX1620" fmla="*/ 3933635 w 4838700"/>
                <a:gd name="connsiteY1620" fmla="*/ 515684 h 885825"/>
                <a:gd name="connsiteX1621" fmla="*/ 3968973 w 4838700"/>
                <a:gd name="connsiteY1621" fmla="*/ 506921 h 885825"/>
                <a:gd name="connsiteX1622" fmla="*/ 3933635 w 4838700"/>
                <a:gd name="connsiteY1622" fmla="*/ 515684 h 885825"/>
                <a:gd name="connsiteX1623" fmla="*/ 3939635 w 4838700"/>
                <a:gd name="connsiteY1623" fmla="*/ 389382 h 885825"/>
                <a:gd name="connsiteX1624" fmla="*/ 3970211 w 4838700"/>
                <a:gd name="connsiteY1624" fmla="*/ 405289 h 885825"/>
                <a:gd name="connsiteX1625" fmla="*/ 3939635 w 4838700"/>
                <a:gd name="connsiteY1625" fmla="*/ 389382 h 885825"/>
                <a:gd name="connsiteX1626" fmla="*/ 3959638 w 4838700"/>
                <a:gd name="connsiteY1626" fmla="*/ 546926 h 885825"/>
                <a:gd name="connsiteX1627" fmla="*/ 3990594 w 4838700"/>
                <a:gd name="connsiteY1627" fmla="*/ 538163 h 885825"/>
                <a:gd name="connsiteX1628" fmla="*/ 3986022 w 4838700"/>
                <a:gd name="connsiteY1628" fmla="*/ 553498 h 885825"/>
                <a:gd name="connsiteX1629" fmla="*/ 3959638 w 4838700"/>
                <a:gd name="connsiteY1629" fmla="*/ 546926 h 885825"/>
                <a:gd name="connsiteX1630" fmla="*/ 3980402 w 4838700"/>
                <a:gd name="connsiteY1630" fmla="*/ 642842 h 885825"/>
                <a:gd name="connsiteX1631" fmla="*/ 4002405 w 4838700"/>
                <a:gd name="connsiteY1631" fmla="*/ 649319 h 885825"/>
                <a:gd name="connsiteX1632" fmla="*/ 3967163 w 4838700"/>
                <a:gd name="connsiteY1632" fmla="*/ 651891 h 885825"/>
                <a:gd name="connsiteX1633" fmla="*/ 3985069 w 4838700"/>
                <a:gd name="connsiteY1633" fmla="*/ 633698 h 885825"/>
                <a:gd name="connsiteX1634" fmla="*/ 3980402 w 4838700"/>
                <a:gd name="connsiteY1634" fmla="*/ 642842 h 885825"/>
                <a:gd name="connsiteX1635" fmla="*/ 3981260 w 4838700"/>
                <a:gd name="connsiteY1635" fmla="*/ 571976 h 885825"/>
                <a:gd name="connsiteX1636" fmla="*/ 4003072 w 4838700"/>
                <a:gd name="connsiteY1636" fmla="*/ 587693 h 885825"/>
                <a:gd name="connsiteX1637" fmla="*/ 3981260 w 4838700"/>
                <a:gd name="connsiteY1637" fmla="*/ 571976 h 885825"/>
                <a:gd name="connsiteX1638" fmla="*/ 3999643 w 4838700"/>
                <a:gd name="connsiteY1638" fmla="*/ 516731 h 885825"/>
                <a:gd name="connsiteX1639" fmla="*/ 3999738 w 4838700"/>
                <a:gd name="connsiteY1639" fmla="*/ 507492 h 885825"/>
                <a:gd name="connsiteX1640" fmla="*/ 4034981 w 4838700"/>
                <a:gd name="connsiteY1640" fmla="*/ 508063 h 885825"/>
                <a:gd name="connsiteX1641" fmla="*/ 3999643 w 4838700"/>
                <a:gd name="connsiteY1641" fmla="*/ 516731 h 885825"/>
                <a:gd name="connsiteX1642" fmla="*/ 4002500 w 4838700"/>
                <a:gd name="connsiteY1642" fmla="*/ 637032 h 885825"/>
                <a:gd name="connsiteX1643" fmla="*/ 4015931 w 4838700"/>
                <a:gd name="connsiteY1643" fmla="*/ 621792 h 885825"/>
                <a:gd name="connsiteX1644" fmla="*/ 4002500 w 4838700"/>
                <a:gd name="connsiteY1644" fmla="*/ 637032 h 885825"/>
                <a:gd name="connsiteX1645" fmla="*/ 4033266 w 4838700"/>
                <a:gd name="connsiteY1645" fmla="*/ 637508 h 885825"/>
                <a:gd name="connsiteX1646" fmla="*/ 4037457 w 4838700"/>
                <a:gd name="connsiteY1646" fmla="*/ 653034 h 885825"/>
                <a:gd name="connsiteX1647" fmla="*/ 4033266 w 4838700"/>
                <a:gd name="connsiteY1647" fmla="*/ 637508 h 885825"/>
                <a:gd name="connsiteX1648" fmla="*/ 4025741 w 4838700"/>
                <a:gd name="connsiteY1648" fmla="*/ 538639 h 885825"/>
                <a:gd name="connsiteX1649" fmla="*/ 4065556 w 4838700"/>
                <a:gd name="connsiteY1649" fmla="*/ 520732 h 885825"/>
                <a:gd name="connsiteX1650" fmla="*/ 4038791 w 4838700"/>
                <a:gd name="connsiteY1650" fmla="*/ 548068 h 885825"/>
                <a:gd name="connsiteX1651" fmla="*/ 4025741 w 4838700"/>
                <a:gd name="connsiteY1651" fmla="*/ 538639 h 885825"/>
                <a:gd name="connsiteX1652" fmla="*/ 4093750 w 4838700"/>
                <a:gd name="connsiteY1652" fmla="*/ 385477 h 885825"/>
                <a:gd name="connsiteX1653" fmla="*/ 4102608 w 4838700"/>
                <a:gd name="connsiteY1653" fmla="*/ 382524 h 885825"/>
                <a:gd name="connsiteX1654" fmla="*/ 4085082 w 4838700"/>
                <a:gd name="connsiteY1654" fmla="*/ 376047 h 885825"/>
                <a:gd name="connsiteX1655" fmla="*/ 4102799 w 4838700"/>
                <a:gd name="connsiteY1655" fmla="*/ 370142 h 885825"/>
                <a:gd name="connsiteX1656" fmla="*/ 4085368 w 4838700"/>
                <a:gd name="connsiteY1656" fmla="*/ 357568 h 885825"/>
                <a:gd name="connsiteX1657" fmla="*/ 4071938 w 4838700"/>
                <a:gd name="connsiteY1657" fmla="*/ 379000 h 885825"/>
                <a:gd name="connsiteX1658" fmla="*/ 4036981 w 4838700"/>
                <a:gd name="connsiteY1658" fmla="*/ 356902 h 885825"/>
                <a:gd name="connsiteX1659" fmla="*/ 4041553 w 4838700"/>
                <a:gd name="connsiteY1659" fmla="*/ 344614 h 885825"/>
                <a:gd name="connsiteX1660" fmla="*/ 4063556 w 4838700"/>
                <a:gd name="connsiteY1660" fmla="*/ 344996 h 885825"/>
                <a:gd name="connsiteX1661" fmla="*/ 4102989 w 4838700"/>
                <a:gd name="connsiteY1661" fmla="*/ 354806 h 885825"/>
                <a:gd name="connsiteX1662" fmla="*/ 4107466 w 4838700"/>
                <a:gd name="connsiteY1662" fmla="*/ 345662 h 885825"/>
                <a:gd name="connsiteX1663" fmla="*/ 4182142 w 4838700"/>
                <a:gd name="connsiteY1663" fmla="*/ 356045 h 885825"/>
                <a:gd name="connsiteX1664" fmla="*/ 4204240 w 4838700"/>
                <a:gd name="connsiteY1664" fmla="*/ 344043 h 885825"/>
                <a:gd name="connsiteX1665" fmla="*/ 4278916 w 4838700"/>
                <a:gd name="connsiteY1665" fmla="*/ 348234 h 885825"/>
                <a:gd name="connsiteX1666" fmla="*/ 4274439 w 4838700"/>
                <a:gd name="connsiteY1666" fmla="*/ 354330 h 885825"/>
                <a:gd name="connsiteX1667" fmla="*/ 4269962 w 4838700"/>
                <a:gd name="connsiteY1667" fmla="*/ 357378 h 885825"/>
                <a:gd name="connsiteX1668" fmla="*/ 4230338 w 4838700"/>
                <a:gd name="connsiteY1668" fmla="*/ 362998 h 885825"/>
                <a:gd name="connsiteX1669" fmla="*/ 4168712 w 4838700"/>
                <a:gd name="connsiteY1669" fmla="*/ 365093 h 885825"/>
                <a:gd name="connsiteX1670" fmla="*/ 4208145 w 4838700"/>
                <a:gd name="connsiteY1670" fmla="*/ 381095 h 885825"/>
                <a:gd name="connsiteX1671" fmla="*/ 4190619 w 4838700"/>
                <a:gd name="connsiteY1671" fmla="*/ 377762 h 885825"/>
                <a:gd name="connsiteX1672" fmla="*/ 4199287 w 4838700"/>
                <a:gd name="connsiteY1672" fmla="*/ 390239 h 885825"/>
                <a:gd name="connsiteX1673" fmla="*/ 4168712 w 4838700"/>
                <a:gd name="connsiteY1673" fmla="*/ 371284 h 885825"/>
                <a:gd name="connsiteX1674" fmla="*/ 4155281 w 4838700"/>
                <a:gd name="connsiteY1674" fmla="*/ 392716 h 885825"/>
                <a:gd name="connsiteX1675" fmla="*/ 4150995 w 4838700"/>
                <a:gd name="connsiteY1675" fmla="*/ 383381 h 885825"/>
                <a:gd name="connsiteX1676" fmla="*/ 4133374 w 4838700"/>
                <a:gd name="connsiteY1676" fmla="*/ 386239 h 885825"/>
                <a:gd name="connsiteX1677" fmla="*/ 4115943 w 4838700"/>
                <a:gd name="connsiteY1677" fmla="*/ 376714 h 885825"/>
                <a:gd name="connsiteX1678" fmla="*/ 4093750 w 4838700"/>
                <a:gd name="connsiteY1678" fmla="*/ 385477 h 885825"/>
                <a:gd name="connsiteX1679" fmla="*/ 4071652 w 4838700"/>
                <a:gd name="connsiteY1679" fmla="*/ 388239 h 885825"/>
                <a:gd name="connsiteX1680" fmla="*/ 4080319 w 4838700"/>
                <a:gd name="connsiteY1680" fmla="*/ 400717 h 885825"/>
                <a:gd name="connsiteX1681" fmla="*/ 4062794 w 4838700"/>
                <a:gd name="connsiteY1681" fmla="*/ 397383 h 885825"/>
                <a:gd name="connsiteX1682" fmla="*/ 4076129 w 4838700"/>
                <a:gd name="connsiteY1682" fmla="*/ 385286 h 885825"/>
                <a:gd name="connsiteX1683" fmla="*/ 4071652 w 4838700"/>
                <a:gd name="connsiteY1683" fmla="*/ 388239 h 885825"/>
                <a:gd name="connsiteX1684" fmla="*/ 4064889 w 4838700"/>
                <a:gd name="connsiteY1684" fmla="*/ 227743 h 885825"/>
                <a:gd name="connsiteX1685" fmla="*/ 4091083 w 4838700"/>
                <a:gd name="connsiteY1685" fmla="*/ 243554 h 885825"/>
                <a:gd name="connsiteX1686" fmla="*/ 4064889 w 4838700"/>
                <a:gd name="connsiteY1686" fmla="*/ 227743 h 885825"/>
                <a:gd name="connsiteX1687" fmla="*/ 4065365 w 4838700"/>
                <a:gd name="connsiteY1687" fmla="*/ 542354 h 885825"/>
                <a:gd name="connsiteX1688" fmla="*/ 4069747 w 4838700"/>
                <a:gd name="connsiteY1688" fmla="*/ 545497 h 885825"/>
                <a:gd name="connsiteX1689" fmla="*/ 4091750 w 4838700"/>
                <a:gd name="connsiteY1689" fmla="*/ 548926 h 885825"/>
                <a:gd name="connsiteX1690" fmla="*/ 4069652 w 4838700"/>
                <a:gd name="connsiteY1690" fmla="*/ 554736 h 885825"/>
                <a:gd name="connsiteX1691" fmla="*/ 4065365 w 4838700"/>
                <a:gd name="connsiteY1691" fmla="*/ 542354 h 885825"/>
                <a:gd name="connsiteX1692" fmla="*/ 4139375 w 4838700"/>
                <a:gd name="connsiteY1692" fmla="*/ 247364 h 885825"/>
                <a:gd name="connsiteX1693" fmla="*/ 4165854 w 4838700"/>
                <a:gd name="connsiteY1693" fmla="*/ 241554 h 885825"/>
                <a:gd name="connsiteX1694" fmla="*/ 4139375 w 4838700"/>
                <a:gd name="connsiteY1694" fmla="*/ 247364 h 885825"/>
                <a:gd name="connsiteX1695" fmla="*/ 4515803 w 4838700"/>
                <a:gd name="connsiteY1695" fmla="*/ 401098 h 885825"/>
                <a:gd name="connsiteX1696" fmla="*/ 4542187 w 4838700"/>
                <a:gd name="connsiteY1696" fmla="*/ 398431 h 885825"/>
                <a:gd name="connsiteX1697" fmla="*/ 4515803 w 4838700"/>
                <a:gd name="connsiteY1697" fmla="*/ 401098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</a:cxnLst>
              <a:rect l="l" t="t" r="r" b="b"/>
              <a:pathLst>
                <a:path w="4838700" h="885825">
                  <a:moveTo>
                    <a:pt x="70676" y="423481"/>
                  </a:moveTo>
                  <a:cubicBezTo>
                    <a:pt x="74104" y="423863"/>
                    <a:pt x="79248" y="423005"/>
                    <a:pt x="79629" y="425958"/>
                  </a:cubicBezTo>
                  <a:cubicBezTo>
                    <a:pt x="75248" y="426244"/>
                    <a:pt x="74581" y="428816"/>
                    <a:pt x="71152" y="429673"/>
                  </a:cubicBezTo>
                  <a:cubicBezTo>
                    <a:pt x="63532" y="425005"/>
                    <a:pt x="45815" y="429196"/>
                    <a:pt x="32861" y="430339"/>
                  </a:cubicBezTo>
                  <a:cubicBezTo>
                    <a:pt x="23241" y="463963"/>
                    <a:pt x="31814" y="493871"/>
                    <a:pt x="48768" y="521589"/>
                  </a:cubicBezTo>
                  <a:cubicBezTo>
                    <a:pt x="41053" y="525971"/>
                    <a:pt x="42386" y="528733"/>
                    <a:pt x="43244" y="531685"/>
                  </a:cubicBezTo>
                  <a:cubicBezTo>
                    <a:pt x="44291" y="534734"/>
                    <a:pt x="45434" y="538353"/>
                    <a:pt x="40481" y="544544"/>
                  </a:cubicBezTo>
                  <a:cubicBezTo>
                    <a:pt x="51054" y="539877"/>
                    <a:pt x="60389" y="531590"/>
                    <a:pt x="78486" y="527971"/>
                  </a:cubicBezTo>
                  <a:cubicBezTo>
                    <a:pt x="76295" y="534352"/>
                    <a:pt x="76581" y="542258"/>
                    <a:pt x="74581" y="548735"/>
                  </a:cubicBezTo>
                  <a:cubicBezTo>
                    <a:pt x="72485" y="555117"/>
                    <a:pt x="68771" y="560165"/>
                    <a:pt x="59531" y="560546"/>
                  </a:cubicBezTo>
                  <a:cubicBezTo>
                    <a:pt x="58769" y="566928"/>
                    <a:pt x="60103" y="570167"/>
                    <a:pt x="62579" y="572452"/>
                  </a:cubicBezTo>
                  <a:cubicBezTo>
                    <a:pt x="65151" y="574738"/>
                    <a:pt x="68580" y="575881"/>
                    <a:pt x="71152" y="578072"/>
                  </a:cubicBezTo>
                  <a:cubicBezTo>
                    <a:pt x="67056" y="582644"/>
                    <a:pt x="64770" y="588074"/>
                    <a:pt x="63818" y="594074"/>
                  </a:cubicBezTo>
                  <a:cubicBezTo>
                    <a:pt x="63056" y="600075"/>
                    <a:pt x="63246" y="606647"/>
                    <a:pt x="63818" y="613315"/>
                  </a:cubicBezTo>
                  <a:cubicBezTo>
                    <a:pt x="64960" y="626745"/>
                    <a:pt x="67342" y="640842"/>
                    <a:pt x="67532" y="652748"/>
                  </a:cubicBezTo>
                  <a:cubicBezTo>
                    <a:pt x="69723" y="653891"/>
                    <a:pt x="73152" y="655415"/>
                    <a:pt x="75438" y="658082"/>
                  </a:cubicBezTo>
                  <a:cubicBezTo>
                    <a:pt x="72295" y="667322"/>
                    <a:pt x="78677" y="673132"/>
                    <a:pt x="73152" y="686181"/>
                  </a:cubicBezTo>
                  <a:cubicBezTo>
                    <a:pt x="75819" y="686086"/>
                    <a:pt x="79248" y="685895"/>
                    <a:pt x="81725" y="685324"/>
                  </a:cubicBezTo>
                  <a:cubicBezTo>
                    <a:pt x="84963" y="684657"/>
                    <a:pt x="88106" y="683609"/>
                    <a:pt x="89821" y="681704"/>
                  </a:cubicBezTo>
                  <a:cubicBezTo>
                    <a:pt x="85439" y="688181"/>
                    <a:pt x="94107" y="692182"/>
                    <a:pt x="84296" y="697611"/>
                  </a:cubicBezTo>
                  <a:cubicBezTo>
                    <a:pt x="95822" y="706755"/>
                    <a:pt x="90202" y="719138"/>
                    <a:pt x="108871" y="726758"/>
                  </a:cubicBezTo>
                  <a:cubicBezTo>
                    <a:pt x="108204" y="720947"/>
                    <a:pt x="125063" y="723424"/>
                    <a:pt x="122777" y="716471"/>
                  </a:cubicBezTo>
                  <a:cubicBezTo>
                    <a:pt x="115253" y="710184"/>
                    <a:pt x="110490" y="721233"/>
                    <a:pt x="108014" y="714375"/>
                  </a:cubicBezTo>
                  <a:cubicBezTo>
                    <a:pt x="108871" y="708374"/>
                    <a:pt x="126873" y="710660"/>
                    <a:pt x="121634" y="701040"/>
                  </a:cubicBezTo>
                  <a:cubicBezTo>
                    <a:pt x="117062" y="701135"/>
                    <a:pt x="112871" y="700945"/>
                    <a:pt x="109347" y="700183"/>
                  </a:cubicBezTo>
                  <a:cubicBezTo>
                    <a:pt x="106299" y="699421"/>
                    <a:pt x="104108" y="698087"/>
                    <a:pt x="102489" y="696182"/>
                  </a:cubicBezTo>
                  <a:cubicBezTo>
                    <a:pt x="106871" y="695230"/>
                    <a:pt x="109919" y="693992"/>
                    <a:pt x="112109" y="692563"/>
                  </a:cubicBezTo>
                  <a:cubicBezTo>
                    <a:pt x="114109" y="691134"/>
                    <a:pt x="114586" y="689610"/>
                    <a:pt x="114205" y="687991"/>
                  </a:cubicBezTo>
                  <a:cubicBezTo>
                    <a:pt x="113538" y="684752"/>
                    <a:pt x="108585" y="681038"/>
                    <a:pt x="105442" y="677418"/>
                  </a:cubicBezTo>
                  <a:cubicBezTo>
                    <a:pt x="108776" y="675608"/>
                    <a:pt x="113062" y="674180"/>
                    <a:pt x="116396" y="673227"/>
                  </a:cubicBezTo>
                  <a:cubicBezTo>
                    <a:pt x="120015" y="672275"/>
                    <a:pt x="122873" y="671703"/>
                    <a:pt x="126397" y="671417"/>
                  </a:cubicBezTo>
                  <a:cubicBezTo>
                    <a:pt x="133350" y="670846"/>
                    <a:pt x="139255" y="671513"/>
                    <a:pt x="145161" y="672846"/>
                  </a:cubicBezTo>
                  <a:cubicBezTo>
                    <a:pt x="151543" y="674084"/>
                    <a:pt x="157639" y="675894"/>
                    <a:pt x="164211" y="677799"/>
                  </a:cubicBezTo>
                  <a:cubicBezTo>
                    <a:pt x="170783" y="679609"/>
                    <a:pt x="178784" y="681038"/>
                    <a:pt x="187452" y="681895"/>
                  </a:cubicBezTo>
                  <a:cubicBezTo>
                    <a:pt x="178308" y="692277"/>
                    <a:pt x="172307" y="693896"/>
                    <a:pt x="190405" y="695706"/>
                  </a:cubicBezTo>
                  <a:cubicBezTo>
                    <a:pt x="190786" y="696087"/>
                    <a:pt x="191262" y="696468"/>
                    <a:pt x="191834" y="696944"/>
                  </a:cubicBezTo>
                  <a:cubicBezTo>
                    <a:pt x="191453" y="697611"/>
                    <a:pt x="191072" y="698373"/>
                    <a:pt x="190881" y="699135"/>
                  </a:cubicBezTo>
                  <a:cubicBezTo>
                    <a:pt x="177451" y="707326"/>
                    <a:pt x="186214" y="716471"/>
                    <a:pt x="194596" y="725900"/>
                  </a:cubicBezTo>
                  <a:cubicBezTo>
                    <a:pt x="196977" y="734759"/>
                    <a:pt x="198692" y="743902"/>
                    <a:pt x="198120" y="751237"/>
                  </a:cubicBezTo>
                  <a:cubicBezTo>
                    <a:pt x="197929" y="751522"/>
                    <a:pt x="197549" y="751904"/>
                    <a:pt x="197072" y="752189"/>
                  </a:cubicBezTo>
                  <a:cubicBezTo>
                    <a:pt x="197453" y="752284"/>
                    <a:pt x="197834" y="752284"/>
                    <a:pt x="198311" y="752380"/>
                  </a:cubicBezTo>
                  <a:cubicBezTo>
                    <a:pt x="199644" y="754380"/>
                    <a:pt x="201263" y="754666"/>
                    <a:pt x="202311" y="757523"/>
                  </a:cubicBezTo>
                  <a:cubicBezTo>
                    <a:pt x="202597" y="758380"/>
                    <a:pt x="202883" y="759333"/>
                    <a:pt x="203073" y="760667"/>
                  </a:cubicBezTo>
                  <a:cubicBezTo>
                    <a:pt x="203073" y="762095"/>
                    <a:pt x="203073" y="764000"/>
                    <a:pt x="203264" y="766286"/>
                  </a:cubicBezTo>
                  <a:cubicBezTo>
                    <a:pt x="203454" y="769049"/>
                    <a:pt x="203835" y="772382"/>
                    <a:pt x="204311" y="776002"/>
                  </a:cubicBezTo>
                  <a:cubicBezTo>
                    <a:pt x="205740" y="786765"/>
                    <a:pt x="207931" y="800672"/>
                    <a:pt x="209645" y="812101"/>
                  </a:cubicBezTo>
                  <a:cubicBezTo>
                    <a:pt x="210979" y="816483"/>
                    <a:pt x="212408" y="820484"/>
                    <a:pt x="213836" y="823817"/>
                  </a:cubicBezTo>
                  <a:lnTo>
                    <a:pt x="214884" y="826103"/>
                  </a:lnTo>
                  <a:cubicBezTo>
                    <a:pt x="215265" y="826770"/>
                    <a:pt x="215265" y="827437"/>
                    <a:pt x="216789" y="828104"/>
                  </a:cubicBezTo>
                  <a:cubicBezTo>
                    <a:pt x="219075" y="829247"/>
                    <a:pt x="221361" y="830199"/>
                    <a:pt x="223838" y="830866"/>
                  </a:cubicBezTo>
                  <a:cubicBezTo>
                    <a:pt x="229076" y="811816"/>
                    <a:pt x="231648" y="799052"/>
                    <a:pt x="214122" y="788003"/>
                  </a:cubicBezTo>
                  <a:cubicBezTo>
                    <a:pt x="220790" y="778383"/>
                    <a:pt x="218123" y="771716"/>
                    <a:pt x="214313" y="764572"/>
                  </a:cubicBezTo>
                  <a:cubicBezTo>
                    <a:pt x="211931" y="761047"/>
                    <a:pt x="211741" y="757333"/>
                    <a:pt x="210693" y="753237"/>
                  </a:cubicBezTo>
                  <a:cubicBezTo>
                    <a:pt x="209931" y="749046"/>
                    <a:pt x="209455" y="744379"/>
                    <a:pt x="209836" y="738854"/>
                  </a:cubicBezTo>
                  <a:cubicBezTo>
                    <a:pt x="210312" y="738854"/>
                    <a:pt x="210884" y="738759"/>
                    <a:pt x="211360" y="738759"/>
                  </a:cubicBezTo>
                  <a:cubicBezTo>
                    <a:pt x="212312" y="738759"/>
                    <a:pt x="213265" y="738854"/>
                    <a:pt x="214122" y="738854"/>
                  </a:cubicBezTo>
                  <a:cubicBezTo>
                    <a:pt x="216027" y="738950"/>
                    <a:pt x="217837" y="739235"/>
                    <a:pt x="219551" y="739521"/>
                  </a:cubicBezTo>
                  <a:cubicBezTo>
                    <a:pt x="222885" y="740188"/>
                    <a:pt x="225838" y="741140"/>
                    <a:pt x="228600" y="742283"/>
                  </a:cubicBezTo>
                  <a:cubicBezTo>
                    <a:pt x="234029" y="744664"/>
                    <a:pt x="238697" y="747617"/>
                    <a:pt x="244316" y="749903"/>
                  </a:cubicBezTo>
                  <a:cubicBezTo>
                    <a:pt x="245745" y="755904"/>
                    <a:pt x="239173" y="756190"/>
                    <a:pt x="236696" y="759428"/>
                  </a:cubicBezTo>
                  <a:cubicBezTo>
                    <a:pt x="244221" y="759809"/>
                    <a:pt x="245269" y="755618"/>
                    <a:pt x="252508" y="755713"/>
                  </a:cubicBezTo>
                  <a:cubicBezTo>
                    <a:pt x="251746" y="779621"/>
                    <a:pt x="270891" y="786670"/>
                    <a:pt x="270034" y="810577"/>
                  </a:cubicBezTo>
                  <a:cubicBezTo>
                    <a:pt x="300990" y="813149"/>
                    <a:pt x="275177" y="843439"/>
                    <a:pt x="306038" y="846582"/>
                  </a:cubicBezTo>
                  <a:cubicBezTo>
                    <a:pt x="293275" y="826103"/>
                    <a:pt x="298418" y="783050"/>
                    <a:pt x="280607" y="766953"/>
                  </a:cubicBezTo>
                  <a:cubicBezTo>
                    <a:pt x="288608" y="764667"/>
                    <a:pt x="282893" y="752475"/>
                    <a:pt x="292132" y="751046"/>
                  </a:cubicBezTo>
                  <a:cubicBezTo>
                    <a:pt x="349091" y="759143"/>
                    <a:pt x="325184" y="831151"/>
                    <a:pt x="372904" y="852202"/>
                  </a:cubicBezTo>
                  <a:cubicBezTo>
                    <a:pt x="384429" y="840105"/>
                    <a:pt x="368903" y="828008"/>
                    <a:pt x="360998" y="821436"/>
                  </a:cubicBezTo>
                  <a:cubicBezTo>
                    <a:pt x="369951" y="808672"/>
                    <a:pt x="372809" y="800957"/>
                    <a:pt x="364903" y="790575"/>
                  </a:cubicBezTo>
                  <a:cubicBezTo>
                    <a:pt x="395288" y="756095"/>
                    <a:pt x="406527" y="822388"/>
                    <a:pt x="424624" y="836962"/>
                  </a:cubicBezTo>
                  <a:cubicBezTo>
                    <a:pt x="425387" y="833438"/>
                    <a:pt x="431006" y="833723"/>
                    <a:pt x="436721" y="834104"/>
                  </a:cubicBezTo>
                  <a:cubicBezTo>
                    <a:pt x="430340" y="823817"/>
                    <a:pt x="433483" y="818864"/>
                    <a:pt x="445008" y="815721"/>
                  </a:cubicBezTo>
                  <a:cubicBezTo>
                    <a:pt x="420910" y="812197"/>
                    <a:pt x="453771" y="796195"/>
                    <a:pt x="433292" y="784670"/>
                  </a:cubicBezTo>
                  <a:cubicBezTo>
                    <a:pt x="426149" y="782764"/>
                    <a:pt x="409385" y="787908"/>
                    <a:pt x="409004" y="781145"/>
                  </a:cubicBezTo>
                  <a:cubicBezTo>
                    <a:pt x="410051" y="769715"/>
                    <a:pt x="423482" y="772763"/>
                    <a:pt x="433483" y="775430"/>
                  </a:cubicBezTo>
                  <a:cubicBezTo>
                    <a:pt x="441198" y="769430"/>
                    <a:pt x="437483" y="762286"/>
                    <a:pt x="441865" y="760190"/>
                  </a:cubicBezTo>
                  <a:cubicBezTo>
                    <a:pt x="456247" y="764953"/>
                    <a:pt x="460724" y="776859"/>
                    <a:pt x="474059" y="782384"/>
                  </a:cubicBezTo>
                  <a:cubicBezTo>
                    <a:pt x="468440" y="789718"/>
                    <a:pt x="465868" y="784098"/>
                    <a:pt x="461772" y="788384"/>
                  </a:cubicBezTo>
                  <a:cubicBezTo>
                    <a:pt x="482156" y="794385"/>
                    <a:pt x="474440" y="803529"/>
                    <a:pt x="477298" y="819436"/>
                  </a:cubicBezTo>
                  <a:cubicBezTo>
                    <a:pt x="491585" y="816959"/>
                    <a:pt x="497872" y="827722"/>
                    <a:pt x="501587" y="816769"/>
                  </a:cubicBezTo>
                  <a:cubicBezTo>
                    <a:pt x="480822" y="812578"/>
                    <a:pt x="508445" y="794576"/>
                    <a:pt x="502539" y="782860"/>
                  </a:cubicBezTo>
                  <a:cubicBezTo>
                    <a:pt x="492347" y="776573"/>
                    <a:pt x="483775" y="785717"/>
                    <a:pt x="478250" y="779335"/>
                  </a:cubicBezTo>
                  <a:cubicBezTo>
                    <a:pt x="485489" y="769144"/>
                    <a:pt x="504539" y="778193"/>
                    <a:pt x="519208" y="774097"/>
                  </a:cubicBezTo>
                  <a:cubicBezTo>
                    <a:pt x="519874" y="782669"/>
                    <a:pt x="521208" y="790384"/>
                    <a:pt x="534924" y="796385"/>
                  </a:cubicBezTo>
                  <a:cubicBezTo>
                    <a:pt x="523970" y="814768"/>
                    <a:pt x="548259" y="818483"/>
                    <a:pt x="549783" y="840200"/>
                  </a:cubicBezTo>
                  <a:cubicBezTo>
                    <a:pt x="557403" y="843915"/>
                    <a:pt x="568833" y="844868"/>
                    <a:pt x="577977" y="847534"/>
                  </a:cubicBezTo>
                  <a:cubicBezTo>
                    <a:pt x="587312" y="838867"/>
                    <a:pt x="568928" y="829437"/>
                    <a:pt x="562642" y="822198"/>
                  </a:cubicBezTo>
                  <a:cubicBezTo>
                    <a:pt x="574072" y="817912"/>
                    <a:pt x="563785" y="803720"/>
                    <a:pt x="559403" y="800481"/>
                  </a:cubicBezTo>
                  <a:cubicBezTo>
                    <a:pt x="569595" y="801338"/>
                    <a:pt x="579311" y="801814"/>
                    <a:pt x="580168" y="795147"/>
                  </a:cubicBezTo>
                  <a:cubicBezTo>
                    <a:pt x="572548" y="789051"/>
                    <a:pt x="572643" y="796671"/>
                    <a:pt x="559594" y="794290"/>
                  </a:cubicBezTo>
                  <a:cubicBezTo>
                    <a:pt x="564642" y="784765"/>
                    <a:pt x="553403" y="786575"/>
                    <a:pt x="551879" y="781622"/>
                  </a:cubicBezTo>
                  <a:cubicBezTo>
                    <a:pt x="580644" y="785146"/>
                    <a:pt x="546545" y="769334"/>
                    <a:pt x="560642" y="766572"/>
                  </a:cubicBezTo>
                  <a:cubicBezTo>
                    <a:pt x="590931" y="790004"/>
                    <a:pt x="609124" y="820484"/>
                    <a:pt x="639509" y="844105"/>
                  </a:cubicBezTo>
                  <a:cubicBezTo>
                    <a:pt x="643223" y="827818"/>
                    <a:pt x="629698" y="821055"/>
                    <a:pt x="637604" y="800767"/>
                  </a:cubicBezTo>
                  <a:cubicBezTo>
                    <a:pt x="631603" y="798671"/>
                    <a:pt x="615982" y="803148"/>
                    <a:pt x="617125" y="796576"/>
                  </a:cubicBezTo>
                  <a:cubicBezTo>
                    <a:pt x="625507" y="796004"/>
                    <a:pt x="625602" y="788575"/>
                    <a:pt x="634079" y="788194"/>
                  </a:cubicBezTo>
                  <a:cubicBezTo>
                    <a:pt x="629793" y="798767"/>
                    <a:pt x="647414" y="794290"/>
                    <a:pt x="650558" y="792194"/>
                  </a:cubicBezTo>
                  <a:cubicBezTo>
                    <a:pt x="655511" y="810292"/>
                    <a:pt x="671703" y="799147"/>
                    <a:pt x="675513" y="793623"/>
                  </a:cubicBezTo>
                  <a:cubicBezTo>
                    <a:pt x="685324" y="797052"/>
                    <a:pt x="685800" y="806672"/>
                    <a:pt x="704088" y="804577"/>
                  </a:cubicBezTo>
                  <a:cubicBezTo>
                    <a:pt x="706088" y="799338"/>
                    <a:pt x="698373" y="796290"/>
                    <a:pt x="704660" y="795338"/>
                  </a:cubicBezTo>
                  <a:cubicBezTo>
                    <a:pt x="719233" y="810101"/>
                    <a:pt x="715328" y="796385"/>
                    <a:pt x="746189" y="800957"/>
                  </a:cubicBezTo>
                  <a:cubicBezTo>
                    <a:pt x="746951" y="804386"/>
                    <a:pt x="752570" y="808863"/>
                    <a:pt x="754380" y="804672"/>
                  </a:cubicBezTo>
                  <a:cubicBezTo>
                    <a:pt x="743807" y="802481"/>
                    <a:pt x="748189" y="790861"/>
                    <a:pt x="738569" y="788003"/>
                  </a:cubicBezTo>
                  <a:cubicBezTo>
                    <a:pt x="757904" y="795909"/>
                    <a:pt x="817055" y="786479"/>
                    <a:pt x="796385" y="807720"/>
                  </a:cubicBezTo>
                  <a:cubicBezTo>
                    <a:pt x="808577" y="813054"/>
                    <a:pt x="810863" y="806196"/>
                    <a:pt x="821341" y="812578"/>
                  </a:cubicBezTo>
                  <a:cubicBezTo>
                    <a:pt x="827342" y="803624"/>
                    <a:pt x="808101" y="795909"/>
                    <a:pt x="818483" y="793813"/>
                  </a:cubicBezTo>
                  <a:cubicBezTo>
                    <a:pt x="826389" y="794766"/>
                    <a:pt x="820674" y="804196"/>
                    <a:pt x="830390" y="804005"/>
                  </a:cubicBezTo>
                  <a:cubicBezTo>
                    <a:pt x="834485" y="792766"/>
                    <a:pt x="842010" y="804767"/>
                    <a:pt x="856107" y="799719"/>
                  </a:cubicBezTo>
                  <a:cubicBezTo>
                    <a:pt x="859441" y="803624"/>
                    <a:pt x="861060" y="808387"/>
                    <a:pt x="859155" y="815435"/>
                  </a:cubicBezTo>
                  <a:cubicBezTo>
                    <a:pt x="891921" y="813149"/>
                    <a:pt x="924401" y="836105"/>
                    <a:pt x="948023" y="826008"/>
                  </a:cubicBezTo>
                  <a:cubicBezTo>
                    <a:pt x="950214" y="820864"/>
                    <a:pt x="942404" y="817626"/>
                    <a:pt x="948785" y="816769"/>
                  </a:cubicBezTo>
                  <a:cubicBezTo>
                    <a:pt x="958691" y="818579"/>
                    <a:pt x="964216" y="822865"/>
                    <a:pt x="978313" y="822388"/>
                  </a:cubicBezTo>
                  <a:cubicBezTo>
                    <a:pt x="976979" y="826675"/>
                    <a:pt x="970788" y="826865"/>
                    <a:pt x="968978" y="830771"/>
                  </a:cubicBezTo>
                  <a:cubicBezTo>
                    <a:pt x="1002221" y="829818"/>
                    <a:pt x="1060228" y="830675"/>
                    <a:pt x="1080230" y="844105"/>
                  </a:cubicBezTo>
                  <a:cubicBezTo>
                    <a:pt x="1095851" y="833723"/>
                    <a:pt x="1115854" y="844201"/>
                    <a:pt x="1127474" y="851726"/>
                  </a:cubicBezTo>
                  <a:cubicBezTo>
                    <a:pt x="1140905" y="835533"/>
                    <a:pt x="1174052" y="848773"/>
                    <a:pt x="1189101" y="848392"/>
                  </a:cubicBezTo>
                  <a:cubicBezTo>
                    <a:pt x="1184053" y="846392"/>
                    <a:pt x="1179576" y="844201"/>
                    <a:pt x="1176719" y="840962"/>
                  </a:cubicBezTo>
                  <a:cubicBezTo>
                    <a:pt x="1181100" y="841343"/>
                    <a:pt x="1182148" y="838962"/>
                    <a:pt x="1185672" y="838772"/>
                  </a:cubicBezTo>
                  <a:cubicBezTo>
                    <a:pt x="1194435" y="850392"/>
                    <a:pt x="1190149" y="839343"/>
                    <a:pt x="1198626" y="840010"/>
                  </a:cubicBezTo>
                  <a:cubicBezTo>
                    <a:pt x="1233488" y="842963"/>
                    <a:pt x="1292638" y="860298"/>
                    <a:pt x="1317784" y="842391"/>
                  </a:cubicBezTo>
                  <a:cubicBezTo>
                    <a:pt x="1317593" y="847725"/>
                    <a:pt x="1315879" y="851821"/>
                    <a:pt x="1312164" y="854297"/>
                  </a:cubicBezTo>
                  <a:cubicBezTo>
                    <a:pt x="1340644" y="850201"/>
                    <a:pt x="1354360" y="857059"/>
                    <a:pt x="1387031" y="864680"/>
                  </a:cubicBezTo>
                  <a:cubicBezTo>
                    <a:pt x="1386269" y="855155"/>
                    <a:pt x="1403604" y="861060"/>
                    <a:pt x="1405985" y="854107"/>
                  </a:cubicBezTo>
                  <a:cubicBezTo>
                    <a:pt x="1414463" y="858107"/>
                    <a:pt x="1420749" y="863251"/>
                    <a:pt x="1426940" y="868489"/>
                  </a:cubicBezTo>
                  <a:cubicBezTo>
                    <a:pt x="1438180" y="865918"/>
                    <a:pt x="1418939" y="856012"/>
                    <a:pt x="1432846" y="853535"/>
                  </a:cubicBezTo>
                  <a:cubicBezTo>
                    <a:pt x="1441228" y="870109"/>
                    <a:pt x="1461707" y="854012"/>
                    <a:pt x="1476851" y="863822"/>
                  </a:cubicBezTo>
                  <a:cubicBezTo>
                    <a:pt x="1470374" y="871156"/>
                    <a:pt x="1455134" y="858964"/>
                    <a:pt x="1454087" y="864870"/>
                  </a:cubicBezTo>
                  <a:cubicBezTo>
                    <a:pt x="1462469" y="872680"/>
                    <a:pt x="1503426" y="876395"/>
                    <a:pt x="1494663" y="865442"/>
                  </a:cubicBezTo>
                  <a:cubicBezTo>
                    <a:pt x="1491615" y="868109"/>
                    <a:pt x="1491901" y="856012"/>
                    <a:pt x="1482662" y="848868"/>
                  </a:cubicBezTo>
                  <a:cubicBezTo>
                    <a:pt x="1496473" y="851821"/>
                    <a:pt x="1495616" y="862965"/>
                    <a:pt x="1512856" y="864013"/>
                  </a:cubicBezTo>
                  <a:cubicBezTo>
                    <a:pt x="1522095" y="863918"/>
                    <a:pt x="1525334" y="858964"/>
                    <a:pt x="1531620" y="856393"/>
                  </a:cubicBezTo>
                  <a:cubicBezTo>
                    <a:pt x="1527429" y="863441"/>
                    <a:pt x="1552385" y="865727"/>
                    <a:pt x="1549527" y="858012"/>
                  </a:cubicBezTo>
                  <a:cubicBezTo>
                    <a:pt x="1551718" y="848582"/>
                    <a:pt x="1535811" y="864680"/>
                    <a:pt x="1536383" y="853726"/>
                  </a:cubicBezTo>
                  <a:cubicBezTo>
                    <a:pt x="1539335" y="846296"/>
                    <a:pt x="1537907" y="835152"/>
                    <a:pt x="1551527" y="836581"/>
                  </a:cubicBezTo>
                  <a:cubicBezTo>
                    <a:pt x="1552670" y="844201"/>
                    <a:pt x="1542764" y="842486"/>
                    <a:pt x="1545622" y="851535"/>
                  </a:cubicBezTo>
                  <a:cubicBezTo>
                    <a:pt x="1553623" y="858012"/>
                    <a:pt x="1556861" y="852868"/>
                    <a:pt x="1568006" y="853535"/>
                  </a:cubicBezTo>
                  <a:cubicBezTo>
                    <a:pt x="1558100" y="859060"/>
                    <a:pt x="1572863" y="865632"/>
                    <a:pt x="1580198" y="870109"/>
                  </a:cubicBezTo>
                  <a:cubicBezTo>
                    <a:pt x="1583246" y="864965"/>
                    <a:pt x="1576292" y="851630"/>
                    <a:pt x="1586389" y="852011"/>
                  </a:cubicBezTo>
                  <a:cubicBezTo>
                    <a:pt x="1588294" y="872204"/>
                    <a:pt x="1625822" y="864013"/>
                    <a:pt x="1648968" y="866489"/>
                  </a:cubicBezTo>
                  <a:cubicBezTo>
                    <a:pt x="1661351" y="851345"/>
                    <a:pt x="1664303" y="858107"/>
                    <a:pt x="1682591" y="844582"/>
                  </a:cubicBezTo>
                  <a:cubicBezTo>
                    <a:pt x="1689354" y="854869"/>
                    <a:pt x="1664780" y="855726"/>
                    <a:pt x="1676876" y="859536"/>
                  </a:cubicBezTo>
                  <a:cubicBezTo>
                    <a:pt x="1679734" y="860774"/>
                    <a:pt x="1689926" y="859536"/>
                    <a:pt x="1694974" y="861060"/>
                  </a:cubicBezTo>
                  <a:cubicBezTo>
                    <a:pt x="1696022" y="874490"/>
                    <a:pt x="1682496" y="864013"/>
                    <a:pt x="1680686" y="869156"/>
                  </a:cubicBezTo>
                  <a:cubicBezTo>
                    <a:pt x="1687354" y="870299"/>
                    <a:pt x="1684211" y="876872"/>
                    <a:pt x="1684211" y="881825"/>
                  </a:cubicBezTo>
                  <a:cubicBezTo>
                    <a:pt x="1707928" y="880967"/>
                    <a:pt x="1726121" y="884301"/>
                    <a:pt x="1740217" y="870585"/>
                  </a:cubicBezTo>
                  <a:cubicBezTo>
                    <a:pt x="1729169" y="865822"/>
                    <a:pt x="1717453" y="875919"/>
                    <a:pt x="1717358" y="868966"/>
                  </a:cubicBezTo>
                  <a:cubicBezTo>
                    <a:pt x="1728692" y="867156"/>
                    <a:pt x="1761554" y="861822"/>
                    <a:pt x="1763173" y="872204"/>
                  </a:cubicBezTo>
                  <a:cubicBezTo>
                    <a:pt x="1751457" y="875347"/>
                    <a:pt x="1748981" y="869633"/>
                    <a:pt x="1744599" y="874014"/>
                  </a:cubicBezTo>
                  <a:cubicBezTo>
                    <a:pt x="1753934" y="875538"/>
                    <a:pt x="1748028" y="885730"/>
                    <a:pt x="1757458" y="887254"/>
                  </a:cubicBezTo>
                  <a:cubicBezTo>
                    <a:pt x="1758982" y="875824"/>
                    <a:pt x="1802416" y="879824"/>
                    <a:pt x="1781651" y="870490"/>
                  </a:cubicBezTo>
                  <a:cubicBezTo>
                    <a:pt x="1812798" y="878491"/>
                    <a:pt x="1846707" y="878776"/>
                    <a:pt x="1864709" y="872680"/>
                  </a:cubicBezTo>
                  <a:cubicBezTo>
                    <a:pt x="1859852" y="862870"/>
                    <a:pt x="1853089" y="872490"/>
                    <a:pt x="1846517" y="865442"/>
                  </a:cubicBezTo>
                  <a:cubicBezTo>
                    <a:pt x="1852708" y="861536"/>
                    <a:pt x="1866805" y="863537"/>
                    <a:pt x="1879092" y="864203"/>
                  </a:cubicBezTo>
                  <a:cubicBezTo>
                    <a:pt x="1870901" y="877729"/>
                    <a:pt x="1897856" y="885920"/>
                    <a:pt x="1901762" y="874776"/>
                  </a:cubicBezTo>
                  <a:cubicBezTo>
                    <a:pt x="1889284" y="875824"/>
                    <a:pt x="1878902" y="860774"/>
                    <a:pt x="1888712" y="858584"/>
                  </a:cubicBezTo>
                  <a:cubicBezTo>
                    <a:pt x="1900714" y="869537"/>
                    <a:pt x="1925288" y="874681"/>
                    <a:pt x="1948339" y="871156"/>
                  </a:cubicBezTo>
                  <a:cubicBezTo>
                    <a:pt x="1950625" y="876776"/>
                    <a:pt x="1950149" y="884015"/>
                    <a:pt x="1957102" y="886968"/>
                  </a:cubicBezTo>
                  <a:cubicBezTo>
                    <a:pt x="1956340" y="876872"/>
                    <a:pt x="1972247" y="878586"/>
                    <a:pt x="1976723" y="872300"/>
                  </a:cubicBezTo>
                  <a:cubicBezTo>
                    <a:pt x="1980248" y="882301"/>
                    <a:pt x="1980533" y="878872"/>
                    <a:pt x="1971485" y="884396"/>
                  </a:cubicBezTo>
                  <a:cubicBezTo>
                    <a:pt x="1987963" y="879634"/>
                    <a:pt x="2000822" y="886873"/>
                    <a:pt x="2018824" y="889254"/>
                  </a:cubicBezTo>
                  <a:cubicBezTo>
                    <a:pt x="2020443" y="883253"/>
                    <a:pt x="2012633" y="882968"/>
                    <a:pt x="2009680" y="879634"/>
                  </a:cubicBezTo>
                  <a:cubicBezTo>
                    <a:pt x="2025587" y="874585"/>
                    <a:pt x="2024729" y="874109"/>
                    <a:pt x="2047875" y="871728"/>
                  </a:cubicBezTo>
                  <a:cubicBezTo>
                    <a:pt x="2044446" y="873919"/>
                    <a:pt x="2035588" y="886397"/>
                    <a:pt x="2052257" y="884206"/>
                  </a:cubicBezTo>
                  <a:cubicBezTo>
                    <a:pt x="2046446" y="868680"/>
                    <a:pt x="2067211" y="871633"/>
                    <a:pt x="2067116" y="860012"/>
                  </a:cubicBezTo>
                  <a:cubicBezTo>
                    <a:pt x="2051876" y="862013"/>
                    <a:pt x="2057210" y="862298"/>
                    <a:pt x="2048351" y="856297"/>
                  </a:cubicBezTo>
                  <a:cubicBezTo>
                    <a:pt x="2049494" y="863346"/>
                    <a:pt x="2046923" y="867823"/>
                    <a:pt x="2038541" y="868299"/>
                  </a:cubicBezTo>
                  <a:cubicBezTo>
                    <a:pt x="2032349" y="861917"/>
                    <a:pt x="2005489" y="868109"/>
                    <a:pt x="2005870" y="857822"/>
                  </a:cubicBezTo>
                  <a:cubicBezTo>
                    <a:pt x="2029587" y="856202"/>
                    <a:pt x="2018633" y="835533"/>
                    <a:pt x="2020824" y="833723"/>
                  </a:cubicBezTo>
                  <a:cubicBezTo>
                    <a:pt x="2025110" y="844105"/>
                    <a:pt x="2030254" y="830675"/>
                    <a:pt x="2035016" y="831151"/>
                  </a:cubicBezTo>
                  <a:cubicBezTo>
                    <a:pt x="2029397" y="837247"/>
                    <a:pt x="2041970" y="846106"/>
                    <a:pt x="2044256" y="837629"/>
                  </a:cubicBezTo>
                  <a:cubicBezTo>
                    <a:pt x="2037302" y="836771"/>
                    <a:pt x="2040160" y="830009"/>
                    <a:pt x="2039969" y="825151"/>
                  </a:cubicBezTo>
                  <a:cubicBezTo>
                    <a:pt x="2051685" y="833533"/>
                    <a:pt x="2062734" y="825246"/>
                    <a:pt x="2068259" y="820007"/>
                  </a:cubicBezTo>
                  <a:cubicBezTo>
                    <a:pt x="2067306" y="827627"/>
                    <a:pt x="2067020" y="834962"/>
                    <a:pt x="2077212" y="835724"/>
                  </a:cubicBezTo>
                  <a:cubicBezTo>
                    <a:pt x="2082737" y="830294"/>
                    <a:pt x="2091119" y="826960"/>
                    <a:pt x="2095214" y="820579"/>
                  </a:cubicBezTo>
                  <a:cubicBezTo>
                    <a:pt x="2094929" y="824865"/>
                    <a:pt x="2097119" y="827437"/>
                    <a:pt x="2099405" y="829913"/>
                  </a:cubicBezTo>
                  <a:cubicBezTo>
                    <a:pt x="2087690" y="834009"/>
                    <a:pt x="2075307" y="837438"/>
                    <a:pt x="2072259" y="847916"/>
                  </a:cubicBezTo>
                  <a:cubicBezTo>
                    <a:pt x="2093214" y="853154"/>
                    <a:pt x="2104835" y="845249"/>
                    <a:pt x="2108168" y="830009"/>
                  </a:cubicBezTo>
                  <a:cubicBezTo>
                    <a:pt x="2118741" y="838009"/>
                    <a:pt x="2117693" y="823627"/>
                    <a:pt x="2134743" y="827342"/>
                  </a:cubicBezTo>
                  <a:cubicBezTo>
                    <a:pt x="2134934" y="831247"/>
                    <a:pt x="2140268" y="831723"/>
                    <a:pt x="2138934" y="836676"/>
                  </a:cubicBezTo>
                  <a:cubicBezTo>
                    <a:pt x="2124837" y="838295"/>
                    <a:pt x="2125409" y="830675"/>
                    <a:pt x="2116836" y="836295"/>
                  </a:cubicBezTo>
                  <a:cubicBezTo>
                    <a:pt x="2109597" y="848201"/>
                    <a:pt x="2128171" y="842867"/>
                    <a:pt x="2129790" y="848868"/>
                  </a:cubicBezTo>
                  <a:cubicBezTo>
                    <a:pt x="2125313" y="848868"/>
                    <a:pt x="2124075" y="854202"/>
                    <a:pt x="2129695" y="855059"/>
                  </a:cubicBezTo>
                  <a:cubicBezTo>
                    <a:pt x="2130457" y="842010"/>
                    <a:pt x="2154555" y="845915"/>
                    <a:pt x="2165318" y="840200"/>
                  </a:cubicBezTo>
                  <a:cubicBezTo>
                    <a:pt x="2159413" y="838105"/>
                    <a:pt x="2157317" y="833533"/>
                    <a:pt x="2156746" y="827722"/>
                  </a:cubicBezTo>
                  <a:cubicBezTo>
                    <a:pt x="2165985" y="827818"/>
                    <a:pt x="2172938" y="844772"/>
                    <a:pt x="2178558" y="837247"/>
                  </a:cubicBezTo>
                  <a:cubicBezTo>
                    <a:pt x="2167604" y="831342"/>
                    <a:pt x="2185892" y="837057"/>
                    <a:pt x="2191798" y="837438"/>
                  </a:cubicBezTo>
                  <a:cubicBezTo>
                    <a:pt x="2175034" y="826199"/>
                    <a:pt x="2184178" y="806958"/>
                    <a:pt x="2188274" y="797243"/>
                  </a:cubicBezTo>
                  <a:cubicBezTo>
                    <a:pt x="2189893" y="807244"/>
                    <a:pt x="2211705" y="803720"/>
                    <a:pt x="2218849" y="810006"/>
                  </a:cubicBezTo>
                  <a:lnTo>
                    <a:pt x="2218754" y="816197"/>
                  </a:lnTo>
                  <a:cubicBezTo>
                    <a:pt x="2205038" y="820007"/>
                    <a:pt x="2194465" y="806672"/>
                    <a:pt x="2187893" y="815721"/>
                  </a:cubicBezTo>
                  <a:cubicBezTo>
                    <a:pt x="2191322" y="816483"/>
                    <a:pt x="2196560" y="815912"/>
                    <a:pt x="2196656" y="818959"/>
                  </a:cubicBezTo>
                  <a:cubicBezTo>
                    <a:pt x="2193227" y="819626"/>
                    <a:pt x="2187893" y="818864"/>
                    <a:pt x="2187797" y="821912"/>
                  </a:cubicBezTo>
                  <a:cubicBezTo>
                    <a:pt x="2225993" y="825627"/>
                    <a:pt x="2242852" y="818388"/>
                    <a:pt x="2262569" y="829247"/>
                  </a:cubicBezTo>
                  <a:cubicBezTo>
                    <a:pt x="2262854" y="816102"/>
                    <a:pt x="2289239" y="834485"/>
                    <a:pt x="2298002" y="823627"/>
                  </a:cubicBezTo>
                  <a:cubicBezTo>
                    <a:pt x="2294001" y="820293"/>
                    <a:pt x="2281809" y="822388"/>
                    <a:pt x="2284952" y="814197"/>
                  </a:cubicBezTo>
                  <a:cubicBezTo>
                    <a:pt x="2289715" y="810673"/>
                    <a:pt x="2305241" y="813340"/>
                    <a:pt x="2311337" y="817721"/>
                  </a:cubicBezTo>
                  <a:cubicBezTo>
                    <a:pt x="2301716" y="822198"/>
                    <a:pt x="2316004" y="826484"/>
                    <a:pt x="2302288" y="829913"/>
                  </a:cubicBezTo>
                  <a:cubicBezTo>
                    <a:pt x="2312480" y="831056"/>
                    <a:pt x="2319242" y="829627"/>
                    <a:pt x="2324386" y="827151"/>
                  </a:cubicBezTo>
                  <a:cubicBezTo>
                    <a:pt x="2314004" y="814292"/>
                    <a:pt x="2321243" y="807530"/>
                    <a:pt x="2302955" y="799052"/>
                  </a:cubicBezTo>
                  <a:cubicBezTo>
                    <a:pt x="2316480" y="797052"/>
                    <a:pt x="2315813" y="804577"/>
                    <a:pt x="2329339" y="802576"/>
                  </a:cubicBezTo>
                  <a:cubicBezTo>
                    <a:pt x="2314956" y="812006"/>
                    <a:pt x="2360105" y="812483"/>
                    <a:pt x="2342102" y="824389"/>
                  </a:cubicBezTo>
                  <a:cubicBezTo>
                    <a:pt x="2346674" y="826675"/>
                    <a:pt x="2362105" y="836771"/>
                    <a:pt x="2368487" y="827818"/>
                  </a:cubicBezTo>
                  <a:cubicBezTo>
                    <a:pt x="2357533" y="832485"/>
                    <a:pt x="2355723" y="817150"/>
                    <a:pt x="2364296" y="818483"/>
                  </a:cubicBezTo>
                  <a:cubicBezTo>
                    <a:pt x="2364200" y="824579"/>
                    <a:pt x="2376297" y="822579"/>
                    <a:pt x="2372868" y="830961"/>
                  </a:cubicBezTo>
                  <a:cubicBezTo>
                    <a:pt x="2367058" y="830866"/>
                    <a:pt x="2368677" y="836295"/>
                    <a:pt x="2363915" y="836962"/>
                  </a:cubicBezTo>
                  <a:cubicBezTo>
                    <a:pt x="2365915" y="831818"/>
                    <a:pt x="2347436" y="836962"/>
                    <a:pt x="2346198" y="839724"/>
                  </a:cubicBezTo>
                  <a:cubicBezTo>
                    <a:pt x="2367344" y="841438"/>
                    <a:pt x="2362772" y="846677"/>
                    <a:pt x="2354675" y="855250"/>
                  </a:cubicBezTo>
                  <a:cubicBezTo>
                    <a:pt x="2373916" y="852488"/>
                    <a:pt x="2372773" y="834962"/>
                    <a:pt x="2386108" y="828008"/>
                  </a:cubicBezTo>
                  <a:cubicBezTo>
                    <a:pt x="2384203" y="835438"/>
                    <a:pt x="2394014" y="834866"/>
                    <a:pt x="2390204" y="843534"/>
                  </a:cubicBezTo>
                  <a:cubicBezTo>
                    <a:pt x="2410873" y="845915"/>
                    <a:pt x="2411063" y="833628"/>
                    <a:pt x="2425732" y="831723"/>
                  </a:cubicBezTo>
                  <a:cubicBezTo>
                    <a:pt x="2425732" y="839057"/>
                    <a:pt x="2446306" y="847916"/>
                    <a:pt x="2452021" y="841343"/>
                  </a:cubicBezTo>
                  <a:cubicBezTo>
                    <a:pt x="2445163" y="823817"/>
                    <a:pt x="2408777" y="834962"/>
                    <a:pt x="2399443" y="825151"/>
                  </a:cubicBezTo>
                  <a:cubicBezTo>
                    <a:pt x="2419064" y="822008"/>
                    <a:pt x="2392680" y="811244"/>
                    <a:pt x="2413349" y="794576"/>
                  </a:cubicBezTo>
                  <a:cubicBezTo>
                    <a:pt x="2435828" y="793242"/>
                    <a:pt x="2414873" y="819055"/>
                    <a:pt x="2439543" y="807339"/>
                  </a:cubicBezTo>
                  <a:cubicBezTo>
                    <a:pt x="2428780" y="804863"/>
                    <a:pt x="2438781" y="798100"/>
                    <a:pt x="2444020" y="804291"/>
                  </a:cubicBezTo>
                  <a:cubicBezTo>
                    <a:pt x="2445163" y="785336"/>
                    <a:pt x="2407920" y="769239"/>
                    <a:pt x="2440591" y="758000"/>
                  </a:cubicBezTo>
                  <a:cubicBezTo>
                    <a:pt x="2439638" y="762762"/>
                    <a:pt x="2442496" y="785241"/>
                    <a:pt x="2462213" y="779907"/>
                  </a:cubicBezTo>
                  <a:cubicBezTo>
                    <a:pt x="2450402" y="772097"/>
                    <a:pt x="2466023" y="775430"/>
                    <a:pt x="2470976" y="780002"/>
                  </a:cubicBezTo>
                  <a:cubicBezTo>
                    <a:pt x="2471833" y="775430"/>
                    <a:pt x="2469642" y="768572"/>
                    <a:pt x="2475643" y="767715"/>
                  </a:cubicBezTo>
                  <a:cubicBezTo>
                    <a:pt x="2485263" y="767334"/>
                    <a:pt x="2487740" y="774763"/>
                    <a:pt x="2488597" y="780288"/>
                  </a:cubicBezTo>
                  <a:cubicBezTo>
                    <a:pt x="2498027" y="770287"/>
                    <a:pt x="2507075" y="785813"/>
                    <a:pt x="2514886" y="786860"/>
                  </a:cubicBezTo>
                  <a:cubicBezTo>
                    <a:pt x="2498789" y="772859"/>
                    <a:pt x="2508504" y="772192"/>
                    <a:pt x="2493359" y="764953"/>
                  </a:cubicBezTo>
                  <a:cubicBezTo>
                    <a:pt x="2498693" y="764381"/>
                    <a:pt x="2496122" y="761524"/>
                    <a:pt x="2493455" y="758762"/>
                  </a:cubicBezTo>
                  <a:cubicBezTo>
                    <a:pt x="2516124" y="756571"/>
                    <a:pt x="2526792" y="762572"/>
                    <a:pt x="2541746" y="765620"/>
                  </a:cubicBezTo>
                  <a:cubicBezTo>
                    <a:pt x="2548033" y="732282"/>
                    <a:pt x="2586609" y="781145"/>
                    <a:pt x="2590229" y="766381"/>
                  </a:cubicBezTo>
                  <a:cubicBezTo>
                    <a:pt x="2589276" y="760571"/>
                    <a:pt x="2582990" y="768001"/>
                    <a:pt x="2581466" y="763143"/>
                  </a:cubicBezTo>
                  <a:cubicBezTo>
                    <a:pt x="2589848" y="757809"/>
                    <a:pt x="2575656" y="753523"/>
                    <a:pt x="2590514" y="750951"/>
                  </a:cubicBezTo>
                  <a:cubicBezTo>
                    <a:pt x="2591562" y="757333"/>
                    <a:pt x="2606898" y="754094"/>
                    <a:pt x="2607945" y="760476"/>
                  </a:cubicBezTo>
                  <a:cubicBezTo>
                    <a:pt x="2607278" y="770001"/>
                    <a:pt x="2609564" y="777621"/>
                    <a:pt x="2616327" y="782193"/>
                  </a:cubicBezTo>
                  <a:cubicBezTo>
                    <a:pt x="2617375" y="779812"/>
                    <a:pt x="2620137" y="778669"/>
                    <a:pt x="2625185" y="779240"/>
                  </a:cubicBezTo>
                  <a:cubicBezTo>
                    <a:pt x="2632710" y="769715"/>
                    <a:pt x="2609088" y="766381"/>
                    <a:pt x="2621090" y="763810"/>
                  </a:cubicBezTo>
                  <a:cubicBezTo>
                    <a:pt x="2631948" y="761905"/>
                    <a:pt x="2636901" y="779050"/>
                    <a:pt x="2642997" y="770287"/>
                  </a:cubicBezTo>
                  <a:cubicBezTo>
                    <a:pt x="2626900" y="762762"/>
                    <a:pt x="2667953" y="774954"/>
                    <a:pt x="2651856" y="767334"/>
                  </a:cubicBezTo>
                  <a:cubicBezTo>
                    <a:pt x="2646712" y="765715"/>
                    <a:pt x="2641949" y="763905"/>
                    <a:pt x="2638806" y="760952"/>
                  </a:cubicBezTo>
                  <a:cubicBezTo>
                    <a:pt x="2647093" y="760285"/>
                    <a:pt x="2636425" y="755809"/>
                    <a:pt x="2643283" y="754856"/>
                  </a:cubicBezTo>
                  <a:cubicBezTo>
                    <a:pt x="2652998" y="762191"/>
                    <a:pt x="2660523" y="754094"/>
                    <a:pt x="2674144" y="755333"/>
                  </a:cubicBezTo>
                  <a:cubicBezTo>
                    <a:pt x="2691765" y="764000"/>
                    <a:pt x="2693384" y="790670"/>
                    <a:pt x="2713387" y="777526"/>
                  </a:cubicBezTo>
                  <a:cubicBezTo>
                    <a:pt x="2705481" y="777812"/>
                    <a:pt x="2703100" y="774287"/>
                    <a:pt x="2704719" y="768191"/>
                  </a:cubicBezTo>
                  <a:cubicBezTo>
                    <a:pt x="2713577" y="768287"/>
                    <a:pt x="2722340" y="768477"/>
                    <a:pt x="2731103" y="768572"/>
                  </a:cubicBezTo>
                  <a:cubicBezTo>
                    <a:pt x="2738438" y="756571"/>
                    <a:pt x="2712053" y="767239"/>
                    <a:pt x="2713673" y="759047"/>
                  </a:cubicBezTo>
                  <a:cubicBezTo>
                    <a:pt x="2722436" y="759143"/>
                    <a:pt x="2719388" y="750665"/>
                    <a:pt x="2731389" y="753142"/>
                  </a:cubicBezTo>
                  <a:cubicBezTo>
                    <a:pt x="2731675" y="758000"/>
                    <a:pt x="2730627" y="763810"/>
                    <a:pt x="2740057" y="762572"/>
                  </a:cubicBezTo>
                  <a:cubicBezTo>
                    <a:pt x="2753868" y="756666"/>
                    <a:pt x="2725198" y="746951"/>
                    <a:pt x="2735961" y="743998"/>
                  </a:cubicBezTo>
                  <a:cubicBezTo>
                    <a:pt x="2738819" y="758000"/>
                    <a:pt x="2761393" y="741045"/>
                    <a:pt x="2762250" y="753618"/>
                  </a:cubicBezTo>
                  <a:cubicBezTo>
                    <a:pt x="2761298" y="757047"/>
                    <a:pt x="2757297" y="758380"/>
                    <a:pt x="2753297" y="759714"/>
                  </a:cubicBezTo>
                  <a:cubicBezTo>
                    <a:pt x="2752344" y="757333"/>
                    <a:pt x="2753297" y="753618"/>
                    <a:pt x="2749010" y="753427"/>
                  </a:cubicBezTo>
                  <a:cubicBezTo>
                    <a:pt x="2748439" y="763905"/>
                    <a:pt x="2761774" y="765143"/>
                    <a:pt x="2770727" y="769239"/>
                  </a:cubicBezTo>
                  <a:cubicBezTo>
                    <a:pt x="2781014" y="767334"/>
                    <a:pt x="2777395" y="755333"/>
                    <a:pt x="2788730" y="754094"/>
                  </a:cubicBezTo>
                  <a:cubicBezTo>
                    <a:pt x="2793778" y="758762"/>
                    <a:pt x="2792254" y="767905"/>
                    <a:pt x="2806065" y="766763"/>
                  </a:cubicBezTo>
                  <a:cubicBezTo>
                    <a:pt x="2812923" y="759238"/>
                    <a:pt x="2815495" y="748570"/>
                    <a:pt x="2828449" y="745522"/>
                  </a:cubicBezTo>
                  <a:cubicBezTo>
                    <a:pt x="2858072" y="744760"/>
                    <a:pt x="2859310" y="744855"/>
                    <a:pt x="2894648" y="743426"/>
                  </a:cubicBezTo>
                  <a:cubicBezTo>
                    <a:pt x="2893600" y="755237"/>
                    <a:pt x="2898172" y="744664"/>
                    <a:pt x="2907792" y="746665"/>
                  </a:cubicBezTo>
                  <a:cubicBezTo>
                    <a:pt x="2904458" y="755047"/>
                    <a:pt x="2916460" y="753047"/>
                    <a:pt x="2916365" y="759143"/>
                  </a:cubicBezTo>
                  <a:cubicBezTo>
                    <a:pt x="2934843" y="756476"/>
                    <a:pt x="2941034" y="758857"/>
                    <a:pt x="2956179" y="750475"/>
                  </a:cubicBezTo>
                  <a:cubicBezTo>
                    <a:pt x="2953607" y="745141"/>
                    <a:pt x="2935224" y="750475"/>
                    <a:pt x="2934272" y="743998"/>
                  </a:cubicBezTo>
                  <a:cubicBezTo>
                    <a:pt x="2940082" y="744093"/>
                    <a:pt x="2945987" y="744188"/>
                    <a:pt x="2951893" y="744284"/>
                  </a:cubicBezTo>
                  <a:cubicBezTo>
                    <a:pt x="2957798" y="737140"/>
                    <a:pt x="2949798" y="737330"/>
                    <a:pt x="2960942" y="732092"/>
                  </a:cubicBezTo>
                  <a:cubicBezTo>
                    <a:pt x="2954560" y="730282"/>
                    <a:pt x="2938082" y="735330"/>
                    <a:pt x="2938939" y="728663"/>
                  </a:cubicBezTo>
                  <a:cubicBezTo>
                    <a:pt x="2938939" y="726662"/>
                    <a:pt x="2939034" y="724567"/>
                    <a:pt x="2939034" y="722471"/>
                  </a:cubicBezTo>
                  <a:cubicBezTo>
                    <a:pt x="2970562" y="731710"/>
                    <a:pt x="3004281" y="710089"/>
                    <a:pt x="3018187" y="732949"/>
                  </a:cubicBezTo>
                  <a:cubicBezTo>
                    <a:pt x="3021235" y="723709"/>
                    <a:pt x="3033617" y="721233"/>
                    <a:pt x="3049238" y="721043"/>
                  </a:cubicBezTo>
                  <a:cubicBezTo>
                    <a:pt x="3049524" y="729425"/>
                    <a:pt x="3041809" y="727138"/>
                    <a:pt x="3049048" y="733330"/>
                  </a:cubicBezTo>
                  <a:cubicBezTo>
                    <a:pt x="3081052" y="724852"/>
                    <a:pt x="3076670" y="743236"/>
                    <a:pt x="3110675" y="740474"/>
                  </a:cubicBezTo>
                  <a:cubicBezTo>
                    <a:pt x="3120771" y="731710"/>
                    <a:pt x="3132106" y="735425"/>
                    <a:pt x="3154871" y="731901"/>
                  </a:cubicBezTo>
                  <a:cubicBezTo>
                    <a:pt x="3154775" y="735997"/>
                    <a:pt x="3154775" y="740188"/>
                    <a:pt x="3154680" y="744284"/>
                  </a:cubicBezTo>
                  <a:cubicBezTo>
                    <a:pt x="3168777" y="747141"/>
                    <a:pt x="3163919" y="736378"/>
                    <a:pt x="3172397" y="735235"/>
                  </a:cubicBezTo>
                  <a:cubicBezTo>
                    <a:pt x="3179445" y="739616"/>
                    <a:pt x="3186208" y="744188"/>
                    <a:pt x="3194209" y="747903"/>
                  </a:cubicBezTo>
                  <a:cubicBezTo>
                    <a:pt x="3198209" y="738092"/>
                    <a:pt x="3187446" y="738283"/>
                    <a:pt x="3185732" y="732377"/>
                  </a:cubicBezTo>
                  <a:cubicBezTo>
                    <a:pt x="3213735" y="732472"/>
                    <a:pt x="3188113" y="725614"/>
                    <a:pt x="3181445" y="723043"/>
                  </a:cubicBezTo>
                  <a:cubicBezTo>
                    <a:pt x="3207734" y="722757"/>
                    <a:pt x="3214211" y="727520"/>
                    <a:pt x="3230023" y="720662"/>
                  </a:cubicBezTo>
                  <a:cubicBezTo>
                    <a:pt x="3231261" y="727901"/>
                    <a:pt x="3243548" y="727805"/>
                    <a:pt x="3247454" y="733234"/>
                  </a:cubicBezTo>
                  <a:cubicBezTo>
                    <a:pt x="3240691" y="742569"/>
                    <a:pt x="3222498" y="726281"/>
                    <a:pt x="3225356" y="739140"/>
                  </a:cubicBezTo>
                  <a:cubicBezTo>
                    <a:pt x="3263646" y="751522"/>
                    <a:pt x="3321653" y="748379"/>
                    <a:pt x="3357563" y="737997"/>
                  </a:cubicBezTo>
                  <a:cubicBezTo>
                    <a:pt x="3364897" y="738188"/>
                    <a:pt x="3359849" y="746570"/>
                    <a:pt x="3366231" y="747427"/>
                  </a:cubicBezTo>
                  <a:cubicBezTo>
                    <a:pt x="3377946" y="740283"/>
                    <a:pt x="3409379" y="747427"/>
                    <a:pt x="3414903" y="735806"/>
                  </a:cubicBezTo>
                  <a:cubicBezTo>
                    <a:pt x="3386138" y="738568"/>
                    <a:pt x="3402806" y="738664"/>
                    <a:pt x="3397377" y="729329"/>
                  </a:cubicBezTo>
                  <a:cubicBezTo>
                    <a:pt x="3396139" y="733711"/>
                    <a:pt x="3387662" y="732758"/>
                    <a:pt x="3384042" y="735330"/>
                  </a:cubicBezTo>
                  <a:cubicBezTo>
                    <a:pt x="3385376" y="722376"/>
                    <a:pt x="3370421" y="720947"/>
                    <a:pt x="3384423" y="710660"/>
                  </a:cubicBezTo>
                  <a:cubicBezTo>
                    <a:pt x="3377375" y="705231"/>
                    <a:pt x="3356801" y="709041"/>
                    <a:pt x="3358229" y="697992"/>
                  </a:cubicBezTo>
                  <a:cubicBezTo>
                    <a:pt x="3400520" y="686276"/>
                    <a:pt x="3392329" y="735521"/>
                    <a:pt x="3419666" y="714280"/>
                  </a:cubicBezTo>
                  <a:cubicBezTo>
                    <a:pt x="3413093" y="705517"/>
                    <a:pt x="3403759" y="713518"/>
                    <a:pt x="3397853" y="701612"/>
                  </a:cubicBezTo>
                  <a:cubicBezTo>
                    <a:pt x="3418427" y="701897"/>
                    <a:pt x="3438906" y="702183"/>
                    <a:pt x="3459480" y="702564"/>
                  </a:cubicBezTo>
                  <a:cubicBezTo>
                    <a:pt x="3458147" y="709517"/>
                    <a:pt x="3460337" y="714184"/>
                    <a:pt x="3468148" y="715042"/>
                  </a:cubicBezTo>
                  <a:cubicBezTo>
                    <a:pt x="3469005" y="710375"/>
                    <a:pt x="3466719" y="703612"/>
                    <a:pt x="3472720" y="702755"/>
                  </a:cubicBezTo>
                  <a:cubicBezTo>
                    <a:pt x="3484340" y="706564"/>
                    <a:pt x="3486341" y="705612"/>
                    <a:pt x="3481292" y="715232"/>
                  </a:cubicBezTo>
                  <a:cubicBezTo>
                    <a:pt x="3495199" y="713327"/>
                    <a:pt x="3499294" y="715899"/>
                    <a:pt x="3503390" y="712470"/>
                  </a:cubicBezTo>
                  <a:cubicBezTo>
                    <a:pt x="3497866" y="711137"/>
                    <a:pt x="3494437" y="708374"/>
                    <a:pt x="3494723" y="703040"/>
                  </a:cubicBezTo>
                  <a:cubicBezTo>
                    <a:pt x="3568827" y="701326"/>
                    <a:pt x="3622929" y="692277"/>
                    <a:pt x="3697510" y="699897"/>
                  </a:cubicBezTo>
                  <a:cubicBezTo>
                    <a:pt x="3701034" y="692087"/>
                    <a:pt x="3680460" y="685514"/>
                    <a:pt x="3693414" y="681323"/>
                  </a:cubicBezTo>
                  <a:cubicBezTo>
                    <a:pt x="3699319" y="683419"/>
                    <a:pt x="3701510" y="688086"/>
                    <a:pt x="3702082" y="693801"/>
                  </a:cubicBezTo>
                  <a:cubicBezTo>
                    <a:pt x="3791807" y="697230"/>
                    <a:pt x="3830479" y="687324"/>
                    <a:pt x="3922586" y="681704"/>
                  </a:cubicBezTo>
                  <a:cubicBezTo>
                    <a:pt x="3924681" y="685419"/>
                    <a:pt x="3927158" y="688753"/>
                    <a:pt x="3931253" y="691039"/>
                  </a:cubicBezTo>
                  <a:cubicBezTo>
                    <a:pt x="3944684" y="673799"/>
                    <a:pt x="3959352" y="686276"/>
                    <a:pt x="3979831" y="682562"/>
                  </a:cubicBezTo>
                  <a:cubicBezTo>
                    <a:pt x="3982593" y="671513"/>
                    <a:pt x="3974878" y="667607"/>
                    <a:pt x="3971258" y="660845"/>
                  </a:cubicBezTo>
                  <a:cubicBezTo>
                    <a:pt x="3976878" y="660749"/>
                    <a:pt x="3977450" y="656939"/>
                    <a:pt x="3984498" y="657987"/>
                  </a:cubicBezTo>
                  <a:cubicBezTo>
                    <a:pt x="3986879" y="668655"/>
                    <a:pt x="3992499" y="676942"/>
                    <a:pt x="4001834" y="682943"/>
                  </a:cubicBezTo>
                  <a:cubicBezTo>
                    <a:pt x="4010216" y="669798"/>
                    <a:pt x="4031456" y="678275"/>
                    <a:pt x="4041648" y="668084"/>
                  </a:cubicBezTo>
                  <a:cubicBezTo>
                    <a:pt x="4045173" y="664464"/>
                    <a:pt x="4035743" y="652367"/>
                    <a:pt x="4050506" y="665131"/>
                  </a:cubicBezTo>
                  <a:cubicBezTo>
                    <a:pt x="4059174" y="653510"/>
                    <a:pt x="4048697" y="647414"/>
                    <a:pt x="4059650" y="637508"/>
                  </a:cubicBezTo>
                  <a:cubicBezTo>
                    <a:pt x="4042315" y="642080"/>
                    <a:pt x="4050602" y="629317"/>
                    <a:pt x="4042124" y="627983"/>
                  </a:cubicBezTo>
                  <a:cubicBezTo>
                    <a:pt x="4039172" y="632079"/>
                    <a:pt x="4032599" y="633603"/>
                    <a:pt x="4024408" y="633889"/>
                  </a:cubicBezTo>
                  <a:cubicBezTo>
                    <a:pt x="4024503" y="630841"/>
                    <a:pt x="4020884" y="630174"/>
                    <a:pt x="4020122" y="627697"/>
                  </a:cubicBezTo>
                  <a:cubicBezTo>
                    <a:pt x="4030028" y="616268"/>
                    <a:pt x="4028599" y="611886"/>
                    <a:pt x="4016026" y="603028"/>
                  </a:cubicBezTo>
                  <a:cubicBezTo>
                    <a:pt x="4027075" y="603695"/>
                    <a:pt x="4029837" y="598456"/>
                    <a:pt x="4033742" y="593979"/>
                  </a:cubicBezTo>
                  <a:cubicBezTo>
                    <a:pt x="4027170" y="593312"/>
                    <a:pt x="4017455" y="594836"/>
                    <a:pt x="4016121" y="590645"/>
                  </a:cubicBezTo>
                  <a:cubicBezTo>
                    <a:pt x="4020884" y="582739"/>
                    <a:pt x="4039267" y="584549"/>
                    <a:pt x="4042791" y="575596"/>
                  </a:cubicBezTo>
                  <a:cubicBezTo>
                    <a:pt x="4040410" y="583406"/>
                    <a:pt x="4035171" y="587407"/>
                    <a:pt x="4051459" y="588074"/>
                  </a:cubicBezTo>
                  <a:cubicBezTo>
                    <a:pt x="4050125" y="577882"/>
                    <a:pt x="4049649" y="568643"/>
                    <a:pt x="4069271" y="576072"/>
                  </a:cubicBezTo>
                  <a:cubicBezTo>
                    <a:pt x="4069080" y="581120"/>
                    <a:pt x="4056983" y="577596"/>
                    <a:pt x="4055936" y="582073"/>
                  </a:cubicBezTo>
                  <a:cubicBezTo>
                    <a:pt x="4077557" y="588740"/>
                    <a:pt x="4076129" y="566261"/>
                    <a:pt x="4086987" y="560927"/>
                  </a:cubicBezTo>
                  <a:cubicBezTo>
                    <a:pt x="4099179" y="559784"/>
                    <a:pt x="4090988" y="572452"/>
                    <a:pt x="4100036" y="573405"/>
                  </a:cubicBezTo>
                  <a:cubicBezTo>
                    <a:pt x="4110990" y="570929"/>
                    <a:pt x="4115467" y="563785"/>
                    <a:pt x="4122230" y="558355"/>
                  </a:cubicBezTo>
                  <a:cubicBezTo>
                    <a:pt x="4127183" y="564166"/>
                    <a:pt x="4127278" y="573310"/>
                    <a:pt x="4144137" y="571024"/>
                  </a:cubicBezTo>
                  <a:cubicBezTo>
                    <a:pt x="4134231" y="561594"/>
                    <a:pt x="4123849" y="547783"/>
                    <a:pt x="4140137" y="537115"/>
                  </a:cubicBezTo>
                  <a:cubicBezTo>
                    <a:pt x="4114133" y="553022"/>
                    <a:pt x="4096226" y="561308"/>
                    <a:pt x="4104989" y="533495"/>
                  </a:cubicBezTo>
                  <a:cubicBezTo>
                    <a:pt x="4099846" y="525875"/>
                    <a:pt x="4088321" y="539591"/>
                    <a:pt x="4082987" y="530066"/>
                  </a:cubicBezTo>
                  <a:cubicBezTo>
                    <a:pt x="4101751" y="521780"/>
                    <a:pt x="4112038" y="522542"/>
                    <a:pt x="4135850" y="527780"/>
                  </a:cubicBezTo>
                  <a:cubicBezTo>
                    <a:pt x="4140708" y="512921"/>
                    <a:pt x="4159853" y="526923"/>
                    <a:pt x="4166807" y="515874"/>
                  </a:cubicBezTo>
                  <a:cubicBezTo>
                    <a:pt x="4151471" y="509111"/>
                    <a:pt x="4120706" y="521684"/>
                    <a:pt x="4131755" y="503015"/>
                  </a:cubicBezTo>
                  <a:cubicBezTo>
                    <a:pt x="4119372" y="504444"/>
                    <a:pt x="4108799" y="507206"/>
                    <a:pt x="4096512" y="508635"/>
                  </a:cubicBezTo>
                  <a:cubicBezTo>
                    <a:pt x="4092607" y="506825"/>
                    <a:pt x="4086035" y="491871"/>
                    <a:pt x="4083368" y="499205"/>
                  </a:cubicBezTo>
                  <a:cubicBezTo>
                    <a:pt x="4085177" y="505111"/>
                    <a:pt x="4095845" y="505016"/>
                    <a:pt x="4092035" y="514731"/>
                  </a:cubicBezTo>
                  <a:cubicBezTo>
                    <a:pt x="4087654" y="514636"/>
                    <a:pt x="4083177" y="514636"/>
                    <a:pt x="4078796" y="514541"/>
                  </a:cubicBezTo>
                  <a:cubicBezTo>
                    <a:pt x="4084511" y="510635"/>
                    <a:pt x="4084606" y="503301"/>
                    <a:pt x="4078986" y="499110"/>
                  </a:cubicBezTo>
                  <a:cubicBezTo>
                    <a:pt x="4052126" y="496824"/>
                    <a:pt x="4011930" y="497300"/>
                    <a:pt x="3990975" y="497776"/>
                  </a:cubicBezTo>
                  <a:lnTo>
                    <a:pt x="3999833" y="497872"/>
                  </a:lnTo>
                  <a:cubicBezTo>
                    <a:pt x="3986498" y="502920"/>
                    <a:pt x="3998500" y="511683"/>
                    <a:pt x="3990785" y="516255"/>
                  </a:cubicBezTo>
                  <a:lnTo>
                    <a:pt x="3982022" y="516160"/>
                  </a:lnTo>
                  <a:cubicBezTo>
                    <a:pt x="3992404" y="499015"/>
                    <a:pt x="3960781" y="487109"/>
                    <a:pt x="3986975" y="476155"/>
                  </a:cubicBezTo>
                  <a:cubicBezTo>
                    <a:pt x="3973449" y="473678"/>
                    <a:pt x="3978402" y="484537"/>
                    <a:pt x="3964877" y="482060"/>
                  </a:cubicBezTo>
                  <a:cubicBezTo>
                    <a:pt x="3968973" y="476726"/>
                    <a:pt x="3966591" y="466725"/>
                    <a:pt x="3973925" y="463677"/>
                  </a:cubicBezTo>
                  <a:cubicBezTo>
                    <a:pt x="3989832" y="483108"/>
                    <a:pt x="4035457" y="472154"/>
                    <a:pt x="4061936" y="465010"/>
                  </a:cubicBezTo>
                  <a:cubicBezTo>
                    <a:pt x="4045839" y="465296"/>
                    <a:pt x="4038314" y="468154"/>
                    <a:pt x="4031171" y="464534"/>
                  </a:cubicBezTo>
                  <a:cubicBezTo>
                    <a:pt x="4040791" y="458248"/>
                    <a:pt x="4030790" y="454533"/>
                    <a:pt x="4026980" y="449104"/>
                  </a:cubicBezTo>
                  <a:cubicBezTo>
                    <a:pt x="3992880" y="453390"/>
                    <a:pt x="3977640" y="461200"/>
                    <a:pt x="3952208" y="444913"/>
                  </a:cubicBezTo>
                  <a:cubicBezTo>
                    <a:pt x="3952399" y="450247"/>
                    <a:pt x="3948779" y="452818"/>
                    <a:pt x="3943255" y="454057"/>
                  </a:cubicBezTo>
                  <a:cubicBezTo>
                    <a:pt x="3940683" y="448723"/>
                    <a:pt x="3922395" y="453962"/>
                    <a:pt x="3921348" y="447580"/>
                  </a:cubicBezTo>
                  <a:cubicBezTo>
                    <a:pt x="3938969" y="444246"/>
                    <a:pt x="3913251" y="425863"/>
                    <a:pt x="3939254" y="426244"/>
                  </a:cubicBezTo>
                  <a:cubicBezTo>
                    <a:pt x="3948398" y="428149"/>
                    <a:pt x="3948494" y="431197"/>
                    <a:pt x="3943541" y="435578"/>
                  </a:cubicBezTo>
                  <a:cubicBezTo>
                    <a:pt x="3960971" y="437197"/>
                    <a:pt x="3967353" y="428816"/>
                    <a:pt x="3974306" y="439102"/>
                  </a:cubicBezTo>
                  <a:cubicBezTo>
                    <a:pt x="3975068" y="435483"/>
                    <a:pt x="3973640" y="430339"/>
                    <a:pt x="3978783" y="429959"/>
                  </a:cubicBezTo>
                  <a:cubicBezTo>
                    <a:pt x="3980974" y="433864"/>
                    <a:pt x="3989261" y="448818"/>
                    <a:pt x="3996214" y="439484"/>
                  </a:cubicBezTo>
                  <a:cubicBezTo>
                    <a:pt x="3985927" y="428530"/>
                    <a:pt x="4021074" y="442627"/>
                    <a:pt x="4013931" y="427387"/>
                  </a:cubicBezTo>
                  <a:cubicBezTo>
                    <a:pt x="4028027" y="425767"/>
                    <a:pt x="4027456" y="433388"/>
                    <a:pt x="4035933" y="427672"/>
                  </a:cubicBezTo>
                  <a:cubicBezTo>
                    <a:pt x="4035933" y="430816"/>
                    <a:pt x="4032314" y="431292"/>
                    <a:pt x="4031456" y="433768"/>
                  </a:cubicBezTo>
                  <a:cubicBezTo>
                    <a:pt x="4045173" y="431578"/>
                    <a:pt x="4089368" y="421576"/>
                    <a:pt x="4066604" y="437388"/>
                  </a:cubicBezTo>
                  <a:cubicBezTo>
                    <a:pt x="4102513" y="431101"/>
                    <a:pt x="4142327" y="445008"/>
                    <a:pt x="4163568" y="426530"/>
                  </a:cubicBezTo>
                  <a:cubicBezTo>
                    <a:pt x="4182047" y="428244"/>
                    <a:pt x="4166616" y="429006"/>
                    <a:pt x="4180999" y="436055"/>
                  </a:cubicBezTo>
                  <a:cubicBezTo>
                    <a:pt x="4184618" y="417767"/>
                    <a:pt x="4222052" y="439388"/>
                    <a:pt x="4229576" y="421386"/>
                  </a:cubicBezTo>
                  <a:cubicBezTo>
                    <a:pt x="4234244" y="428434"/>
                    <a:pt x="4245960" y="430625"/>
                    <a:pt x="4251389" y="437102"/>
                  </a:cubicBezTo>
                  <a:cubicBezTo>
                    <a:pt x="4243578" y="438721"/>
                    <a:pt x="4233101" y="438436"/>
                    <a:pt x="4229291" y="442913"/>
                  </a:cubicBezTo>
                  <a:cubicBezTo>
                    <a:pt x="4235101" y="450533"/>
                    <a:pt x="4245674" y="439769"/>
                    <a:pt x="4246817" y="446246"/>
                  </a:cubicBezTo>
                  <a:cubicBezTo>
                    <a:pt x="4245388" y="457009"/>
                    <a:pt x="4234910" y="445770"/>
                    <a:pt x="4233577" y="452247"/>
                  </a:cubicBezTo>
                  <a:cubicBezTo>
                    <a:pt x="4240626" y="463105"/>
                    <a:pt x="4282535" y="460343"/>
                    <a:pt x="4277678" y="443675"/>
                  </a:cubicBezTo>
                  <a:cubicBezTo>
                    <a:pt x="4267676" y="444341"/>
                    <a:pt x="4261104" y="442627"/>
                    <a:pt x="4260152" y="437293"/>
                  </a:cubicBezTo>
                  <a:cubicBezTo>
                    <a:pt x="4266534" y="435674"/>
                    <a:pt x="4270915" y="432625"/>
                    <a:pt x="4273487" y="428244"/>
                  </a:cubicBezTo>
                  <a:cubicBezTo>
                    <a:pt x="4262628" y="424053"/>
                    <a:pt x="4255103" y="437007"/>
                    <a:pt x="4251484" y="427863"/>
                  </a:cubicBezTo>
                  <a:cubicBezTo>
                    <a:pt x="4260723" y="423100"/>
                    <a:pt x="4279868" y="425577"/>
                    <a:pt x="4282440" y="415957"/>
                  </a:cubicBezTo>
                  <a:lnTo>
                    <a:pt x="4282345" y="425196"/>
                  </a:lnTo>
                  <a:cubicBezTo>
                    <a:pt x="4382167" y="421291"/>
                    <a:pt x="4479608" y="414814"/>
                    <a:pt x="4550855" y="416814"/>
                  </a:cubicBezTo>
                  <a:cubicBezTo>
                    <a:pt x="4548378" y="409480"/>
                    <a:pt x="4544283" y="402431"/>
                    <a:pt x="4559808" y="401384"/>
                  </a:cubicBezTo>
                  <a:cubicBezTo>
                    <a:pt x="4563428" y="410146"/>
                    <a:pt x="4553522" y="409384"/>
                    <a:pt x="4555236" y="416814"/>
                  </a:cubicBezTo>
                  <a:cubicBezTo>
                    <a:pt x="4570667" y="418719"/>
                    <a:pt x="4569905" y="402336"/>
                    <a:pt x="4581716" y="410813"/>
                  </a:cubicBezTo>
                  <a:cubicBezTo>
                    <a:pt x="4581144" y="403193"/>
                    <a:pt x="4581049" y="395859"/>
                    <a:pt x="4590669" y="395478"/>
                  </a:cubicBezTo>
                  <a:cubicBezTo>
                    <a:pt x="4590955" y="407003"/>
                    <a:pt x="4595527" y="404241"/>
                    <a:pt x="4590479" y="413956"/>
                  </a:cubicBezTo>
                  <a:cubicBezTo>
                    <a:pt x="4618101" y="411956"/>
                    <a:pt x="4671156" y="407384"/>
                    <a:pt x="4704969" y="405289"/>
                  </a:cubicBezTo>
                  <a:cubicBezTo>
                    <a:pt x="4709065" y="399955"/>
                    <a:pt x="4706588" y="389858"/>
                    <a:pt x="4713923" y="386810"/>
                  </a:cubicBezTo>
                  <a:cubicBezTo>
                    <a:pt x="4714875" y="399669"/>
                    <a:pt x="4730306" y="383476"/>
                    <a:pt x="4735830" y="393097"/>
                  </a:cubicBezTo>
                  <a:cubicBezTo>
                    <a:pt x="4730211" y="397383"/>
                    <a:pt x="4714304" y="394335"/>
                    <a:pt x="4713732" y="402241"/>
                  </a:cubicBezTo>
                  <a:cubicBezTo>
                    <a:pt x="4721829" y="403955"/>
                    <a:pt x="4776692" y="411099"/>
                    <a:pt x="4770977" y="399479"/>
                  </a:cubicBezTo>
                  <a:cubicBezTo>
                    <a:pt x="4771644" y="406146"/>
                    <a:pt x="4755356" y="400812"/>
                    <a:pt x="4748975" y="402431"/>
                  </a:cubicBezTo>
                  <a:cubicBezTo>
                    <a:pt x="4749070" y="397859"/>
                    <a:pt x="4732782" y="389763"/>
                    <a:pt x="4744688" y="387001"/>
                  </a:cubicBezTo>
                  <a:cubicBezTo>
                    <a:pt x="4753261" y="390049"/>
                    <a:pt x="4758024" y="402336"/>
                    <a:pt x="4770977" y="393287"/>
                  </a:cubicBezTo>
                  <a:cubicBezTo>
                    <a:pt x="4772406" y="387287"/>
                    <a:pt x="4765072" y="387191"/>
                    <a:pt x="4762310" y="383953"/>
                  </a:cubicBezTo>
                  <a:cubicBezTo>
                    <a:pt x="4775740" y="379667"/>
                    <a:pt x="4785741" y="385572"/>
                    <a:pt x="4797457" y="390334"/>
                  </a:cubicBezTo>
                  <a:cubicBezTo>
                    <a:pt x="4794695" y="394621"/>
                    <a:pt x="4780502" y="390716"/>
                    <a:pt x="4779740" y="396430"/>
                  </a:cubicBezTo>
                  <a:cubicBezTo>
                    <a:pt x="4789361" y="398335"/>
                    <a:pt x="4812506" y="404336"/>
                    <a:pt x="4814983" y="393573"/>
                  </a:cubicBezTo>
                  <a:cubicBezTo>
                    <a:pt x="4809649" y="393192"/>
                    <a:pt x="4804601" y="392621"/>
                    <a:pt x="4806220" y="387382"/>
                  </a:cubicBezTo>
                  <a:cubicBezTo>
                    <a:pt x="4813935" y="376904"/>
                    <a:pt x="4842510" y="388239"/>
                    <a:pt x="4841463" y="378333"/>
                  </a:cubicBezTo>
                  <a:cubicBezTo>
                    <a:pt x="4837843" y="369284"/>
                    <a:pt x="4830413" y="382334"/>
                    <a:pt x="4819460" y="378238"/>
                  </a:cubicBezTo>
                  <a:cubicBezTo>
                    <a:pt x="4819174" y="369856"/>
                    <a:pt x="4826889" y="372046"/>
                    <a:pt x="4819555" y="365950"/>
                  </a:cubicBezTo>
                  <a:cubicBezTo>
                    <a:pt x="4797743" y="364522"/>
                    <a:pt x="4816983" y="375190"/>
                    <a:pt x="4806220" y="378238"/>
                  </a:cubicBezTo>
                  <a:cubicBezTo>
                    <a:pt x="4804506" y="372999"/>
                    <a:pt x="4800600" y="378905"/>
                    <a:pt x="4793076" y="378142"/>
                  </a:cubicBezTo>
                  <a:cubicBezTo>
                    <a:pt x="4739069" y="369475"/>
                    <a:pt x="4688872" y="378905"/>
                    <a:pt x="4643438" y="383572"/>
                  </a:cubicBezTo>
                  <a:cubicBezTo>
                    <a:pt x="4645914" y="383572"/>
                    <a:pt x="4648391" y="386143"/>
                    <a:pt x="4643438" y="386620"/>
                  </a:cubicBezTo>
                  <a:cubicBezTo>
                    <a:pt x="4642485" y="384238"/>
                    <a:pt x="4639818" y="383000"/>
                    <a:pt x="4634675" y="383476"/>
                  </a:cubicBezTo>
                  <a:cubicBezTo>
                    <a:pt x="4634960" y="379571"/>
                    <a:pt x="4640390" y="379285"/>
                    <a:pt x="4639151" y="374237"/>
                  </a:cubicBezTo>
                  <a:cubicBezTo>
                    <a:pt x="4616863" y="375285"/>
                    <a:pt x="4585145" y="386048"/>
                    <a:pt x="4568762" y="380047"/>
                  </a:cubicBezTo>
                  <a:cubicBezTo>
                    <a:pt x="4574477" y="380047"/>
                    <a:pt x="4574286" y="388620"/>
                    <a:pt x="4568667" y="389287"/>
                  </a:cubicBezTo>
                  <a:cubicBezTo>
                    <a:pt x="4542092" y="386810"/>
                    <a:pt x="4541330" y="380143"/>
                    <a:pt x="4529328" y="364236"/>
                  </a:cubicBezTo>
                  <a:cubicBezTo>
                    <a:pt x="4515898" y="369475"/>
                    <a:pt x="4541235" y="373951"/>
                    <a:pt x="4529233" y="376523"/>
                  </a:cubicBezTo>
                  <a:cubicBezTo>
                    <a:pt x="4525233" y="368999"/>
                    <a:pt x="4506944" y="371284"/>
                    <a:pt x="4502944" y="363760"/>
                  </a:cubicBezTo>
                  <a:cubicBezTo>
                    <a:pt x="4490657" y="377000"/>
                    <a:pt x="4481418" y="362617"/>
                    <a:pt x="4472178" y="357092"/>
                  </a:cubicBezTo>
                  <a:cubicBezTo>
                    <a:pt x="4469797" y="366713"/>
                    <a:pt x="4482370" y="369856"/>
                    <a:pt x="4467606" y="372427"/>
                  </a:cubicBezTo>
                  <a:cubicBezTo>
                    <a:pt x="4457986" y="371856"/>
                    <a:pt x="4458272" y="364522"/>
                    <a:pt x="4458938" y="356902"/>
                  </a:cubicBezTo>
                  <a:cubicBezTo>
                    <a:pt x="4448270" y="359569"/>
                    <a:pt x="4437602" y="362236"/>
                    <a:pt x="4428077" y="365665"/>
                  </a:cubicBezTo>
                  <a:cubicBezTo>
                    <a:pt x="4441793" y="369189"/>
                    <a:pt x="4454938" y="373094"/>
                    <a:pt x="4458748" y="375380"/>
                  </a:cubicBezTo>
                  <a:cubicBezTo>
                    <a:pt x="4431221" y="384048"/>
                    <a:pt x="4409409" y="364712"/>
                    <a:pt x="4397407" y="352901"/>
                  </a:cubicBezTo>
                  <a:cubicBezTo>
                    <a:pt x="4386644" y="356902"/>
                    <a:pt x="4394645" y="358997"/>
                    <a:pt x="4388549" y="362045"/>
                  </a:cubicBezTo>
                  <a:cubicBezTo>
                    <a:pt x="4368832" y="357092"/>
                    <a:pt x="4377024" y="358521"/>
                    <a:pt x="4357783" y="358521"/>
                  </a:cubicBezTo>
                  <a:cubicBezTo>
                    <a:pt x="4356545" y="368617"/>
                    <a:pt x="4374737" y="365284"/>
                    <a:pt x="4375214" y="374237"/>
                  </a:cubicBezTo>
                  <a:cubicBezTo>
                    <a:pt x="4349306" y="368332"/>
                    <a:pt x="4349306" y="379762"/>
                    <a:pt x="4344353" y="383000"/>
                  </a:cubicBezTo>
                  <a:cubicBezTo>
                    <a:pt x="4320064" y="375285"/>
                    <a:pt x="4279964" y="386620"/>
                    <a:pt x="4260914" y="369380"/>
                  </a:cubicBezTo>
                  <a:cubicBezTo>
                    <a:pt x="4274916" y="372237"/>
                    <a:pt x="4277583" y="366903"/>
                    <a:pt x="4283012" y="363569"/>
                  </a:cubicBezTo>
                  <a:cubicBezTo>
                    <a:pt x="4294442" y="378333"/>
                    <a:pt x="4307682" y="368808"/>
                    <a:pt x="4331303" y="370427"/>
                  </a:cubicBezTo>
                  <a:cubicBezTo>
                    <a:pt x="4331970" y="359759"/>
                    <a:pt x="4308443" y="365570"/>
                    <a:pt x="4305015" y="357664"/>
                  </a:cubicBezTo>
                  <a:cubicBezTo>
                    <a:pt x="4304062" y="360045"/>
                    <a:pt x="4304824" y="363760"/>
                    <a:pt x="4300538" y="363760"/>
                  </a:cubicBezTo>
                  <a:cubicBezTo>
                    <a:pt x="4275392" y="358521"/>
                    <a:pt x="4280821" y="341376"/>
                    <a:pt x="4283393" y="323374"/>
                  </a:cubicBezTo>
                  <a:cubicBezTo>
                    <a:pt x="4270534" y="334994"/>
                    <a:pt x="4262819" y="315659"/>
                    <a:pt x="4252532" y="329089"/>
                  </a:cubicBezTo>
                  <a:cubicBezTo>
                    <a:pt x="4265105" y="328708"/>
                    <a:pt x="4276535" y="329089"/>
                    <a:pt x="4274439" y="338709"/>
                  </a:cubicBezTo>
                  <a:cubicBezTo>
                    <a:pt x="4249674" y="332042"/>
                    <a:pt x="4223957" y="348901"/>
                    <a:pt x="4195382" y="328231"/>
                  </a:cubicBezTo>
                  <a:cubicBezTo>
                    <a:pt x="4146042" y="355663"/>
                    <a:pt x="4090131" y="322135"/>
                    <a:pt x="4050125" y="341471"/>
                  </a:cubicBezTo>
                  <a:cubicBezTo>
                    <a:pt x="4012978" y="340900"/>
                    <a:pt x="4006691" y="313277"/>
                    <a:pt x="4024313" y="294799"/>
                  </a:cubicBezTo>
                  <a:cubicBezTo>
                    <a:pt x="4044410" y="301657"/>
                    <a:pt x="4042601" y="289370"/>
                    <a:pt x="4063841" y="295370"/>
                  </a:cubicBezTo>
                  <a:cubicBezTo>
                    <a:pt x="4051459" y="303467"/>
                    <a:pt x="4074509" y="301085"/>
                    <a:pt x="4076891" y="307943"/>
                  </a:cubicBezTo>
                  <a:cubicBezTo>
                    <a:pt x="4063841" y="304038"/>
                    <a:pt x="4057841" y="320707"/>
                    <a:pt x="4067937" y="323183"/>
                  </a:cubicBezTo>
                  <a:cubicBezTo>
                    <a:pt x="4072033" y="317849"/>
                    <a:pt x="4084225" y="318325"/>
                    <a:pt x="4085654" y="311087"/>
                  </a:cubicBezTo>
                  <a:cubicBezTo>
                    <a:pt x="4075557" y="304514"/>
                    <a:pt x="4090797" y="298133"/>
                    <a:pt x="4077081" y="292417"/>
                  </a:cubicBezTo>
                  <a:cubicBezTo>
                    <a:pt x="4086416" y="285655"/>
                    <a:pt x="4114705" y="292608"/>
                    <a:pt x="4116800" y="280702"/>
                  </a:cubicBezTo>
                  <a:cubicBezTo>
                    <a:pt x="4069842" y="278511"/>
                    <a:pt x="4057269" y="294227"/>
                    <a:pt x="4002596" y="272796"/>
                  </a:cubicBezTo>
                  <a:cubicBezTo>
                    <a:pt x="4016026" y="275272"/>
                    <a:pt x="4018693" y="269938"/>
                    <a:pt x="4028980" y="270129"/>
                  </a:cubicBezTo>
                  <a:cubicBezTo>
                    <a:pt x="4029932" y="272510"/>
                    <a:pt x="4029075" y="276225"/>
                    <a:pt x="4033361" y="276320"/>
                  </a:cubicBezTo>
                  <a:cubicBezTo>
                    <a:pt x="4040315" y="260413"/>
                    <a:pt x="4013359" y="267557"/>
                    <a:pt x="4011644" y="257461"/>
                  </a:cubicBezTo>
                  <a:cubicBezTo>
                    <a:pt x="4013454" y="253651"/>
                    <a:pt x="4017359" y="251270"/>
                    <a:pt x="4024884" y="251460"/>
                  </a:cubicBezTo>
                  <a:cubicBezTo>
                    <a:pt x="4047173" y="260985"/>
                    <a:pt x="4078986" y="260699"/>
                    <a:pt x="4108418" y="246507"/>
                  </a:cubicBezTo>
                  <a:cubicBezTo>
                    <a:pt x="4128707" y="267843"/>
                    <a:pt x="4168902" y="237363"/>
                    <a:pt x="4191953" y="250888"/>
                  </a:cubicBezTo>
                  <a:cubicBezTo>
                    <a:pt x="4196525" y="246888"/>
                    <a:pt x="4196429" y="239554"/>
                    <a:pt x="4200906" y="235649"/>
                  </a:cubicBezTo>
                  <a:cubicBezTo>
                    <a:pt x="4191953" y="232220"/>
                    <a:pt x="4173474" y="228695"/>
                    <a:pt x="4165949" y="216599"/>
                  </a:cubicBezTo>
                  <a:cubicBezTo>
                    <a:pt x="4152424" y="214122"/>
                    <a:pt x="4157377" y="224980"/>
                    <a:pt x="4143851" y="222409"/>
                  </a:cubicBezTo>
                  <a:cubicBezTo>
                    <a:pt x="4144137" y="218122"/>
                    <a:pt x="4141851" y="215646"/>
                    <a:pt x="4139565" y="213074"/>
                  </a:cubicBezTo>
                  <a:cubicBezTo>
                    <a:pt x="4114038" y="214217"/>
                    <a:pt x="4089844" y="215646"/>
                    <a:pt x="4064889" y="211931"/>
                  </a:cubicBezTo>
                  <a:cubicBezTo>
                    <a:pt x="4060412" y="215932"/>
                    <a:pt x="4057555" y="221171"/>
                    <a:pt x="4051554" y="224028"/>
                  </a:cubicBezTo>
                  <a:cubicBezTo>
                    <a:pt x="4049935" y="219646"/>
                    <a:pt x="4046315" y="218789"/>
                    <a:pt x="4051649" y="214789"/>
                  </a:cubicBezTo>
                  <a:cubicBezTo>
                    <a:pt x="4028980" y="211455"/>
                    <a:pt x="4032409" y="226981"/>
                    <a:pt x="4029456" y="229838"/>
                  </a:cubicBezTo>
                  <a:cubicBezTo>
                    <a:pt x="4019455" y="227457"/>
                    <a:pt x="4028408" y="212217"/>
                    <a:pt x="4012025" y="214122"/>
                  </a:cubicBezTo>
                  <a:cubicBezTo>
                    <a:pt x="4015550" y="227647"/>
                    <a:pt x="4001262" y="239744"/>
                    <a:pt x="3980879" y="244507"/>
                  </a:cubicBezTo>
                  <a:cubicBezTo>
                    <a:pt x="3980688" y="240601"/>
                    <a:pt x="3975354" y="240125"/>
                    <a:pt x="3976592" y="235172"/>
                  </a:cubicBezTo>
                  <a:cubicBezTo>
                    <a:pt x="3991928" y="244697"/>
                    <a:pt x="3995071" y="225457"/>
                    <a:pt x="3994499" y="213836"/>
                  </a:cubicBezTo>
                  <a:cubicBezTo>
                    <a:pt x="3980974" y="215837"/>
                    <a:pt x="3986022" y="215837"/>
                    <a:pt x="3972592" y="213455"/>
                  </a:cubicBezTo>
                  <a:cubicBezTo>
                    <a:pt x="3968306" y="219170"/>
                    <a:pt x="3985641" y="223933"/>
                    <a:pt x="3972401" y="225742"/>
                  </a:cubicBezTo>
                  <a:cubicBezTo>
                    <a:pt x="3963543" y="224409"/>
                    <a:pt x="3960305" y="203740"/>
                    <a:pt x="3946112" y="216122"/>
                  </a:cubicBezTo>
                  <a:cubicBezTo>
                    <a:pt x="3950875" y="216884"/>
                    <a:pt x="3956590" y="221361"/>
                    <a:pt x="3950399" y="222313"/>
                  </a:cubicBezTo>
                  <a:cubicBezTo>
                    <a:pt x="3937826" y="219646"/>
                    <a:pt x="3927158" y="215741"/>
                    <a:pt x="3915347" y="212503"/>
                  </a:cubicBezTo>
                  <a:cubicBezTo>
                    <a:pt x="3910870" y="220504"/>
                    <a:pt x="3880866" y="220218"/>
                    <a:pt x="3871341" y="214979"/>
                  </a:cubicBezTo>
                  <a:cubicBezTo>
                    <a:pt x="3868865" y="228029"/>
                    <a:pt x="3849815" y="233839"/>
                    <a:pt x="3857720" y="245650"/>
                  </a:cubicBezTo>
                  <a:cubicBezTo>
                    <a:pt x="3844004" y="243268"/>
                    <a:pt x="3816477" y="246697"/>
                    <a:pt x="3831241" y="254508"/>
                  </a:cubicBezTo>
                  <a:cubicBezTo>
                    <a:pt x="3839337" y="252698"/>
                    <a:pt x="3878866" y="262318"/>
                    <a:pt x="3866579" y="239649"/>
                  </a:cubicBezTo>
                  <a:cubicBezTo>
                    <a:pt x="3877913" y="236982"/>
                    <a:pt x="3891534" y="234982"/>
                    <a:pt x="3897344" y="243173"/>
                  </a:cubicBezTo>
                  <a:cubicBezTo>
                    <a:pt x="3888581" y="245174"/>
                    <a:pt x="3877913" y="253175"/>
                    <a:pt x="3892773" y="255460"/>
                  </a:cubicBezTo>
                  <a:cubicBezTo>
                    <a:pt x="3898011" y="250984"/>
                    <a:pt x="3896773" y="241745"/>
                    <a:pt x="3910489" y="243364"/>
                  </a:cubicBezTo>
                  <a:cubicBezTo>
                    <a:pt x="3924205" y="247555"/>
                    <a:pt x="3912680" y="249746"/>
                    <a:pt x="3919061" y="258889"/>
                  </a:cubicBezTo>
                  <a:cubicBezTo>
                    <a:pt x="3951446" y="248221"/>
                    <a:pt x="3979164" y="255079"/>
                    <a:pt x="4006977" y="257080"/>
                  </a:cubicBezTo>
                  <a:cubicBezTo>
                    <a:pt x="3989261" y="262890"/>
                    <a:pt x="3981355" y="275939"/>
                    <a:pt x="3967067" y="284226"/>
                  </a:cubicBezTo>
                  <a:cubicBezTo>
                    <a:pt x="3972116" y="277939"/>
                    <a:pt x="3960305" y="269367"/>
                    <a:pt x="3958304" y="277939"/>
                  </a:cubicBezTo>
                  <a:cubicBezTo>
                    <a:pt x="3969258" y="283940"/>
                    <a:pt x="3954113" y="276034"/>
                    <a:pt x="3945065" y="277749"/>
                  </a:cubicBezTo>
                  <a:cubicBezTo>
                    <a:pt x="3936016" y="287464"/>
                    <a:pt x="3962305" y="287655"/>
                    <a:pt x="3949351" y="290131"/>
                  </a:cubicBezTo>
                  <a:cubicBezTo>
                    <a:pt x="3931444" y="283178"/>
                    <a:pt x="3929063" y="273653"/>
                    <a:pt x="3932015" y="274415"/>
                  </a:cubicBezTo>
                  <a:cubicBezTo>
                    <a:pt x="3926586" y="269748"/>
                    <a:pt x="3919061" y="281750"/>
                    <a:pt x="3910108" y="270986"/>
                  </a:cubicBezTo>
                  <a:cubicBezTo>
                    <a:pt x="3898583" y="278130"/>
                    <a:pt x="3899726" y="285179"/>
                    <a:pt x="3879247" y="279749"/>
                  </a:cubicBezTo>
                  <a:cubicBezTo>
                    <a:pt x="3875913" y="289179"/>
                    <a:pt x="3883628" y="291084"/>
                    <a:pt x="3883343" y="298323"/>
                  </a:cubicBezTo>
                  <a:cubicBezTo>
                    <a:pt x="3864483" y="294037"/>
                    <a:pt x="3877723" y="312896"/>
                    <a:pt x="3861244" y="310325"/>
                  </a:cubicBezTo>
                  <a:cubicBezTo>
                    <a:pt x="3864483" y="298037"/>
                    <a:pt x="3875532" y="288131"/>
                    <a:pt x="3866102" y="273367"/>
                  </a:cubicBezTo>
                  <a:cubicBezTo>
                    <a:pt x="3858578" y="275177"/>
                    <a:pt x="3858768" y="282607"/>
                    <a:pt x="3852767" y="285464"/>
                  </a:cubicBezTo>
                  <a:cubicBezTo>
                    <a:pt x="3851719" y="277463"/>
                    <a:pt x="3822764" y="279178"/>
                    <a:pt x="3813239" y="281845"/>
                  </a:cubicBezTo>
                  <a:cubicBezTo>
                    <a:pt x="3819906" y="284607"/>
                    <a:pt x="3812000" y="286417"/>
                    <a:pt x="3817430" y="294227"/>
                  </a:cubicBezTo>
                  <a:cubicBezTo>
                    <a:pt x="3779425" y="293656"/>
                    <a:pt x="3788474" y="313468"/>
                    <a:pt x="3755612" y="311753"/>
                  </a:cubicBezTo>
                  <a:lnTo>
                    <a:pt x="3755708" y="302514"/>
                  </a:lnTo>
                  <a:cubicBezTo>
                    <a:pt x="3723227" y="308515"/>
                    <a:pt x="3676841" y="306896"/>
                    <a:pt x="3676364" y="319850"/>
                  </a:cubicBezTo>
                  <a:cubicBezTo>
                    <a:pt x="3675602" y="316230"/>
                    <a:pt x="3669411" y="316421"/>
                    <a:pt x="3663220" y="316611"/>
                  </a:cubicBezTo>
                  <a:lnTo>
                    <a:pt x="3663315" y="307372"/>
                  </a:lnTo>
                  <a:cubicBezTo>
                    <a:pt x="3636645" y="304895"/>
                    <a:pt x="3622929" y="319088"/>
                    <a:pt x="3606165" y="306514"/>
                  </a:cubicBezTo>
                  <a:cubicBezTo>
                    <a:pt x="3605403" y="310134"/>
                    <a:pt x="3606832" y="315277"/>
                    <a:pt x="3601688" y="315659"/>
                  </a:cubicBezTo>
                  <a:cubicBezTo>
                    <a:pt x="3588925" y="306514"/>
                    <a:pt x="3574447" y="316421"/>
                    <a:pt x="3562255" y="305848"/>
                  </a:cubicBezTo>
                  <a:cubicBezTo>
                    <a:pt x="3549396" y="318802"/>
                    <a:pt x="3536347" y="315182"/>
                    <a:pt x="3509391" y="314325"/>
                  </a:cubicBezTo>
                  <a:cubicBezTo>
                    <a:pt x="3503581" y="321945"/>
                    <a:pt x="3522059" y="327279"/>
                    <a:pt x="3509106" y="329755"/>
                  </a:cubicBezTo>
                  <a:cubicBezTo>
                    <a:pt x="3494818" y="326231"/>
                    <a:pt x="3486436" y="318706"/>
                    <a:pt x="3469767" y="316801"/>
                  </a:cubicBezTo>
                  <a:cubicBezTo>
                    <a:pt x="3474434" y="324802"/>
                    <a:pt x="3450622" y="327279"/>
                    <a:pt x="3465100" y="332137"/>
                  </a:cubicBezTo>
                  <a:cubicBezTo>
                    <a:pt x="3475196" y="323279"/>
                    <a:pt x="3475006" y="337375"/>
                    <a:pt x="3465005" y="338328"/>
                  </a:cubicBezTo>
                  <a:cubicBezTo>
                    <a:pt x="3509010" y="331089"/>
                    <a:pt x="3536347" y="344710"/>
                    <a:pt x="3570732" y="327565"/>
                  </a:cubicBezTo>
                  <a:cubicBezTo>
                    <a:pt x="3569589" y="331946"/>
                    <a:pt x="3563398" y="332613"/>
                    <a:pt x="3561779" y="336709"/>
                  </a:cubicBezTo>
                  <a:cubicBezTo>
                    <a:pt x="3583877" y="333851"/>
                    <a:pt x="3611499" y="332327"/>
                    <a:pt x="3618929" y="340614"/>
                  </a:cubicBezTo>
                  <a:cubicBezTo>
                    <a:pt x="3628168" y="333851"/>
                    <a:pt x="3651694" y="337280"/>
                    <a:pt x="3663029" y="332042"/>
                  </a:cubicBezTo>
                  <a:cubicBezTo>
                    <a:pt x="3674555" y="349282"/>
                    <a:pt x="3706749" y="331565"/>
                    <a:pt x="3720179" y="329851"/>
                  </a:cubicBezTo>
                  <a:cubicBezTo>
                    <a:pt x="3719036" y="334232"/>
                    <a:pt x="3712845" y="334899"/>
                    <a:pt x="3711226" y="338995"/>
                  </a:cubicBezTo>
                  <a:cubicBezTo>
                    <a:pt x="3732657" y="342233"/>
                    <a:pt x="3746944" y="350996"/>
                    <a:pt x="3759613" y="339757"/>
                  </a:cubicBezTo>
                  <a:cubicBezTo>
                    <a:pt x="3758279" y="345186"/>
                    <a:pt x="3780187" y="349567"/>
                    <a:pt x="3768281" y="352234"/>
                  </a:cubicBezTo>
                  <a:cubicBezTo>
                    <a:pt x="3765614" y="352330"/>
                    <a:pt x="3763042" y="352616"/>
                    <a:pt x="3763804" y="355283"/>
                  </a:cubicBezTo>
                  <a:cubicBezTo>
                    <a:pt x="3775519" y="353092"/>
                    <a:pt x="3810762" y="340709"/>
                    <a:pt x="3812096" y="359092"/>
                  </a:cubicBezTo>
                  <a:cubicBezTo>
                    <a:pt x="3788093" y="352234"/>
                    <a:pt x="3768376" y="358426"/>
                    <a:pt x="3750469" y="364331"/>
                  </a:cubicBezTo>
                  <a:cubicBezTo>
                    <a:pt x="3750564" y="359188"/>
                    <a:pt x="3750659" y="354044"/>
                    <a:pt x="3750659" y="348901"/>
                  </a:cubicBezTo>
                  <a:cubicBezTo>
                    <a:pt x="3722942" y="351282"/>
                    <a:pt x="3720846" y="356140"/>
                    <a:pt x="3702273" y="345091"/>
                  </a:cubicBezTo>
                  <a:cubicBezTo>
                    <a:pt x="3707606" y="354521"/>
                    <a:pt x="3705416" y="357092"/>
                    <a:pt x="3697605" y="363569"/>
                  </a:cubicBezTo>
                  <a:cubicBezTo>
                    <a:pt x="3718179" y="369094"/>
                    <a:pt x="3733514" y="372046"/>
                    <a:pt x="3750278" y="373571"/>
                  </a:cubicBezTo>
                  <a:cubicBezTo>
                    <a:pt x="3749231" y="375952"/>
                    <a:pt x="3750088" y="379667"/>
                    <a:pt x="3745802" y="379667"/>
                  </a:cubicBezTo>
                  <a:cubicBezTo>
                    <a:pt x="3721608" y="373761"/>
                    <a:pt x="3713512" y="385858"/>
                    <a:pt x="3688747" y="372618"/>
                  </a:cubicBezTo>
                  <a:cubicBezTo>
                    <a:pt x="3689604" y="387763"/>
                    <a:pt x="3654076" y="376618"/>
                    <a:pt x="3648932" y="387477"/>
                  </a:cubicBezTo>
                  <a:cubicBezTo>
                    <a:pt x="3669316" y="390716"/>
                    <a:pt x="3645789" y="396050"/>
                    <a:pt x="3648742" y="399764"/>
                  </a:cubicBezTo>
                  <a:cubicBezTo>
                    <a:pt x="3668744" y="424720"/>
                    <a:pt x="3757898" y="392621"/>
                    <a:pt x="3767328" y="413861"/>
                  </a:cubicBezTo>
                  <a:cubicBezTo>
                    <a:pt x="3727704" y="420910"/>
                    <a:pt x="3702558" y="401574"/>
                    <a:pt x="3674745" y="424815"/>
                  </a:cubicBezTo>
                  <a:cubicBezTo>
                    <a:pt x="3684937" y="427101"/>
                    <a:pt x="3686366" y="435292"/>
                    <a:pt x="3696557" y="437483"/>
                  </a:cubicBezTo>
                  <a:cubicBezTo>
                    <a:pt x="3707416" y="433578"/>
                    <a:pt x="3688747" y="428054"/>
                    <a:pt x="3701129" y="425196"/>
                  </a:cubicBezTo>
                  <a:cubicBezTo>
                    <a:pt x="3730562" y="427196"/>
                    <a:pt x="3748945" y="438436"/>
                    <a:pt x="3775901" y="426339"/>
                  </a:cubicBezTo>
                  <a:cubicBezTo>
                    <a:pt x="3780473" y="452056"/>
                    <a:pt x="3797523" y="417005"/>
                    <a:pt x="3824097" y="439388"/>
                  </a:cubicBezTo>
                  <a:cubicBezTo>
                    <a:pt x="3844862" y="422148"/>
                    <a:pt x="3863150" y="445484"/>
                    <a:pt x="3877056" y="427863"/>
                  </a:cubicBezTo>
                  <a:cubicBezTo>
                    <a:pt x="3888677" y="429101"/>
                    <a:pt x="3892391" y="435769"/>
                    <a:pt x="3903345" y="437483"/>
                  </a:cubicBezTo>
                  <a:cubicBezTo>
                    <a:pt x="3904107" y="433864"/>
                    <a:pt x="3902678" y="428720"/>
                    <a:pt x="3907822" y="428339"/>
                  </a:cubicBezTo>
                  <a:cubicBezTo>
                    <a:pt x="3907822" y="433388"/>
                    <a:pt x="3920014" y="430244"/>
                    <a:pt x="3920966" y="434721"/>
                  </a:cubicBezTo>
                  <a:cubicBezTo>
                    <a:pt x="3914585" y="440150"/>
                    <a:pt x="3919823" y="444151"/>
                    <a:pt x="3916299" y="456247"/>
                  </a:cubicBezTo>
                  <a:cubicBezTo>
                    <a:pt x="3926491" y="462058"/>
                    <a:pt x="3934968" y="448056"/>
                    <a:pt x="3947065" y="459772"/>
                  </a:cubicBezTo>
                  <a:cubicBezTo>
                    <a:pt x="3940493" y="466439"/>
                    <a:pt x="3935254" y="474059"/>
                    <a:pt x="3916109" y="471678"/>
                  </a:cubicBezTo>
                  <a:cubicBezTo>
                    <a:pt x="3918299" y="453771"/>
                    <a:pt x="3886962" y="478441"/>
                    <a:pt x="3885533" y="455771"/>
                  </a:cubicBezTo>
                  <a:cubicBezTo>
                    <a:pt x="3891439" y="465582"/>
                    <a:pt x="3874389" y="474250"/>
                    <a:pt x="3885248" y="477393"/>
                  </a:cubicBezTo>
                  <a:cubicBezTo>
                    <a:pt x="3885248" y="475393"/>
                    <a:pt x="3885343" y="473297"/>
                    <a:pt x="3885343" y="471202"/>
                  </a:cubicBezTo>
                  <a:cubicBezTo>
                    <a:pt x="3906488" y="470821"/>
                    <a:pt x="3922967" y="476821"/>
                    <a:pt x="3929253" y="478060"/>
                  </a:cubicBezTo>
                  <a:cubicBezTo>
                    <a:pt x="3925253" y="488823"/>
                    <a:pt x="3907441" y="491395"/>
                    <a:pt x="3911346" y="499396"/>
                  </a:cubicBezTo>
                  <a:cubicBezTo>
                    <a:pt x="3900678" y="477584"/>
                    <a:pt x="3867531" y="500634"/>
                    <a:pt x="3854387" y="483108"/>
                  </a:cubicBezTo>
                  <a:cubicBezTo>
                    <a:pt x="3860387" y="478631"/>
                    <a:pt x="3863721" y="458819"/>
                    <a:pt x="3850291" y="458343"/>
                  </a:cubicBezTo>
                  <a:cubicBezTo>
                    <a:pt x="3849243" y="460724"/>
                    <a:pt x="3846576" y="461867"/>
                    <a:pt x="3841433" y="461296"/>
                  </a:cubicBezTo>
                  <a:cubicBezTo>
                    <a:pt x="3862864" y="470059"/>
                    <a:pt x="3842099" y="488823"/>
                    <a:pt x="3836384" y="504444"/>
                  </a:cubicBezTo>
                  <a:cubicBezTo>
                    <a:pt x="3808571" y="502825"/>
                    <a:pt x="3831431" y="491871"/>
                    <a:pt x="3823431" y="485775"/>
                  </a:cubicBezTo>
                  <a:cubicBezTo>
                    <a:pt x="3823240" y="487680"/>
                    <a:pt x="3822764" y="489395"/>
                    <a:pt x="3819049" y="488823"/>
                  </a:cubicBezTo>
                  <a:cubicBezTo>
                    <a:pt x="3819049" y="487109"/>
                    <a:pt x="3815525" y="485299"/>
                    <a:pt x="3814667" y="488728"/>
                  </a:cubicBezTo>
                  <a:cubicBezTo>
                    <a:pt x="3818001" y="493490"/>
                    <a:pt x="3824478" y="508635"/>
                    <a:pt x="3805714" y="500920"/>
                  </a:cubicBezTo>
                  <a:cubicBezTo>
                    <a:pt x="3806285" y="517970"/>
                    <a:pt x="3827431" y="507016"/>
                    <a:pt x="3836384" y="513683"/>
                  </a:cubicBezTo>
                  <a:cubicBezTo>
                    <a:pt x="3830098" y="519589"/>
                    <a:pt x="3813524" y="517970"/>
                    <a:pt x="3805428" y="522446"/>
                  </a:cubicBezTo>
                  <a:cubicBezTo>
                    <a:pt x="3796475" y="519398"/>
                    <a:pt x="3801904" y="506444"/>
                    <a:pt x="3787998" y="506730"/>
                  </a:cubicBezTo>
                  <a:cubicBezTo>
                    <a:pt x="3784759" y="514731"/>
                    <a:pt x="3797523" y="520637"/>
                    <a:pt x="3796475" y="531590"/>
                  </a:cubicBezTo>
                  <a:cubicBezTo>
                    <a:pt x="3800094" y="527209"/>
                    <a:pt x="3817144" y="531019"/>
                    <a:pt x="3818477" y="531876"/>
                  </a:cubicBezTo>
                  <a:cubicBezTo>
                    <a:pt x="3801047" y="536258"/>
                    <a:pt x="3819239" y="535496"/>
                    <a:pt x="3818287" y="544163"/>
                  </a:cubicBezTo>
                  <a:cubicBezTo>
                    <a:pt x="3812191" y="545973"/>
                    <a:pt x="3817430" y="556070"/>
                    <a:pt x="3809333" y="556355"/>
                  </a:cubicBezTo>
                  <a:cubicBezTo>
                    <a:pt x="3804381" y="555593"/>
                    <a:pt x="3802571" y="552831"/>
                    <a:pt x="3800666" y="550069"/>
                  </a:cubicBezTo>
                  <a:cubicBezTo>
                    <a:pt x="3800761" y="545973"/>
                    <a:pt x="3808381" y="547402"/>
                    <a:pt x="3809524" y="544068"/>
                  </a:cubicBezTo>
                  <a:cubicBezTo>
                    <a:pt x="3801047" y="542734"/>
                    <a:pt x="3806190" y="532067"/>
                    <a:pt x="3792093" y="534543"/>
                  </a:cubicBezTo>
                  <a:cubicBezTo>
                    <a:pt x="3794760" y="547497"/>
                    <a:pt x="3775424" y="546545"/>
                    <a:pt x="3791807" y="553022"/>
                  </a:cubicBezTo>
                  <a:cubicBezTo>
                    <a:pt x="3785711" y="557498"/>
                    <a:pt x="3770852" y="554355"/>
                    <a:pt x="3774377" y="543497"/>
                  </a:cubicBezTo>
                  <a:cubicBezTo>
                    <a:pt x="3751136" y="541401"/>
                    <a:pt x="3771424" y="556165"/>
                    <a:pt x="3760946" y="558737"/>
                  </a:cubicBezTo>
                  <a:cubicBezTo>
                    <a:pt x="3744182" y="537020"/>
                    <a:pt x="3747135" y="536067"/>
                    <a:pt x="3743420" y="555403"/>
                  </a:cubicBezTo>
                  <a:cubicBezTo>
                    <a:pt x="3738467" y="554641"/>
                    <a:pt x="3736658" y="551879"/>
                    <a:pt x="3734753" y="549116"/>
                  </a:cubicBezTo>
                  <a:cubicBezTo>
                    <a:pt x="3734848" y="545021"/>
                    <a:pt x="3742468" y="546449"/>
                    <a:pt x="3743611" y="543116"/>
                  </a:cubicBezTo>
                  <a:cubicBezTo>
                    <a:pt x="3740182" y="542354"/>
                    <a:pt x="3738563" y="540449"/>
                    <a:pt x="3739325" y="536829"/>
                  </a:cubicBezTo>
                  <a:cubicBezTo>
                    <a:pt x="3726561" y="542258"/>
                    <a:pt x="3703130" y="545592"/>
                    <a:pt x="3699796" y="530066"/>
                  </a:cubicBezTo>
                  <a:cubicBezTo>
                    <a:pt x="3713798" y="539305"/>
                    <a:pt x="3704273" y="512540"/>
                    <a:pt x="3726371" y="518160"/>
                  </a:cubicBezTo>
                  <a:cubicBezTo>
                    <a:pt x="3727799" y="502825"/>
                    <a:pt x="3697986" y="492728"/>
                    <a:pt x="3682556" y="499015"/>
                  </a:cubicBezTo>
                  <a:cubicBezTo>
                    <a:pt x="3709416" y="501967"/>
                    <a:pt x="3682365" y="508063"/>
                    <a:pt x="3677888" y="514350"/>
                  </a:cubicBezTo>
                  <a:cubicBezTo>
                    <a:pt x="3684461" y="515017"/>
                    <a:pt x="3694176" y="513493"/>
                    <a:pt x="3695510" y="517684"/>
                  </a:cubicBezTo>
                  <a:cubicBezTo>
                    <a:pt x="3686270" y="522446"/>
                    <a:pt x="3697796" y="542163"/>
                    <a:pt x="3677603" y="539020"/>
                  </a:cubicBezTo>
                  <a:cubicBezTo>
                    <a:pt x="3674936" y="527685"/>
                    <a:pt x="3687318" y="527304"/>
                    <a:pt x="3686747" y="517588"/>
                  </a:cubicBezTo>
                  <a:cubicBezTo>
                    <a:pt x="3674078" y="513397"/>
                    <a:pt x="3663982" y="516541"/>
                    <a:pt x="3655790" y="523304"/>
                  </a:cubicBezTo>
                  <a:cubicBezTo>
                    <a:pt x="3652838" y="508445"/>
                    <a:pt x="3640074" y="519113"/>
                    <a:pt x="3629597" y="510540"/>
                  </a:cubicBezTo>
                  <a:cubicBezTo>
                    <a:pt x="3622834" y="519208"/>
                    <a:pt x="3620167" y="530733"/>
                    <a:pt x="3615976" y="541210"/>
                  </a:cubicBezTo>
                  <a:cubicBezTo>
                    <a:pt x="3627977" y="543592"/>
                    <a:pt x="3624929" y="535210"/>
                    <a:pt x="3633692" y="535305"/>
                  </a:cubicBezTo>
                  <a:cubicBezTo>
                    <a:pt x="3633407" y="539496"/>
                    <a:pt x="3635693" y="542163"/>
                    <a:pt x="3637979" y="544639"/>
                  </a:cubicBezTo>
                  <a:cubicBezTo>
                    <a:pt x="3605784" y="549688"/>
                    <a:pt x="3583781" y="558737"/>
                    <a:pt x="3558635" y="549593"/>
                  </a:cubicBezTo>
                  <a:cubicBezTo>
                    <a:pt x="3557873" y="553212"/>
                    <a:pt x="3559302" y="558355"/>
                    <a:pt x="3554063" y="558832"/>
                  </a:cubicBezTo>
                  <a:cubicBezTo>
                    <a:pt x="3538538" y="552545"/>
                    <a:pt x="3545396" y="554736"/>
                    <a:pt x="3527679" y="558451"/>
                  </a:cubicBezTo>
                  <a:cubicBezTo>
                    <a:pt x="3533394" y="540068"/>
                    <a:pt x="3530918" y="534734"/>
                    <a:pt x="3550158" y="527971"/>
                  </a:cubicBezTo>
                  <a:cubicBezTo>
                    <a:pt x="3539585" y="516731"/>
                    <a:pt x="3499866" y="528542"/>
                    <a:pt x="3497294" y="530257"/>
                  </a:cubicBezTo>
                  <a:cubicBezTo>
                    <a:pt x="3509963" y="529780"/>
                    <a:pt x="3519678" y="531400"/>
                    <a:pt x="3523583" y="536829"/>
                  </a:cubicBezTo>
                  <a:cubicBezTo>
                    <a:pt x="3499009" y="534448"/>
                    <a:pt x="3514439" y="548259"/>
                    <a:pt x="3523393" y="549116"/>
                  </a:cubicBezTo>
                  <a:cubicBezTo>
                    <a:pt x="3512725" y="552926"/>
                    <a:pt x="3504248" y="558070"/>
                    <a:pt x="3492341" y="561022"/>
                  </a:cubicBezTo>
                  <a:cubicBezTo>
                    <a:pt x="3479578" y="558165"/>
                    <a:pt x="3487484" y="556355"/>
                    <a:pt x="3488150" y="548640"/>
                  </a:cubicBezTo>
                  <a:cubicBezTo>
                    <a:pt x="3469005" y="548926"/>
                    <a:pt x="3480054" y="553879"/>
                    <a:pt x="3479102" y="563975"/>
                  </a:cubicBezTo>
                  <a:cubicBezTo>
                    <a:pt x="3467481" y="560165"/>
                    <a:pt x="3453098" y="569500"/>
                    <a:pt x="3452717" y="563594"/>
                  </a:cubicBezTo>
                  <a:cubicBezTo>
                    <a:pt x="3452813" y="556451"/>
                    <a:pt x="3452908" y="549212"/>
                    <a:pt x="3453098" y="542068"/>
                  </a:cubicBezTo>
                  <a:cubicBezTo>
                    <a:pt x="3430048" y="551497"/>
                    <a:pt x="3431762" y="557498"/>
                    <a:pt x="3404235" y="572167"/>
                  </a:cubicBezTo>
                  <a:cubicBezTo>
                    <a:pt x="3402235" y="562451"/>
                    <a:pt x="3410712" y="560165"/>
                    <a:pt x="3413284" y="553784"/>
                  </a:cubicBezTo>
                  <a:cubicBezTo>
                    <a:pt x="3382423" y="549878"/>
                    <a:pt x="3411284" y="570643"/>
                    <a:pt x="3386614" y="568833"/>
                  </a:cubicBezTo>
                  <a:cubicBezTo>
                    <a:pt x="3385757" y="563023"/>
                    <a:pt x="3391662" y="562070"/>
                    <a:pt x="3391186" y="556546"/>
                  </a:cubicBezTo>
                  <a:cubicBezTo>
                    <a:pt x="3382328" y="550259"/>
                    <a:pt x="3382518" y="557784"/>
                    <a:pt x="3373565" y="559308"/>
                  </a:cubicBezTo>
                  <a:cubicBezTo>
                    <a:pt x="3369088" y="544068"/>
                    <a:pt x="3344704" y="531400"/>
                    <a:pt x="3365373" y="519113"/>
                  </a:cubicBezTo>
                  <a:cubicBezTo>
                    <a:pt x="3361373" y="511683"/>
                    <a:pt x="3357563" y="504063"/>
                    <a:pt x="3352514" y="497300"/>
                  </a:cubicBezTo>
                  <a:cubicBezTo>
                    <a:pt x="3359563" y="516731"/>
                    <a:pt x="3302223" y="505968"/>
                    <a:pt x="3294888" y="524161"/>
                  </a:cubicBezTo>
                  <a:cubicBezTo>
                    <a:pt x="3303651" y="524351"/>
                    <a:pt x="3300317" y="532638"/>
                    <a:pt x="3312319" y="530543"/>
                  </a:cubicBezTo>
                  <a:cubicBezTo>
                    <a:pt x="3312795" y="525685"/>
                    <a:pt x="3311938" y="519875"/>
                    <a:pt x="3321273" y="521399"/>
                  </a:cubicBezTo>
                  <a:cubicBezTo>
                    <a:pt x="3313557" y="529209"/>
                    <a:pt x="3326130" y="532257"/>
                    <a:pt x="3316605" y="536734"/>
                  </a:cubicBezTo>
                  <a:cubicBezTo>
                    <a:pt x="3309271" y="531876"/>
                    <a:pt x="3296793" y="540163"/>
                    <a:pt x="3290316" y="530162"/>
                  </a:cubicBezTo>
                  <a:cubicBezTo>
                    <a:pt x="3288316" y="520351"/>
                    <a:pt x="3298412" y="519398"/>
                    <a:pt x="3295079" y="508635"/>
                  </a:cubicBezTo>
                  <a:cubicBezTo>
                    <a:pt x="3283077" y="508159"/>
                    <a:pt x="3286125" y="513683"/>
                    <a:pt x="3277457" y="508349"/>
                  </a:cubicBezTo>
                  <a:cubicBezTo>
                    <a:pt x="3274600" y="516636"/>
                    <a:pt x="3282601" y="532924"/>
                    <a:pt x="3272600" y="536067"/>
                  </a:cubicBezTo>
                  <a:cubicBezTo>
                    <a:pt x="3273362" y="525685"/>
                    <a:pt x="3263932" y="514064"/>
                    <a:pt x="3251168" y="504920"/>
                  </a:cubicBezTo>
                  <a:cubicBezTo>
                    <a:pt x="3214592" y="508445"/>
                    <a:pt x="3169253" y="504063"/>
                    <a:pt x="3141250" y="497110"/>
                  </a:cubicBezTo>
                  <a:cubicBezTo>
                    <a:pt x="3163253" y="508635"/>
                    <a:pt x="3176492" y="479298"/>
                    <a:pt x="3198590" y="491776"/>
                  </a:cubicBezTo>
                  <a:cubicBezTo>
                    <a:pt x="3189637" y="488156"/>
                    <a:pt x="3177540" y="496348"/>
                    <a:pt x="3189732" y="497776"/>
                  </a:cubicBezTo>
                  <a:cubicBezTo>
                    <a:pt x="3193923" y="489395"/>
                    <a:pt x="3203448" y="502349"/>
                    <a:pt x="3216116" y="498158"/>
                  </a:cubicBezTo>
                  <a:cubicBezTo>
                    <a:pt x="3222974" y="493776"/>
                    <a:pt x="3220307" y="482441"/>
                    <a:pt x="3220974" y="473583"/>
                  </a:cubicBezTo>
                  <a:cubicBezTo>
                    <a:pt x="3202400" y="485299"/>
                    <a:pt x="3166586" y="464534"/>
                    <a:pt x="3150394" y="481775"/>
                  </a:cubicBezTo>
                  <a:cubicBezTo>
                    <a:pt x="3156966" y="482441"/>
                    <a:pt x="3166682" y="480917"/>
                    <a:pt x="3167920" y="485108"/>
                  </a:cubicBezTo>
                  <a:cubicBezTo>
                    <a:pt x="3163919" y="495681"/>
                    <a:pt x="3150299" y="484060"/>
                    <a:pt x="3137059" y="490823"/>
                  </a:cubicBezTo>
                  <a:cubicBezTo>
                    <a:pt x="3138773" y="485013"/>
                    <a:pt x="3124391" y="466154"/>
                    <a:pt x="3146298" y="466249"/>
                  </a:cubicBezTo>
                  <a:cubicBezTo>
                    <a:pt x="3163348" y="480822"/>
                    <a:pt x="3202305" y="466344"/>
                    <a:pt x="3203639" y="457867"/>
                  </a:cubicBezTo>
                  <a:cubicBezTo>
                    <a:pt x="3214973" y="458343"/>
                    <a:pt x="3209735" y="469963"/>
                    <a:pt x="3221069" y="470440"/>
                  </a:cubicBezTo>
                  <a:cubicBezTo>
                    <a:pt x="3227451" y="459772"/>
                    <a:pt x="3249454" y="467201"/>
                    <a:pt x="3265170" y="467963"/>
                  </a:cubicBezTo>
                  <a:cubicBezTo>
                    <a:pt x="3267551" y="459010"/>
                    <a:pt x="3243453" y="452438"/>
                    <a:pt x="3256693" y="446246"/>
                  </a:cubicBezTo>
                  <a:cubicBezTo>
                    <a:pt x="3257074" y="450056"/>
                    <a:pt x="3257931" y="453580"/>
                    <a:pt x="3265361" y="452533"/>
                  </a:cubicBezTo>
                  <a:cubicBezTo>
                    <a:pt x="3271171" y="452628"/>
                    <a:pt x="3269456" y="447199"/>
                    <a:pt x="3274219" y="446532"/>
                  </a:cubicBezTo>
                  <a:cubicBezTo>
                    <a:pt x="3274124" y="449580"/>
                    <a:pt x="3277743" y="450247"/>
                    <a:pt x="3278505" y="452723"/>
                  </a:cubicBezTo>
                  <a:cubicBezTo>
                    <a:pt x="3267075" y="456533"/>
                    <a:pt x="3269933" y="462725"/>
                    <a:pt x="3273743" y="471202"/>
                  </a:cubicBezTo>
                  <a:cubicBezTo>
                    <a:pt x="3262313" y="475393"/>
                    <a:pt x="3253454" y="469011"/>
                    <a:pt x="3242882" y="473869"/>
                  </a:cubicBezTo>
                  <a:cubicBezTo>
                    <a:pt x="3246882" y="479298"/>
                    <a:pt x="3242501" y="490442"/>
                    <a:pt x="3255836" y="489490"/>
                  </a:cubicBezTo>
                  <a:cubicBezTo>
                    <a:pt x="3267742" y="491871"/>
                    <a:pt x="3252978" y="474917"/>
                    <a:pt x="3264884" y="477298"/>
                  </a:cubicBezTo>
                  <a:cubicBezTo>
                    <a:pt x="3273266" y="481775"/>
                    <a:pt x="3291745" y="479393"/>
                    <a:pt x="3286601" y="493014"/>
                  </a:cubicBezTo>
                  <a:cubicBezTo>
                    <a:pt x="3300413" y="492633"/>
                    <a:pt x="3298793" y="481013"/>
                    <a:pt x="3317558" y="484251"/>
                  </a:cubicBezTo>
                  <a:cubicBezTo>
                    <a:pt x="3313938" y="494919"/>
                    <a:pt x="3322225" y="497396"/>
                    <a:pt x="3326035" y="502920"/>
                  </a:cubicBezTo>
                  <a:cubicBezTo>
                    <a:pt x="3318891" y="501872"/>
                    <a:pt x="3314129" y="506921"/>
                    <a:pt x="3321558" y="509016"/>
                  </a:cubicBezTo>
                  <a:cubicBezTo>
                    <a:pt x="3337941" y="498634"/>
                    <a:pt x="3334798" y="490538"/>
                    <a:pt x="3344132" y="478536"/>
                  </a:cubicBezTo>
                  <a:cubicBezTo>
                    <a:pt x="3327464" y="473774"/>
                    <a:pt x="3342989" y="492347"/>
                    <a:pt x="3326321" y="487489"/>
                  </a:cubicBezTo>
                  <a:cubicBezTo>
                    <a:pt x="3335941" y="481203"/>
                    <a:pt x="3325940" y="477488"/>
                    <a:pt x="3322130" y="471964"/>
                  </a:cubicBezTo>
                  <a:cubicBezTo>
                    <a:pt x="3350133" y="455867"/>
                    <a:pt x="3378708" y="501396"/>
                    <a:pt x="3405664" y="476345"/>
                  </a:cubicBezTo>
                  <a:cubicBezTo>
                    <a:pt x="3394710" y="472059"/>
                    <a:pt x="3391662" y="488347"/>
                    <a:pt x="3387948" y="479108"/>
                  </a:cubicBezTo>
                  <a:cubicBezTo>
                    <a:pt x="3388043" y="476059"/>
                    <a:pt x="3384423" y="475393"/>
                    <a:pt x="3383661" y="472916"/>
                  </a:cubicBezTo>
                  <a:cubicBezTo>
                    <a:pt x="3403664" y="476917"/>
                    <a:pt x="3389852" y="447104"/>
                    <a:pt x="3405950" y="457867"/>
                  </a:cubicBezTo>
                  <a:cubicBezTo>
                    <a:pt x="3410903" y="450056"/>
                    <a:pt x="3392805" y="443008"/>
                    <a:pt x="3406235" y="439388"/>
                  </a:cubicBezTo>
                  <a:cubicBezTo>
                    <a:pt x="3399187" y="450247"/>
                    <a:pt x="3421094" y="441484"/>
                    <a:pt x="3419285" y="448818"/>
                  </a:cubicBezTo>
                  <a:cubicBezTo>
                    <a:pt x="3407188" y="451485"/>
                    <a:pt x="3425285" y="458534"/>
                    <a:pt x="3418999" y="467296"/>
                  </a:cubicBezTo>
                  <a:cubicBezTo>
                    <a:pt x="3410807" y="461105"/>
                    <a:pt x="3399568" y="458629"/>
                    <a:pt x="3401282" y="473202"/>
                  </a:cubicBezTo>
                  <a:cubicBezTo>
                    <a:pt x="3422714" y="467011"/>
                    <a:pt x="3413760" y="481393"/>
                    <a:pt x="3449669" y="477012"/>
                  </a:cubicBezTo>
                  <a:lnTo>
                    <a:pt x="3449955" y="461581"/>
                  </a:lnTo>
                  <a:cubicBezTo>
                    <a:pt x="3437096" y="458438"/>
                    <a:pt x="3433667" y="456724"/>
                    <a:pt x="3428048" y="455105"/>
                  </a:cubicBezTo>
                  <a:cubicBezTo>
                    <a:pt x="3425666" y="446246"/>
                    <a:pt x="3432048" y="427577"/>
                    <a:pt x="3441859" y="418338"/>
                  </a:cubicBezTo>
                  <a:cubicBezTo>
                    <a:pt x="3452051" y="426053"/>
                    <a:pt x="3450146" y="413861"/>
                    <a:pt x="3463862" y="415576"/>
                  </a:cubicBezTo>
                  <a:cubicBezTo>
                    <a:pt x="3484817" y="418243"/>
                    <a:pt x="3465195" y="429577"/>
                    <a:pt x="3476720" y="437388"/>
                  </a:cubicBezTo>
                  <a:cubicBezTo>
                    <a:pt x="3483769" y="426244"/>
                    <a:pt x="3483198" y="444627"/>
                    <a:pt x="3494246" y="440722"/>
                  </a:cubicBezTo>
                  <a:cubicBezTo>
                    <a:pt x="3495294" y="435292"/>
                    <a:pt x="3490056" y="425196"/>
                    <a:pt x="3503295" y="428530"/>
                  </a:cubicBezTo>
                  <a:cubicBezTo>
                    <a:pt x="3503009" y="432435"/>
                    <a:pt x="3497580" y="432721"/>
                    <a:pt x="3498723" y="437674"/>
                  </a:cubicBezTo>
                  <a:cubicBezTo>
                    <a:pt x="3504629" y="437769"/>
                    <a:pt x="3510439" y="437864"/>
                    <a:pt x="3516344" y="437959"/>
                  </a:cubicBezTo>
                  <a:cubicBezTo>
                    <a:pt x="3519202" y="424815"/>
                    <a:pt x="3507010" y="421862"/>
                    <a:pt x="3499009" y="416147"/>
                  </a:cubicBezTo>
                  <a:cubicBezTo>
                    <a:pt x="3505772" y="423863"/>
                    <a:pt x="3483959" y="425005"/>
                    <a:pt x="3485769" y="419005"/>
                  </a:cubicBezTo>
                  <a:cubicBezTo>
                    <a:pt x="3486722" y="415576"/>
                    <a:pt x="3490722" y="414338"/>
                    <a:pt x="3494627" y="413004"/>
                  </a:cubicBezTo>
                  <a:cubicBezTo>
                    <a:pt x="3502438" y="414814"/>
                    <a:pt x="3512915" y="414909"/>
                    <a:pt x="3516535" y="419481"/>
                  </a:cubicBezTo>
                  <a:cubicBezTo>
                    <a:pt x="3512534" y="433959"/>
                    <a:pt x="3543395" y="435674"/>
                    <a:pt x="3533775" y="444437"/>
                  </a:cubicBezTo>
                  <a:cubicBezTo>
                    <a:pt x="3555587" y="446056"/>
                    <a:pt x="3536442" y="435197"/>
                    <a:pt x="3547206" y="432340"/>
                  </a:cubicBezTo>
                  <a:cubicBezTo>
                    <a:pt x="3571875" y="436245"/>
                    <a:pt x="3573494" y="435864"/>
                    <a:pt x="3582543" y="426720"/>
                  </a:cubicBezTo>
                  <a:cubicBezTo>
                    <a:pt x="3602831" y="420052"/>
                    <a:pt x="3609213" y="430816"/>
                    <a:pt x="3591211" y="436055"/>
                  </a:cubicBezTo>
                  <a:cubicBezTo>
                    <a:pt x="3618738" y="436340"/>
                    <a:pt x="3634359" y="426434"/>
                    <a:pt x="3657219" y="437007"/>
                  </a:cubicBezTo>
                  <a:cubicBezTo>
                    <a:pt x="3660648" y="430149"/>
                    <a:pt x="3637026" y="426910"/>
                    <a:pt x="3653028" y="421481"/>
                  </a:cubicBezTo>
                  <a:cubicBezTo>
                    <a:pt x="3662934" y="427577"/>
                    <a:pt x="3666077" y="428816"/>
                    <a:pt x="3670649" y="418719"/>
                  </a:cubicBezTo>
                  <a:cubicBezTo>
                    <a:pt x="3660172" y="416719"/>
                    <a:pt x="3650647" y="413956"/>
                    <a:pt x="3635502" y="415100"/>
                  </a:cubicBezTo>
                  <a:cubicBezTo>
                    <a:pt x="3638264" y="400812"/>
                    <a:pt x="3608927" y="410527"/>
                    <a:pt x="3622548" y="396430"/>
                  </a:cubicBezTo>
                  <a:cubicBezTo>
                    <a:pt x="3605879" y="391668"/>
                    <a:pt x="3621500" y="410242"/>
                    <a:pt x="3604832" y="405384"/>
                  </a:cubicBezTo>
                  <a:cubicBezTo>
                    <a:pt x="3605403" y="395859"/>
                    <a:pt x="3599688" y="390620"/>
                    <a:pt x="3596354" y="383667"/>
                  </a:cubicBezTo>
                  <a:cubicBezTo>
                    <a:pt x="3582448" y="383953"/>
                    <a:pt x="3569780" y="383381"/>
                    <a:pt x="3565684" y="377000"/>
                  </a:cubicBezTo>
                  <a:cubicBezTo>
                    <a:pt x="3575209" y="377666"/>
                    <a:pt x="3579686" y="374618"/>
                    <a:pt x="3579019" y="367951"/>
                  </a:cubicBezTo>
                  <a:cubicBezTo>
                    <a:pt x="3559588" y="372046"/>
                    <a:pt x="3567303" y="357664"/>
                    <a:pt x="3566065" y="349282"/>
                  </a:cubicBezTo>
                  <a:cubicBezTo>
                    <a:pt x="3560731" y="363855"/>
                    <a:pt x="3535013" y="347663"/>
                    <a:pt x="3521869" y="364046"/>
                  </a:cubicBezTo>
                  <a:cubicBezTo>
                    <a:pt x="3528441" y="364617"/>
                    <a:pt x="3538061" y="363188"/>
                    <a:pt x="3539395" y="367379"/>
                  </a:cubicBezTo>
                  <a:cubicBezTo>
                    <a:pt x="3517583" y="368141"/>
                    <a:pt x="3542919" y="375571"/>
                    <a:pt x="3539204" y="382810"/>
                  </a:cubicBezTo>
                  <a:cubicBezTo>
                    <a:pt x="3532823" y="378333"/>
                    <a:pt x="3525298" y="380238"/>
                    <a:pt x="3525965" y="388810"/>
                  </a:cubicBezTo>
                  <a:cubicBezTo>
                    <a:pt x="3533204" y="397574"/>
                    <a:pt x="3546348" y="377285"/>
                    <a:pt x="3556731" y="389287"/>
                  </a:cubicBezTo>
                  <a:cubicBezTo>
                    <a:pt x="3550920" y="389287"/>
                    <a:pt x="3552635" y="394621"/>
                    <a:pt x="3547872" y="395288"/>
                  </a:cubicBezTo>
                  <a:cubicBezTo>
                    <a:pt x="3541109" y="390144"/>
                    <a:pt x="3530727" y="396050"/>
                    <a:pt x="3521488" y="397955"/>
                  </a:cubicBezTo>
                  <a:cubicBezTo>
                    <a:pt x="3513582" y="393859"/>
                    <a:pt x="3531489" y="378524"/>
                    <a:pt x="3508534" y="379285"/>
                  </a:cubicBezTo>
                  <a:cubicBezTo>
                    <a:pt x="3514154" y="392906"/>
                    <a:pt x="3502819" y="399288"/>
                    <a:pt x="3521393" y="404146"/>
                  </a:cubicBezTo>
                  <a:cubicBezTo>
                    <a:pt x="3483388" y="407860"/>
                    <a:pt x="3513487" y="403479"/>
                    <a:pt x="3486245" y="397478"/>
                  </a:cubicBezTo>
                  <a:cubicBezTo>
                    <a:pt x="3479102" y="412623"/>
                    <a:pt x="3439573" y="412623"/>
                    <a:pt x="3433286" y="409004"/>
                  </a:cubicBezTo>
                  <a:cubicBezTo>
                    <a:pt x="3448336" y="400621"/>
                    <a:pt x="3421285" y="389763"/>
                    <a:pt x="3420713" y="371856"/>
                  </a:cubicBezTo>
                  <a:cubicBezTo>
                    <a:pt x="3449669" y="377762"/>
                    <a:pt x="3418999" y="347377"/>
                    <a:pt x="3438525" y="359759"/>
                  </a:cubicBezTo>
                  <a:cubicBezTo>
                    <a:pt x="3427476" y="331851"/>
                    <a:pt x="3394043" y="350425"/>
                    <a:pt x="3363849" y="352425"/>
                  </a:cubicBezTo>
                  <a:cubicBezTo>
                    <a:pt x="3359944" y="362236"/>
                    <a:pt x="3370612" y="362141"/>
                    <a:pt x="3372422" y="367951"/>
                  </a:cubicBezTo>
                  <a:cubicBezTo>
                    <a:pt x="3353181" y="365474"/>
                    <a:pt x="3375851" y="374142"/>
                    <a:pt x="3363468" y="373951"/>
                  </a:cubicBezTo>
                  <a:cubicBezTo>
                    <a:pt x="3363468" y="369856"/>
                    <a:pt x="3355848" y="370999"/>
                    <a:pt x="3354800" y="367665"/>
                  </a:cubicBezTo>
                  <a:cubicBezTo>
                    <a:pt x="3342418" y="327850"/>
                    <a:pt x="3392234" y="345567"/>
                    <a:pt x="3412522" y="334613"/>
                  </a:cubicBezTo>
                  <a:cubicBezTo>
                    <a:pt x="3388519" y="334327"/>
                    <a:pt x="3388424" y="320516"/>
                    <a:pt x="3373184" y="321659"/>
                  </a:cubicBezTo>
                  <a:cubicBezTo>
                    <a:pt x="3378899" y="315468"/>
                    <a:pt x="3397949" y="318802"/>
                    <a:pt x="3399758" y="309753"/>
                  </a:cubicBezTo>
                  <a:cubicBezTo>
                    <a:pt x="3375089" y="316421"/>
                    <a:pt x="3388519" y="304324"/>
                    <a:pt x="3378041" y="294037"/>
                  </a:cubicBezTo>
                  <a:cubicBezTo>
                    <a:pt x="3361658" y="290513"/>
                    <a:pt x="3370898" y="305467"/>
                    <a:pt x="3355848" y="302990"/>
                  </a:cubicBezTo>
                  <a:cubicBezTo>
                    <a:pt x="3355562" y="287274"/>
                    <a:pt x="3363182" y="293751"/>
                    <a:pt x="3369374" y="284702"/>
                  </a:cubicBezTo>
                  <a:cubicBezTo>
                    <a:pt x="3368802" y="277844"/>
                    <a:pt x="3358229" y="288512"/>
                    <a:pt x="3347371" y="284417"/>
                  </a:cubicBezTo>
                  <a:cubicBezTo>
                    <a:pt x="3345561" y="289655"/>
                    <a:pt x="3353753" y="292417"/>
                    <a:pt x="3347181" y="293656"/>
                  </a:cubicBezTo>
                  <a:cubicBezTo>
                    <a:pt x="3319653" y="276701"/>
                    <a:pt x="3285649" y="298323"/>
                    <a:pt x="3250597" y="282988"/>
                  </a:cubicBezTo>
                  <a:cubicBezTo>
                    <a:pt x="3264599" y="276416"/>
                    <a:pt x="3253264" y="266795"/>
                    <a:pt x="3264123" y="261556"/>
                  </a:cubicBezTo>
                  <a:cubicBezTo>
                    <a:pt x="3270981" y="268034"/>
                    <a:pt x="3312509" y="289560"/>
                    <a:pt x="3316700" y="268510"/>
                  </a:cubicBezTo>
                  <a:cubicBezTo>
                    <a:pt x="3305461" y="269938"/>
                    <a:pt x="3301270" y="272415"/>
                    <a:pt x="3294793" y="265081"/>
                  </a:cubicBezTo>
                  <a:cubicBezTo>
                    <a:pt x="3313271" y="270129"/>
                    <a:pt x="3295745" y="249174"/>
                    <a:pt x="3308318" y="249841"/>
                  </a:cubicBezTo>
                  <a:cubicBezTo>
                    <a:pt x="3308699" y="253651"/>
                    <a:pt x="3309461" y="257175"/>
                    <a:pt x="3316986" y="256127"/>
                  </a:cubicBezTo>
                  <a:cubicBezTo>
                    <a:pt x="3321368" y="247174"/>
                    <a:pt x="3322225" y="238030"/>
                    <a:pt x="3321749" y="234601"/>
                  </a:cubicBezTo>
                  <a:cubicBezTo>
                    <a:pt x="3310985" y="241649"/>
                    <a:pt x="3316796" y="208217"/>
                    <a:pt x="3313462" y="206692"/>
                  </a:cubicBezTo>
                  <a:cubicBezTo>
                    <a:pt x="3321558" y="212122"/>
                    <a:pt x="3344894" y="211169"/>
                    <a:pt x="3348704" y="204121"/>
                  </a:cubicBezTo>
                  <a:cubicBezTo>
                    <a:pt x="3310414" y="195643"/>
                    <a:pt x="3299746" y="201739"/>
                    <a:pt x="3265075" y="208979"/>
                  </a:cubicBezTo>
                  <a:cubicBezTo>
                    <a:pt x="3264884" y="203645"/>
                    <a:pt x="3266218" y="199454"/>
                    <a:pt x="3269647" y="196691"/>
                  </a:cubicBezTo>
                  <a:cubicBezTo>
                    <a:pt x="3260408" y="199739"/>
                    <a:pt x="3246025" y="207359"/>
                    <a:pt x="3234500" y="199263"/>
                  </a:cubicBezTo>
                  <a:cubicBezTo>
                    <a:pt x="3232309" y="202883"/>
                    <a:pt x="3229642" y="206216"/>
                    <a:pt x="3225546" y="208407"/>
                  </a:cubicBezTo>
                  <a:cubicBezTo>
                    <a:pt x="3206877" y="191929"/>
                    <a:pt x="3136202" y="218313"/>
                    <a:pt x="3151061" y="191929"/>
                  </a:cubicBezTo>
                  <a:cubicBezTo>
                    <a:pt x="3145250" y="191834"/>
                    <a:pt x="3139345" y="191738"/>
                    <a:pt x="3133439" y="191643"/>
                  </a:cubicBezTo>
                  <a:cubicBezTo>
                    <a:pt x="3130773" y="197072"/>
                    <a:pt x="3146108" y="204597"/>
                    <a:pt x="3133154" y="207074"/>
                  </a:cubicBezTo>
                  <a:cubicBezTo>
                    <a:pt x="3116961" y="205930"/>
                    <a:pt x="3117628" y="193262"/>
                    <a:pt x="3093720" y="197263"/>
                  </a:cubicBezTo>
                  <a:cubicBezTo>
                    <a:pt x="3095625" y="216599"/>
                    <a:pt x="3065812" y="202025"/>
                    <a:pt x="3062954" y="196787"/>
                  </a:cubicBezTo>
                  <a:cubicBezTo>
                    <a:pt x="3058954" y="202121"/>
                    <a:pt x="3052953" y="206216"/>
                    <a:pt x="3045143" y="208883"/>
                  </a:cubicBezTo>
                  <a:cubicBezTo>
                    <a:pt x="3030093" y="197358"/>
                    <a:pt x="3023521" y="205835"/>
                    <a:pt x="2997041" y="195834"/>
                  </a:cubicBezTo>
                  <a:cubicBezTo>
                    <a:pt x="2992184" y="207264"/>
                    <a:pt x="3011805" y="202121"/>
                    <a:pt x="3014377" y="208407"/>
                  </a:cubicBezTo>
                  <a:cubicBezTo>
                    <a:pt x="3006662" y="212122"/>
                    <a:pt x="2983230" y="208026"/>
                    <a:pt x="2979230" y="207931"/>
                  </a:cubicBezTo>
                  <a:cubicBezTo>
                    <a:pt x="2979420" y="202787"/>
                    <a:pt x="2991422" y="206407"/>
                    <a:pt x="2992469" y="201930"/>
                  </a:cubicBezTo>
                  <a:cubicBezTo>
                    <a:pt x="2978753" y="202692"/>
                    <a:pt x="3003804" y="193167"/>
                    <a:pt x="2988278" y="192596"/>
                  </a:cubicBezTo>
                  <a:cubicBezTo>
                    <a:pt x="2990755" y="201930"/>
                    <a:pt x="2969419" y="209836"/>
                    <a:pt x="2961799" y="201454"/>
                  </a:cubicBezTo>
                  <a:cubicBezTo>
                    <a:pt x="2961989" y="196310"/>
                    <a:pt x="2973991" y="199930"/>
                    <a:pt x="2975134" y="195453"/>
                  </a:cubicBezTo>
                  <a:cubicBezTo>
                    <a:pt x="2954084" y="193262"/>
                    <a:pt x="2954274" y="206597"/>
                    <a:pt x="2935510" y="197929"/>
                  </a:cubicBezTo>
                  <a:cubicBezTo>
                    <a:pt x="2923223" y="204311"/>
                    <a:pt x="2943320" y="214884"/>
                    <a:pt x="2926366" y="216313"/>
                  </a:cubicBezTo>
                  <a:cubicBezTo>
                    <a:pt x="2920937" y="208788"/>
                    <a:pt x="2891695" y="217456"/>
                    <a:pt x="2886932" y="209550"/>
                  </a:cubicBezTo>
                  <a:cubicBezTo>
                    <a:pt x="2903030" y="209074"/>
                    <a:pt x="2903887" y="205550"/>
                    <a:pt x="2917698" y="210026"/>
                  </a:cubicBezTo>
                  <a:cubicBezTo>
                    <a:pt x="2919127" y="203740"/>
                    <a:pt x="2926652" y="201930"/>
                    <a:pt x="2931128" y="197929"/>
                  </a:cubicBezTo>
                  <a:cubicBezTo>
                    <a:pt x="2919889" y="197453"/>
                    <a:pt x="2925032" y="185833"/>
                    <a:pt x="2913793" y="185356"/>
                  </a:cubicBezTo>
                  <a:cubicBezTo>
                    <a:pt x="2916079" y="206407"/>
                    <a:pt x="2885980" y="195834"/>
                    <a:pt x="2873978" y="200216"/>
                  </a:cubicBezTo>
                  <a:cubicBezTo>
                    <a:pt x="2877407" y="200977"/>
                    <a:pt x="2882646" y="200406"/>
                    <a:pt x="2882741" y="203359"/>
                  </a:cubicBezTo>
                  <a:cubicBezTo>
                    <a:pt x="2877122" y="204883"/>
                    <a:pt x="2856357" y="210788"/>
                    <a:pt x="2856357" y="206026"/>
                  </a:cubicBezTo>
                  <a:cubicBezTo>
                    <a:pt x="2860262" y="200692"/>
                    <a:pt x="2871216" y="196691"/>
                    <a:pt x="2856548" y="193738"/>
                  </a:cubicBezTo>
                  <a:cubicBezTo>
                    <a:pt x="2855214" y="208121"/>
                    <a:pt x="2833116" y="194024"/>
                    <a:pt x="2830259" y="190214"/>
                  </a:cubicBezTo>
                  <a:cubicBezTo>
                    <a:pt x="2827020" y="197549"/>
                    <a:pt x="2829687" y="202787"/>
                    <a:pt x="2808065" y="202216"/>
                  </a:cubicBezTo>
                  <a:cubicBezTo>
                    <a:pt x="2811875" y="188024"/>
                    <a:pt x="2803398" y="193358"/>
                    <a:pt x="2799588" y="189738"/>
                  </a:cubicBezTo>
                  <a:cubicBezTo>
                    <a:pt x="2800541" y="186309"/>
                    <a:pt x="2804541" y="184975"/>
                    <a:pt x="2808446" y="183737"/>
                  </a:cubicBezTo>
                  <a:cubicBezTo>
                    <a:pt x="2810161" y="189643"/>
                    <a:pt x="2809780" y="196977"/>
                    <a:pt x="2821400" y="196215"/>
                  </a:cubicBezTo>
                  <a:cubicBezTo>
                    <a:pt x="2814923" y="182404"/>
                    <a:pt x="2801779" y="173069"/>
                    <a:pt x="2773490" y="173926"/>
                  </a:cubicBezTo>
                  <a:cubicBezTo>
                    <a:pt x="2762631" y="177927"/>
                    <a:pt x="2781205" y="183356"/>
                    <a:pt x="2768823" y="186214"/>
                  </a:cubicBezTo>
                  <a:cubicBezTo>
                    <a:pt x="2759012" y="174879"/>
                    <a:pt x="2728817" y="174022"/>
                    <a:pt x="2738057" y="185738"/>
                  </a:cubicBezTo>
                  <a:cubicBezTo>
                    <a:pt x="2721674" y="186690"/>
                    <a:pt x="2726817" y="173069"/>
                    <a:pt x="2707481" y="176022"/>
                  </a:cubicBezTo>
                  <a:cubicBezTo>
                    <a:pt x="2703481" y="185833"/>
                    <a:pt x="2718721" y="182594"/>
                    <a:pt x="2720435" y="188595"/>
                  </a:cubicBezTo>
                  <a:cubicBezTo>
                    <a:pt x="2701004" y="185738"/>
                    <a:pt x="2681097" y="184690"/>
                    <a:pt x="2676335" y="194120"/>
                  </a:cubicBezTo>
                  <a:cubicBezTo>
                    <a:pt x="2663762" y="194596"/>
                    <a:pt x="2652332" y="194120"/>
                    <a:pt x="2654523" y="184595"/>
                  </a:cubicBezTo>
                  <a:cubicBezTo>
                    <a:pt x="2659666" y="185166"/>
                    <a:pt x="2664428" y="190214"/>
                    <a:pt x="2667667" y="184785"/>
                  </a:cubicBezTo>
                  <a:cubicBezTo>
                    <a:pt x="2658428" y="175927"/>
                    <a:pt x="2644331" y="179356"/>
                    <a:pt x="2628138" y="181070"/>
                  </a:cubicBezTo>
                  <a:cubicBezTo>
                    <a:pt x="2632806" y="171831"/>
                    <a:pt x="2618423" y="175450"/>
                    <a:pt x="2610707" y="174593"/>
                  </a:cubicBezTo>
                  <a:cubicBezTo>
                    <a:pt x="2620423" y="168307"/>
                    <a:pt x="2608612" y="165830"/>
                    <a:pt x="2611088" y="156115"/>
                  </a:cubicBezTo>
                  <a:cubicBezTo>
                    <a:pt x="2602897" y="156400"/>
                    <a:pt x="2596325" y="157925"/>
                    <a:pt x="2593372" y="162020"/>
                  </a:cubicBezTo>
                  <a:cubicBezTo>
                    <a:pt x="2612136" y="161734"/>
                    <a:pt x="2593277" y="178022"/>
                    <a:pt x="2584323" y="177260"/>
                  </a:cubicBezTo>
                  <a:cubicBezTo>
                    <a:pt x="2578799" y="169926"/>
                    <a:pt x="2584990" y="171545"/>
                    <a:pt x="2580227" y="161734"/>
                  </a:cubicBezTo>
                  <a:cubicBezTo>
                    <a:pt x="2566226" y="158782"/>
                    <a:pt x="2570988" y="169640"/>
                    <a:pt x="2562511" y="170688"/>
                  </a:cubicBezTo>
                  <a:cubicBezTo>
                    <a:pt x="2562035" y="163068"/>
                    <a:pt x="2547652" y="169545"/>
                    <a:pt x="2544985" y="170402"/>
                  </a:cubicBezTo>
                  <a:cubicBezTo>
                    <a:pt x="2546128" y="166021"/>
                    <a:pt x="2552319" y="165354"/>
                    <a:pt x="2553938" y="161258"/>
                  </a:cubicBezTo>
                  <a:cubicBezTo>
                    <a:pt x="2538698" y="163544"/>
                    <a:pt x="2537174" y="156400"/>
                    <a:pt x="2523268" y="157734"/>
                  </a:cubicBezTo>
                  <a:cubicBezTo>
                    <a:pt x="2521458" y="162973"/>
                    <a:pt x="2529650" y="165735"/>
                    <a:pt x="2523077" y="166973"/>
                  </a:cubicBezTo>
                  <a:cubicBezTo>
                    <a:pt x="2511362" y="165449"/>
                    <a:pt x="2508409" y="164306"/>
                    <a:pt x="2496884" y="157353"/>
                  </a:cubicBezTo>
                  <a:cubicBezTo>
                    <a:pt x="2484406" y="164783"/>
                    <a:pt x="2516886" y="178689"/>
                    <a:pt x="2505075" y="185261"/>
                  </a:cubicBezTo>
                  <a:cubicBezTo>
                    <a:pt x="2491169" y="184499"/>
                    <a:pt x="2486787" y="168116"/>
                    <a:pt x="2470023" y="178594"/>
                  </a:cubicBezTo>
                  <a:cubicBezTo>
                    <a:pt x="2470118" y="174498"/>
                    <a:pt x="2470214" y="170307"/>
                    <a:pt x="2470309" y="166306"/>
                  </a:cubicBezTo>
                  <a:cubicBezTo>
                    <a:pt x="2450497" y="166973"/>
                    <a:pt x="2433066" y="165925"/>
                    <a:pt x="2444210" y="153543"/>
                  </a:cubicBezTo>
                  <a:cubicBezTo>
                    <a:pt x="2403729" y="159353"/>
                    <a:pt x="2368391" y="160496"/>
                    <a:pt x="2330101" y="145637"/>
                  </a:cubicBezTo>
                  <a:lnTo>
                    <a:pt x="2329720" y="161068"/>
                  </a:lnTo>
                  <a:cubicBezTo>
                    <a:pt x="2322195" y="159734"/>
                    <a:pt x="2318385" y="165449"/>
                    <a:pt x="2316575" y="160877"/>
                  </a:cubicBezTo>
                  <a:cubicBezTo>
                    <a:pt x="2328767" y="154591"/>
                    <a:pt x="2328958" y="143161"/>
                    <a:pt x="2308193" y="142208"/>
                  </a:cubicBezTo>
                  <a:cubicBezTo>
                    <a:pt x="2297335" y="146113"/>
                    <a:pt x="2315909" y="151638"/>
                    <a:pt x="2303526" y="154496"/>
                  </a:cubicBezTo>
                  <a:cubicBezTo>
                    <a:pt x="2273046" y="137636"/>
                    <a:pt x="2231041" y="152686"/>
                    <a:pt x="2185130" y="143446"/>
                  </a:cubicBezTo>
                  <a:cubicBezTo>
                    <a:pt x="2180749" y="149162"/>
                    <a:pt x="2198084" y="154019"/>
                    <a:pt x="2184845" y="155829"/>
                  </a:cubicBezTo>
                  <a:cubicBezTo>
                    <a:pt x="2174748" y="150495"/>
                    <a:pt x="2166366" y="144018"/>
                    <a:pt x="2149983" y="142970"/>
                  </a:cubicBezTo>
                  <a:cubicBezTo>
                    <a:pt x="2150459" y="150590"/>
                    <a:pt x="2147411" y="155734"/>
                    <a:pt x="2140839" y="158305"/>
                  </a:cubicBezTo>
                  <a:cubicBezTo>
                    <a:pt x="2131219" y="158687"/>
                    <a:pt x="2126933" y="155543"/>
                    <a:pt x="2127885" y="148876"/>
                  </a:cubicBezTo>
                  <a:cubicBezTo>
                    <a:pt x="2135410" y="149162"/>
                    <a:pt x="2139220" y="146685"/>
                    <a:pt x="2141220" y="142875"/>
                  </a:cubicBezTo>
                  <a:cubicBezTo>
                    <a:pt x="2137791" y="142113"/>
                    <a:pt x="2136172" y="140208"/>
                    <a:pt x="2137029" y="136684"/>
                  </a:cubicBezTo>
                  <a:cubicBezTo>
                    <a:pt x="2125028" y="139922"/>
                    <a:pt x="2103215" y="141922"/>
                    <a:pt x="2106454" y="126968"/>
                  </a:cubicBezTo>
                  <a:cubicBezTo>
                    <a:pt x="2082165" y="123444"/>
                    <a:pt x="2097405" y="131635"/>
                    <a:pt x="2088928" y="135922"/>
                  </a:cubicBezTo>
                  <a:cubicBezTo>
                    <a:pt x="2075879" y="121253"/>
                    <a:pt x="2056543" y="127445"/>
                    <a:pt x="2032159" y="130683"/>
                  </a:cubicBezTo>
                  <a:cubicBezTo>
                    <a:pt x="2031302" y="135255"/>
                    <a:pt x="2033207" y="142113"/>
                    <a:pt x="2027587" y="142875"/>
                  </a:cubicBezTo>
                  <a:cubicBezTo>
                    <a:pt x="2024444" y="133731"/>
                    <a:pt x="2017205" y="146495"/>
                    <a:pt x="2007203" y="142113"/>
                  </a:cubicBezTo>
                  <a:cubicBezTo>
                    <a:pt x="1999774" y="127825"/>
                    <a:pt x="2011680" y="130588"/>
                    <a:pt x="2027873" y="133636"/>
                  </a:cubicBezTo>
                  <a:cubicBezTo>
                    <a:pt x="2021967" y="117348"/>
                    <a:pt x="1998155" y="129540"/>
                    <a:pt x="1987106" y="135255"/>
                  </a:cubicBezTo>
                  <a:cubicBezTo>
                    <a:pt x="1960055" y="131445"/>
                    <a:pt x="1934909" y="111824"/>
                    <a:pt x="1908524" y="124777"/>
                  </a:cubicBezTo>
                  <a:cubicBezTo>
                    <a:pt x="1911763" y="125254"/>
                    <a:pt x="1920526" y="135636"/>
                    <a:pt x="1912144" y="134207"/>
                  </a:cubicBezTo>
                  <a:cubicBezTo>
                    <a:pt x="1898428" y="122682"/>
                    <a:pt x="1865852" y="112014"/>
                    <a:pt x="1845850" y="120872"/>
                  </a:cubicBezTo>
                  <a:cubicBezTo>
                    <a:pt x="1830419" y="108966"/>
                    <a:pt x="1806607" y="111157"/>
                    <a:pt x="1782794" y="116396"/>
                  </a:cubicBezTo>
                  <a:cubicBezTo>
                    <a:pt x="1782985" y="113347"/>
                    <a:pt x="1783271" y="110204"/>
                    <a:pt x="1783461" y="107156"/>
                  </a:cubicBezTo>
                  <a:cubicBezTo>
                    <a:pt x="1766888" y="106585"/>
                    <a:pt x="1760601" y="107823"/>
                    <a:pt x="1744790" y="113538"/>
                  </a:cubicBezTo>
                  <a:cubicBezTo>
                    <a:pt x="1732788" y="102775"/>
                    <a:pt x="1718882" y="106775"/>
                    <a:pt x="1702594" y="106966"/>
                  </a:cubicBezTo>
                  <a:lnTo>
                    <a:pt x="1703642" y="94678"/>
                  </a:lnTo>
                  <a:cubicBezTo>
                    <a:pt x="1682020" y="92011"/>
                    <a:pt x="1661160" y="91440"/>
                    <a:pt x="1640777" y="90869"/>
                  </a:cubicBezTo>
                  <a:cubicBezTo>
                    <a:pt x="1620107" y="90106"/>
                    <a:pt x="1599914" y="89535"/>
                    <a:pt x="1579721" y="86868"/>
                  </a:cubicBezTo>
                  <a:cubicBezTo>
                    <a:pt x="1557719" y="84011"/>
                    <a:pt x="1541431" y="69151"/>
                    <a:pt x="1525334" y="66389"/>
                  </a:cubicBezTo>
                  <a:cubicBezTo>
                    <a:pt x="1522476" y="65913"/>
                    <a:pt x="1500950" y="80391"/>
                    <a:pt x="1499045" y="66961"/>
                  </a:cubicBezTo>
                  <a:cubicBezTo>
                    <a:pt x="1494377" y="72295"/>
                    <a:pt x="1511046" y="78486"/>
                    <a:pt x="1497902" y="79248"/>
                  </a:cubicBezTo>
                  <a:cubicBezTo>
                    <a:pt x="1452182" y="71056"/>
                    <a:pt x="1431322" y="66199"/>
                    <a:pt x="1385888" y="59055"/>
                  </a:cubicBezTo>
                  <a:cubicBezTo>
                    <a:pt x="1384649" y="63532"/>
                    <a:pt x="1386364" y="70580"/>
                    <a:pt x="1380363" y="70961"/>
                  </a:cubicBezTo>
                  <a:cubicBezTo>
                    <a:pt x="1379411" y="66675"/>
                    <a:pt x="1374743" y="64484"/>
                    <a:pt x="1377220" y="58293"/>
                  </a:cubicBezTo>
                  <a:cubicBezTo>
                    <a:pt x="1335310" y="49435"/>
                    <a:pt x="1309497" y="61246"/>
                    <a:pt x="1285208" y="49244"/>
                  </a:cubicBezTo>
                  <a:cubicBezTo>
                    <a:pt x="1272445" y="52673"/>
                    <a:pt x="1291685" y="62579"/>
                    <a:pt x="1279303" y="64198"/>
                  </a:cubicBezTo>
                  <a:cubicBezTo>
                    <a:pt x="1271207" y="57626"/>
                    <a:pt x="1279017" y="52864"/>
                    <a:pt x="1281113" y="45815"/>
                  </a:cubicBezTo>
                  <a:cubicBezTo>
                    <a:pt x="1261586" y="38195"/>
                    <a:pt x="1272350" y="56102"/>
                    <a:pt x="1262253" y="56388"/>
                  </a:cubicBezTo>
                  <a:cubicBezTo>
                    <a:pt x="1256348" y="55817"/>
                    <a:pt x="1250442" y="55245"/>
                    <a:pt x="1244537" y="54673"/>
                  </a:cubicBezTo>
                  <a:cubicBezTo>
                    <a:pt x="1254157" y="36767"/>
                    <a:pt x="1203674" y="38481"/>
                    <a:pt x="1218343" y="49054"/>
                  </a:cubicBezTo>
                  <a:cubicBezTo>
                    <a:pt x="1220248" y="41910"/>
                    <a:pt x="1238155" y="49054"/>
                    <a:pt x="1235678" y="53816"/>
                  </a:cubicBezTo>
                  <a:cubicBezTo>
                    <a:pt x="1226820" y="55721"/>
                    <a:pt x="1188434" y="52959"/>
                    <a:pt x="1210056" y="42005"/>
                  </a:cubicBezTo>
                  <a:cubicBezTo>
                    <a:pt x="1191959" y="49530"/>
                    <a:pt x="1174814" y="48673"/>
                    <a:pt x="1161669" y="34195"/>
                  </a:cubicBezTo>
                  <a:cubicBezTo>
                    <a:pt x="1151668" y="39910"/>
                    <a:pt x="1169861" y="56007"/>
                    <a:pt x="1142048" y="50959"/>
                  </a:cubicBezTo>
                  <a:cubicBezTo>
                    <a:pt x="1146524" y="42672"/>
                    <a:pt x="1136523" y="42481"/>
                    <a:pt x="1139000" y="35242"/>
                  </a:cubicBezTo>
                  <a:cubicBezTo>
                    <a:pt x="1115282" y="30671"/>
                    <a:pt x="1110901" y="37624"/>
                    <a:pt x="1090327" y="24575"/>
                  </a:cubicBezTo>
                  <a:cubicBezTo>
                    <a:pt x="1083183" y="31623"/>
                    <a:pt x="1078421" y="35623"/>
                    <a:pt x="1083945" y="45625"/>
                  </a:cubicBezTo>
                  <a:cubicBezTo>
                    <a:pt x="1076516" y="44958"/>
                    <a:pt x="1068991" y="44291"/>
                    <a:pt x="1061561" y="43529"/>
                  </a:cubicBezTo>
                  <a:cubicBezTo>
                    <a:pt x="1060514" y="25622"/>
                    <a:pt x="1034796" y="21526"/>
                    <a:pt x="1004697" y="20002"/>
                  </a:cubicBezTo>
                  <a:cubicBezTo>
                    <a:pt x="1003554" y="25717"/>
                    <a:pt x="1000792" y="30004"/>
                    <a:pt x="994600" y="31528"/>
                  </a:cubicBezTo>
                  <a:cubicBezTo>
                    <a:pt x="994410" y="32575"/>
                    <a:pt x="950309" y="11049"/>
                    <a:pt x="973074" y="17335"/>
                  </a:cubicBezTo>
                  <a:cubicBezTo>
                    <a:pt x="954786" y="12287"/>
                    <a:pt x="930593" y="9525"/>
                    <a:pt x="909733" y="9620"/>
                  </a:cubicBezTo>
                  <a:cubicBezTo>
                    <a:pt x="888873" y="9811"/>
                    <a:pt x="871633" y="12573"/>
                    <a:pt x="867632" y="18288"/>
                  </a:cubicBezTo>
                  <a:cubicBezTo>
                    <a:pt x="861251" y="-95"/>
                    <a:pt x="835628" y="10763"/>
                    <a:pt x="813626" y="2000"/>
                  </a:cubicBezTo>
                  <a:cubicBezTo>
                    <a:pt x="808768" y="5715"/>
                    <a:pt x="805434" y="10763"/>
                    <a:pt x="799052" y="13240"/>
                  </a:cubicBezTo>
                  <a:cubicBezTo>
                    <a:pt x="798576" y="9620"/>
                    <a:pt x="800481" y="4572"/>
                    <a:pt x="795052" y="3715"/>
                  </a:cubicBezTo>
                  <a:cubicBezTo>
                    <a:pt x="792194" y="18955"/>
                    <a:pt x="780764" y="1715"/>
                    <a:pt x="772001" y="2286"/>
                  </a:cubicBezTo>
                  <a:cubicBezTo>
                    <a:pt x="756476" y="7429"/>
                    <a:pt x="772478" y="17812"/>
                    <a:pt x="756952" y="19907"/>
                  </a:cubicBezTo>
                  <a:cubicBezTo>
                    <a:pt x="747617" y="16478"/>
                    <a:pt x="753999" y="3810"/>
                    <a:pt x="739426" y="3429"/>
                  </a:cubicBezTo>
                  <a:cubicBezTo>
                    <a:pt x="734663" y="8858"/>
                    <a:pt x="752666" y="14573"/>
                    <a:pt x="738664" y="15716"/>
                  </a:cubicBezTo>
                  <a:cubicBezTo>
                    <a:pt x="735616" y="15526"/>
                    <a:pt x="732473" y="15335"/>
                    <a:pt x="729425" y="15145"/>
                  </a:cubicBezTo>
                  <a:cubicBezTo>
                    <a:pt x="728377" y="7906"/>
                    <a:pt x="730853" y="3334"/>
                    <a:pt x="734949" y="0"/>
                  </a:cubicBezTo>
                  <a:cubicBezTo>
                    <a:pt x="697706" y="4477"/>
                    <a:pt x="675418" y="5334"/>
                    <a:pt x="646271" y="4381"/>
                  </a:cubicBezTo>
                  <a:cubicBezTo>
                    <a:pt x="638461" y="15050"/>
                    <a:pt x="662083" y="6858"/>
                    <a:pt x="659892" y="14192"/>
                  </a:cubicBezTo>
                  <a:cubicBezTo>
                    <a:pt x="623888" y="8858"/>
                    <a:pt x="587502" y="5810"/>
                    <a:pt x="554927" y="6286"/>
                  </a:cubicBezTo>
                  <a:cubicBezTo>
                    <a:pt x="522351" y="6572"/>
                    <a:pt x="492919" y="11621"/>
                    <a:pt x="471773" y="20383"/>
                  </a:cubicBezTo>
                  <a:cubicBezTo>
                    <a:pt x="452723" y="16954"/>
                    <a:pt x="434054" y="13525"/>
                    <a:pt x="415195" y="10192"/>
                  </a:cubicBezTo>
                  <a:cubicBezTo>
                    <a:pt x="411194" y="39052"/>
                    <a:pt x="328708" y="18574"/>
                    <a:pt x="310420" y="38481"/>
                  </a:cubicBezTo>
                  <a:cubicBezTo>
                    <a:pt x="326708" y="43625"/>
                    <a:pt x="346424" y="32861"/>
                    <a:pt x="362807" y="41148"/>
                  </a:cubicBezTo>
                  <a:cubicBezTo>
                    <a:pt x="344805" y="44958"/>
                    <a:pt x="337376" y="46292"/>
                    <a:pt x="343948" y="59817"/>
                  </a:cubicBezTo>
                  <a:cubicBezTo>
                    <a:pt x="326708" y="48577"/>
                    <a:pt x="328327" y="80677"/>
                    <a:pt x="306134" y="66294"/>
                  </a:cubicBezTo>
                  <a:cubicBezTo>
                    <a:pt x="304324" y="71628"/>
                    <a:pt x="313277" y="74200"/>
                    <a:pt x="306229" y="75533"/>
                  </a:cubicBezTo>
                  <a:cubicBezTo>
                    <a:pt x="294513" y="76105"/>
                    <a:pt x="286607" y="74104"/>
                    <a:pt x="282512" y="69532"/>
                  </a:cubicBezTo>
                  <a:cubicBezTo>
                    <a:pt x="302419" y="69913"/>
                    <a:pt x="282321" y="64770"/>
                    <a:pt x="282321" y="60293"/>
                  </a:cubicBezTo>
                  <a:cubicBezTo>
                    <a:pt x="287750" y="57626"/>
                    <a:pt x="294989" y="56102"/>
                    <a:pt x="305943" y="57055"/>
                  </a:cubicBezTo>
                  <a:cubicBezTo>
                    <a:pt x="306419" y="49435"/>
                    <a:pt x="306419" y="42196"/>
                    <a:pt x="300895" y="38576"/>
                  </a:cubicBezTo>
                  <a:cubicBezTo>
                    <a:pt x="279749" y="37148"/>
                    <a:pt x="266129" y="41338"/>
                    <a:pt x="253175" y="45815"/>
                  </a:cubicBezTo>
                  <a:lnTo>
                    <a:pt x="253555" y="61246"/>
                  </a:lnTo>
                  <a:cubicBezTo>
                    <a:pt x="225647" y="59722"/>
                    <a:pt x="228028" y="76200"/>
                    <a:pt x="206312" y="78391"/>
                  </a:cubicBezTo>
                  <a:cubicBezTo>
                    <a:pt x="210884" y="93154"/>
                    <a:pt x="201168" y="99346"/>
                    <a:pt x="183452" y="100870"/>
                  </a:cubicBezTo>
                  <a:cubicBezTo>
                    <a:pt x="176498" y="117538"/>
                    <a:pt x="190310" y="125254"/>
                    <a:pt x="166021" y="132397"/>
                  </a:cubicBezTo>
                  <a:cubicBezTo>
                    <a:pt x="178975" y="132779"/>
                    <a:pt x="172688" y="143637"/>
                    <a:pt x="185452" y="144018"/>
                  </a:cubicBezTo>
                  <a:cubicBezTo>
                    <a:pt x="185452" y="133159"/>
                    <a:pt x="201263" y="150019"/>
                    <a:pt x="199358" y="140399"/>
                  </a:cubicBezTo>
                  <a:cubicBezTo>
                    <a:pt x="194215" y="139827"/>
                    <a:pt x="187833" y="135731"/>
                    <a:pt x="194405" y="134398"/>
                  </a:cubicBezTo>
                  <a:cubicBezTo>
                    <a:pt x="197929" y="140399"/>
                    <a:pt x="220599" y="132683"/>
                    <a:pt x="222790" y="139541"/>
                  </a:cubicBezTo>
                  <a:cubicBezTo>
                    <a:pt x="205264" y="145733"/>
                    <a:pt x="198882" y="154876"/>
                    <a:pt x="193262" y="164021"/>
                  </a:cubicBezTo>
                  <a:cubicBezTo>
                    <a:pt x="191834" y="166306"/>
                    <a:pt x="190500" y="168497"/>
                    <a:pt x="189071" y="170783"/>
                  </a:cubicBezTo>
                  <a:cubicBezTo>
                    <a:pt x="187643" y="172974"/>
                    <a:pt x="186119" y="175165"/>
                    <a:pt x="183547" y="177260"/>
                  </a:cubicBezTo>
                  <a:cubicBezTo>
                    <a:pt x="178784" y="181451"/>
                    <a:pt x="172593" y="185261"/>
                    <a:pt x="163544" y="188309"/>
                  </a:cubicBezTo>
                  <a:cubicBezTo>
                    <a:pt x="160401" y="189643"/>
                    <a:pt x="156210" y="190976"/>
                    <a:pt x="151352" y="192119"/>
                  </a:cubicBezTo>
                  <a:cubicBezTo>
                    <a:pt x="149543" y="190119"/>
                    <a:pt x="145923" y="189357"/>
                    <a:pt x="141827" y="188881"/>
                  </a:cubicBezTo>
                  <a:cubicBezTo>
                    <a:pt x="135922" y="188214"/>
                    <a:pt x="128969" y="188119"/>
                    <a:pt x="124968" y="186214"/>
                  </a:cubicBezTo>
                  <a:cubicBezTo>
                    <a:pt x="120396" y="180594"/>
                    <a:pt x="129826" y="166021"/>
                    <a:pt x="116681" y="165640"/>
                  </a:cubicBezTo>
                  <a:cubicBezTo>
                    <a:pt x="116586" y="165545"/>
                    <a:pt x="116491" y="165545"/>
                    <a:pt x="116300" y="165545"/>
                  </a:cubicBezTo>
                  <a:cubicBezTo>
                    <a:pt x="114776" y="171926"/>
                    <a:pt x="113348" y="178499"/>
                    <a:pt x="111157" y="184785"/>
                  </a:cubicBezTo>
                  <a:cubicBezTo>
                    <a:pt x="110109" y="181451"/>
                    <a:pt x="106204" y="181737"/>
                    <a:pt x="102203" y="182309"/>
                  </a:cubicBezTo>
                  <a:cubicBezTo>
                    <a:pt x="98107" y="182785"/>
                    <a:pt x="92869" y="183356"/>
                    <a:pt x="91535" y="180404"/>
                  </a:cubicBezTo>
                  <a:cubicBezTo>
                    <a:pt x="92583" y="189738"/>
                    <a:pt x="79629" y="189071"/>
                    <a:pt x="68009" y="191357"/>
                  </a:cubicBezTo>
                  <a:cubicBezTo>
                    <a:pt x="74771" y="198406"/>
                    <a:pt x="69342" y="201835"/>
                    <a:pt x="62294" y="205550"/>
                  </a:cubicBezTo>
                  <a:cubicBezTo>
                    <a:pt x="54959" y="209264"/>
                    <a:pt x="44958" y="213265"/>
                    <a:pt x="45625" y="220885"/>
                  </a:cubicBezTo>
                  <a:cubicBezTo>
                    <a:pt x="50387" y="220123"/>
                    <a:pt x="54864" y="219646"/>
                    <a:pt x="58960" y="219456"/>
                  </a:cubicBezTo>
                  <a:cubicBezTo>
                    <a:pt x="63056" y="219266"/>
                    <a:pt x="66104" y="219361"/>
                    <a:pt x="69152" y="219742"/>
                  </a:cubicBezTo>
                  <a:cubicBezTo>
                    <a:pt x="75438" y="220409"/>
                    <a:pt x="79820" y="222028"/>
                    <a:pt x="83249" y="224409"/>
                  </a:cubicBezTo>
                  <a:cubicBezTo>
                    <a:pt x="85820" y="219742"/>
                    <a:pt x="88011" y="214789"/>
                    <a:pt x="90678" y="210312"/>
                  </a:cubicBezTo>
                  <a:cubicBezTo>
                    <a:pt x="93059" y="205740"/>
                    <a:pt x="95917" y="201549"/>
                    <a:pt x="100013" y="198406"/>
                  </a:cubicBezTo>
                  <a:cubicBezTo>
                    <a:pt x="104394" y="198215"/>
                    <a:pt x="104775" y="201930"/>
                    <a:pt x="109823" y="200501"/>
                  </a:cubicBezTo>
                  <a:cubicBezTo>
                    <a:pt x="110490" y="195072"/>
                    <a:pt x="104489" y="193167"/>
                    <a:pt x="108871" y="191357"/>
                  </a:cubicBezTo>
                  <a:cubicBezTo>
                    <a:pt x="115348" y="201073"/>
                    <a:pt x="121063" y="200216"/>
                    <a:pt x="111919" y="191071"/>
                  </a:cubicBezTo>
                  <a:cubicBezTo>
                    <a:pt x="115538" y="190976"/>
                    <a:pt x="118205" y="191357"/>
                    <a:pt x="120491" y="192119"/>
                  </a:cubicBezTo>
                  <a:cubicBezTo>
                    <a:pt x="133255" y="192976"/>
                    <a:pt x="138875" y="196215"/>
                    <a:pt x="143161" y="200501"/>
                  </a:cubicBezTo>
                  <a:cubicBezTo>
                    <a:pt x="148971" y="206121"/>
                    <a:pt x="152400" y="213265"/>
                    <a:pt x="165830" y="218599"/>
                  </a:cubicBezTo>
                  <a:cubicBezTo>
                    <a:pt x="165830" y="218599"/>
                    <a:pt x="165926" y="218694"/>
                    <a:pt x="166021" y="218694"/>
                  </a:cubicBezTo>
                  <a:lnTo>
                    <a:pt x="165830" y="218694"/>
                  </a:lnTo>
                  <a:cubicBezTo>
                    <a:pt x="159829" y="217742"/>
                    <a:pt x="152305" y="217456"/>
                    <a:pt x="145066" y="218789"/>
                  </a:cubicBezTo>
                  <a:cubicBezTo>
                    <a:pt x="137541" y="219932"/>
                    <a:pt x="130207" y="222028"/>
                    <a:pt x="124873" y="224314"/>
                  </a:cubicBezTo>
                  <a:cubicBezTo>
                    <a:pt x="121253" y="227171"/>
                    <a:pt x="119634" y="231458"/>
                    <a:pt x="123063" y="236220"/>
                  </a:cubicBezTo>
                  <a:cubicBezTo>
                    <a:pt x="118015" y="233743"/>
                    <a:pt x="110300" y="234601"/>
                    <a:pt x="102299" y="236887"/>
                  </a:cubicBezTo>
                  <a:cubicBezTo>
                    <a:pt x="98107" y="238030"/>
                    <a:pt x="94393" y="239554"/>
                    <a:pt x="90392" y="241173"/>
                  </a:cubicBezTo>
                  <a:cubicBezTo>
                    <a:pt x="86487" y="242792"/>
                    <a:pt x="83058" y="244602"/>
                    <a:pt x="80677" y="246221"/>
                  </a:cubicBezTo>
                  <a:cubicBezTo>
                    <a:pt x="71819" y="245935"/>
                    <a:pt x="71438" y="238506"/>
                    <a:pt x="62198" y="238220"/>
                  </a:cubicBezTo>
                  <a:cubicBezTo>
                    <a:pt x="56197" y="240792"/>
                    <a:pt x="50959" y="243745"/>
                    <a:pt x="46292" y="246983"/>
                  </a:cubicBezTo>
                  <a:cubicBezTo>
                    <a:pt x="41148" y="250317"/>
                    <a:pt x="36481" y="253841"/>
                    <a:pt x="31909" y="257366"/>
                  </a:cubicBezTo>
                  <a:cubicBezTo>
                    <a:pt x="22384" y="264700"/>
                    <a:pt x="13335" y="272034"/>
                    <a:pt x="0" y="279083"/>
                  </a:cubicBezTo>
                  <a:cubicBezTo>
                    <a:pt x="6953" y="290703"/>
                    <a:pt x="2572" y="289465"/>
                    <a:pt x="4001" y="303467"/>
                  </a:cubicBezTo>
                  <a:cubicBezTo>
                    <a:pt x="15811" y="302514"/>
                    <a:pt x="22098" y="305657"/>
                    <a:pt x="28194" y="308896"/>
                  </a:cubicBezTo>
                  <a:cubicBezTo>
                    <a:pt x="34385" y="312039"/>
                    <a:pt x="39624" y="315849"/>
                    <a:pt x="48673" y="316706"/>
                  </a:cubicBezTo>
                  <a:cubicBezTo>
                    <a:pt x="52769" y="314230"/>
                    <a:pt x="61913" y="310896"/>
                    <a:pt x="70485" y="308705"/>
                  </a:cubicBezTo>
                  <a:cubicBezTo>
                    <a:pt x="78962" y="306610"/>
                    <a:pt x="86868" y="305562"/>
                    <a:pt x="89249" y="307467"/>
                  </a:cubicBezTo>
                  <a:cubicBezTo>
                    <a:pt x="78772" y="337471"/>
                    <a:pt x="50102" y="362236"/>
                    <a:pt x="50578" y="390811"/>
                  </a:cubicBezTo>
                  <a:cubicBezTo>
                    <a:pt x="64484" y="393859"/>
                    <a:pt x="74390" y="387572"/>
                    <a:pt x="90297" y="384715"/>
                  </a:cubicBezTo>
                  <a:cubicBezTo>
                    <a:pt x="104203" y="398240"/>
                    <a:pt x="95155" y="410623"/>
                    <a:pt x="93250" y="427768"/>
                  </a:cubicBezTo>
                  <a:cubicBezTo>
                    <a:pt x="88297" y="426053"/>
                    <a:pt x="75533" y="414433"/>
                    <a:pt x="70676" y="423481"/>
                  </a:cubicBezTo>
                  <a:close/>
                  <a:moveTo>
                    <a:pt x="2804160" y="181166"/>
                  </a:moveTo>
                  <a:cubicBezTo>
                    <a:pt x="2803398" y="187928"/>
                    <a:pt x="2793016" y="187642"/>
                    <a:pt x="2782062" y="186976"/>
                  </a:cubicBezTo>
                  <a:cubicBezTo>
                    <a:pt x="2781681" y="174593"/>
                    <a:pt x="2793492" y="178975"/>
                    <a:pt x="2804160" y="181166"/>
                  </a:cubicBezTo>
                  <a:close/>
                  <a:moveTo>
                    <a:pt x="3373565" y="303752"/>
                  </a:moveTo>
                  <a:cubicBezTo>
                    <a:pt x="3380327" y="313277"/>
                    <a:pt x="3346609" y="308610"/>
                    <a:pt x="3364516" y="315944"/>
                  </a:cubicBezTo>
                  <a:cubicBezTo>
                    <a:pt x="3363754" y="319564"/>
                    <a:pt x="3356419" y="318421"/>
                    <a:pt x="3351276" y="318802"/>
                  </a:cubicBezTo>
                  <a:cubicBezTo>
                    <a:pt x="3352133" y="316230"/>
                    <a:pt x="3349657" y="315849"/>
                    <a:pt x="3346990" y="315659"/>
                  </a:cubicBezTo>
                  <a:cubicBezTo>
                    <a:pt x="3351752" y="308800"/>
                    <a:pt x="3360515" y="304705"/>
                    <a:pt x="3373565" y="303752"/>
                  </a:cubicBezTo>
                  <a:close/>
                  <a:moveTo>
                    <a:pt x="3337656" y="349472"/>
                  </a:moveTo>
                  <a:cubicBezTo>
                    <a:pt x="3341561" y="341757"/>
                    <a:pt x="3358801" y="327565"/>
                    <a:pt x="3355658" y="325088"/>
                  </a:cubicBezTo>
                  <a:cubicBezTo>
                    <a:pt x="3362420" y="314992"/>
                    <a:pt x="3367945" y="330517"/>
                    <a:pt x="3373184" y="331470"/>
                  </a:cubicBezTo>
                  <a:cubicBezTo>
                    <a:pt x="3359087" y="335947"/>
                    <a:pt x="3356134" y="348425"/>
                    <a:pt x="3337656" y="349472"/>
                  </a:cubicBezTo>
                  <a:close/>
                  <a:moveTo>
                    <a:pt x="3785711" y="387001"/>
                  </a:moveTo>
                  <a:cubicBezTo>
                    <a:pt x="3796951" y="390716"/>
                    <a:pt x="3746564" y="388144"/>
                    <a:pt x="3781235" y="393097"/>
                  </a:cubicBezTo>
                  <a:cubicBezTo>
                    <a:pt x="3779806" y="397288"/>
                    <a:pt x="3770186" y="395478"/>
                    <a:pt x="3763613" y="395954"/>
                  </a:cubicBezTo>
                  <a:cubicBezTo>
                    <a:pt x="3771519" y="385381"/>
                    <a:pt x="3755803" y="375761"/>
                    <a:pt x="3777044" y="377666"/>
                  </a:cubicBezTo>
                  <a:cubicBezTo>
                    <a:pt x="3774186" y="373475"/>
                    <a:pt x="3767709" y="371761"/>
                    <a:pt x="3759518" y="371189"/>
                  </a:cubicBezTo>
                  <a:cubicBezTo>
                    <a:pt x="3771519" y="363569"/>
                    <a:pt x="3786188" y="379571"/>
                    <a:pt x="3777234" y="359092"/>
                  </a:cubicBezTo>
                  <a:cubicBezTo>
                    <a:pt x="3781616" y="359188"/>
                    <a:pt x="3786092" y="359188"/>
                    <a:pt x="3790379" y="359283"/>
                  </a:cubicBezTo>
                  <a:cubicBezTo>
                    <a:pt x="3797141" y="372142"/>
                    <a:pt x="3761327" y="381476"/>
                    <a:pt x="3785711" y="387001"/>
                  </a:cubicBezTo>
                  <a:close/>
                  <a:moveTo>
                    <a:pt x="3882962" y="681514"/>
                  </a:moveTo>
                  <a:cubicBezTo>
                    <a:pt x="3881819" y="673418"/>
                    <a:pt x="3884771" y="668274"/>
                    <a:pt x="3896392" y="669417"/>
                  </a:cubicBezTo>
                  <a:cubicBezTo>
                    <a:pt x="3897440" y="677418"/>
                    <a:pt x="3894487" y="682562"/>
                    <a:pt x="3882962" y="681514"/>
                  </a:cubicBezTo>
                  <a:close/>
                  <a:moveTo>
                    <a:pt x="58769" y="520351"/>
                  </a:moveTo>
                  <a:cubicBezTo>
                    <a:pt x="63913" y="514541"/>
                    <a:pt x="79820" y="506635"/>
                    <a:pt x="89916" y="511683"/>
                  </a:cubicBezTo>
                  <a:cubicBezTo>
                    <a:pt x="83058" y="517493"/>
                    <a:pt x="69152" y="522446"/>
                    <a:pt x="58769" y="520351"/>
                  </a:cubicBezTo>
                  <a:close/>
                  <a:moveTo>
                    <a:pt x="118301" y="655034"/>
                  </a:moveTo>
                  <a:cubicBezTo>
                    <a:pt x="120682" y="656558"/>
                    <a:pt x="124397" y="656654"/>
                    <a:pt x="129445" y="656082"/>
                  </a:cubicBezTo>
                  <a:cubicBezTo>
                    <a:pt x="134493" y="655510"/>
                    <a:pt x="139637" y="654368"/>
                    <a:pt x="146114" y="652748"/>
                  </a:cubicBezTo>
                  <a:cubicBezTo>
                    <a:pt x="152591" y="651224"/>
                    <a:pt x="158972" y="649605"/>
                    <a:pt x="165449" y="648462"/>
                  </a:cubicBezTo>
                  <a:cubicBezTo>
                    <a:pt x="172117" y="647129"/>
                    <a:pt x="178403" y="646367"/>
                    <a:pt x="183642" y="646652"/>
                  </a:cubicBezTo>
                  <a:cubicBezTo>
                    <a:pt x="184309" y="646938"/>
                    <a:pt x="184976" y="647414"/>
                    <a:pt x="185547" y="648176"/>
                  </a:cubicBezTo>
                  <a:cubicBezTo>
                    <a:pt x="185071" y="648272"/>
                    <a:pt x="184499" y="648462"/>
                    <a:pt x="183928" y="648748"/>
                  </a:cubicBezTo>
                  <a:cubicBezTo>
                    <a:pt x="168212" y="652177"/>
                    <a:pt x="144971" y="658654"/>
                    <a:pt x="128492" y="660273"/>
                  </a:cubicBezTo>
                  <a:cubicBezTo>
                    <a:pt x="119729" y="661226"/>
                    <a:pt x="113443" y="661035"/>
                    <a:pt x="107823" y="659130"/>
                  </a:cubicBezTo>
                  <a:cubicBezTo>
                    <a:pt x="102775" y="657225"/>
                    <a:pt x="99917" y="653415"/>
                    <a:pt x="99060" y="647129"/>
                  </a:cubicBezTo>
                  <a:cubicBezTo>
                    <a:pt x="114205" y="644652"/>
                    <a:pt x="125825" y="640271"/>
                    <a:pt x="144399" y="643700"/>
                  </a:cubicBezTo>
                  <a:cubicBezTo>
                    <a:pt x="140208" y="647891"/>
                    <a:pt x="134969" y="649986"/>
                    <a:pt x="129730" y="651510"/>
                  </a:cubicBezTo>
                  <a:cubicBezTo>
                    <a:pt x="127159" y="652177"/>
                    <a:pt x="124682" y="652843"/>
                    <a:pt x="122587" y="653415"/>
                  </a:cubicBezTo>
                  <a:cubicBezTo>
                    <a:pt x="120777" y="653796"/>
                    <a:pt x="119253" y="654368"/>
                    <a:pt x="118301" y="655034"/>
                  </a:cubicBezTo>
                  <a:close/>
                  <a:moveTo>
                    <a:pt x="92583" y="551688"/>
                  </a:moveTo>
                  <a:cubicBezTo>
                    <a:pt x="96012" y="537496"/>
                    <a:pt x="118015" y="557689"/>
                    <a:pt x="129921" y="542734"/>
                  </a:cubicBezTo>
                  <a:cubicBezTo>
                    <a:pt x="127064" y="552450"/>
                    <a:pt x="136017" y="553498"/>
                    <a:pt x="136779" y="560642"/>
                  </a:cubicBezTo>
                  <a:cubicBezTo>
                    <a:pt x="130683" y="557879"/>
                    <a:pt x="124111" y="555593"/>
                    <a:pt x="116300" y="554260"/>
                  </a:cubicBezTo>
                  <a:cubicBezTo>
                    <a:pt x="109252" y="552831"/>
                    <a:pt x="100489" y="551974"/>
                    <a:pt x="92583" y="551688"/>
                  </a:cubicBezTo>
                  <a:close/>
                  <a:moveTo>
                    <a:pt x="79915" y="367189"/>
                  </a:moveTo>
                  <a:cubicBezTo>
                    <a:pt x="84201" y="366998"/>
                    <a:pt x="83629" y="370713"/>
                    <a:pt x="84773" y="372999"/>
                  </a:cubicBezTo>
                  <a:cubicBezTo>
                    <a:pt x="95726" y="372713"/>
                    <a:pt x="98012" y="367379"/>
                    <a:pt x="101441" y="362521"/>
                  </a:cubicBezTo>
                  <a:cubicBezTo>
                    <a:pt x="115157" y="367379"/>
                    <a:pt x="92297" y="374237"/>
                    <a:pt x="89535" y="378809"/>
                  </a:cubicBezTo>
                  <a:cubicBezTo>
                    <a:pt x="81820" y="378619"/>
                    <a:pt x="79153" y="374237"/>
                    <a:pt x="79915" y="367189"/>
                  </a:cubicBezTo>
                  <a:close/>
                  <a:moveTo>
                    <a:pt x="114300" y="534734"/>
                  </a:moveTo>
                  <a:cubicBezTo>
                    <a:pt x="115824" y="528638"/>
                    <a:pt x="133255" y="530733"/>
                    <a:pt x="128111" y="521208"/>
                  </a:cubicBezTo>
                  <a:cubicBezTo>
                    <a:pt x="137922" y="521589"/>
                    <a:pt x="133255" y="532733"/>
                    <a:pt x="149638" y="528352"/>
                  </a:cubicBezTo>
                  <a:cubicBezTo>
                    <a:pt x="165926" y="530352"/>
                    <a:pt x="112967" y="535400"/>
                    <a:pt x="145447" y="538067"/>
                  </a:cubicBezTo>
                  <a:cubicBezTo>
                    <a:pt x="141732" y="542830"/>
                    <a:pt x="136398" y="541687"/>
                    <a:pt x="130969" y="539496"/>
                  </a:cubicBezTo>
                  <a:cubicBezTo>
                    <a:pt x="125635" y="537305"/>
                    <a:pt x="119825" y="534067"/>
                    <a:pt x="114300" y="534734"/>
                  </a:cubicBezTo>
                  <a:close/>
                  <a:moveTo>
                    <a:pt x="190405" y="684847"/>
                  </a:moveTo>
                  <a:cubicBezTo>
                    <a:pt x="191548" y="682657"/>
                    <a:pt x="192691" y="680466"/>
                    <a:pt x="193929" y="678371"/>
                  </a:cubicBezTo>
                  <a:cubicBezTo>
                    <a:pt x="195358" y="675799"/>
                    <a:pt x="197168" y="673989"/>
                    <a:pt x="199263" y="672465"/>
                  </a:cubicBezTo>
                  <a:cubicBezTo>
                    <a:pt x="199930" y="672084"/>
                    <a:pt x="200787" y="671703"/>
                    <a:pt x="201644" y="671417"/>
                  </a:cubicBezTo>
                  <a:cubicBezTo>
                    <a:pt x="201740" y="668369"/>
                    <a:pt x="200406" y="667322"/>
                    <a:pt x="198787" y="666655"/>
                  </a:cubicBezTo>
                  <a:cubicBezTo>
                    <a:pt x="197168" y="665893"/>
                    <a:pt x="195263" y="665702"/>
                    <a:pt x="194786" y="662368"/>
                  </a:cubicBezTo>
                  <a:cubicBezTo>
                    <a:pt x="189548" y="665035"/>
                    <a:pt x="197168" y="668655"/>
                    <a:pt x="195929" y="674656"/>
                  </a:cubicBezTo>
                  <a:cubicBezTo>
                    <a:pt x="195263" y="673703"/>
                    <a:pt x="194215" y="672941"/>
                    <a:pt x="193167" y="672560"/>
                  </a:cubicBezTo>
                  <a:cubicBezTo>
                    <a:pt x="191834" y="672179"/>
                    <a:pt x="190691" y="672655"/>
                    <a:pt x="190786" y="675418"/>
                  </a:cubicBezTo>
                  <a:cubicBezTo>
                    <a:pt x="185356" y="673608"/>
                    <a:pt x="190595" y="665417"/>
                    <a:pt x="188881" y="660083"/>
                  </a:cubicBezTo>
                  <a:cubicBezTo>
                    <a:pt x="189548" y="659511"/>
                    <a:pt x="190595" y="659416"/>
                    <a:pt x="191738" y="659416"/>
                  </a:cubicBezTo>
                  <a:cubicBezTo>
                    <a:pt x="194596" y="659225"/>
                    <a:pt x="198120" y="660845"/>
                    <a:pt x="197929" y="656749"/>
                  </a:cubicBezTo>
                  <a:cubicBezTo>
                    <a:pt x="198025" y="656558"/>
                    <a:pt x="198025" y="656272"/>
                    <a:pt x="197929" y="655987"/>
                  </a:cubicBezTo>
                  <a:cubicBezTo>
                    <a:pt x="203549" y="663512"/>
                    <a:pt x="204502" y="665131"/>
                    <a:pt x="205645" y="665131"/>
                  </a:cubicBezTo>
                  <a:cubicBezTo>
                    <a:pt x="206216" y="665131"/>
                    <a:pt x="206693" y="664750"/>
                    <a:pt x="207740" y="664559"/>
                  </a:cubicBezTo>
                  <a:cubicBezTo>
                    <a:pt x="209074" y="664274"/>
                    <a:pt x="212122" y="664083"/>
                    <a:pt x="216503" y="664559"/>
                  </a:cubicBezTo>
                  <a:cubicBezTo>
                    <a:pt x="214122" y="676084"/>
                    <a:pt x="209931" y="685991"/>
                    <a:pt x="225647" y="688943"/>
                  </a:cubicBezTo>
                  <a:cubicBezTo>
                    <a:pt x="220885" y="690563"/>
                    <a:pt x="218027" y="693515"/>
                    <a:pt x="214217" y="695897"/>
                  </a:cubicBezTo>
                  <a:cubicBezTo>
                    <a:pt x="213265" y="696468"/>
                    <a:pt x="212312" y="697039"/>
                    <a:pt x="211169" y="697516"/>
                  </a:cubicBezTo>
                  <a:cubicBezTo>
                    <a:pt x="210598" y="697706"/>
                    <a:pt x="210026" y="697897"/>
                    <a:pt x="209455" y="698183"/>
                  </a:cubicBezTo>
                  <a:cubicBezTo>
                    <a:pt x="209169" y="698373"/>
                    <a:pt x="208788" y="698563"/>
                    <a:pt x="208502" y="698754"/>
                  </a:cubicBezTo>
                  <a:cubicBezTo>
                    <a:pt x="207074" y="699326"/>
                    <a:pt x="205359" y="699516"/>
                    <a:pt x="203168" y="699040"/>
                  </a:cubicBezTo>
                  <a:cubicBezTo>
                    <a:pt x="204597" y="703517"/>
                    <a:pt x="206788" y="706755"/>
                    <a:pt x="208121" y="711232"/>
                  </a:cubicBezTo>
                  <a:cubicBezTo>
                    <a:pt x="211074" y="709613"/>
                    <a:pt x="213074" y="708470"/>
                    <a:pt x="215360" y="707231"/>
                  </a:cubicBezTo>
                  <a:cubicBezTo>
                    <a:pt x="218123" y="705707"/>
                    <a:pt x="221171" y="704374"/>
                    <a:pt x="226219" y="704374"/>
                  </a:cubicBezTo>
                  <a:cubicBezTo>
                    <a:pt x="223742" y="713899"/>
                    <a:pt x="230791" y="715518"/>
                    <a:pt x="230981" y="722757"/>
                  </a:cubicBezTo>
                  <a:cubicBezTo>
                    <a:pt x="225647" y="726662"/>
                    <a:pt x="222028" y="724376"/>
                    <a:pt x="217456" y="721709"/>
                  </a:cubicBezTo>
                  <a:cubicBezTo>
                    <a:pt x="215360" y="720376"/>
                    <a:pt x="212312" y="718852"/>
                    <a:pt x="209931" y="717995"/>
                  </a:cubicBezTo>
                  <a:cubicBezTo>
                    <a:pt x="208407" y="717042"/>
                    <a:pt x="206502" y="716756"/>
                    <a:pt x="204311" y="717613"/>
                  </a:cubicBezTo>
                  <a:cubicBezTo>
                    <a:pt x="204978" y="709803"/>
                    <a:pt x="203930" y="704850"/>
                    <a:pt x="201073" y="702755"/>
                  </a:cubicBezTo>
                  <a:cubicBezTo>
                    <a:pt x="199835" y="701516"/>
                    <a:pt x="198120" y="701040"/>
                    <a:pt x="196025" y="702278"/>
                  </a:cubicBezTo>
                  <a:lnTo>
                    <a:pt x="195263" y="702755"/>
                  </a:lnTo>
                  <a:cubicBezTo>
                    <a:pt x="195453" y="701897"/>
                    <a:pt x="195548" y="701135"/>
                    <a:pt x="195834" y="700278"/>
                  </a:cubicBezTo>
                  <a:cubicBezTo>
                    <a:pt x="196787" y="695325"/>
                    <a:pt x="198311" y="691229"/>
                    <a:pt x="199930" y="686943"/>
                  </a:cubicBezTo>
                  <a:lnTo>
                    <a:pt x="200025" y="686848"/>
                  </a:lnTo>
                  <a:cubicBezTo>
                    <a:pt x="200025" y="686752"/>
                    <a:pt x="199930" y="686562"/>
                    <a:pt x="199930" y="686467"/>
                  </a:cubicBezTo>
                  <a:cubicBezTo>
                    <a:pt x="198882" y="680466"/>
                    <a:pt x="196310" y="680276"/>
                    <a:pt x="193929" y="682085"/>
                  </a:cubicBezTo>
                  <a:cubicBezTo>
                    <a:pt x="192977" y="682943"/>
                    <a:pt x="191548" y="684181"/>
                    <a:pt x="190405" y="684847"/>
                  </a:cubicBezTo>
                  <a:close/>
                  <a:moveTo>
                    <a:pt x="207740" y="646462"/>
                  </a:moveTo>
                  <a:cubicBezTo>
                    <a:pt x="205930" y="653510"/>
                    <a:pt x="202121" y="653605"/>
                    <a:pt x="197739" y="651605"/>
                  </a:cubicBezTo>
                  <a:cubicBezTo>
                    <a:pt x="195167" y="650081"/>
                    <a:pt x="192405" y="647224"/>
                    <a:pt x="190405" y="645605"/>
                  </a:cubicBezTo>
                  <a:cubicBezTo>
                    <a:pt x="189928" y="645224"/>
                    <a:pt x="189548" y="644843"/>
                    <a:pt x="189167" y="644557"/>
                  </a:cubicBezTo>
                  <a:cubicBezTo>
                    <a:pt x="189452" y="643700"/>
                    <a:pt x="189738" y="643033"/>
                    <a:pt x="190119" y="642461"/>
                  </a:cubicBezTo>
                  <a:cubicBezTo>
                    <a:pt x="192024" y="639223"/>
                    <a:pt x="194501" y="641509"/>
                    <a:pt x="197168" y="643795"/>
                  </a:cubicBezTo>
                  <a:cubicBezTo>
                    <a:pt x="200311" y="645890"/>
                    <a:pt x="203645" y="648176"/>
                    <a:pt x="207740" y="646462"/>
                  </a:cubicBezTo>
                  <a:close/>
                  <a:moveTo>
                    <a:pt x="193739" y="233458"/>
                  </a:moveTo>
                  <a:cubicBezTo>
                    <a:pt x="191643" y="233172"/>
                    <a:pt x="190119" y="232886"/>
                    <a:pt x="188976" y="232505"/>
                  </a:cubicBezTo>
                  <a:cubicBezTo>
                    <a:pt x="187643" y="232124"/>
                    <a:pt x="186690" y="231743"/>
                    <a:pt x="186119" y="231267"/>
                  </a:cubicBezTo>
                  <a:cubicBezTo>
                    <a:pt x="184976" y="230314"/>
                    <a:pt x="185356" y="229076"/>
                    <a:pt x="186119" y="227552"/>
                  </a:cubicBezTo>
                  <a:cubicBezTo>
                    <a:pt x="187928" y="224600"/>
                    <a:pt x="190691" y="220504"/>
                    <a:pt x="188309" y="215075"/>
                  </a:cubicBezTo>
                  <a:cubicBezTo>
                    <a:pt x="196025" y="216884"/>
                    <a:pt x="201454" y="232410"/>
                    <a:pt x="211360" y="214217"/>
                  </a:cubicBezTo>
                  <a:cubicBezTo>
                    <a:pt x="220123" y="215265"/>
                    <a:pt x="238982" y="208979"/>
                    <a:pt x="234601" y="219551"/>
                  </a:cubicBezTo>
                  <a:cubicBezTo>
                    <a:pt x="205550" y="219932"/>
                    <a:pt x="205454" y="228219"/>
                    <a:pt x="193739" y="233458"/>
                  </a:cubicBezTo>
                  <a:close/>
                  <a:moveTo>
                    <a:pt x="212027" y="649414"/>
                  </a:moveTo>
                  <a:cubicBezTo>
                    <a:pt x="215837" y="645128"/>
                    <a:pt x="222695" y="642842"/>
                    <a:pt x="228028" y="639604"/>
                  </a:cubicBezTo>
                  <a:cubicBezTo>
                    <a:pt x="240887" y="639794"/>
                    <a:pt x="245078" y="646938"/>
                    <a:pt x="253079" y="651034"/>
                  </a:cubicBezTo>
                  <a:cubicBezTo>
                    <a:pt x="240602" y="661892"/>
                    <a:pt x="227171" y="646843"/>
                    <a:pt x="212027" y="649414"/>
                  </a:cubicBezTo>
                  <a:close/>
                  <a:moveTo>
                    <a:pt x="223933" y="738473"/>
                  </a:moveTo>
                  <a:cubicBezTo>
                    <a:pt x="217265" y="727710"/>
                    <a:pt x="237458" y="736092"/>
                    <a:pt x="235553" y="728758"/>
                  </a:cubicBezTo>
                  <a:cubicBezTo>
                    <a:pt x="241554" y="731139"/>
                    <a:pt x="244412" y="736187"/>
                    <a:pt x="244126" y="743902"/>
                  </a:cubicBezTo>
                  <a:cubicBezTo>
                    <a:pt x="239173" y="740569"/>
                    <a:pt x="236601" y="735330"/>
                    <a:pt x="223933" y="738473"/>
                  </a:cubicBezTo>
                  <a:close/>
                  <a:moveTo>
                    <a:pt x="235077" y="608457"/>
                  </a:moveTo>
                  <a:cubicBezTo>
                    <a:pt x="234505" y="612076"/>
                    <a:pt x="236220" y="613886"/>
                    <a:pt x="239459" y="614458"/>
                  </a:cubicBezTo>
                  <a:cubicBezTo>
                    <a:pt x="241364" y="621792"/>
                    <a:pt x="220504" y="613410"/>
                    <a:pt x="227362" y="624173"/>
                  </a:cubicBezTo>
                  <a:cubicBezTo>
                    <a:pt x="213741" y="623506"/>
                    <a:pt x="218503" y="605504"/>
                    <a:pt x="235077" y="608457"/>
                  </a:cubicBezTo>
                  <a:close/>
                  <a:moveTo>
                    <a:pt x="218980" y="294227"/>
                  </a:moveTo>
                  <a:cubicBezTo>
                    <a:pt x="231172" y="277939"/>
                    <a:pt x="239744" y="256794"/>
                    <a:pt x="249174" y="246793"/>
                  </a:cubicBezTo>
                  <a:cubicBezTo>
                    <a:pt x="264795" y="265367"/>
                    <a:pt x="218218" y="279559"/>
                    <a:pt x="241554" y="293370"/>
                  </a:cubicBezTo>
                  <a:cubicBezTo>
                    <a:pt x="238030" y="302609"/>
                    <a:pt x="230029" y="289846"/>
                    <a:pt x="218980" y="294227"/>
                  </a:cubicBezTo>
                  <a:close/>
                  <a:moveTo>
                    <a:pt x="235077" y="235077"/>
                  </a:moveTo>
                  <a:cubicBezTo>
                    <a:pt x="241745" y="224504"/>
                    <a:pt x="262128" y="241078"/>
                    <a:pt x="262414" y="227933"/>
                  </a:cubicBezTo>
                  <a:cubicBezTo>
                    <a:pt x="279940" y="240221"/>
                    <a:pt x="243459" y="243554"/>
                    <a:pt x="235077" y="235077"/>
                  </a:cubicBezTo>
                  <a:close/>
                  <a:moveTo>
                    <a:pt x="240316" y="108395"/>
                  </a:moveTo>
                  <a:cubicBezTo>
                    <a:pt x="231839" y="106394"/>
                    <a:pt x="239459" y="102775"/>
                    <a:pt x="240030" y="99155"/>
                  </a:cubicBezTo>
                  <a:cubicBezTo>
                    <a:pt x="249079" y="100108"/>
                    <a:pt x="260414" y="99536"/>
                    <a:pt x="259271" y="107728"/>
                  </a:cubicBezTo>
                  <a:cubicBezTo>
                    <a:pt x="250603" y="110966"/>
                    <a:pt x="243173" y="98965"/>
                    <a:pt x="240316" y="108395"/>
                  </a:cubicBezTo>
                  <a:close/>
                  <a:moveTo>
                    <a:pt x="486537" y="770572"/>
                  </a:moveTo>
                  <a:cubicBezTo>
                    <a:pt x="492538" y="765905"/>
                    <a:pt x="495395" y="758762"/>
                    <a:pt x="499205" y="752284"/>
                  </a:cubicBezTo>
                  <a:cubicBezTo>
                    <a:pt x="508159" y="752856"/>
                    <a:pt x="507778" y="760190"/>
                    <a:pt x="506920" y="767810"/>
                  </a:cubicBezTo>
                  <a:cubicBezTo>
                    <a:pt x="502158" y="770287"/>
                    <a:pt x="495872" y="771716"/>
                    <a:pt x="486537" y="770572"/>
                  </a:cubicBezTo>
                  <a:close/>
                  <a:moveTo>
                    <a:pt x="527971" y="753142"/>
                  </a:moveTo>
                  <a:cubicBezTo>
                    <a:pt x="525304" y="744664"/>
                    <a:pt x="547402" y="756095"/>
                    <a:pt x="544735" y="747617"/>
                  </a:cubicBezTo>
                  <a:cubicBezTo>
                    <a:pt x="550450" y="753142"/>
                    <a:pt x="551688" y="769525"/>
                    <a:pt x="547973" y="772477"/>
                  </a:cubicBezTo>
                  <a:cubicBezTo>
                    <a:pt x="535781" y="768287"/>
                    <a:pt x="549402" y="755428"/>
                    <a:pt x="527971" y="753142"/>
                  </a:cubicBezTo>
                  <a:close/>
                  <a:moveTo>
                    <a:pt x="617601" y="608552"/>
                  </a:moveTo>
                  <a:cubicBezTo>
                    <a:pt x="626936" y="613124"/>
                    <a:pt x="644843" y="612553"/>
                    <a:pt x="642366" y="625126"/>
                  </a:cubicBezTo>
                  <a:cubicBezTo>
                    <a:pt x="631222" y="621316"/>
                    <a:pt x="618554" y="619030"/>
                    <a:pt x="617601" y="608552"/>
                  </a:cubicBezTo>
                  <a:close/>
                  <a:moveTo>
                    <a:pt x="659797" y="619982"/>
                  </a:moveTo>
                  <a:cubicBezTo>
                    <a:pt x="649415" y="611886"/>
                    <a:pt x="674370" y="626078"/>
                    <a:pt x="672941" y="614553"/>
                  </a:cubicBezTo>
                  <a:cubicBezTo>
                    <a:pt x="680466" y="615696"/>
                    <a:pt x="682371" y="620363"/>
                    <a:pt x="680752" y="627317"/>
                  </a:cubicBezTo>
                  <a:cubicBezTo>
                    <a:pt x="677418" y="625030"/>
                    <a:pt x="669322" y="621887"/>
                    <a:pt x="667988" y="626555"/>
                  </a:cubicBezTo>
                  <a:cubicBezTo>
                    <a:pt x="663321" y="625602"/>
                    <a:pt x="665417" y="620363"/>
                    <a:pt x="659797" y="619982"/>
                  </a:cubicBezTo>
                  <a:close/>
                  <a:moveTo>
                    <a:pt x="654939" y="709327"/>
                  </a:moveTo>
                  <a:cubicBezTo>
                    <a:pt x="668560" y="707422"/>
                    <a:pt x="663226" y="717804"/>
                    <a:pt x="671227" y="719518"/>
                  </a:cubicBezTo>
                  <a:cubicBezTo>
                    <a:pt x="665988" y="727520"/>
                    <a:pt x="648938" y="718566"/>
                    <a:pt x="654939" y="709327"/>
                  </a:cubicBezTo>
                  <a:close/>
                  <a:moveTo>
                    <a:pt x="677418" y="531495"/>
                  </a:moveTo>
                  <a:cubicBezTo>
                    <a:pt x="688086" y="531685"/>
                    <a:pt x="698278" y="532257"/>
                    <a:pt x="703136" y="536067"/>
                  </a:cubicBezTo>
                  <a:cubicBezTo>
                    <a:pt x="697611" y="542830"/>
                    <a:pt x="674370" y="526542"/>
                    <a:pt x="685324" y="544354"/>
                  </a:cubicBezTo>
                  <a:cubicBezTo>
                    <a:pt x="677894" y="543116"/>
                    <a:pt x="675894" y="538448"/>
                    <a:pt x="677418" y="531495"/>
                  </a:cubicBezTo>
                  <a:close/>
                  <a:moveTo>
                    <a:pt x="671989" y="781336"/>
                  </a:moveTo>
                  <a:cubicBezTo>
                    <a:pt x="676466" y="773906"/>
                    <a:pt x="687800" y="786479"/>
                    <a:pt x="701135" y="783050"/>
                  </a:cubicBezTo>
                  <a:cubicBezTo>
                    <a:pt x="692277" y="789527"/>
                    <a:pt x="679037" y="788575"/>
                    <a:pt x="671989" y="781336"/>
                  </a:cubicBezTo>
                  <a:close/>
                  <a:moveTo>
                    <a:pt x="689039" y="776192"/>
                  </a:moveTo>
                  <a:cubicBezTo>
                    <a:pt x="692087" y="767905"/>
                    <a:pt x="701231" y="764762"/>
                    <a:pt x="714851" y="765334"/>
                  </a:cubicBezTo>
                  <a:cubicBezTo>
                    <a:pt x="716090" y="750094"/>
                    <a:pt x="702659" y="762572"/>
                    <a:pt x="694563" y="754856"/>
                  </a:cubicBezTo>
                  <a:cubicBezTo>
                    <a:pt x="700850" y="742283"/>
                    <a:pt x="708279" y="755713"/>
                    <a:pt x="719614" y="756285"/>
                  </a:cubicBezTo>
                  <a:cubicBezTo>
                    <a:pt x="719709" y="763905"/>
                    <a:pt x="719328" y="771144"/>
                    <a:pt x="714280" y="774478"/>
                  </a:cubicBezTo>
                  <a:cubicBezTo>
                    <a:pt x="708374" y="774383"/>
                    <a:pt x="702469" y="774287"/>
                    <a:pt x="701897" y="770668"/>
                  </a:cubicBezTo>
                  <a:cubicBezTo>
                    <a:pt x="697516" y="772477"/>
                    <a:pt x="697230" y="777526"/>
                    <a:pt x="689039" y="776192"/>
                  </a:cubicBezTo>
                  <a:close/>
                  <a:moveTo>
                    <a:pt x="700373" y="727424"/>
                  </a:moveTo>
                  <a:cubicBezTo>
                    <a:pt x="708184" y="732187"/>
                    <a:pt x="725996" y="730568"/>
                    <a:pt x="720376" y="743998"/>
                  </a:cubicBezTo>
                  <a:cubicBezTo>
                    <a:pt x="714756" y="743712"/>
                    <a:pt x="709232" y="743331"/>
                    <a:pt x="703612" y="743045"/>
                  </a:cubicBezTo>
                  <a:cubicBezTo>
                    <a:pt x="700278" y="739235"/>
                    <a:pt x="698564" y="734473"/>
                    <a:pt x="700373" y="727424"/>
                  </a:cubicBezTo>
                  <a:close/>
                  <a:moveTo>
                    <a:pt x="726377" y="781431"/>
                  </a:moveTo>
                  <a:cubicBezTo>
                    <a:pt x="727234" y="788670"/>
                    <a:pt x="724948" y="793242"/>
                    <a:pt x="721233" y="796576"/>
                  </a:cubicBezTo>
                  <a:cubicBezTo>
                    <a:pt x="701040" y="796100"/>
                    <a:pt x="701612" y="776002"/>
                    <a:pt x="726377" y="781431"/>
                  </a:cubicBezTo>
                  <a:close/>
                  <a:moveTo>
                    <a:pt x="750570" y="733520"/>
                  </a:moveTo>
                  <a:cubicBezTo>
                    <a:pt x="741331" y="732377"/>
                    <a:pt x="741998" y="725138"/>
                    <a:pt x="743141" y="717518"/>
                  </a:cubicBezTo>
                  <a:cubicBezTo>
                    <a:pt x="755523" y="717995"/>
                    <a:pt x="755237" y="730949"/>
                    <a:pt x="750570" y="733520"/>
                  </a:cubicBezTo>
                  <a:close/>
                  <a:moveTo>
                    <a:pt x="844391" y="786765"/>
                  </a:moveTo>
                  <a:cubicBezTo>
                    <a:pt x="858203" y="781145"/>
                    <a:pt x="877729" y="797719"/>
                    <a:pt x="890111" y="802862"/>
                  </a:cubicBezTo>
                  <a:cubicBezTo>
                    <a:pt x="886111" y="810768"/>
                    <a:pt x="870680" y="794290"/>
                    <a:pt x="868394" y="807244"/>
                  </a:cubicBezTo>
                  <a:cubicBezTo>
                    <a:pt x="864965" y="812863"/>
                    <a:pt x="862013" y="803338"/>
                    <a:pt x="868680" y="804196"/>
                  </a:cubicBezTo>
                  <a:cubicBezTo>
                    <a:pt x="870585" y="792194"/>
                    <a:pt x="853726" y="791623"/>
                    <a:pt x="844391" y="786765"/>
                  </a:cubicBezTo>
                  <a:close/>
                  <a:moveTo>
                    <a:pt x="908399" y="24670"/>
                  </a:moveTo>
                  <a:cubicBezTo>
                    <a:pt x="911352" y="14573"/>
                    <a:pt x="926497" y="21717"/>
                    <a:pt x="935831" y="23813"/>
                  </a:cubicBezTo>
                  <a:cubicBezTo>
                    <a:pt x="934688" y="30575"/>
                    <a:pt x="916686" y="23431"/>
                    <a:pt x="908399" y="24670"/>
                  </a:cubicBezTo>
                  <a:close/>
                  <a:moveTo>
                    <a:pt x="915162" y="811149"/>
                  </a:moveTo>
                  <a:cubicBezTo>
                    <a:pt x="917353" y="807530"/>
                    <a:pt x="921163" y="805243"/>
                    <a:pt x="928497" y="806101"/>
                  </a:cubicBezTo>
                  <a:cubicBezTo>
                    <a:pt x="932783" y="809339"/>
                    <a:pt x="928878" y="817531"/>
                    <a:pt x="940499" y="816388"/>
                  </a:cubicBezTo>
                  <a:cubicBezTo>
                    <a:pt x="933450" y="829151"/>
                    <a:pt x="922973" y="814673"/>
                    <a:pt x="915162" y="811149"/>
                  </a:cubicBezTo>
                  <a:close/>
                  <a:moveTo>
                    <a:pt x="1406366" y="851535"/>
                  </a:moveTo>
                  <a:cubicBezTo>
                    <a:pt x="1405414" y="841058"/>
                    <a:pt x="1417415" y="834295"/>
                    <a:pt x="1425226" y="840962"/>
                  </a:cubicBezTo>
                  <a:cubicBezTo>
                    <a:pt x="1414939" y="841058"/>
                    <a:pt x="1419797" y="854012"/>
                    <a:pt x="1406366" y="851535"/>
                  </a:cubicBezTo>
                  <a:close/>
                  <a:moveTo>
                    <a:pt x="1521428" y="822008"/>
                  </a:moveTo>
                  <a:cubicBezTo>
                    <a:pt x="1505903" y="814102"/>
                    <a:pt x="1531239" y="812959"/>
                    <a:pt x="1531811" y="807530"/>
                  </a:cubicBezTo>
                  <a:cubicBezTo>
                    <a:pt x="1547336" y="815435"/>
                    <a:pt x="1522000" y="816578"/>
                    <a:pt x="1521428" y="822008"/>
                  </a:cubicBezTo>
                  <a:close/>
                  <a:moveTo>
                    <a:pt x="1597057" y="834962"/>
                  </a:moveTo>
                  <a:cubicBezTo>
                    <a:pt x="1594485" y="840867"/>
                    <a:pt x="1564958" y="837819"/>
                    <a:pt x="1575054" y="826960"/>
                  </a:cubicBezTo>
                  <a:cubicBezTo>
                    <a:pt x="1580674" y="831533"/>
                    <a:pt x="1591532" y="832485"/>
                    <a:pt x="1593342" y="825437"/>
                  </a:cubicBezTo>
                  <a:cubicBezTo>
                    <a:pt x="1607534" y="825627"/>
                    <a:pt x="1581150" y="833342"/>
                    <a:pt x="1597057" y="834962"/>
                  </a:cubicBezTo>
                  <a:close/>
                  <a:moveTo>
                    <a:pt x="1596009" y="847344"/>
                  </a:moveTo>
                  <a:cubicBezTo>
                    <a:pt x="1600391" y="850773"/>
                    <a:pt x="1604582" y="854202"/>
                    <a:pt x="1608773" y="857726"/>
                  </a:cubicBezTo>
                  <a:cubicBezTo>
                    <a:pt x="1620393" y="858393"/>
                    <a:pt x="1616964" y="846868"/>
                    <a:pt x="1623632" y="843534"/>
                  </a:cubicBezTo>
                  <a:cubicBezTo>
                    <a:pt x="1645444" y="864203"/>
                    <a:pt x="1580388" y="862775"/>
                    <a:pt x="1596009" y="847344"/>
                  </a:cubicBezTo>
                  <a:close/>
                  <a:moveTo>
                    <a:pt x="1769269" y="851630"/>
                  </a:moveTo>
                  <a:cubicBezTo>
                    <a:pt x="1782604" y="854774"/>
                    <a:pt x="1801463" y="854774"/>
                    <a:pt x="1805178" y="863441"/>
                  </a:cubicBezTo>
                  <a:cubicBezTo>
                    <a:pt x="1817465" y="858298"/>
                    <a:pt x="1834991" y="853440"/>
                    <a:pt x="1825085" y="840105"/>
                  </a:cubicBezTo>
                  <a:cubicBezTo>
                    <a:pt x="1845278" y="839724"/>
                    <a:pt x="1834325" y="850201"/>
                    <a:pt x="1852613" y="844772"/>
                  </a:cubicBezTo>
                  <a:cubicBezTo>
                    <a:pt x="1850993" y="855345"/>
                    <a:pt x="1825085" y="847630"/>
                    <a:pt x="1832801" y="865251"/>
                  </a:cubicBezTo>
                  <a:cubicBezTo>
                    <a:pt x="1811560" y="871918"/>
                    <a:pt x="1786985" y="855345"/>
                    <a:pt x="1777175" y="870680"/>
                  </a:cubicBezTo>
                  <a:cubicBezTo>
                    <a:pt x="1769745" y="867061"/>
                    <a:pt x="1773079" y="857345"/>
                    <a:pt x="1769269" y="851630"/>
                  </a:cubicBezTo>
                  <a:close/>
                  <a:moveTo>
                    <a:pt x="1846231" y="798100"/>
                  </a:moveTo>
                  <a:cubicBezTo>
                    <a:pt x="1844231" y="785813"/>
                    <a:pt x="1871663" y="795909"/>
                    <a:pt x="1883283" y="794004"/>
                  </a:cubicBezTo>
                  <a:cubicBezTo>
                    <a:pt x="1875377" y="804577"/>
                    <a:pt x="1863757" y="793528"/>
                    <a:pt x="1846231" y="798100"/>
                  </a:cubicBezTo>
                  <a:close/>
                  <a:moveTo>
                    <a:pt x="1939766" y="858964"/>
                  </a:moveTo>
                  <a:cubicBezTo>
                    <a:pt x="1927860" y="857536"/>
                    <a:pt x="1946339" y="854012"/>
                    <a:pt x="1940338" y="846677"/>
                  </a:cubicBezTo>
                  <a:cubicBezTo>
                    <a:pt x="1955483" y="843725"/>
                    <a:pt x="1943291" y="856964"/>
                    <a:pt x="1958721" y="853726"/>
                  </a:cubicBezTo>
                  <a:cubicBezTo>
                    <a:pt x="1957673" y="865156"/>
                    <a:pt x="1940433" y="853059"/>
                    <a:pt x="1939766" y="858964"/>
                  </a:cubicBezTo>
                  <a:close/>
                  <a:moveTo>
                    <a:pt x="1945862" y="828389"/>
                  </a:moveTo>
                  <a:cubicBezTo>
                    <a:pt x="1947386" y="824293"/>
                    <a:pt x="1957578" y="826389"/>
                    <a:pt x="1964627" y="826103"/>
                  </a:cubicBezTo>
                  <a:cubicBezTo>
                    <a:pt x="1964341" y="833056"/>
                    <a:pt x="1939957" y="845058"/>
                    <a:pt x="1968532" y="844772"/>
                  </a:cubicBezTo>
                  <a:cubicBezTo>
                    <a:pt x="1956340" y="860584"/>
                    <a:pt x="1950339" y="835533"/>
                    <a:pt x="1945862" y="828389"/>
                  </a:cubicBezTo>
                  <a:close/>
                  <a:moveTo>
                    <a:pt x="1973675" y="835724"/>
                  </a:moveTo>
                  <a:cubicBezTo>
                    <a:pt x="1970723" y="826199"/>
                    <a:pt x="1982153" y="826960"/>
                    <a:pt x="1979105" y="817435"/>
                  </a:cubicBezTo>
                  <a:cubicBezTo>
                    <a:pt x="1986629" y="822008"/>
                    <a:pt x="1994726" y="838105"/>
                    <a:pt x="1973675" y="835724"/>
                  </a:cubicBezTo>
                  <a:close/>
                  <a:moveTo>
                    <a:pt x="2231993" y="810959"/>
                  </a:moveTo>
                  <a:cubicBezTo>
                    <a:pt x="2225421" y="808196"/>
                    <a:pt x="2233327" y="806387"/>
                    <a:pt x="2227898" y="798576"/>
                  </a:cubicBezTo>
                  <a:cubicBezTo>
                    <a:pt x="2234851" y="798481"/>
                    <a:pt x="2244662" y="800291"/>
                    <a:pt x="2245614" y="795814"/>
                  </a:cubicBezTo>
                  <a:cubicBezTo>
                    <a:pt x="2257330" y="800481"/>
                    <a:pt x="2233232" y="805339"/>
                    <a:pt x="2231993" y="810959"/>
                  </a:cubicBezTo>
                  <a:close/>
                  <a:moveTo>
                    <a:pt x="2267807" y="786860"/>
                  </a:moveTo>
                  <a:cubicBezTo>
                    <a:pt x="2271713" y="777907"/>
                    <a:pt x="2278761" y="791051"/>
                    <a:pt x="2289810" y="787241"/>
                  </a:cubicBezTo>
                  <a:cubicBezTo>
                    <a:pt x="2286381" y="796576"/>
                    <a:pt x="2294096" y="798576"/>
                    <a:pt x="2293811" y="805815"/>
                  </a:cubicBezTo>
                  <a:cubicBezTo>
                    <a:pt x="2283238" y="813149"/>
                    <a:pt x="2285714" y="801052"/>
                    <a:pt x="2271808" y="802386"/>
                  </a:cubicBezTo>
                  <a:cubicBezTo>
                    <a:pt x="2284857" y="794861"/>
                    <a:pt x="2288667" y="790384"/>
                    <a:pt x="2267807" y="786860"/>
                  </a:cubicBezTo>
                  <a:close/>
                  <a:moveTo>
                    <a:pt x="2342960" y="778669"/>
                  </a:moveTo>
                  <a:cubicBezTo>
                    <a:pt x="2317528" y="787432"/>
                    <a:pt x="2350294" y="765715"/>
                    <a:pt x="2330006" y="763048"/>
                  </a:cubicBezTo>
                  <a:cubicBezTo>
                    <a:pt x="2350865" y="750284"/>
                    <a:pt x="2336197" y="777907"/>
                    <a:pt x="2342960" y="778669"/>
                  </a:cubicBezTo>
                  <a:close/>
                  <a:moveTo>
                    <a:pt x="2351151" y="803529"/>
                  </a:moveTo>
                  <a:cubicBezTo>
                    <a:pt x="2364867" y="803434"/>
                    <a:pt x="2372106" y="807625"/>
                    <a:pt x="2381917" y="810197"/>
                  </a:cubicBezTo>
                  <a:cubicBezTo>
                    <a:pt x="2380202" y="814197"/>
                    <a:pt x="2374011" y="814959"/>
                    <a:pt x="2372868" y="819341"/>
                  </a:cubicBezTo>
                  <a:cubicBezTo>
                    <a:pt x="2363915" y="815150"/>
                    <a:pt x="2350675" y="814006"/>
                    <a:pt x="2351151" y="803529"/>
                  </a:cubicBezTo>
                  <a:close/>
                  <a:moveTo>
                    <a:pt x="2351627" y="781907"/>
                  </a:moveTo>
                  <a:cubicBezTo>
                    <a:pt x="2358200" y="791909"/>
                    <a:pt x="2382012" y="775906"/>
                    <a:pt x="2360581" y="775906"/>
                  </a:cubicBezTo>
                  <a:cubicBezTo>
                    <a:pt x="2361724" y="772573"/>
                    <a:pt x="2369344" y="773906"/>
                    <a:pt x="2369534" y="769906"/>
                  </a:cubicBezTo>
                  <a:cubicBezTo>
                    <a:pt x="2371916" y="779431"/>
                    <a:pt x="2387918" y="779812"/>
                    <a:pt x="2386679" y="791718"/>
                  </a:cubicBezTo>
                  <a:cubicBezTo>
                    <a:pt x="2376011" y="789527"/>
                    <a:pt x="2364105" y="785146"/>
                    <a:pt x="2364486" y="797528"/>
                  </a:cubicBezTo>
                  <a:cubicBezTo>
                    <a:pt x="2355914" y="795242"/>
                    <a:pt x="2352961" y="789146"/>
                    <a:pt x="2351627" y="781907"/>
                  </a:cubicBezTo>
                  <a:close/>
                  <a:moveTo>
                    <a:pt x="2382107" y="800862"/>
                  </a:moveTo>
                  <a:cubicBezTo>
                    <a:pt x="2379155" y="792480"/>
                    <a:pt x="2402777" y="803434"/>
                    <a:pt x="2399824" y="794956"/>
                  </a:cubicBezTo>
                  <a:cubicBezTo>
                    <a:pt x="2400586" y="800481"/>
                    <a:pt x="2402205" y="815912"/>
                    <a:pt x="2386108" y="816293"/>
                  </a:cubicBezTo>
                  <a:cubicBezTo>
                    <a:pt x="2384203" y="806672"/>
                    <a:pt x="2396871" y="803910"/>
                    <a:pt x="2382107" y="800862"/>
                  </a:cubicBezTo>
                  <a:close/>
                  <a:moveTo>
                    <a:pt x="2387537" y="754666"/>
                  </a:moveTo>
                  <a:cubicBezTo>
                    <a:pt x="2402967" y="758571"/>
                    <a:pt x="2401919" y="759428"/>
                    <a:pt x="2413826" y="761238"/>
                  </a:cubicBezTo>
                  <a:cubicBezTo>
                    <a:pt x="2406968" y="777050"/>
                    <a:pt x="2426875" y="774668"/>
                    <a:pt x="2422017" y="789146"/>
                  </a:cubicBezTo>
                  <a:lnTo>
                    <a:pt x="2404396" y="788860"/>
                  </a:lnTo>
                  <a:cubicBezTo>
                    <a:pt x="2427732" y="772668"/>
                    <a:pt x="2392394" y="768953"/>
                    <a:pt x="2387537" y="754666"/>
                  </a:cubicBezTo>
                  <a:close/>
                  <a:moveTo>
                    <a:pt x="2462213" y="765048"/>
                  </a:moveTo>
                  <a:lnTo>
                    <a:pt x="2462403" y="755809"/>
                  </a:lnTo>
                  <a:cubicBezTo>
                    <a:pt x="2472690" y="756952"/>
                    <a:pt x="2480501" y="759809"/>
                    <a:pt x="2488692" y="762381"/>
                  </a:cubicBezTo>
                  <a:cubicBezTo>
                    <a:pt x="2482406" y="768572"/>
                    <a:pt x="2473643" y="759143"/>
                    <a:pt x="2462213" y="765048"/>
                  </a:cubicBezTo>
                  <a:close/>
                  <a:moveTo>
                    <a:pt x="2562511" y="177546"/>
                  </a:moveTo>
                  <a:cubicBezTo>
                    <a:pt x="2571941" y="168497"/>
                    <a:pt x="2583561" y="183356"/>
                    <a:pt x="2584228" y="190214"/>
                  </a:cubicBezTo>
                  <a:cubicBezTo>
                    <a:pt x="2574036" y="187928"/>
                    <a:pt x="2572703" y="179737"/>
                    <a:pt x="2562511" y="177546"/>
                  </a:cubicBezTo>
                  <a:close/>
                  <a:moveTo>
                    <a:pt x="2676239" y="203930"/>
                  </a:moveTo>
                  <a:cubicBezTo>
                    <a:pt x="2676430" y="199263"/>
                    <a:pt x="2708910" y="197644"/>
                    <a:pt x="2702528" y="207359"/>
                  </a:cubicBezTo>
                  <a:cubicBezTo>
                    <a:pt x="2689098" y="209359"/>
                    <a:pt x="2686622" y="204025"/>
                    <a:pt x="2676239" y="203930"/>
                  </a:cubicBezTo>
                  <a:close/>
                  <a:moveTo>
                    <a:pt x="2820067" y="727234"/>
                  </a:moveTo>
                  <a:cubicBezTo>
                    <a:pt x="2833783" y="729615"/>
                    <a:pt x="2825687" y="735616"/>
                    <a:pt x="2824163" y="742759"/>
                  </a:cubicBezTo>
                  <a:cubicBezTo>
                    <a:pt x="2813018" y="742283"/>
                    <a:pt x="2814066" y="731044"/>
                    <a:pt x="2820067" y="727234"/>
                  </a:cubicBezTo>
                  <a:close/>
                  <a:moveTo>
                    <a:pt x="2833211" y="270986"/>
                  </a:moveTo>
                  <a:cubicBezTo>
                    <a:pt x="2836736" y="263938"/>
                    <a:pt x="2860453" y="268414"/>
                    <a:pt x="2855024" y="277463"/>
                  </a:cubicBezTo>
                  <a:cubicBezTo>
                    <a:pt x="2844165" y="277844"/>
                    <a:pt x="2841593" y="272415"/>
                    <a:pt x="2833211" y="270986"/>
                  </a:cubicBezTo>
                  <a:close/>
                  <a:moveTo>
                    <a:pt x="2842641" y="237268"/>
                  </a:moveTo>
                  <a:cubicBezTo>
                    <a:pt x="2841403" y="230124"/>
                    <a:pt x="2843594" y="225457"/>
                    <a:pt x="2847308" y="221933"/>
                  </a:cubicBezTo>
                  <a:cubicBezTo>
                    <a:pt x="2858072" y="231267"/>
                    <a:pt x="2868835" y="224885"/>
                    <a:pt x="2882360" y="228600"/>
                  </a:cubicBezTo>
                  <a:cubicBezTo>
                    <a:pt x="2871692" y="232315"/>
                    <a:pt x="2861119" y="239268"/>
                    <a:pt x="2882265" y="234791"/>
                  </a:cubicBezTo>
                  <a:cubicBezTo>
                    <a:pt x="2876074" y="251079"/>
                    <a:pt x="2856833" y="226695"/>
                    <a:pt x="2842641" y="237268"/>
                  </a:cubicBezTo>
                  <a:close/>
                  <a:moveTo>
                    <a:pt x="2855405" y="727805"/>
                  </a:moveTo>
                  <a:cubicBezTo>
                    <a:pt x="2846832" y="728948"/>
                    <a:pt x="2851690" y="739712"/>
                    <a:pt x="2837593" y="736854"/>
                  </a:cubicBezTo>
                  <a:cubicBezTo>
                    <a:pt x="2837593" y="729615"/>
                    <a:pt x="2845403" y="727901"/>
                    <a:pt x="2842356" y="718471"/>
                  </a:cubicBezTo>
                  <a:cubicBezTo>
                    <a:pt x="2856548" y="715899"/>
                    <a:pt x="2848166" y="728663"/>
                    <a:pt x="2859786" y="727996"/>
                  </a:cubicBezTo>
                  <a:cubicBezTo>
                    <a:pt x="2858834" y="731330"/>
                    <a:pt x="2855309" y="729520"/>
                    <a:pt x="2855405" y="727805"/>
                  </a:cubicBezTo>
                  <a:close/>
                  <a:moveTo>
                    <a:pt x="2886075" y="500063"/>
                  </a:moveTo>
                  <a:cubicBezTo>
                    <a:pt x="2883313" y="484251"/>
                    <a:pt x="2904744" y="505587"/>
                    <a:pt x="2908173" y="494252"/>
                  </a:cubicBezTo>
                  <a:cubicBezTo>
                    <a:pt x="2924651" y="504539"/>
                    <a:pt x="2894362" y="504920"/>
                    <a:pt x="2886075" y="500063"/>
                  </a:cubicBezTo>
                  <a:close/>
                  <a:moveTo>
                    <a:pt x="2894743" y="271939"/>
                  </a:moveTo>
                  <a:cubicBezTo>
                    <a:pt x="2891504" y="260033"/>
                    <a:pt x="2915984" y="260413"/>
                    <a:pt x="2912269" y="272225"/>
                  </a:cubicBezTo>
                  <a:cubicBezTo>
                    <a:pt x="2906459" y="272129"/>
                    <a:pt x="2900648" y="272034"/>
                    <a:pt x="2894743" y="271939"/>
                  </a:cubicBezTo>
                  <a:close/>
                  <a:moveTo>
                    <a:pt x="2898077" y="330613"/>
                  </a:moveTo>
                  <a:cubicBezTo>
                    <a:pt x="2901506" y="327946"/>
                    <a:pt x="2902934" y="323755"/>
                    <a:pt x="2902744" y="318325"/>
                  </a:cubicBezTo>
                  <a:cubicBezTo>
                    <a:pt x="2908173" y="329851"/>
                    <a:pt x="2942939" y="321564"/>
                    <a:pt x="2941987" y="337375"/>
                  </a:cubicBezTo>
                  <a:cubicBezTo>
                    <a:pt x="2934748" y="330041"/>
                    <a:pt x="2916365" y="330327"/>
                    <a:pt x="2898077" y="330613"/>
                  </a:cubicBezTo>
                  <a:close/>
                  <a:moveTo>
                    <a:pt x="2903601" y="737711"/>
                  </a:moveTo>
                  <a:cubicBezTo>
                    <a:pt x="2903792" y="734759"/>
                    <a:pt x="2909031" y="735425"/>
                    <a:pt x="2912459" y="734759"/>
                  </a:cubicBezTo>
                  <a:cubicBezTo>
                    <a:pt x="2918936" y="731139"/>
                    <a:pt x="2916936" y="721328"/>
                    <a:pt x="2934653" y="725805"/>
                  </a:cubicBezTo>
                  <a:cubicBezTo>
                    <a:pt x="2928176" y="732568"/>
                    <a:pt x="2922746" y="740188"/>
                    <a:pt x="2903601" y="737711"/>
                  </a:cubicBezTo>
                  <a:close/>
                  <a:moveTo>
                    <a:pt x="2913221" y="225933"/>
                  </a:moveTo>
                  <a:cubicBezTo>
                    <a:pt x="2923508" y="230600"/>
                    <a:pt x="2921318" y="232600"/>
                    <a:pt x="2935129" y="229362"/>
                  </a:cubicBezTo>
                  <a:cubicBezTo>
                    <a:pt x="2936367" y="237554"/>
                    <a:pt x="2925794" y="237172"/>
                    <a:pt x="2917317" y="238411"/>
                  </a:cubicBezTo>
                  <a:cubicBezTo>
                    <a:pt x="2913983" y="235553"/>
                    <a:pt x="2912745" y="231362"/>
                    <a:pt x="2913221" y="225933"/>
                  </a:cubicBezTo>
                  <a:close/>
                  <a:moveTo>
                    <a:pt x="2927414" y="408146"/>
                  </a:moveTo>
                  <a:cubicBezTo>
                    <a:pt x="2921413" y="407099"/>
                    <a:pt x="2923889" y="400336"/>
                    <a:pt x="2923223" y="395764"/>
                  </a:cubicBezTo>
                  <a:cubicBezTo>
                    <a:pt x="2931986" y="393001"/>
                    <a:pt x="2944368" y="386048"/>
                    <a:pt x="2954084" y="393192"/>
                  </a:cubicBezTo>
                  <a:cubicBezTo>
                    <a:pt x="2948083" y="404146"/>
                    <a:pt x="2939606" y="393954"/>
                    <a:pt x="2927604" y="398907"/>
                  </a:cubicBezTo>
                  <a:lnTo>
                    <a:pt x="2927414" y="408146"/>
                  </a:lnTo>
                  <a:close/>
                  <a:moveTo>
                    <a:pt x="2929223" y="309467"/>
                  </a:moveTo>
                  <a:lnTo>
                    <a:pt x="2929319" y="303276"/>
                  </a:lnTo>
                  <a:cubicBezTo>
                    <a:pt x="2933033" y="303943"/>
                    <a:pt x="2933510" y="302133"/>
                    <a:pt x="2933795" y="300228"/>
                  </a:cubicBezTo>
                  <a:cubicBezTo>
                    <a:pt x="2938844" y="302895"/>
                    <a:pt x="2945511" y="304514"/>
                    <a:pt x="2955703" y="303657"/>
                  </a:cubicBezTo>
                  <a:cubicBezTo>
                    <a:pt x="2949226" y="312706"/>
                    <a:pt x="2945892" y="306229"/>
                    <a:pt x="2929223" y="309467"/>
                  </a:cubicBezTo>
                  <a:close/>
                  <a:moveTo>
                    <a:pt x="2934081" y="284893"/>
                  </a:moveTo>
                  <a:lnTo>
                    <a:pt x="2934272" y="275654"/>
                  </a:lnTo>
                  <a:cubicBezTo>
                    <a:pt x="2938558" y="275749"/>
                    <a:pt x="2937606" y="279463"/>
                    <a:pt x="2938558" y="281845"/>
                  </a:cubicBezTo>
                  <a:cubicBezTo>
                    <a:pt x="2946749" y="281559"/>
                    <a:pt x="2953226" y="280035"/>
                    <a:pt x="2956274" y="275939"/>
                  </a:cubicBezTo>
                  <a:cubicBezTo>
                    <a:pt x="2965990" y="284226"/>
                    <a:pt x="2948654" y="289941"/>
                    <a:pt x="2934081" y="284893"/>
                  </a:cubicBezTo>
                  <a:close/>
                  <a:moveTo>
                    <a:pt x="2934843" y="244792"/>
                  </a:moveTo>
                  <a:cubicBezTo>
                    <a:pt x="2942368" y="239839"/>
                    <a:pt x="2945987" y="232029"/>
                    <a:pt x="2961418" y="232886"/>
                  </a:cubicBezTo>
                  <a:cubicBezTo>
                    <a:pt x="2963704" y="237363"/>
                    <a:pt x="2944178" y="240125"/>
                    <a:pt x="2956846" y="242030"/>
                  </a:cubicBezTo>
                  <a:cubicBezTo>
                    <a:pt x="2952750" y="247269"/>
                    <a:pt x="2941320" y="249746"/>
                    <a:pt x="2934843" y="244792"/>
                  </a:cubicBezTo>
                  <a:close/>
                  <a:moveTo>
                    <a:pt x="2944368" y="207931"/>
                  </a:moveTo>
                  <a:cubicBezTo>
                    <a:pt x="2952179" y="198025"/>
                    <a:pt x="2955703" y="216122"/>
                    <a:pt x="2970657" y="211360"/>
                  </a:cubicBezTo>
                  <a:cubicBezTo>
                    <a:pt x="2965418" y="215837"/>
                    <a:pt x="2966561" y="225076"/>
                    <a:pt x="2952845" y="223456"/>
                  </a:cubicBezTo>
                  <a:cubicBezTo>
                    <a:pt x="2953607" y="215837"/>
                    <a:pt x="2953893" y="208502"/>
                    <a:pt x="2944368" y="207931"/>
                  </a:cubicBezTo>
                  <a:close/>
                  <a:moveTo>
                    <a:pt x="2970371" y="464249"/>
                  </a:moveTo>
                  <a:cubicBezTo>
                    <a:pt x="2968371" y="470154"/>
                    <a:pt x="2968562" y="477488"/>
                    <a:pt x="2956941" y="476345"/>
                  </a:cubicBezTo>
                  <a:cubicBezTo>
                    <a:pt x="2952560" y="467677"/>
                    <a:pt x="2952179" y="463201"/>
                    <a:pt x="2970371" y="464249"/>
                  </a:cubicBezTo>
                  <a:close/>
                  <a:moveTo>
                    <a:pt x="2967704" y="371666"/>
                  </a:moveTo>
                  <a:cubicBezTo>
                    <a:pt x="2955989" y="364998"/>
                    <a:pt x="2983421" y="360331"/>
                    <a:pt x="2989993" y="356616"/>
                  </a:cubicBezTo>
                  <a:cubicBezTo>
                    <a:pt x="3000375" y="357664"/>
                    <a:pt x="2984754" y="364808"/>
                    <a:pt x="2985326" y="368903"/>
                  </a:cubicBezTo>
                  <a:cubicBezTo>
                    <a:pt x="2981801" y="368237"/>
                    <a:pt x="2981039" y="365760"/>
                    <a:pt x="2976658" y="365665"/>
                  </a:cubicBezTo>
                  <a:cubicBezTo>
                    <a:pt x="2972657" y="366998"/>
                    <a:pt x="2968657" y="368237"/>
                    <a:pt x="2967704" y="371666"/>
                  </a:cubicBezTo>
                  <a:close/>
                  <a:moveTo>
                    <a:pt x="2968848" y="310039"/>
                  </a:moveTo>
                  <a:cubicBezTo>
                    <a:pt x="2970371" y="301752"/>
                    <a:pt x="2987421" y="304800"/>
                    <a:pt x="2991041" y="298037"/>
                  </a:cubicBezTo>
                  <a:cubicBezTo>
                    <a:pt x="3002375" y="303467"/>
                    <a:pt x="2983897" y="313468"/>
                    <a:pt x="2968848" y="310039"/>
                  </a:cubicBezTo>
                  <a:close/>
                  <a:moveTo>
                    <a:pt x="2983325" y="476821"/>
                  </a:moveTo>
                  <a:cubicBezTo>
                    <a:pt x="2985707" y="472345"/>
                    <a:pt x="2989993" y="469106"/>
                    <a:pt x="2992374" y="464630"/>
                  </a:cubicBezTo>
                  <a:cubicBezTo>
                    <a:pt x="3007233" y="466344"/>
                    <a:pt x="3000661" y="480822"/>
                    <a:pt x="2983325" y="476821"/>
                  </a:cubicBezTo>
                  <a:close/>
                  <a:moveTo>
                    <a:pt x="2998946" y="344424"/>
                  </a:moveTo>
                  <a:cubicBezTo>
                    <a:pt x="3015901" y="334137"/>
                    <a:pt x="2995041" y="329089"/>
                    <a:pt x="3003804" y="319850"/>
                  </a:cubicBezTo>
                  <a:cubicBezTo>
                    <a:pt x="3016187" y="325279"/>
                    <a:pt x="3020473" y="339662"/>
                    <a:pt x="3011996" y="350806"/>
                  </a:cubicBezTo>
                  <a:cubicBezTo>
                    <a:pt x="3006281" y="349663"/>
                    <a:pt x="3005233" y="345281"/>
                    <a:pt x="2998946" y="344424"/>
                  </a:cubicBezTo>
                  <a:close/>
                  <a:moveTo>
                    <a:pt x="3004852" y="264319"/>
                  </a:moveTo>
                  <a:cubicBezTo>
                    <a:pt x="2996756" y="258889"/>
                    <a:pt x="3018187" y="266700"/>
                    <a:pt x="3022473" y="258413"/>
                  </a:cubicBezTo>
                  <a:cubicBezTo>
                    <a:pt x="3019235" y="251555"/>
                    <a:pt x="3013424" y="246221"/>
                    <a:pt x="3014091" y="236696"/>
                  </a:cubicBezTo>
                  <a:cubicBezTo>
                    <a:pt x="3034379" y="239268"/>
                    <a:pt x="3032093" y="233553"/>
                    <a:pt x="3027426" y="224600"/>
                  </a:cubicBezTo>
                  <a:cubicBezTo>
                    <a:pt x="3031903" y="226695"/>
                    <a:pt x="3031903" y="231743"/>
                    <a:pt x="3040571" y="230981"/>
                  </a:cubicBezTo>
                  <a:cubicBezTo>
                    <a:pt x="3037142" y="233743"/>
                    <a:pt x="3035713" y="237839"/>
                    <a:pt x="3035903" y="243268"/>
                  </a:cubicBezTo>
                  <a:lnTo>
                    <a:pt x="3022664" y="243078"/>
                  </a:lnTo>
                  <a:cubicBezTo>
                    <a:pt x="3026283" y="250793"/>
                    <a:pt x="3028188" y="259651"/>
                    <a:pt x="3026569" y="270891"/>
                  </a:cubicBezTo>
                  <a:cubicBezTo>
                    <a:pt x="3023044" y="268700"/>
                    <a:pt x="3014663" y="265938"/>
                    <a:pt x="3013424" y="270700"/>
                  </a:cubicBezTo>
                  <a:cubicBezTo>
                    <a:pt x="3008757" y="269843"/>
                    <a:pt x="3010662" y="264509"/>
                    <a:pt x="3004852" y="264319"/>
                  </a:cubicBezTo>
                  <a:close/>
                  <a:moveTo>
                    <a:pt x="3020759" y="357092"/>
                  </a:moveTo>
                  <a:cubicBezTo>
                    <a:pt x="3025998" y="341281"/>
                    <a:pt x="3066479" y="348234"/>
                    <a:pt x="3082576" y="348710"/>
                  </a:cubicBezTo>
                  <a:cubicBezTo>
                    <a:pt x="3080385" y="360426"/>
                    <a:pt x="3058954" y="345758"/>
                    <a:pt x="3055906" y="360617"/>
                  </a:cubicBezTo>
                  <a:cubicBezTo>
                    <a:pt x="3042571" y="354330"/>
                    <a:pt x="3043428" y="357188"/>
                    <a:pt x="3020759" y="357092"/>
                  </a:cubicBezTo>
                  <a:close/>
                  <a:moveTo>
                    <a:pt x="3026378" y="286226"/>
                  </a:moveTo>
                  <a:cubicBezTo>
                    <a:pt x="3033236" y="273463"/>
                    <a:pt x="3042476" y="262509"/>
                    <a:pt x="3066383" y="262128"/>
                  </a:cubicBezTo>
                  <a:cubicBezTo>
                    <a:pt x="3047810" y="274892"/>
                    <a:pt x="3055906" y="277082"/>
                    <a:pt x="3026378" y="286226"/>
                  </a:cubicBezTo>
                  <a:close/>
                  <a:moveTo>
                    <a:pt x="3029045" y="385000"/>
                  </a:moveTo>
                  <a:cubicBezTo>
                    <a:pt x="3027712" y="371475"/>
                    <a:pt x="3044476" y="371189"/>
                    <a:pt x="3055715" y="366903"/>
                  </a:cubicBezTo>
                  <a:cubicBezTo>
                    <a:pt x="3062288" y="371761"/>
                    <a:pt x="3037904" y="380809"/>
                    <a:pt x="3029045" y="385000"/>
                  </a:cubicBezTo>
                  <a:close/>
                  <a:moveTo>
                    <a:pt x="3032093" y="215360"/>
                  </a:moveTo>
                  <a:cubicBezTo>
                    <a:pt x="3032284" y="211550"/>
                    <a:pt x="3056954" y="216503"/>
                    <a:pt x="3062764" y="218884"/>
                  </a:cubicBezTo>
                  <a:cubicBezTo>
                    <a:pt x="3055811" y="227362"/>
                    <a:pt x="3036475" y="218884"/>
                    <a:pt x="3032093" y="215360"/>
                  </a:cubicBezTo>
                  <a:close/>
                  <a:moveTo>
                    <a:pt x="3027807" y="699516"/>
                  </a:moveTo>
                  <a:cubicBezTo>
                    <a:pt x="3036284" y="693896"/>
                    <a:pt x="3035713" y="701516"/>
                    <a:pt x="3049810" y="699802"/>
                  </a:cubicBezTo>
                  <a:cubicBezTo>
                    <a:pt x="3052858" y="708279"/>
                    <a:pt x="3040952" y="705898"/>
                    <a:pt x="3040856" y="711994"/>
                  </a:cubicBezTo>
                  <a:cubicBezTo>
                    <a:pt x="3065145" y="713518"/>
                    <a:pt x="3056287" y="707231"/>
                    <a:pt x="3076289" y="703231"/>
                  </a:cubicBezTo>
                  <a:cubicBezTo>
                    <a:pt x="3076099" y="709327"/>
                    <a:pt x="3064193" y="706946"/>
                    <a:pt x="3067241" y="715423"/>
                  </a:cubicBezTo>
                  <a:lnTo>
                    <a:pt x="3031998" y="714947"/>
                  </a:lnTo>
                  <a:cubicBezTo>
                    <a:pt x="3043809" y="707231"/>
                    <a:pt x="3021806" y="711613"/>
                    <a:pt x="3027807" y="699516"/>
                  </a:cubicBezTo>
                  <a:close/>
                  <a:moveTo>
                    <a:pt x="3034189" y="341852"/>
                  </a:moveTo>
                  <a:cubicBezTo>
                    <a:pt x="3043904" y="335566"/>
                    <a:pt x="3032189" y="332994"/>
                    <a:pt x="3034570" y="323374"/>
                  </a:cubicBezTo>
                  <a:cubicBezTo>
                    <a:pt x="3047333" y="328898"/>
                    <a:pt x="3065050" y="341757"/>
                    <a:pt x="3034189" y="341852"/>
                  </a:cubicBezTo>
                  <a:close/>
                  <a:moveTo>
                    <a:pt x="3045428" y="453009"/>
                  </a:moveTo>
                  <a:cubicBezTo>
                    <a:pt x="3054763" y="443484"/>
                    <a:pt x="3063335" y="451485"/>
                    <a:pt x="3076385" y="447294"/>
                  </a:cubicBezTo>
                  <a:cubicBezTo>
                    <a:pt x="3074765" y="451295"/>
                    <a:pt x="3068574" y="452056"/>
                    <a:pt x="3067431" y="456438"/>
                  </a:cubicBezTo>
                  <a:cubicBezTo>
                    <a:pt x="3056763" y="457581"/>
                    <a:pt x="3057906" y="450723"/>
                    <a:pt x="3045428" y="453009"/>
                  </a:cubicBezTo>
                  <a:close/>
                  <a:moveTo>
                    <a:pt x="3053334" y="499396"/>
                  </a:moveTo>
                  <a:cubicBezTo>
                    <a:pt x="3043142" y="494729"/>
                    <a:pt x="3062859" y="485775"/>
                    <a:pt x="3066860" y="481108"/>
                  </a:cubicBezTo>
                  <a:cubicBezTo>
                    <a:pt x="3071241" y="493395"/>
                    <a:pt x="3093053" y="477679"/>
                    <a:pt x="3102007" y="484727"/>
                  </a:cubicBezTo>
                  <a:cubicBezTo>
                    <a:pt x="3092768" y="494633"/>
                    <a:pt x="3056382" y="485013"/>
                    <a:pt x="3053334" y="499396"/>
                  </a:cubicBezTo>
                  <a:close/>
                  <a:moveTo>
                    <a:pt x="3079242" y="286988"/>
                  </a:moveTo>
                  <a:cubicBezTo>
                    <a:pt x="3080861" y="292989"/>
                    <a:pt x="3096197" y="289655"/>
                    <a:pt x="3092196" y="299561"/>
                  </a:cubicBezTo>
                  <a:cubicBezTo>
                    <a:pt x="3071432" y="297847"/>
                    <a:pt x="3085624" y="302133"/>
                    <a:pt x="3083243" y="311753"/>
                  </a:cubicBezTo>
                  <a:cubicBezTo>
                    <a:pt x="3071432" y="309467"/>
                    <a:pt x="3074575" y="318040"/>
                    <a:pt x="3069908" y="320802"/>
                  </a:cubicBezTo>
                  <a:cubicBezTo>
                    <a:pt x="3065812" y="317468"/>
                    <a:pt x="3053715" y="319659"/>
                    <a:pt x="3056858" y="311372"/>
                  </a:cubicBezTo>
                  <a:cubicBezTo>
                    <a:pt x="3077528" y="322517"/>
                    <a:pt x="3070003" y="290893"/>
                    <a:pt x="3079433" y="283940"/>
                  </a:cubicBezTo>
                  <a:cubicBezTo>
                    <a:pt x="3084195" y="284607"/>
                    <a:pt x="3081623" y="287084"/>
                    <a:pt x="3079242" y="286988"/>
                  </a:cubicBezTo>
                  <a:close/>
                  <a:moveTo>
                    <a:pt x="3057620" y="508730"/>
                  </a:moveTo>
                  <a:cubicBezTo>
                    <a:pt x="3058192" y="502920"/>
                    <a:pt x="3072194" y="506730"/>
                    <a:pt x="3071051" y="499681"/>
                  </a:cubicBezTo>
                  <a:cubicBezTo>
                    <a:pt x="3077051" y="500729"/>
                    <a:pt x="3074575" y="507492"/>
                    <a:pt x="3075242" y="512064"/>
                  </a:cubicBezTo>
                  <a:cubicBezTo>
                    <a:pt x="3065907" y="513302"/>
                    <a:pt x="3063526" y="509778"/>
                    <a:pt x="3057620" y="508730"/>
                  </a:cubicBezTo>
                  <a:close/>
                  <a:moveTo>
                    <a:pt x="3089434" y="450628"/>
                  </a:moveTo>
                  <a:cubicBezTo>
                    <a:pt x="3087719" y="444151"/>
                    <a:pt x="3092577" y="442531"/>
                    <a:pt x="3094101" y="438341"/>
                  </a:cubicBezTo>
                  <a:cubicBezTo>
                    <a:pt x="3104007" y="441865"/>
                    <a:pt x="3095435" y="457771"/>
                    <a:pt x="3115913" y="454057"/>
                  </a:cubicBezTo>
                  <a:cubicBezTo>
                    <a:pt x="3110389" y="466820"/>
                    <a:pt x="3100769" y="451485"/>
                    <a:pt x="3089434" y="450628"/>
                  </a:cubicBezTo>
                  <a:close/>
                  <a:moveTo>
                    <a:pt x="3127819" y="275463"/>
                  </a:moveTo>
                  <a:cubicBezTo>
                    <a:pt x="3119342" y="276796"/>
                    <a:pt x="3109056" y="265747"/>
                    <a:pt x="3110198" y="278321"/>
                  </a:cubicBezTo>
                  <a:cubicBezTo>
                    <a:pt x="3104198" y="277273"/>
                    <a:pt x="3106674" y="270510"/>
                    <a:pt x="3106007" y="265938"/>
                  </a:cubicBezTo>
                  <a:cubicBezTo>
                    <a:pt x="3105341" y="262318"/>
                    <a:pt x="3098006" y="263271"/>
                    <a:pt x="3092863" y="262604"/>
                  </a:cubicBezTo>
                  <a:cubicBezTo>
                    <a:pt x="3099340" y="251270"/>
                    <a:pt x="3137631" y="269938"/>
                    <a:pt x="3132582" y="256984"/>
                  </a:cubicBezTo>
                  <a:cubicBezTo>
                    <a:pt x="3140488" y="256699"/>
                    <a:pt x="3141821" y="260890"/>
                    <a:pt x="3150108" y="260318"/>
                  </a:cubicBezTo>
                  <a:cubicBezTo>
                    <a:pt x="3149346" y="263938"/>
                    <a:pt x="3142012" y="262795"/>
                    <a:pt x="3136868" y="263176"/>
                  </a:cubicBezTo>
                  <a:cubicBezTo>
                    <a:pt x="3129058" y="263842"/>
                    <a:pt x="3126677" y="268414"/>
                    <a:pt x="3127819" y="275463"/>
                  </a:cubicBezTo>
                  <a:close/>
                  <a:moveTo>
                    <a:pt x="3119628" y="491204"/>
                  </a:moveTo>
                  <a:cubicBezTo>
                    <a:pt x="3109341" y="489109"/>
                    <a:pt x="3111627" y="476155"/>
                    <a:pt x="3098006" y="469297"/>
                  </a:cubicBezTo>
                  <a:cubicBezTo>
                    <a:pt x="3112484" y="469678"/>
                    <a:pt x="3129153" y="468535"/>
                    <a:pt x="3128677" y="479012"/>
                  </a:cubicBezTo>
                  <a:cubicBezTo>
                    <a:pt x="3108579" y="473678"/>
                    <a:pt x="3119438" y="480631"/>
                    <a:pt x="3119628" y="491204"/>
                  </a:cubicBezTo>
                  <a:close/>
                  <a:moveTo>
                    <a:pt x="3123057" y="293846"/>
                  </a:moveTo>
                  <a:cubicBezTo>
                    <a:pt x="3116485" y="292417"/>
                    <a:pt x="3124867" y="289941"/>
                    <a:pt x="3123248" y="284607"/>
                  </a:cubicBezTo>
                  <a:cubicBezTo>
                    <a:pt x="3162872" y="296037"/>
                    <a:pt x="3157538" y="294894"/>
                    <a:pt x="3123057" y="293846"/>
                  </a:cubicBezTo>
                  <a:close/>
                  <a:moveTo>
                    <a:pt x="3124581" y="707136"/>
                  </a:moveTo>
                  <a:cubicBezTo>
                    <a:pt x="3128010" y="696563"/>
                    <a:pt x="3137916" y="705231"/>
                    <a:pt x="3146679" y="707422"/>
                  </a:cubicBezTo>
                  <a:cubicBezTo>
                    <a:pt x="3143726" y="711518"/>
                    <a:pt x="3137154" y="713042"/>
                    <a:pt x="3128963" y="713327"/>
                  </a:cubicBezTo>
                  <a:cubicBezTo>
                    <a:pt x="3129725" y="709803"/>
                    <a:pt x="3128010" y="707898"/>
                    <a:pt x="3124581" y="707136"/>
                  </a:cubicBezTo>
                  <a:close/>
                  <a:moveTo>
                    <a:pt x="3248025" y="705898"/>
                  </a:moveTo>
                  <a:cubicBezTo>
                    <a:pt x="3253740" y="701516"/>
                    <a:pt x="3240405" y="698945"/>
                    <a:pt x="3248311" y="687419"/>
                  </a:cubicBezTo>
                  <a:cubicBezTo>
                    <a:pt x="3252502" y="689991"/>
                    <a:pt x="3262217" y="703897"/>
                    <a:pt x="3270218" y="693896"/>
                  </a:cubicBezTo>
                  <a:cubicBezTo>
                    <a:pt x="3280886" y="695801"/>
                    <a:pt x="3279839" y="705707"/>
                    <a:pt x="3283173" y="712565"/>
                  </a:cubicBezTo>
                  <a:cubicBezTo>
                    <a:pt x="3264503" y="717042"/>
                    <a:pt x="3284411" y="695420"/>
                    <a:pt x="3265837" y="699992"/>
                  </a:cubicBezTo>
                  <a:cubicBezTo>
                    <a:pt x="3254407" y="700564"/>
                    <a:pt x="3271742" y="705422"/>
                    <a:pt x="3265646" y="712375"/>
                  </a:cubicBezTo>
                  <a:cubicBezTo>
                    <a:pt x="3244882" y="714756"/>
                    <a:pt x="3231166" y="715994"/>
                    <a:pt x="3203829" y="714566"/>
                  </a:cubicBezTo>
                  <a:cubicBezTo>
                    <a:pt x="3196590" y="708374"/>
                    <a:pt x="3204306" y="710660"/>
                    <a:pt x="3204019" y="702278"/>
                  </a:cubicBezTo>
                  <a:cubicBezTo>
                    <a:pt x="3191637" y="702659"/>
                    <a:pt x="3198305" y="716851"/>
                    <a:pt x="3181826" y="714280"/>
                  </a:cubicBezTo>
                  <a:cubicBezTo>
                    <a:pt x="3188494" y="705422"/>
                    <a:pt x="3162300" y="704945"/>
                    <a:pt x="3168587" y="714089"/>
                  </a:cubicBezTo>
                  <a:cubicBezTo>
                    <a:pt x="3160681" y="714375"/>
                    <a:pt x="3159348" y="710184"/>
                    <a:pt x="3151061" y="710755"/>
                  </a:cubicBezTo>
                  <a:cubicBezTo>
                    <a:pt x="3149727" y="703612"/>
                    <a:pt x="3151918" y="698945"/>
                    <a:pt x="3155728" y="695420"/>
                  </a:cubicBezTo>
                  <a:cubicBezTo>
                    <a:pt x="3172206" y="692372"/>
                    <a:pt x="3168110" y="703231"/>
                    <a:pt x="3182017" y="701993"/>
                  </a:cubicBezTo>
                  <a:cubicBezTo>
                    <a:pt x="3190208" y="701612"/>
                    <a:pt x="3184874" y="691610"/>
                    <a:pt x="3191066" y="689801"/>
                  </a:cubicBezTo>
                  <a:cubicBezTo>
                    <a:pt x="3196209" y="690372"/>
                    <a:pt x="3194685" y="695420"/>
                    <a:pt x="3195257" y="699135"/>
                  </a:cubicBezTo>
                  <a:cubicBezTo>
                    <a:pt x="3203162" y="696468"/>
                    <a:pt x="3201067" y="686752"/>
                    <a:pt x="3217450" y="690277"/>
                  </a:cubicBezTo>
                  <a:cubicBezTo>
                    <a:pt x="3218498" y="699706"/>
                    <a:pt x="3203067" y="702088"/>
                    <a:pt x="3212687" y="708660"/>
                  </a:cubicBezTo>
                  <a:cubicBezTo>
                    <a:pt x="3227642" y="705517"/>
                    <a:pt x="3233071" y="693801"/>
                    <a:pt x="3248025" y="705898"/>
                  </a:cubicBezTo>
                  <a:close/>
                  <a:moveTo>
                    <a:pt x="3164300" y="448723"/>
                  </a:moveTo>
                  <a:cubicBezTo>
                    <a:pt x="3170396" y="441674"/>
                    <a:pt x="3197448" y="449771"/>
                    <a:pt x="3199638" y="439960"/>
                  </a:cubicBezTo>
                  <a:cubicBezTo>
                    <a:pt x="3213354" y="446913"/>
                    <a:pt x="3205163" y="449771"/>
                    <a:pt x="3221641" y="443389"/>
                  </a:cubicBezTo>
                  <a:cubicBezTo>
                    <a:pt x="3224975" y="446246"/>
                    <a:pt x="3226213" y="450437"/>
                    <a:pt x="3225832" y="455771"/>
                  </a:cubicBezTo>
                  <a:cubicBezTo>
                    <a:pt x="3216116" y="452056"/>
                    <a:pt x="3185160" y="453009"/>
                    <a:pt x="3164300" y="448723"/>
                  </a:cubicBezTo>
                  <a:close/>
                  <a:moveTo>
                    <a:pt x="3167253" y="276034"/>
                  </a:moveTo>
                  <a:cubicBezTo>
                    <a:pt x="3171825" y="272034"/>
                    <a:pt x="3171730" y="264700"/>
                    <a:pt x="3176302" y="260699"/>
                  </a:cubicBezTo>
                  <a:cubicBezTo>
                    <a:pt x="3187351" y="256794"/>
                    <a:pt x="3189827" y="273082"/>
                    <a:pt x="3193828" y="264033"/>
                  </a:cubicBezTo>
                  <a:cubicBezTo>
                    <a:pt x="3199733" y="265081"/>
                    <a:pt x="3197352" y="271843"/>
                    <a:pt x="3198019" y="276416"/>
                  </a:cubicBezTo>
                  <a:cubicBezTo>
                    <a:pt x="3193066" y="268796"/>
                    <a:pt x="3177254" y="279559"/>
                    <a:pt x="3189065" y="282416"/>
                  </a:cubicBezTo>
                  <a:cubicBezTo>
                    <a:pt x="3182207" y="291846"/>
                    <a:pt x="3177540" y="274510"/>
                    <a:pt x="3167253" y="276034"/>
                  </a:cubicBezTo>
                  <a:close/>
                  <a:moveTo>
                    <a:pt x="3188970" y="297942"/>
                  </a:moveTo>
                  <a:cubicBezTo>
                    <a:pt x="3176302" y="293465"/>
                    <a:pt x="3196495" y="287179"/>
                    <a:pt x="3206687" y="288893"/>
                  </a:cubicBezTo>
                  <a:lnTo>
                    <a:pt x="3206496" y="298133"/>
                  </a:lnTo>
                  <a:cubicBezTo>
                    <a:pt x="3196400" y="302324"/>
                    <a:pt x="3190113" y="289941"/>
                    <a:pt x="3188970" y="297942"/>
                  </a:cubicBezTo>
                  <a:close/>
                  <a:moveTo>
                    <a:pt x="3211068" y="285941"/>
                  </a:moveTo>
                  <a:cubicBezTo>
                    <a:pt x="3211259" y="279845"/>
                    <a:pt x="3223165" y="282226"/>
                    <a:pt x="3220117" y="273749"/>
                  </a:cubicBezTo>
                  <a:cubicBezTo>
                    <a:pt x="3226594" y="281559"/>
                    <a:pt x="3245073" y="281178"/>
                    <a:pt x="3250597" y="289560"/>
                  </a:cubicBezTo>
                  <a:cubicBezTo>
                    <a:pt x="3236595" y="294322"/>
                    <a:pt x="3230880" y="284226"/>
                    <a:pt x="3211068" y="285941"/>
                  </a:cubicBezTo>
                  <a:close/>
                  <a:moveTo>
                    <a:pt x="3214688" y="335280"/>
                  </a:moveTo>
                  <a:cubicBezTo>
                    <a:pt x="3220879" y="331470"/>
                    <a:pt x="3217640" y="320802"/>
                    <a:pt x="3223832" y="316897"/>
                  </a:cubicBezTo>
                  <a:cubicBezTo>
                    <a:pt x="3234785" y="322897"/>
                    <a:pt x="3219545" y="327660"/>
                    <a:pt x="3227927" y="335471"/>
                  </a:cubicBezTo>
                  <a:lnTo>
                    <a:pt x="3214688" y="335280"/>
                  </a:lnTo>
                  <a:close/>
                  <a:moveTo>
                    <a:pt x="3238595" y="221551"/>
                  </a:moveTo>
                  <a:cubicBezTo>
                    <a:pt x="3257264" y="210407"/>
                    <a:pt x="3286220" y="225362"/>
                    <a:pt x="3300317" y="210121"/>
                  </a:cubicBezTo>
                  <a:cubicBezTo>
                    <a:pt x="3305842" y="210979"/>
                    <a:pt x="3304604" y="216313"/>
                    <a:pt x="3300222" y="216313"/>
                  </a:cubicBezTo>
                  <a:cubicBezTo>
                    <a:pt x="3300984" y="219837"/>
                    <a:pt x="3304604" y="218027"/>
                    <a:pt x="3304604" y="216408"/>
                  </a:cubicBezTo>
                  <a:cubicBezTo>
                    <a:pt x="3320701" y="229267"/>
                    <a:pt x="3281458" y="234601"/>
                    <a:pt x="3295269" y="247079"/>
                  </a:cubicBezTo>
                  <a:cubicBezTo>
                    <a:pt x="3274886" y="246507"/>
                    <a:pt x="3294507" y="233077"/>
                    <a:pt x="3291269" y="225457"/>
                  </a:cubicBezTo>
                  <a:cubicBezTo>
                    <a:pt x="3290507" y="222980"/>
                    <a:pt x="3286887" y="222313"/>
                    <a:pt x="3286982" y="219266"/>
                  </a:cubicBezTo>
                  <a:cubicBezTo>
                    <a:pt x="3271742" y="226600"/>
                    <a:pt x="3252978" y="224409"/>
                    <a:pt x="3238595" y="221551"/>
                  </a:cubicBezTo>
                  <a:close/>
                  <a:moveTo>
                    <a:pt x="3244120" y="415957"/>
                  </a:moveTo>
                  <a:cubicBezTo>
                    <a:pt x="3242882" y="407860"/>
                    <a:pt x="3250406" y="405955"/>
                    <a:pt x="3261932" y="407003"/>
                  </a:cubicBezTo>
                  <a:cubicBezTo>
                    <a:pt x="3263075" y="415100"/>
                    <a:pt x="3255550" y="417005"/>
                    <a:pt x="3244120" y="415957"/>
                  </a:cubicBezTo>
                  <a:close/>
                  <a:moveTo>
                    <a:pt x="3276314" y="330041"/>
                  </a:moveTo>
                  <a:cubicBezTo>
                    <a:pt x="3291745" y="329089"/>
                    <a:pt x="3300984" y="351282"/>
                    <a:pt x="3280410" y="348615"/>
                  </a:cubicBezTo>
                  <a:cubicBezTo>
                    <a:pt x="3283744" y="339280"/>
                    <a:pt x="3272981" y="339471"/>
                    <a:pt x="3276314" y="330041"/>
                  </a:cubicBezTo>
                  <a:close/>
                  <a:moveTo>
                    <a:pt x="3279362" y="413385"/>
                  </a:moveTo>
                  <a:cubicBezTo>
                    <a:pt x="3280219" y="403574"/>
                    <a:pt x="3289554" y="399955"/>
                    <a:pt x="3288602" y="388810"/>
                  </a:cubicBezTo>
                  <a:cubicBezTo>
                    <a:pt x="3297555" y="393573"/>
                    <a:pt x="3294221" y="415576"/>
                    <a:pt x="3279362" y="413385"/>
                  </a:cubicBezTo>
                  <a:close/>
                  <a:moveTo>
                    <a:pt x="3329464" y="309277"/>
                  </a:moveTo>
                  <a:cubicBezTo>
                    <a:pt x="3320320" y="303752"/>
                    <a:pt x="3294698" y="312230"/>
                    <a:pt x="3281172" y="302419"/>
                  </a:cubicBezTo>
                  <a:cubicBezTo>
                    <a:pt x="3292316" y="287179"/>
                    <a:pt x="3307937" y="309563"/>
                    <a:pt x="3333941" y="303181"/>
                  </a:cubicBezTo>
                  <a:cubicBezTo>
                    <a:pt x="3341370" y="313372"/>
                    <a:pt x="3312605" y="317659"/>
                    <a:pt x="3333655" y="318611"/>
                  </a:cubicBezTo>
                  <a:cubicBezTo>
                    <a:pt x="3331274" y="320992"/>
                    <a:pt x="3328988" y="323564"/>
                    <a:pt x="3329083" y="327755"/>
                  </a:cubicBezTo>
                  <a:cubicBezTo>
                    <a:pt x="3325178" y="325755"/>
                    <a:pt x="3321273" y="323945"/>
                    <a:pt x="3320320" y="327660"/>
                  </a:cubicBezTo>
                  <a:cubicBezTo>
                    <a:pt x="3314319" y="326612"/>
                    <a:pt x="3316796" y="319850"/>
                    <a:pt x="3316129" y="315277"/>
                  </a:cubicBezTo>
                  <a:cubicBezTo>
                    <a:pt x="3323654" y="315563"/>
                    <a:pt x="3327559" y="313087"/>
                    <a:pt x="3329464" y="309277"/>
                  </a:cubicBezTo>
                  <a:close/>
                  <a:moveTo>
                    <a:pt x="3346799" y="324993"/>
                  </a:moveTo>
                  <a:cubicBezTo>
                    <a:pt x="3339560" y="329184"/>
                    <a:pt x="3341084" y="339566"/>
                    <a:pt x="3324606" y="336995"/>
                  </a:cubicBezTo>
                  <a:cubicBezTo>
                    <a:pt x="3325559" y="328327"/>
                    <a:pt x="3332417" y="323945"/>
                    <a:pt x="3346799" y="324993"/>
                  </a:cubicBezTo>
                  <a:close/>
                  <a:moveTo>
                    <a:pt x="3296412" y="712756"/>
                  </a:moveTo>
                  <a:lnTo>
                    <a:pt x="3296603" y="703517"/>
                  </a:lnTo>
                  <a:cubicBezTo>
                    <a:pt x="3304127" y="702469"/>
                    <a:pt x="3304889" y="706088"/>
                    <a:pt x="3305270" y="709803"/>
                  </a:cubicBezTo>
                  <a:cubicBezTo>
                    <a:pt x="3311843" y="707326"/>
                    <a:pt x="3311748" y="699992"/>
                    <a:pt x="3314319" y="694563"/>
                  </a:cubicBezTo>
                  <a:cubicBezTo>
                    <a:pt x="3326987" y="701230"/>
                    <a:pt x="3353181" y="698754"/>
                    <a:pt x="3353657" y="713613"/>
                  </a:cubicBezTo>
                  <a:cubicBezTo>
                    <a:pt x="3345275" y="712184"/>
                    <a:pt x="3342704" y="706755"/>
                    <a:pt x="3331750" y="707136"/>
                  </a:cubicBezTo>
                  <a:cubicBezTo>
                    <a:pt x="3343180" y="719518"/>
                    <a:pt x="3335846" y="725996"/>
                    <a:pt x="3357848" y="729139"/>
                  </a:cubicBezTo>
                  <a:cubicBezTo>
                    <a:pt x="3351562" y="741902"/>
                    <a:pt x="3335084" y="727901"/>
                    <a:pt x="3322511" y="734759"/>
                  </a:cubicBezTo>
                  <a:cubicBezTo>
                    <a:pt x="3334036" y="727138"/>
                    <a:pt x="3331178" y="728758"/>
                    <a:pt x="3331655" y="716375"/>
                  </a:cubicBezTo>
                  <a:cubicBezTo>
                    <a:pt x="3321844" y="715518"/>
                    <a:pt x="3316319" y="708470"/>
                    <a:pt x="3296412" y="712756"/>
                  </a:cubicBezTo>
                  <a:close/>
                  <a:moveTo>
                    <a:pt x="3303556" y="546354"/>
                  </a:moveTo>
                  <a:cubicBezTo>
                    <a:pt x="3307366" y="537401"/>
                    <a:pt x="3314510" y="550545"/>
                    <a:pt x="3325559" y="546640"/>
                  </a:cubicBezTo>
                  <a:cubicBezTo>
                    <a:pt x="3324701" y="549116"/>
                    <a:pt x="3321082" y="549688"/>
                    <a:pt x="3321082" y="552736"/>
                  </a:cubicBezTo>
                  <a:cubicBezTo>
                    <a:pt x="3330416" y="554355"/>
                    <a:pt x="3329559" y="548450"/>
                    <a:pt x="3330035" y="543592"/>
                  </a:cubicBezTo>
                  <a:cubicBezTo>
                    <a:pt x="3334988" y="548640"/>
                    <a:pt x="3347085" y="553593"/>
                    <a:pt x="3338608" y="559118"/>
                  </a:cubicBezTo>
                  <a:cubicBezTo>
                    <a:pt x="3332988" y="554736"/>
                    <a:pt x="3319463" y="555784"/>
                    <a:pt x="3307842" y="555593"/>
                  </a:cubicBezTo>
                  <a:cubicBezTo>
                    <a:pt x="3308223" y="551307"/>
                    <a:pt x="3308699" y="546926"/>
                    <a:pt x="3303556" y="546354"/>
                  </a:cubicBezTo>
                  <a:close/>
                  <a:moveTo>
                    <a:pt x="3309557" y="450818"/>
                  </a:moveTo>
                  <a:cubicBezTo>
                    <a:pt x="3313462" y="446342"/>
                    <a:pt x="3313271" y="438912"/>
                    <a:pt x="3327273" y="441770"/>
                  </a:cubicBezTo>
                  <a:cubicBezTo>
                    <a:pt x="3331369" y="447580"/>
                    <a:pt x="3313938" y="451866"/>
                    <a:pt x="3327083" y="454152"/>
                  </a:cubicBezTo>
                  <a:cubicBezTo>
                    <a:pt x="3325749" y="461486"/>
                    <a:pt x="3315367" y="450437"/>
                    <a:pt x="3309557" y="450818"/>
                  </a:cubicBezTo>
                  <a:close/>
                  <a:moveTo>
                    <a:pt x="3330131" y="534448"/>
                  </a:moveTo>
                  <a:cubicBezTo>
                    <a:pt x="3329464" y="525685"/>
                    <a:pt x="3345085" y="528638"/>
                    <a:pt x="3339275" y="516064"/>
                  </a:cubicBezTo>
                  <a:cubicBezTo>
                    <a:pt x="3352324" y="521589"/>
                    <a:pt x="3343942" y="527399"/>
                    <a:pt x="3343275" y="537686"/>
                  </a:cubicBezTo>
                  <a:cubicBezTo>
                    <a:pt x="3339846" y="536067"/>
                    <a:pt x="3336227" y="534352"/>
                    <a:pt x="3330131" y="534448"/>
                  </a:cubicBezTo>
                  <a:close/>
                  <a:moveTo>
                    <a:pt x="3338894" y="540734"/>
                  </a:moveTo>
                  <a:cubicBezTo>
                    <a:pt x="3342704" y="543116"/>
                    <a:pt x="3348800" y="544163"/>
                    <a:pt x="3356419" y="544068"/>
                  </a:cubicBezTo>
                  <a:lnTo>
                    <a:pt x="3356229" y="556451"/>
                  </a:lnTo>
                  <a:cubicBezTo>
                    <a:pt x="3344513" y="555212"/>
                    <a:pt x="3341465" y="548068"/>
                    <a:pt x="3338894" y="540734"/>
                  </a:cubicBezTo>
                  <a:close/>
                  <a:moveTo>
                    <a:pt x="3353657" y="445294"/>
                  </a:moveTo>
                  <a:cubicBezTo>
                    <a:pt x="3352991" y="450818"/>
                    <a:pt x="3358991" y="451866"/>
                    <a:pt x="3357848" y="457676"/>
                  </a:cubicBezTo>
                  <a:cubicBezTo>
                    <a:pt x="3366040" y="460724"/>
                    <a:pt x="3372707" y="448723"/>
                    <a:pt x="3375469" y="457962"/>
                  </a:cubicBezTo>
                  <a:cubicBezTo>
                    <a:pt x="3374422" y="472535"/>
                    <a:pt x="3358039" y="456629"/>
                    <a:pt x="3344609" y="460629"/>
                  </a:cubicBezTo>
                  <a:cubicBezTo>
                    <a:pt x="3342037" y="455105"/>
                    <a:pt x="3357753" y="447961"/>
                    <a:pt x="3344894" y="445199"/>
                  </a:cubicBezTo>
                  <a:cubicBezTo>
                    <a:pt x="3362516" y="442341"/>
                    <a:pt x="3369755" y="431959"/>
                    <a:pt x="3389090" y="430435"/>
                  </a:cubicBezTo>
                  <a:cubicBezTo>
                    <a:pt x="3385281" y="441198"/>
                    <a:pt x="3367659" y="441960"/>
                    <a:pt x="3353657" y="445294"/>
                  </a:cubicBezTo>
                  <a:close/>
                  <a:moveTo>
                    <a:pt x="3367850" y="383858"/>
                  </a:moveTo>
                  <a:cubicBezTo>
                    <a:pt x="3367183" y="377190"/>
                    <a:pt x="3383471" y="382714"/>
                    <a:pt x="3389852" y="381095"/>
                  </a:cubicBezTo>
                  <a:lnTo>
                    <a:pt x="3389662" y="393478"/>
                  </a:lnTo>
                  <a:cubicBezTo>
                    <a:pt x="3380232" y="394811"/>
                    <a:pt x="3381375" y="389001"/>
                    <a:pt x="3380994" y="384048"/>
                  </a:cubicBezTo>
                  <a:cubicBezTo>
                    <a:pt x="3376613" y="384048"/>
                    <a:pt x="3372231" y="383953"/>
                    <a:pt x="3367850" y="383858"/>
                  </a:cubicBezTo>
                  <a:close/>
                  <a:moveTo>
                    <a:pt x="3416332" y="378428"/>
                  </a:moveTo>
                  <a:cubicBezTo>
                    <a:pt x="3411188" y="380905"/>
                    <a:pt x="3404521" y="382334"/>
                    <a:pt x="3394329" y="381191"/>
                  </a:cubicBezTo>
                  <a:cubicBezTo>
                    <a:pt x="3392043" y="365474"/>
                    <a:pt x="3387281" y="363093"/>
                    <a:pt x="3390424" y="350330"/>
                  </a:cubicBezTo>
                  <a:cubicBezTo>
                    <a:pt x="3406616" y="349567"/>
                    <a:pt x="3414808" y="354044"/>
                    <a:pt x="3425476" y="356997"/>
                  </a:cubicBezTo>
                  <a:cubicBezTo>
                    <a:pt x="3421952" y="363760"/>
                    <a:pt x="3409950" y="364522"/>
                    <a:pt x="3403283" y="368999"/>
                  </a:cubicBezTo>
                  <a:cubicBezTo>
                    <a:pt x="3408617" y="373571"/>
                    <a:pt x="3420809" y="373380"/>
                    <a:pt x="3420713" y="381571"/>
                  </a:cubicBezTo>
                  <a:cubicBezTo>
                    <a:pt x="3418332" y="386334"/>
                    <a:pt x="3416046" y="381762"/>
                    <a:pt x="3416332" y="378428"/>
                  </a:cubicBezTo>
                  <a:close/>
                  <a:moveTo>
                    <a:pt x="3402902" y="390525"/>
                  </a:moveTo>
                  <a:cubicBezTo>
                    <a:pt x="3417475" y="395573"/>
                    <a:pt x="3414522" y="393668"/>
                    <a:pt x="3424714" y="400145"/>
                  </a:cubicBezTo>
                  <a:cubicBezTo>
                    <a:pt x="3416141" y="403288"/>
                    <a:pt x="3406998" y="406051"/>
                    <a:pt x="3398234" y="409004"/>
                  </a:cubicBezTo>
                  <a:cubicBezTo>
                    <a:pt x="3387185" y="401288"/>
                    <a:pt x="3407664" y="402526"/>
                    <a:pt x="3402902" y="390525"/>
                  </a:cubicBezTo>
                  <a:close/>
                  <a:moveTo>
                    <a:pt x="3425285" y="643795"/>
                  </a:moveTo>
                  <a:cubicBezTo>
                    <a:pt x="3435477" y="643033"/>
                    <a:pt x="3430048" y="652843"/>
                    <a:pt x="3438335" y="653225"/>
                  </a:cubicBezTo>
                  <a:cubicBezTo>
                    <a:pt x="3446526" y="647414"/>
                    <a:pt x="3424047" y="635699"/>
                    <a:pt x="3451860" y="634937"/>
                  </a:cubicBezTo>
                  <a:cubicBezTo>
                    <a:pt x="3445955" y="644462"/>
                    <a:pt x="3452908" y="643795"/>
                    <a:pt x="3451479" y="656463"/>
                  </a:cubicBezTo>
                  <a:cubicBezTo>
                    <a:pt x="3436715" y="656368"/>
                    <a:pt x="3422142" y="656082"/>
                    <a:pt x="3425285" y="643795"/>
                  </a:cubicBezTo>
                  <a:close/>
                  <a:moveTo>
                    <a:pt x="3496151" y="620173"/>
                  </a:moveTo>
                  <a:cubicBezTo>
                    <a:pt x="3490532" y="612362"/>
                    <a:pt x="3509296" y="607600"/>
                    <a:pt x="3496437" y="604742"/>
                  </a:cubicBezTo>
                  <a:cubicBezTo>
                    <a:pt x="3497199" y="601123"/>
                    <a:pt x="3504533" y="602361"/>
                    <a:pt x="3509677" y="601885"/>
                  </a:cubicBezTo>
                  <a:cubicBezTo>
                    <a:pt x="3508819" y="604456"/>
                    <a:pt x="3511296" y="604838"/>
                    <a:pt x="3514058" y="605028"/>
                  </a:cubicBezTo>
                  <a:cubicBezTo>
                    <a:pt x="3501295" y="605218"/>
                    <a:pt x="3511487" y="621887"/>
                    <a:pt x="3496151" y="620173"/>
                  </a:cubicBezTo>
                  <a:close/>
                  <a:moveTo>
                    <a:pt x="3509201" y="632746"/>
                  </a:moveTo>
                  <a:cubicBezTo>
                    <a:pt x="3501295" y="643509"/>
                    <a:pt x="3511963" y="640366"/>
                    <a:pt x="3513296" y="651320"/>
                  </a:cubicBezTo>
                  <a:cubicBezTo>
                    <a:pt x="3498056" y="655892"/>
                    <a:pt x="3492723" y="630364"/>
                    <a:pt x="3509201" y="632746"/>
                  </a:cubicBezTo>
                  <a:close/>
                  <a:moveTo>
                    <a:pt x="3535394" y="642366"/>
                  </a:moveTo>
                  <a:cubicBezTo>
                    <a:pt x="3525869" y="639223"/>
                    <a:pt x="3539585" y="627031"/>
                    <a:pt x="3548825" y="627126"/>
                  </a:cubicBezTo>
                  <a:cubicBezTo>
                    <a:pt x="3553397" y="638651"/>
                    <a:pt x="3539490" y="636937"/>
                    <a:pt x="3535394" y="642366"/>
                  </a:cubicBezTo>
                  <a:close/>
                  <a:moveTo>
                    <a:pt x="3566636" y="621221"/>
                  </a:moveTo>
                  <a:cubicBezTo>
                    <a:pt x="3571685" y="622363"/>
                    <a:pt x="3577685" y="626840"/>
                    <a:pt x="3570923" y="627412"/>
                  </a:cubicBezTo>
                  <a:cubicBezTo>
                    <a:pt x="3571589" y="631031"/>
                    <a:pt x="3578924" y="630174"/>
                    <a:pt x="3584067" y="630650"/>
                  </a:cubicBezTo>
                  <a:cubicBezTo>
                    <a:pt x="3585306" y="638842"/>
                    <a:pt x="3574733" y="638461"/>
                    <a:pt x="3566256" y="639604"/>
                  </a:cubicBezTo>
                  <a:cubicBezTo>
                    <a:pt x="3556731" y="633127"/>
                    <a:pt x="3556826" y="627602"/>
                    <a:pt x="3566636" y="621221"/>
                  </a:cubicBezTo>
                  <a:close/>
                  <a:moveTo>
                    <a:pt x="3561779" y="648938"/>
                  </a:moveTo>
                  <a:cubicBezTo>
                    <a:pt x="3562255" y="644938"/>
                    <a:pt x="3588068" y="649129"/>
                    <a:pt x="3583686" y="658463"/>
                  </a:cubicBezTo>
                  <a:cubicBezTo>
                    <a:pt x="3579686" y="660845"/>
                    <a:pt x="3573685" y="661606"/>
                    <a:pt x="3565969" y="661321"/>
                  </a:cubicBezTo>
                  <a:cubicBezTo>
                    <a:pt x="3565684" y="656463"/>
                    <a:pt x="3568256" y="649605"/>
                    <a:pt x="3561779" y="648938"/>
                  </a:cubicBezTo>
                  <a:close/>
                  <a:moveTo>
                    <a:pt x="3587210" y="421100"/>
                  </a:moveTo>
                  <a:cubicBezTo>
                    <a:pt x="3580733" y="417385"/>
                    <a:pt x="3580543" y="409384"/>
                    <a:pt x="3574256" y="405479"/>
                  </a:cubicBezTo>
                  <a:cubicBezTo>
                    <a:pt x="3574828" y="399669"/>
                    <a:pt x="3588830" y="403574"/>
                    <a:pt x="3587591" y="396430"/>
                  </a:cubicBezTo>
                  <a:cubicBezTo>
                    <a:pt x="3600355" y="401574"/>
                    <a:pt x="3589211" y="406241"/>
                    <a:pt x="3596164" y="411956"/>
                  </a:cubicBezTo>
                  <a:lnTo>
                    <a:pt x="3626930" y="412433"/>
                  </a:lnTo>
                  <a:cubicBezTo>
                    <a:pt x="3627787" y="417671"/>
                    <a:pt x="3619310" y="420338"/>
                    <a:pt x="3626834" y="421672"/>
                  </a:cubicBezTo>
                  <a:cubicBezTo>
                    <a:pt x="3618833" y="425482"/>
                    <a:pt x="3603784" y="415100"/>
                    <a:pt x="3587210" y="421100"/>
                  </a:cubicBezTo>
                  <a:close/>
                  <a:moveTo>
                    <a:pt x="3588353" y="640080"/>
                  </a:moveTo>
                  <a:cubicBezTo>
                    <a:pt x="3592163" y="635508"/>
                    <a:pt x="3602641" y="635794"/>
                    <a:pt x="3610451" y="634175"/>
                  </a:cubicBezTo>
                  <a:cubicBezTo>
                    <a:pt x="3615119" y="640556"/>
                    <a:pt x="3631311" y="647129"/>
                    <a:pt x="3618929" y="655892"/>
                  </a:cubicBezTo>
                  <a:cubicBezTo>
                    <a:pt x="3590163" y="656558"/>
                    <a:pt x="3608451" y="642176"/>
                    <a:pt x="3588353" y="640080"/>
                  </a:cubicBezTo>
                  <a:close/>
                  <a:moveTo>
                    <a:pt x="3597498" y="615505"/>
                  </a:moveTo>
                  <a:cubicBezTo>
                    <a:pt x="3603212" y="609695"/>
                    <a:pt x="3606451" y="622935"/>
                    <a:pt x="3619500" y="615791"/>
                  </a:cubicBezTo>
                  <a:cubicBezTo>
                    <a:pt x="3620738" y="628079"/>
                    <a:pt x="3599021" y="623888"/>
                    <a:pt x="3597212" y="633984"/>
                  </a:cubicBezTo>
                  <a:cubicBezTo>
                    <a:pt x="3579019" y="621983"/>
                    <a:pt x="3610642" y="620077"/>
                    <a:pt x="3597498" y="615505"/>
                  </a:cubicBezTo>
                  <a:close/>
                  <a:moveTo>
                    <a:pt x="3602069" y="603313"/>
                  </a:moveTo>
                  <a:cubicBezTo>
                    <a:pt x="3621500" y="596551"/>
                    <a:pt x="3585591" y="583121"/>
                    <a:pt x="3615595" y="581882"/>
                  </a:cubicBezTo>
                  <a:cubicBezTo>
                    <a:pt x="3602641" y="589312"/>
                    <a:pt x="3621977" y="595693"/>
                    <a:pt x="3624358" y="585121"/>
                  </a:cubicBezTo>
                  <a:cubicBezTo>
                    <a:pt x="3632740" y="591407"/>
                    <a:pt x="3617405" y="607028"/>
                    <a:pt x="3606356" y="609505"/>
                  </a:cubicBezTo>
                  <a:cubicBezTo>
                    <a:pt x="3607213" y="605885"/>
                    <a:pt x="3605498" y="603980"/>
                    <a:pt x="3602069" y="603313"/>
                  </a:cubicBezTo>
                  <a:close/>
                  <a:moveTo>
                    <a:pt x="3694271" y="629317"/>
                  </a:moveTo>
                  <a:cubicBezTo>
                    <a:pt x="3714083" y="632079"/>
                    <a:pt x="3738372" y="631984"/>
                    <a:pt x="3737991" y="648462"/>
                  </a:cubicBezTo>
                  <a:cubicBezTo>
                    <a:pt x="3735896" y="639699"/>
                    <a:pt x="3713036" y="645033"/>
                    <a:pt x="3711702" y="635699"/>
                  </a:cubicBezTo>
                  <a:cubicBezTo>
                    <a:pt x="3707416" y="644652"/>
                    <a:pt x="3709321" y="643318"/>
                    <a:pt x="3698367" y="644747"/>
                  </a:cubicBezTo>
                  <a:cubicBezTo>
                    <a:pt x="3689033" y="640080"/>
                    <a:pt x="3701701" y="637318"/>
                    <a:pt x="3694271" y="629317"/>
                  </a:cubicBezTo>
                  <a:close/>
                  <a:moveTo>
                    <a:pt x="3671888" y="647509"/>
                  </a:moveTo>
                  <a:cubicBezTo>
                    <a:pt x="3677031" y="643033"/>
                    <a:pt x="3677031" y="639794"/>
                    <a:pt x="3672078" y="635127"/>
                  </a:cubicBezTo>
                  <a:cubicBezTo>
                    <a:pt x="3665601" y="642938"/>
                    <a:pt x="3641789" y="638270"/>
                    <a:pt x="3641027" y="650081"/>
                  </a:cubicBezTo>
                  <a:cubicBezTo>
                    <a:pt x="3628073" y="648748"/>
                    <a:pt x="3632644" y="635413"/>
                    <a:pt x="3623691" y="631317"/>
                  </a:cubicBezTo>
                  <a:cubicBezTo>
                    <a:pt x="3634740" y="620649"/>
                    <a:pt x="3667982" y="625983"/>
                    <a:pt x="3672459" y="610457"/>
                  </a:cubicBezTo>
                  <a:cubicBezTo>
                    <a:pt x="3681508" y="613505"/>
                    <a:pt x="3681413" y="622745"/>
                    <a:pt x="3694271" y="623126"/>
                  </a:cubicBezTo>
                  <a:cubicBezTo>
                    <a:pt x="3687413" y="631698"/>
                    <a:pt x="3689985" y="647033"/>
                    <a:pt x="3671888" y="647509"/>
                  </a:cubicBezTo>
                  <a:close/>
                  <a:moveTo>
                    <a:pt x="3655790" y="548545"/>
                  </a:moveTo>
                  <a:cubicBezTo>
                    <a:pt x="3661601" y="541401"/>
                    <a:pt x="3655314" y="542830"/>
                    <a:pt x="3660458" y="533209"/>
                  </a:cubicBezTo>
                  <a:cubicBezTo>
                    <a:pt x="3675031" y="533495"/>
                    <a:pt x="3664649" y="550735"/>
                    <a:pt x="3673316" y="555022"/>
                  </a:cubicBezTo>
                  <a:cubicBezTo>
                    <a:pt x="3670554" y="562356"/>
                    <a:pt x="3664934" y="546830"/>
                    <a:pt x="3655790" y="548545"/>
                  </a:cubicBezTo>
                  <a:close/>
                  <a:moveTo>
                    <a:pt x="3666744" y="400717"/>
                  </a:moveTo>
                  <a:cubicBezTo>
                    <a:pt x="3664934" y="392906"/>
                    <a:pt x="3705035" y="390144"/>
                    <a:pt x="3701891" y="401193"/>
                  </a:cubicBezTo>
                  <a:cubicBezTo>
                    <a:pt x="3685508" y="394906"/>
                    <a:pt x="3683223" y="407003"/>
                    <a:pt x="3666744" y="400717"/>
                  </a:cubicBezTo>
                  <a:close/>
                  <a:moveTo>
                    <a:pt x="3690938" y="552164"/>
                  </a:moveTo>
                  <a:cubicBezTo>
                    <a:pt x="3696843" y="543782"/>
                    <a:pt x="3714845" y="546354"/>
                    <a:pt x="3726180" y="549593"/>
                  </a:cubicBezTo>
                  <a:cubicBezTo>
                    <a:pt x="3717703" y="559784"/>
                    <a:pt x="3708368" y="551307"/>
                    <a:pt x="3690938" y="552164"/>
                  </a:cubicBezTo>
                  <a:close/>
                  <a:moveTo>
                    <a:pt x="3751898" y="602456"/>
                  </a:moveTo>
                  <a:lnTo>
                    <a:pt x="3729895" y="602171"/>
                  </a:lnTo>
                  <a:cubicBezTo>
                    <a:pt x="3730371" y="593788"/>
                    <a:pt x="3722656" y="595884"/>
                    <a:pt x="3730085" y="589883"/>
                  </a:cubicBezTo>
                  <a:cubicBezTo>
                    <a:pt x="3734372" y="589979"/>
                    <a:pt x="3733419" y="593693"/>
                    <a:pt x="3734372" y="596075"/>
                  </a:cubicBezTo>
                  <a:cubicBezTo>
                    <a:pt x="3742277" y="596551"/>
                    <a:pt x="3743801" y="592455"/>
                    <a:pt x="3751993" y="593217"/>
                  </a:cubicBezTo>
                  <a:cubicBezTo>
                    <a:pt x="3752755" y="589693"/>
                    <a:pt x="3751136" y="587693"/>
                    <a:pt x="3747707" y="586930"/>
                  </a:cubicBezTo>
                  <a:cubicBezTo>
                    <a:pt x="3761899" y="577787"/>
                    <a:pt x="3752564" y="595789"/>
                    <a:pt x="3751898" y="602456"/>
                  </a:cubicBezTo>
                  <a:close/>
                  <a:moveTo>
                    <a:pt x="3764471" y="645795"/>
                  </a:moveTo>
                  <a:cubicBezTo>
                    <a:pt x="3761899" y="642461"/>
                    <a:pt x="3760184" y="636365"/>
                    <a:pt x="3755898" y="627126"/>
                  </a:cubicBezTo>
                  <a:cubicBezTo>
                    <a:pt x="3772948" y="639127"/>
                    <a:pt x="3771614" y="631126"/>
                    <a:pt x="3795522" y="627697"/>
                  </a:cubicBezTo>
                  <a:cubicBezTo>
                    <a:pt x="3797523" y="637318"/>
                    <a:pt x="3784283" y="638556"/>
                    <a:pt x="3777806" y="633603"/>
                  </a:cubicBezTo>
                  <a:cubicBezTo>
                    <a:pt x="3780854" y="643128"/>
                    <a:pt x="3773138" y="644747"/>
                    <a:pt x="3773138" y="652081"/>
                  </a:cubicBezTo>
                  <a:cubicBezTo>
                    <a:pt x="3765042" y="654844"/>
                    <a:pt x="3770757" y="634365"/>
                    <a:pt x="3764471" y="645795"/>
                  </a:cubicBezTo>
                  <a:close/>
                  <a:moveTo>
                    <a:pt x="3786283" y="346996"/>
                  </a:moveTo>
                  <a:cubicBezTo>
                    <a:pt x="3777806" y="335947"/>
                    <a:pt x="3803047" y="330708"/>
                    <a:pt x="3808571" y="325755"/>
                  </a:cubicBezTo>
                  <a:cubicBezTo>
                    <a:pt x="3814572" y="326803"/>
                    <a:pt x="3812096" y="333566"/>
                    <a:pt x="3812762" y="338138"/>
                  </a:cubicBezTo>
                  <a:cubicBezTo>
                    <a:pt x="3799427" y="337756"/>
                    <a:pt x="3790379" y="340519"/>
                    <a:pt x="3786283" y="346996"/>
                  </a:cubicBezTo>
                  <a:close/>
                  <a:moveTo>
                    <a:pt x="3782854" y="593598"/>
                  </a:moveTo>
                  <a:cubicBezTo>
                    <a:pt x="3790283" y="587597"/>
                    <a:pt x="3782473" y="589693"/>
                    <a:pt x="3783044" y="581216"/>
                  </a:cubicBezTo>
                  <a:lnTo>
                    <a:pt x="3800666" y="581501"/>
                  </a:lnTo>
                  <a:cubicBezTo>
                    <a:pt x="3777425" y="592455"/>
                    <a:pt x="3818573" y="589026"/>
                    <a:pt x="3804761" y="600075"/>
                  </a:cubicBezTo>
                  <a:cubicBezTo>
                    <a:pt x="3799523" y="596551"/>
                    <a:pt x="3796856" y="591217"/>
                    <a:pt x="3782854" y="593598"/>
                  </a:cubicBezTo>
                  <a:close/>
                  <a:moveTo>
                    <a:pt x="3817525" y="631126"/>
                  </a:moveTo>
                  <a:cubicBezTo>
                    <a:pt x="3801713" y="635508"/>
                    <a:pt x="3822002" y="646652"/>
                    <a:pt x="3799713" y="646271"/>
                  </a:cubicBezTo>
                  <a:cubicBezTo>
                    <a:pt x="3798856" y="636365"/>
                    <a:pt x="3807714" y="633317"/>
                    <a:pt x="3804476" y="621697"/>
                  </a:cubicBezTo>
                  <a:cubicBezTo>
                    <a:pt x="3820859" y="625221"/>
                    <a:pt x="3817144" y="614267"/>
                    <a:pt x="3830955" y="615887"/>
                  </a:cubicBezTo>
                  <a:cubicBezTo>
                    <a:pt x="3817906" y="622459"/>
                    <a:pt x="3844957" y="644080"/>
                    <a:pt x="3817334" y="643414"/>
                  </a:cubicBezTo>
                  <a:cubicBezTo>
                    <a:pt x="3810095" y="637222"/>
                    <a:pt x="3817811" y="639604"/>
                    <a:pt x="3817525" y="631126"/>
                  </a:cubicBezTo>
                  <a:close/>
                  <a:moveTo>
                    <a:pt x="3829431" y="406241"/>
                  </a:moveTo>
                  <a:cubicBezTo>
                    <a:pt x="3835241" y="415100"/>
                    <a:pt x="3840766" y="398240"/>
                    <a:pt x="3851529" y="400431"/>
                  </a:cubicBezTo>
                  <a:cubicBezTo>
                    <a:pt x="3844957" y="412051"/>
                    <a:pt x="3871151" y="401288"/>
                    <a:pt x="3864578" y="412909"/>
                  </a:cubicBezTo>
                  <a:cubicBezTo>
                    <a:pt x="3849243" y="407099"/>
                    <a:pt x="3831622" y="411861"/>
                    <a:pt x="3842481" y="424910"/>
                  </a:cubicBezTo>
                  <a:cubicBezTo>
                    <a:pt x="3829336" y="420624"/>
                    <a:pt x="3818477" y="414718"/>
                    <a:pt x="3811905" y="405955"/>
                  </a:cubicBezTo>
                  <a:cubicBezTo>
                    <a:pt x="3831336" y="410623"/>
                    <a:pt x="3823526" y="395668"/>
                    <a:pt x="3838480" y="397097"/>
                  </a:cubicBezTo>
                  <a:cubicBezTo>
                    <a:pt x="3838575" y="402336"/>
                    <a:pt x="3834956" y="405003"/>
                    <a:pt x="3829431" y="406241"/>
                  </a:cubicBezTo>
                  <a:close/>
                  <a:moveTo>
                    <a:pt x="3862197" y="588645"/>
                  </a:moveTo>
                  <a:cubicBezTo>
                    <a:pt x="3857530" y="590836"/>
                    <a:pt x="3861626" y="597980"/>
                    <a:pt x="3853148" y="603885"/>
                  </a:cubicBezTo>
                  <a:cubicBezTo>
                    <a:pt x="3841814" y="595408"/>
                    <a:pt x="3839813" y="607505"/>
                    <a:pt x="3826669" y="606647"/>
                  </a:cubicBezTo>
                  <a:cubicBezTo>
                    <a:pt x="3824764" y="603885"/>
                    <a:pt x="3822859" y="601123"/>
                    <a:pt x="3817906" y="600361"/>
                  </a:cubicBezTo>
                  <a:cubicBezTo>
                    <a:pt x="3825621" y="589312"/>
                    <a:pt x="3856863" y="595313"/>
                    <a:pt x="3857816" y="579310"/>
                  </a:cubicBezTo>
                  <a:cubicBezTo>
                    <a:pt x="3872294" y="581692"/>
                    <a:pt x="3885914" y="584740"/>
                    <a:pt x="3901726" y="586073"/>
                  </a:cubicBezTo>
                  <a:cubicBezTo>
                    <a:pt x="3901821" y="590645"/>
                    <a:pt x="3875532" y="590169"/>
                    <a:pt x="3897249" y="592169"/>
                  </a:cubicBezTo>
                  <a:cubicBezTo>
                    <a:pt x="3891153" y="604266"/>
                    <a:pt x="3865626" y="601313"/>
                    <a:pt x="3862197" y="588645"/>
                  </a:cubicBezTo>
                  <a:close/>
                  <a:moveTo>
                    <a:pt x="3825526" y="372237"/>
                  </a:moveTo>
                  <a:cubicBezTo>
                    <a:pt x="3825716" y="363855"/>
                    <a:pt x="3846386" y="365284"/>
                    <a:pt x="3852006" y="369570"/>
                  </a:cubicBezTo>
                  <a:cubicBezTo>
                    <a:pt x="3851339" y="376333"/>
                    <a:pt x="3833336" y="370522"/>
                    <a:pt x="3825526" y="372237"/>
                  </a:cubicBezTo>
                  <a:close/>
                  <a:moveTo>
                    <a:pt x="3838956" y="677704"/>
                  </a:moveTo>
                  <a:cubicBezTo>
                    <a:pt x="3839528" y="669798"/>
                    <a:pt x="3853720" y="671798"/>
                    <a:pt x="3865436" y="671893"/>
                  </a:cubicBezTo>
                  <a:cubicBezTo>
                    <a:pt x="3864293" y="683419"/>
                    <a:pt x="3849719" y="680371"/>
                    <a:pt x="3838956" y="677704"/>
                  </a:cubicBezTo>
                  <a:close/>
                  <a:moveTo>
                    <a:pt x="3839623" y="631508"/>
                  </a:moveTo>
                  <a:cubicBezTo>
                    <a:pt x="3837813" y="625030"/>
                    <a:pt x="3842766" y="623411"/>
                    <a:pt x="3844195" y="619220"/>
                  </a:cubicBezTo>
                  <a:cubicBezTo>
                    <a:pt x="3850005" y="620363"/>
                    <a:pt x="3851053" y="624745"/>
                    <a:pt x="3857339" y="625602"/>
                  </a:cubicBezTo>
                  <a:cubicBezTo>
                    <a:pt x="3857816" y="617220"/>
                    <a:pt x="3850100" y="619316"/>
                    <a:pt x="3857530" y="613220"/>
                  </a:cubicBezTo>
                  <a:cubicBezTo>
                    <a:pt x="3872770" y="615982"/>
                    <a:pt x="3876199" y="607790"/>
                    <a:pt x="3883914" y="613601"/>
                  </a:cubicBezTo>
                  <a:cubicBezTo>
                    <a:pt x="3876770" y="625316"/>
                    <a:pt x="3876866" y="617125"/>
                    <a:pt x="3883724" y="629031"/>
                  </a:cubicBezTo>
                  <a:cubicBezTo>
                    <a:pt x="3863912" y="633222"/>
                    <a:pt x="3856387" y="627602"/>
                    <a:pt x="3839623" y="631508"/>
                  </a:cubicBezTo>
                  <a:close/>
                  <a:moveTo>
                    <a:pt x="3902393" y="543020"/>
                  </a:moveTo>
                  <a:cubicBezTo>
                    <a:pt x="3914394" y="545401"/>
                    <a:pt x="3911346" y="537020"/>
                    <a:pt x="3920109" y="537115"/>
                  </a:cubicBezTo>
                  <a:cubicBezTo>
                    <a:pt x="3920966" y="530447"/>
                    <a:pt x="3904488" y="535496"/>
                    <a:pt x="3898106" y="533781"/>
                  </a:cubicBezTo>
                  <a:cubicBezTo>
                    <a:pt x="3894201" y="522351"/>
                    <a:pt x="3921443" y="528542"/>
                    <a:pt x="3924586" y="531019"/>
                  </a:cubicBezTo>
                  <a:cubicBezTo>
                    <a:pt x="3916299" y="542734"/>
                    <a:pt x="3926967" y="544735"/>
                    <a:pt x="3942017" y="540544"/>
                  </a:cubicBezTo>
                  <a:cubicBezTo>
                    <a:pt x="3942398" y="550069"/>
                    <a:pt x="3928015" y="549116"/>
                    <a:pt x="3932968" y="561975"/>
                  </a:cubicBezTo>
                  <a:cubicBezTo>
                    <a:pt x="3927253" y="556451"/>
                    <a:pt x="3907917" y="544544"/>
                    <a:pt x="3906584" y="561594"/>
                  </a:cubicBezTo>
                  <a:cubicBezTo>
                    <a:pt x="3891153" y="540163"/>
                    <a:pt x="3891915" y="574167"/>
                    <a:pt x="3880294" y="551974"/>
                  </a:cubicBezTo>
                  <a:cubicBezTo>
                    <a:pt x="3874865" y="553212"/>
                    <a:pt x="3871246" y="555784"/>
                    <a:pt x="3871341" y="561118"/>
                  </a:cubicBezTo>
                  <a:cubicBezTo>
                    <a:pt x="3863721" y="558260"/>
                    <a:pt x="3856101" y="555212"/>
                    <a:pt x="3858387" y="545497"/>
                  </a:cubicBezTo>
                  <a:cubicBezTo>
                    <a:pt x="3866007" y="552069"/>
                    <a:pt x="3882009" y="545973"/>
                    <a:pt x="3871627" y="539496"/>
                  </a:cubicBezTo>
                  <a:cubicBezTo>
                    <a:pt x="3873532" y="540925"/>
                    <a:pt x="3892582" y="540544"/>
                    <a:pt x="3902393" y="543020"/>
                  </a:cubicBezTo>
                  <a:close/>
                  <a:moveTo>
                    <a:pt x="3863245" y="511588"/>
                  </a:moveTo>
                  <a:cubicBezTo>
                    <a:pt x="3866198" y="506444"/>
                    <a:pt x="3873437" y="509778"/>
                    <a:pt x="3872008" y="514826"/>
                  </a:cubicBezTo>
                  <a:cubicBezTo>
                    <a:pt x="3878961" y="513588"/>
                    <a:pt x="3875913" y="505206"/>
                    <a:pt x="3889724" y="508921"/>
                  </a:cubicBezTo>
                  <a:cubicBezTo>
                    <a:pt x="3891058" y="516064"/>
                    <a:pt x="3888867" y="520732"/>
                    <a:pt x="3885152" y="524256"/>
                  </a:cubicBezTo>
                  <a:lnTo>
                    <a:pt x="3872008" y="524066"/>
                  </a:lnTo>
                  <a:cubicBezTo>
                    <a:pt x="3865817" y="522065"/>
                    <a:pt x="3871341" y="512159"/>
                    <a:pt x="3863245" y="511588"/>
                  </a:cubicBezTo>
                  <a:close/>
                  <a:moveTo>
                    <a:pt x="3882676" y="376142"/>
                  </a:moveTo>
                  <a:cubicBezTo>
                    <a:pt x="3886486" y="372618"/>
                    <a:pt x="3888581" y="367951"/>
                    <a:pt x="3887343" y="360807"/>
                  </a:cubicBezTo>
                  <a:cubicBezTo>
                    <a:pt x="3896582" y="359664"/>
                    <a:pt x="3898964" y="363093"/>
                    <a:pt x="3904869" y="364141"/>
                  </a:cubicBezTo>
                  <a:cubicBezTo>
                    <a:pt x="3900107" y="372809"/>
                    <a:pt x="3887343" y="367665"/>
                    <a:pt x="3895916" y="379381"/>
                  </a:cubicBezTo>
                  <a:cubicBezTo>
                    <a:pt x="3892296" y="377762"/>
                    <a:pt x="3888772" y="376142"/>
                    <a:pt x="3882676" y="376142"/>
                  </a:cubicBezTo>
                  <a:close/>
                  <a:moveTo>
                    <a:pt x="3883914" y="610552"/>
                  </a:moveTo>
                  <a:cubicBezTo>
                    <a:pt x="3885057" y="605218"/>
                    <a:pt x="3891534" y="603695"/>
                    <a:pt x="3901631" y="604647"/>
                  </a:cubicBezTo>
                  <a:cubicBezTo>
                    <a:pt x="3900964" y="610172"/>
                    <a:pt x="3906965" y="611314"/>
                    <a:pt x="3905917" y="617030"/>
                  </a:cubicBezTo>
                  <a:cubicBezTo>
                    <a:pt x="3891725" y="619506"/>
                    <a:pt x="3892296" y="611981"/>
                    <a:pt x="3883914" y="610552"/>
                  </a:cubicBezTo>
                  <a:close/>
                  <a:moveTo>
                    <a:pt x="3891248" y="391668"/>
                  </a:moveTo>
                  <a:cubicBezTo>
                    <a:pt x="3902583" y="378619"/>
                    <a:pt x="3936587" y="388620"/>
                    <a:pt x="3935159" y="398526"/>
                  </a:cubicBezTo>
                  <a:cubicBezTo>
                    <a:pt x="3916490" y="401002"/>
                    <a:pt x="3910298" y="395002"/>
                    <a:pt x="3904488" y="388810"/>
                  </a:cubicBezTo>
                  <a:cubicBezTo>
                    <a:pt x="3900869" y="390430"/>
                    <a:pt x="3897344" y="391954"/>
                    <a:pt x="3891248" y="391668"/>
                  </a:cubicBezTo>
                  <a:close/>
                  <a:moveTo>
                    <a:pt x="3896773" y="632365"/>
                  </a:moveTo>
                  <a:cubicBezTo>
                    <a:pt x="3883628" y="630174"/>
                    <a:pt x="3901059" y="625888"/>
                    <a:pt x="3896963" y="619982"/>
                  </a:cubicBezTo>
                  <a:cubicBezTo>
                    <a:pt x="3908203" y="620554"/>
                    <a:pt x="3919633" y="620935"/>
                    <a:pt x="3918871" y="629602"/>
                  </a:cubicBezTo>
                  <a:cubicBezTo>
                    <a:pt x="3911727" y="630364"/>
                    <a:pt x="3911346" y="626555"/>
                    <a:pt x="3905726" y="626364"/>
                  </a:cubicBezTo>
                  <a:cubicBezTo>
                    <a:pt x="3901726" y="627602"/>
                    <a:pt x="3897821" y="628936"/>
                    <a:pt x="3896773" y="632365"/>
                  </a:cubicBezTo>
                  <a:close/>
                  <a:moveTo>
                    <a:pt x="3898487" y="509016"/>
                  </a:moveTo>
                  <a:cubicBezTo>
                    <a:pt x="3911918" y="513017"/>
                    <a:pt x="3912394" y="518255"/>
                    <a:pt x="3902678" y="524542"/>
                  </a:cubicBezTo>
                  <a:cubicBezTo>
                    <a:pt x="3891439" y="524066"/>
                    <a:pt x="3892391" y="512826"/>
                    <a:pt x="3898487" y="509016"/>
                  </a:cubicBezTo>
                  <a:close/>
                  <a:moveTo>
                    <a:pt x="3905345" y="327184"/>
                  </a:moveTo>
                  <a:cubicBezTo>
                    <a:pt x="3930873" y="325564"/>
                    <a:pt x="3905155" y="311182"/>
                    <a:pt x="3901345" y="299371"/>
                  </a:cubicBezTo>
                  <a:cubicBezTo>
                    <a:pt x="3916680" y="303181"/>
                    <a:pt x="3931444" y="307467"/>
                    <a:pt x="3949637" y="309372"/>
                  </a:cubicBezTo>
                  <a:cubicBezTo>
                    <a:pt x="3955256" y="308705"/>
                    <a:pt x="3955542" y="300228"/>
                    <a:pt x="3949732" y="300133"/>
                  </a:cubicBezTo>
                  <a:cubicBezTo>
                    <a:pt x="3950780" y="295656"/>
                    <a:pt x="3962876" y="299275"/>
                    <a:pt x="3962972" y="294132"/>
                  </a:cubicBezTo>
                  <a:cubicBezTo>
                    <a:pt x="3965448" y="299371"/>
                    <a:pt x="3981164" y="316897"/>
                    <a:pt x="3980498" y="297466"/>
                  </a:cubicBezTo>
                  <a:cubicBezTo>
                    <a:pt x="3998024" y="301657"/>
                    <a:pt x="3979259" y="303847"/>
                    <a:pt x="3980307" y="312896"/>
                  </a:cubicBezTo>
                  <a:cubicBezTo>
                    <a:pt x="3981450" y="319373"/>
                    <a:pt x="3992118" y="308610"/>
                    <a:pt x="3997833" y="316230"/>
                  </a:cubicBezTo>
                  <a:cubicBezTo>
                    <a:pt x="3999548" y="310991"/>
                    <a:pt x="3994499" y="310420"/>
                    <a:pt x="3989165" y="309943"/>
                  </a:cubicBezTo>
                  <a:cubicBezTo>
                    <a:pt x="3992975" y="305371"/>
                    <a:pt x="4003358" y="305657"/>
                    <a:pt x="4011168" y="304133"/>
                  </a:cubicBezTo>
                  <a:cubicBezTo>
                    <a:pt x="4009168" y="322326"/>
                    <a:pt x="3983736" y="323659"/>
                    <a:pt x="3962495" y="328041"/>
                  </a:cubicBezTo>
                  <a:cubicBezTo>
                    <a:pt x="3964781" y="330517"/>
                    <a:pt x="3967067" y="333089"/>
                    <a:pt x="3966782" y="337375"/>
                  </a:cubicBezTo>
                  <a:cubicBezTo>
                    <a:pt x="3972116" y="341947"/>
                    <a:pt x="3983546" y="342329"/>
                    <a:pt x="3988689" y="346900"/>
                  </a:cubicBezTo>
                  <a:cubicBezTo>
                    <a:pt x="3970973" y="356806"/>
                    <a:pt x="3953923" y="340042"/>
                    <a:pt x="3958209" y="324898"/>
                  </a:cubicBezTo>
                  <a:cubicBezTo>
                    <a:pt x="3962114" y="322612"/>
                    <a:pt x="3968210" y="321755"/>
                    <a:pt x="3975831" y="322040"/>
                  </a:cubicBezTo>
                  <a:cubicBezTo>
                    <a:pt x="3974306" y="318040"/>
                    <a:pt x="3968210" y="317087"/>
                    <a:pt x="3967163" y="312706"/>
                  </a:cubicBezTo>
                  <a:cubicBezTo>
                    <a:pt x="3962876" y="324136"/>
                    <a:pt x="3937826" y="320612"/>
                    <a:pt x="3923062" y="324326"/>
                  </a:cubicBezTo>
                  <a:cubicBezTo>
                    <a:pt x="3925919" y="327565"/>
                    <a:pt x="3933158" y="327660"/>
                    <a:pt x="3931730" y="333756"/>
                  </a:cubicBezTo>
                  <a:cubicBezTo>
                    <a:pt x="3936873" y="333375"/>
                    <a:pt x="3935540" y="328136"/>
                    <a:pt x="3936302" y="324612"/>
                  </a:cubicBezTo>
                  <a:cubicBezTo>
                    <a:pt x="3945446" y="323469"/>
                    <a:pt x="3947922" y="326898"/>
                    <a:pt x="3953828" y="327946"/>
                  </a:cubicBezTo>
                  <a:cubicBezTo>
                    <a:pt x="3945922" y="319754"/>
                    <a:pt x="3938969" y="347377"/>
                    <a:pt x="3953732" y="337185"/>
                  </a:cubicBezTo>
                  <a:cubicBezTo>
                    <a:pt x="3935635" y="349567"/>
                    <a:pt x="3923538" y="339662"/>
                    <a:pt x="3905345" y="327184"/>
                  </a:cubicBezTo>
                  <a:close/>
                  <a:moveTo>
                    <a:pt x="3904679" y="373380"/>
                  </a:moveTo>
                  <a:cubicBezTo>
                    <a:pt x="3907060" y="370999"/>
                    <a:pt x="3909346" y="368427"/>
                    <a:pt x="3909156" y="364236"/>
                  </a:cubicBezTo>
                  <a:cubicBezTo>
                    <a:pt x="3920776" y="363474"/>
                    <a:pt x="3920395" y="370808"/>
                    <a:pt x="3922205" y="376714"/>
                  </a:cubicBezTo>
                  <a:cubicBezTo>
                    <a:pt x="3913061" y="377857"/>
                    <a:pt x="3910584" y="374428"/>
                    <a:pt x="3904679" y="373380"/>
                  </a:cubicBezTo>
                  <a:close/>
                  <a:moveTo>
                    <a:pt x="3910870" y="240887"/>
                  </a:moveTo>
                  <a:cubicBezTo>
                    <a:pt x="3909632" y="235458"/>
                    <a:pt x="3928110" y="230314"/>
                    <a:pt x="3924014" y="241078"/>
                  </a:cubicBezTo>
                  <a:cubicBezTo>
                    <a:pt x="3927634" y="240506"/>
                    <a:pt x="3928396" y="238030"/>
                    <a:pt x="3932873" y="238125"/>
                  </a:cubicBezTo>
                  <a:cubicBezTo>
                    <a:pt x="3935063" y="228505"/>
                    <a:pt x="3921919" y="229267"/>
                    <a:pt x="3915442" y="225552"/>
                  </a:cubicBezTo>
                  <a:cubicBezTo>
                    <a:pt x="3921919" y="216503"/>
                    <a:pt x="3932492" y="229934"/>
                    <a:pt x="3946208" y="226028"/>
                  </a:cubicBezTo>
                  <a:cubicBezTo>
                    <a:pt x="3938111" y="243650"/>
                    <a:pt x="3961924" y="234696"/>
                    <a:pt x="3963638" y="238601"/>
                  </a:cubicBezTo>
                  <a:cubicBezTo>
                    <a:pt x="3960971" y="251555"/>
                    <a:pt x="3921252" y="242506"/>
                    <a:pt x="3910870" y="240887"/>
                  </a:cubicBezTo>
                  <a:close/>
                  <a:moveTo>
                    <a:pt x="3923633" y="605028"/>
                  </a:moveTo>
                  <a:cubicBezTo>
                    <a:pt x="3922395" y="592741"/>
                    <a:pt x="3944112" y="597027"/>
                    <a:pt x="3945922" y="586835"/>
                  </a:cubicBezTo>
                  <a:cubicBezTo>
                    <a:pt x="3965258" y="588740"/>
                    <a:pt x="3960400" y="588074"/>
                    <a:pt x="3976688" y="590359"/>
                  </a:cubicBezTo>
                  <a:cubicBezTo>
                    <a:pt x="3972592" y="601504"/>
                    <a:pt x="3963638" y="592074"/>
                    <a:pt x="3950208" y="593026"/>
                  </a:cubicBezTo>
                  <a:cubicBezTo>
                    <a:pt x="3947065" y="601218"/>
                    <a:pt x="3959257" y="599122"/>
                    <a:pt x="3963353" y="602456"/>
                  </a:cubicBezTo>
                  <a:cubicBezTo>
                    <a:pt x="3950113" y="608362"/>
                    <a:pt x="3935825" y="602171"/>
                    <a:pt x="3923633" y="605028"/>
                  </a:cubicBezTo>
                  <a:close/>
                  <a:moveTo>
                    <a:pt x="3919061" y="617220"/>
                  </a:moveTo>
                  <a:cubicBezTo>
                    <a:pt x="3899916" y="608362"/>
                    <a:pt x="3918299" y="590264"/>
                    <a:pt x="3910775" y="577025"/>
                  </a:cubicBezTo>
                  <a:cubicBezTo>
                    <a:pt x="3915061" y="577120"/>
                    <a:pt x="3914108" y="580834"/>
                    <a:pt x="3915061" y="583216"/>
                  </a:cubicBezTo>
                  <a:cubicBezTo>
                    <a:pt x="3922967" y="583692"/>
                    <a:pt x="3924395" y="579596"/>
                    <a:pt x="3932682" y="580454"/>
                  </a:cubicBezTo>
                  <a:cubicBezTo>
                    <a:pt x="3929920" y="583121"/>
                    <a:pt x="3927253" y="585883"/>
                    <a:pt x="3932587" y="586645"/>
                  </a:cubicBezTo>
                  <a:cubicBezTo>
                    <a:pt x="3911441" y="591312"/>
                    <a:pt x="3926396" y="606552"/>
                    <a:pt x="3919061" y="617220"/>
                  </a:cubicBezTo>
                  <a:close/>
                  <a:moveTo>
                    <a:pt x="3912965" y="410527"/>
                  </a:moveTo>
                  <a:cubicBezTo>
                    <a:pt x="3915251" y="400145"/>
                    <a:pt x="3936016" y="404908"/>
                    <a:pt x="3930491" y="417005"/>
                  </a:cubicBezTo>
                  <a:cubicBezTo>
                    <a:pt x="3924014" y="415290"/>
                    <a:pt x="3919442" y="412242"/>
                    <a:pt x="3912965" y="410527"/>
                  </a:cubicBezTo>
                  <a:close/>
                  <a:moveTo>
                    <a:pt x="3929444" y="500253"/>
                  </a:moveTo>
                  <a:cubicBezTo>
                    <a:pt x="3928206" y="492157"/>
                    <a:pt x="3935635" y="490252"/>
                    <a:pt x="3947160" y="491204"/>
                  </a:cubicBezTo>
                  <a:cubicBezTo>
                    <a:pt x="3948398" y="499396"/>
                    <a:pt x="3940874" y="501301"/>
                    <a:pt x="3929444" y="500253"/>
                  </a:cubicBezTo>
                  <a:close/>
                  <a:moveTo>
                    <a:pt x="3945541" y="611505"/>
                  </a:moveTo>
                  <a:cubicBezTo>
                    <a:pt x="3964972" y="619506"/>
                    <a:pt x="3966496" y="601027"/>
                    <a:pt x="3989642" y="602933"/>
                  </a:cubicBezTo>
                  <a:cubicBezTo>
                    <a:pt x="3989356" y="608171"/>
                    <a:pt x="3992785" y="610934"/>
                    <a:pt x="3998309" y="612267"/>
                  </a:cubicBezTo>
                  <a:cubicBezTo>
                    <a:pt x="3988213" y="616934"/>
                    <a:pt x="3989927" y="618649"/>
                    <a:pt x="3993737" y="627697"/>
                  </a:cubicBezTo>
                  <a:cubicBezTo>
                    <a:pt x="3982593" y="630650"/>
                    <a:pt x="3968401" y="637318"/>
                    <a:pt x="3962876" y="627221"/>
                  </a:cubicBezTo>
                  <a:cubicBezTo>
                    <a:pt x="3957257" y="627793"/>
                    <a:pt x="3956971" y="636270"/>
                    <a:pt x="3962781" y="636460"/>
                  </a:cubicBezTo>
                  <a:cubicBezTo>
                    <a:pt x="3947732" y="646462"/>
                    <a:pt x="3934206" y="629507"/>
                    <a:pt x="3932206" y="620554"/>
                  </a:cubicBezTo>
                  <a:cubicBezTo>
                    <a:pt x="3953923" y="621887"/>
                    <a:pt x="3946684" y="626745"/>
                    <a:pt x="3945541" y="611505"/>
                  </a:cubicBezTo>
                  <a:close/>
                  <a:moveTo>
                    <a:pt x="3933635" y="515684"/>
                  </a:moveTo>
                  <a:cubicBezTo>
                    <a:pt x="3937826" y="507587"/>
                    <a:pt x="3963924" y="504920"/>
                    <a:pt x="3968973" y="506921"/>
                  </a:cubicBezTo>
                  <a:cubicBezTo>
                    <a:pt x="3960971" y="512635"/>
                    <a:pt x="3952589" y="518065"/>
                    <a:pt x="3933635" y="515684"/>
                  </a:cubicBezTo>
                  <a:close/>
                  <a:moveTo>
                    <a:pt x="3939635" y="389382"/>
                  </a:moveTo>
                  <a:cubicBezTo>
                    <a:pt x="3956781" y="375856"/>
                    <a:pt x="3962210" y="394240"/>
                    <a:pt x="3970211" y="405289"/>
                  </a:cubicBezTo>
                  <a:cubicBezTo>
                    <a:pt x="3955828" y="402812"/>
                    <a:pt x="3955637" y="390716"/>
                    <a:pt x="3939635" y="389382"/>
                  </a:cubicBezTo>
                  <a:close/>
                  <a:moveTo>
                    <a:pt x="3959638" y="546926"/>
                  </a:moveTo>
                  <a:cubicBezTo>
                    <a:pt x="3948589" y="536829"/>
                    <a:pt x="3977831" y="534162"/>
                    <a:pt x="3990594" y="538163"/>
                  </a:cubicBezTo>
                  <a:cubicBezTo>
                    <a:pt x="3984022" y="545401"/>
                    <a:pt x="3981260" y="543782"/>
                    <a:pt x="3986022" y="553498"/>
                  </a:cubicBezTo>
                  <a:cubicBezTo>
                    <a:pt x="3976497" y="553498"/>
                    <a:pt x="3965067" y="539496"/>
                    <a:pt x="3959638" y="546926"/>
                  </a:cubicBezTo>
                  <a:close/>
                  <a:moveTo>
                    <a:pt x="3980402" y="642842"/>
                  </a:moveTo>
                  <a:cubicBezTo>
                    <a:pt x="3981450" y="649224"/>
                    <a:pt x="3999738" y="643985"/>
                    <a:pt x="4002405" y="649319"/>
                  </a:cubicBezTo>
                  <a:cubicBezTo>
                    <a:pt x="3999262" y="660559"/>
                    <a:pt x="3984879" y="648462"/>
                    <a:pt x="3967163" y="651891"/>
                  </a:cubicBezTo>
                  <a:cubicBezTo>
                    <a:pt x="3975735" y="647700"/>
                    <a:pt x="3980307" y="640651"/>
                    <a:pt x="3985069" y="633698"/>
                  </a:cubicBezTo>
                  <a:cubicBezTo>
                    <a:pt x="3995642" y="634175"/>
                    <a:pt x="3985736" y="643890"/>
                    <a:pt x="3980402" y="642842"/>
                  </a:cubicBezTo>
                  <a:close/>
                  <a:moveTo>
                    <a:pt x="3981260" y="571976"/>
                  </a:moveTo>
                  <a:cubicBezTo>
                    <a:pt x="3991832" y="575024"/>
                    <a:pt x="3999071" y="580263"/>
                    <a:pt x="4003072" y="587693"/>
                  </a:cubicBezTo>
                  <a:cubicBezTo>
                    <a:pt x="3992880" y="593693"/>
                    <a:pt x="3978974" y="583692"/>
                    <a:pt x="3981260" y="571976"/>
                  </a:cubicBezTo>
                  <a:close/>
                  <a:moveTo>
                    <a:pt x="3999643" y="516731"/>
                  </a:moveTo>
                  <a:lnTo>
                    <a:pt x="3999738" y="507492"/>
                  </a:lnTo>
                  <a:cubicBezTo>
                    <a:pt x="4013931" y="511302"/>
                    <a:pt x="4026980" y="498443"/>
                    <a:pt x="4034981" y="508063"/>
                  </a:cubicBezTo>
                  <a:cubicBezTo>
                    <a:pt x="4032028" y="515112"/>
                    <a:pt x="4021265" y="516350"/>
                    <a:pt x="3999643" y="516731"/>
                  </a:cubicBezTo>
                  <a:close/>
                  <a:moveTo>
                    <a:pt x="4002500" y="637032"/>
                  </a:moveTo>
                  <a:cubicBezTo>
                    <a:pt x="4011263" y="635032"/>
                    <a:pt x="3999929" y="618649"/>
                    <a:pt x="4015931" y="621792"/>
                  </a:cubicBezTo>
                  <a:cubicBezTo>
                    <a:pt x="4016598" y="630650"/>
                    <a:pt x="4016216" y="638651"/>
                    <a:pt x="4002500" y="637032"/>
                  </a:cubicBezTo>
                  <a:close/>
                  <a:moveTo>
                    <a:pt x="4033266" y="637508"/>
                  </a:moveTo>
                  <a:cubicBezTo>
                    <a:pt x="4029551" y="646176"/>
                    <a:pt x="4039362" y="645605"/>
                    <a:pt x="4037457" y="653034"/>
                  </a:cubicBezTo>
                  <a:cubicBezTo>
                    <a:pt x="4021646" y="654368"/>
                    <a:pt x="4011549" y="636175"/>
                    <a:pt x="4033266" y="637508"/>
                  </a:cubicBezTo>
                  <a:close/>
                  <a:moveTo>
                    <a:pt x="4025741" y="538639"/>
                  </a:moveTo>
                  <a:cubicBezTo>
                    <a:pt x="4047935" y="541496"/>
                    <a:pt x="4044982" y="525875"/>
                    <a:pt x="4065556" y="520732"/>
                  </a:cubicBezTo>
                  <a:cubicBezTo>
                    <a:pt x="4072319" y="530257"/>
                    <a:pt x="4047935" y="540068"/>
                    <a:pt x="4038791" y="548068"/>
                  </a:cubicBezTo>
                  <a:cubicBezTo>
                    <a:pt x="4028694" y="548926"/>
                    <a:pt x="4034123" y="539210"/>
                    <a:pt x="4025741" y="538639"/>
                  </a:cubicBezTo>
                  <a:close/>
                  <a:moveTo>
                    <a:pt x="4093750" y="385477"/>
                  </a:moveTo>
                  <a:cubicBezTo>
                    <a:pt x="4093845" y="382524"/>
                    <a:pt x="4099179" y="383191"/>
                    <a:pt x="4102608" y="382524"/>
                  </a:cubicBezTo>
                  <a:cubicBezTo>
                    <a:pt x="4099751" y="378333"/>
                    <a:pt x="4093274" y="376618"/>
                    <a:pt x="4085082" y="376047"/>
                  </a:cubicBezTo>
                  <a:cubicBezTo>
                    <a:pt x="4088035" y="371951"/>
                    <a:pt x="4094607" y="370522"/>
                    <a:pt x="4102799" y="370142"/>
                  </a:cubicBezTo>
                  <a:cubicBezTo>
                    <a:pt x="4100132" y="363855"/>
                    <a:pt x="4080606" y="368903"/>
                    <a:pt x="4085368" y="357568"/>
                  </a:cubicBezTo>
                  <a:cubicBezTo>
                    <a:pt x="4081272" y="363093"/>
                    <a:pt x="4064127" y="375095"/>
                    <a:pt x="4071938" y="379000"/>
                  </a:cubicBezTo>
                  <a:cubicBezTo>
                    <a:pt x="4053078" y="388620"/>
                    <a:pt x="4061841" y="353377"/>
                    <a:pt x="4036981" y="356902"/>
                  </a:cubicBezTo>
                  <a:cubicBezTo>
                    <a:pt x="4035171" y="350425"/>
                    <a:pt x="4040029" y="348805"/>
                    <a:pt x="4041553" y="344614"/>
                  </a:cubicBezTo>
                  <a:cubicBezTo>
                    <a:pt x="4052031" y="342233"/>
                    <a:pt x="4061841" y="360235"/>
                    <a:pt x="4063556" y="344996"/>
                  </a:cubicBezTo>
                  <a:cubicBezTo>
                    <a:pt x="4079367" y="353092"/>
                    <a:pt x="4089940" y="345853"/>
                    <a:pt x="4102989" y="354806"/>
                  </a:cubicBezTo>
                  <a:cubicBezTo>
                    <a:pt x="4108133" y="354425"/>
                    <a:pt x="4106799" y="349282"/>
                    <a:pt x="4107466" y="345662"/>
                  </a:cubicBezTo>
                  <a:cubicBezTo>
                    <a:pt x="4122611" y="359759"/>
                    <a:pt x="4171760" y="336518"/>
                    <a:pt x="4182142" y="356045"/>
                  </a:cubicBezTo>
                  <a:cubicBezTo>
                    <a:pt x="4186142" y="343852"/>
                    <a:pt x="4203954" y="353473"/>
                    <a:pt x="4204240" y="344043"/>
                  </a:cubicBezTo>
                  <a:cubicBezTo>
                    <a:pt x="4227291" y="354616"/>
                    <a:pt x="4246912" y="339852"/>
                    <a:pt x="4278916" y="348234"/>
                  </a:cubicBezTo>
                  <a:cubicBezTo>
                    <a:pt x="4278059" y="350710"/>
                    <a:pt x="4274439" y="351282"/>
                    <a:pt x="4274439" y="354330"/>
                  </a:cubicBezTo>
                  <a:cubicBezTo>
                    <a:pt x="4270725" y="353759"/>
                    <a:pt x="4270248" y="355473"/>
                    <a:pt x="4269962" y="357378"/>
                  </a:cubicBezTo>
                  <a:cubicBezTo>
                    <a:pt x="4257961" y="342233"/>
                    <a:pt x="4245483" y="361759"/>
                    <a:pt x="4230338" y="362998"/>
                  </a:cubicBezTo>
                  <a:cubicBezTo>
                    <a:pt x="4222623" y="353949"/>
                    <a:pt x="4182047" y="354139"/>
                    <a:pt x="4168712" y="365093"/>
                  </a:cubicBezTo>
                  <a:cubicBezTo>
                    <a:pt x="4178046" y="364046"/>
                    <a:pt x="4205383" y="362902"/>
                    <a:pt x="4208145" y="381095"/>
                  </a:cubicBezTo>
                  <a:cubicBezTo>
                    <a:pt x="4200240" y="381381"/>
                    <a:pt x="4198906" y="377190"/>
                    <a:pt x="4190619" y="377762"/>
                  </a:cubicBezTo>
                  <a:cubicBezTo>
                    <a:pt x="4192429" y="382619"/>
                    <a:pt x="4204431" y="380619"/>
                    <a:pt x="4199287" y="390239"/>
                  </a:cubicBezTo>
                  <a:cubicBezTo>
                    <a:pt x="4178141" y="391477"/>
                    <a:pt x="4184142" y="373951"/>
                    <a:pt x="4168712" y="371284"/>
                  </a:cubicBezTo>
                  <a:cubicBezTo>
                    <a:pt x="4165092" y="379095"/>
                    <a:pt x="4155948" y="382810"/>
                    <a:pt x="4155281" y="392716"/>
                  </a:cubicBezTo>
                  <a:cubicBezTo>
                    <a:pt x="4144137" y="395859"/>
                    <a:pt x="4134231" y="380809"/>
                    <a:pt x="4150995" y="383381"/>
                  </a:cubicBezTo>
                  <a:cubicBezTo>
                    <a:pt x="4152424" y="377952"/>
                    <a:pt x="4126421" y="377476"/>
                    <a:pt x="4133374" y="386239"/>
                  </a:cubicBezTo>
                  <a:cubicBezTo>
                    <a:pt x="4125849" y="377476"/>
                    <a:pt x="4128040" y="379000"/>
                    <a:pt x="4115943" y="376714"/>
                  </a:cubicBezTo>
                  <a:cubicBezTo>
                    <a:pt x="4108990" y="379952"/>
                    <a:pt x="4106513" y="386429"/>
                    <a:pt x="4093750" y="385477"/>
                  </a:cubicBezTo>
                  <a:close/>
                  <a:moveTo>
                    <a:pt x="4071652" y="388239"/>
                  </a:moveTo>
                  <a:cubicBezTo>
                    <a:pt x="4071652" y="394335"/>
                    <a:pt x="4083558" y="392335"/>
                    <a:pt x="4080319" y="400717"/>
                  </a:cubicBezTo>
                  <a:cubicBezTo>
                    <a:pt x="4071081" y="401955"/>
                    <a:pt x="4068699" y="398431"/>
                    <a:pt x="4062794" y="397383"/>
                  </a:cubicBezTo>
                  <a:cubicBezTo>
                    <a:pt x="4062127" y="389668"/>
                    <a:pt x="4069652" y="387858"/>
                    <a:pt x="4076129" y="385286"/>
                  </a:cubicBezTo>
                  <a:cubicBezTo>
                    <a:pt x="4082891" y="387001"/>
                    <a:pt x="4076319" y="388430"/>
                    <a:pt x="4071652" y="388239"/>
                  </a:cubicBezTo>
                  <a:close/>
                  <a:moveTo>
                    <a:pt x="4064889" y="227743"/>
                  </a:moveTo>
                  <a:cubicBezTo>
                    <a:pt x="4075652" y="209359"/>
                    <a:pt x="4086225" y="238125"/>
                    <a:pt x="4091083" y="243554"/>
                  </a:cubicBezTo>
                  <a:cubicBezTo>
                    <a:pt x="4067270" y="248507"/>
                    <a:pt x="4087082" y="223838"/>
                    <a:pt x="4064889" y="227743"/>
                  </a:cubicBezTo>
                  <a:close/>
                  <a:moveTo>
                    <a:pt x="4065365" y="542354"/>
                  </a:moveTo>
                  <a:cubicBezTo>
                    <a:pt x="4073271" y="541592"/>
                    <a:pt x="4074414" y="545401"/>
                    <a:pt x="4069747" y="545497"/>
                  </a:cubicBezTo>
                  <a:cubicBezTo>
                    <a:pt x="4074986" y="555022"/>
                    <a:pt x="4086606" y="541210"/>
                    <a:pt x="4091750" y="548926"/>
                  </a:cubicBezTo>
                  <a:cubicBezTo>
                    <a:pt x="4087940" y="553402"/>
                    <a:pt x="4080606" y="555403"/>
                    <a:pt x="4069652" y="554736"/>
                  </a:cubicBezTo>
                  <a:cubicBezTo>
                    <a:pt x="4070223" y="549212"/>
                    <a:pt x="4064318" y="548164"/>
                    <a:pt x="4065365" y="542354"/>
                  </a:cubicBezTo>
                  <a:close/>
                  <a:moveTo>
                    <a:pt x="4139375" y="247364"/>
                  </a:moveTo>
                  <a:cubicBezTo>
                    <a:pt x="4140232" y="238030"/>
                    <a:pt x="4165378" y="223933"/>
                    <a:pt x="4165854" y="241554"/>
                  </a:cubicBezTo>
                  <a:cubicBezTo>
                    <a:pt x="4148519" y="237363"/>
                    <a:pt x="4156710" y="251650"/>
                    <a:pt x="4139375" y="247364"/>
                  </a:cubicBezTo>
                  <a:close/>
                  <a:moveTo>
                    <a:pt x="4515803" y="401098"/>
                  </a:moveTo>
                  <a:cubicBezTo>
                    <a:pt x="4517898" y="390811"/>
                    <a:pt x="4532948" y="397002"/>
                    <a:pt x="4542187" y="398431"/>
                  </a:cubicBezTo>
                  <a:cubicBezTo>
                    <a:pt x="4541616" y="405193"/>
                    <a:pt x="4523613" y="399383"/>
                    <a:pt x="4515803" y="401098"/>
                  </a:cubicBezTo>
                  <a:close/>
                </a:path>
              </a:pathLst>
            </a:custGeom>
            <a:grpFill/>
            <a:ln w="7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88" name="Graphic 587">
            <a:extLst>
              <a:ext uri="{FF2B5EF4-FFF2-40B4-BE49-F238E27FC236}">
                <a16:creationId xmlns:a16="http://schemas.microsoft.com/office/drawing/2014/main" xmlns="" id="{1C5EFBC3-89B9-4E96-B39A-B96A4BC24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049067" y="399044"/>
            <a:ext cx="6756305" cy="5946194"/>
          </a:xfrm>
          <a:prstGeom prst="rect">
            <a:avLst/>
          </a:prstGeom>
        </p:spPr>
      </p:pic>
      <p:sp>
        <p:nvSpPr>
          <p:cNvPr id="569" name="TextBox 568">
            <a:extLst>
              <a:ext uri="{FF2B5EF4-FFF2-40B4-BE49-F238E27FC236}">
                <a16:creationId xmlns:a16="http://schemas.microsoft.com/office/drawing/2014/main" xmlns="" id="{8FA871E0-3A05-4F63-9E40-7744896165F9}"/>
              </a:ext>
            </a:extLst>
          </p:cNvPr>
          <p:cNvSpPr txBox="1"/>
          <p:nvPr/>
        </p:nvSpPr>
        <p:spPr>
          <a:xfrm>
            <a:off x="6096001" y="1054109"/>
            <a:ext cx="5688012" cy="63793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b="0">
                <a:solidFill>
                  <a:schemeClr val="bg1"/>
                </a:solidFill>
                <a:latin typeface="MV Boli" panose="02000500030200090000" pitchFamily="2" charset="0"/>
                <a:ea typeface="+mj-ea"/>
                <a:cs typeface="MV Boli" panose="02000500030200090000" pitchFamily="2" charset="0"/>
              </a:defRPr>
            </a:lvl1pPr>
          </a:lstStyle>
          <a:p>
            <a:pPr algn="l"/>
            <a:r>
              <a:rPr lang="en-US" dirty="0">
                <a:latin typeface="+mj-lt"/>
              </a:rPr>
              <a:t>This is title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xmlns="" id="{3F29E213-517E-4086-B5FF-08646D6BB843}"/>
              </a:ext>
            </a:extLst>
          </p:cNvPr>
          <p:cNvSpPr txBox="1"/>
          <p:nvPr/>
        </p:nvSpPr>
        <p:spPr>
          <a:xfrm>
            <a:off x="6096000" y="2797527"/>
            <a:ext cx="1568847" cy="6463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sz="3600" dirty="0">
                <a:latin typeface="+mj-lt"/>
              </a:rPr>
              <a:t>96.7%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xmlns="" id="{5F159820-A77E-4484-8361-783B3B80BE66}"/>
              </a:ext>
            </a:extLst>
          </p:cNvPr>
          <p:cNvSpPr txBox="1"/>
          <p:nvPr/>
        </p:nvSpPr>
        <p:spPr>
          <a:xfrm>
            <a:off x="6096001" y="1768077"/>
            <a:ext cx="5772141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Lorem ipsum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, sed do </a:t>
            </a:r>
            <a:r>
              <a:rPr lang="en-US" dirty="0" err="1">
                <a:latin typeface="+mn-lt"/>
              </a:rPr>
              <a:t>eiusmod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tempor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incididunt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xmlns="" id="{F33AF60B-9B28-4D6E-8BDA-DB39652855EE}"/>
              </a:ext>
            </a:extLst>
          </p:cNvPr>
          <p:cNvSpPr txBox="1"/>
          <p:nvPr/>
        </p:nvSpPr>
        <p:spPr>
          <a:xfrm>
            <a:off x="6096000" y="3531670"/>
            <a:ext cx="230026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dirty="0">
                <a:latin typeface="+mn-lt"/>
              </a:rPr>
              <a:t>Lorem ipsum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xmlns="" id="{2A5F9D5C-0442-43AB-943E-F58B33BE21D6}"/>
              </a:ext>
            </a:extLst>
          </p:cNvPr>
          <p:cNvSpPr txBox="1"/>
          <p:nvPr/>
        </p:nvSpPr>
        <p:spPr>
          <a:xfrm>
            <a:off x="9000596" y="3531670"/>
            <a:ext cx="230026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dirty="0">
                <a:latin typeface="+mn-lt"/>
              </a:rPr>
              <a:t>Lorem ipsum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xmlns="" id="{560FC672-CB84-400D-BD72-93AB378F0777}"/>
              </a:ext>
            </a:extLst>
          </p:cNvPr>
          <p:cNvSpPr txBox="1"/>
          <p:nvPr/>
        </p:nvSpPr>
        <p:spPr>
          <a:xfrm>
            <a:off x="6096000" y="4629075"/>
            <a:ext cx="5688013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dirty="0">
                <a:latin typeface="+mn-lt"/>
              </a:rPr>
              <a:t>Lorem ipsum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, sed do </a:t>
            </a:r>
            <a:r>
              <a:rPr lang="en-US" dirty="0" err="1">
                <a:latin typeface="+mn-lt"/>
              </a:rPr>
              <a:t>eiusmod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tempor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incididunt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labore</a:t>
            </a:r>
            <a:r>
              <a:rPr lang="en-US" dirty="0">
                <a:latin typeface="+mn-lt"/>
              </a:rPr>
              <a:t> et dolore magna </a:t>
            </a:r>
            <a:r>
              <a:rPr lang="en-US" dirty="0" err="1">
                <a:latin typeface="+mn-lt"/>
              </a:rPr>
              <a:t>aliqua</a:t>
            </a:r>
            <a:r>
              <a:rPr lang="en-US" dirty="0">
                <a:latin typeface="+mn-lt"/>
              </a:rPr>
              <a:t>. Mattis </a:t>
            </a:r>
            <a:r>
              <a:rPr lang="en-US" dirty="0" err="1">
                <a:latin typeface="+mn-lt"/>
              </a:rPr>
              <a:t>vulputate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enim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nulla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aliquet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porttitor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lacus</a:t>
            </a:r>
            <a:r>
              <a:rPr lang="en-US" dirty="0">
                <a:latin typeface="+mn-lt"/>
              </a:rPr>
              <a:t>. Porta non pulvinar </a:t>
            </a:r>
            <a:r>
              <a:rPr lang="en-US" dirty="0" err="1">
                <a:latin typeface="+mn-lt"/>
              </a:rPr>
              <a:t>neque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laoreet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suspendisse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interdum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libero id. </a:t>
            </a:r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xmlns="" id="{4DE1881C-E437-47CE-B644-83A14F2B8F14}"/>
              </a:ext>
            </a:extLst>
          </p:cNvPr>
          <p:cNvCxnSpPr/>
          <p:nvPr/>
        </p:nvCxnSpPr>
        <p:spPr>
          <a:xfrm>
            <a:off x="9494034" y="2797527"/>
            <a:ext cx="0" cy="1314450"/>
          </a:xfrm>
          <a:prstGeom prst="line">
            <a:avLst/>
          </a:prstGeom>
          <a:noFill/>
        </p:spPr>
      </p:cxnSp>
      <p:pic>
        <p:nvPicPr>
          <p:cNvPr id="587" name="Graphic 586">
            <a:extLst>
              <a:ext uri="{FF2B5EF4-FFF2-40B4-BE49-F238E27FC236}">
                <a16:creationId xmlns:a16="http://schemas.microsoft.com/office/drawing/2014/main" xmlns="" id="{D9B9A94D-9E2E-4FA5-AD33-33845081A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1037166" y="399044"/>
            <a:ext cx="6756305" cy="5946194"/>
          </a:xfrm>
          <a:prstGeom prst="rect">
            <a:avLst/>
          </a:prstGeom>
        </p:spPr>
      </p:pic>
      <p:grpSp>
        <p:nvGrpSpPr>
          <p:cNvPr id="385" name="Group 384">
            <a:extLst>
              <a:ext uri="{FF2B5EF4-FFF2-40B4-BE49-F238E27FC236}">
                <a16:creationId xmlns:a16="http://schemas.microsoft.com/office/drawing/2014/main" xmlns="" id="{7ABBF628-E5AD-4187-AFC2-01707287394E}"/>
              </a:ext>
            </a:extLst>
          </p:cNvPr>
          <p:cNvGrpSpPr/>
          <p:nvPr/>
        </p:nvGrpSpPr>
        <p:grpSpPr>
          <a:xfrm>
            <a:off x="8806118" y="2661768"/>
            <a:ext cx="1957802" cy="811333"/>
            <a:chOff x="14339631" y="1612224"/>
            <a:chExt cx="3358237" cy="885825"/>
          </a:xfrm>
          <a:solidFill>
            <a:srgbClr val="548479"/>
          </a:solidFill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F43DCEDE-AFF7-4270-B7C2-2A876AFBE09C}"/>
                </a:ext>
              </a:extLst>
            </p:cNvPr>
            <p:cNvSpPr/>
            <p:nvPr/>
          </p:nvSpPr>
          <p:spPr>
            <a:xfrm>
              <a:off x="14339631" y="1612224"/>
              <a:ext cx="3274108" cy="885825"/>
            </a:xfrm>
            <a:custGeom>
              <a:avLst/>
              <a:gdLst>
                <a:gd name="connsiteX0" fmla="*/ 70676 w 4838700"/>
                <a:gd name="connsiteY0" fmla="*/ 423481 h 885825"/>
                <a:gd name="connsiteX1" fmla="*/ 79629 w 4838700"/>
                <a:gd name="connsiteY1" fmla="*/ 425958 h 885825"/>
                <a:gd name="connsiteX2" fmla="*/ 71152 w 4838700"/>
                <a:gd name="connsiteY2" fmla="*/ 429673 h 885825"/>
                <a:gd name="connsiteX3" fmla="*/ 32861 w 4838700"/>
                <a:gd name="connsiteY3" fmla="*/ 430339 h 885825"/>
                <a:gd name="connsiteX4" fmla="*/ 48768 w 4838700"/>
                <a:gd name="connsiteY4" fmla="*/ 521589 h 885825"/>
                <a:gd name="connsiteX5" fmla="*/ 43244 w 4838700"/>
                <a:gd name="connsiteY5" fmla="*/ 531685 h 885825"/>
                <a:gd name="connsiteX6" fmla="*/ 40481 w 4838700"/>
                <a:gd name="connsiteY6" fmla="*/ 544544 h 885825"/>
                <a:gd name="connsiteX7" fmla="*/ 78486 w 4838700"/>
                <a:gd name="connsiteY7" fmla="*/ 527971 h 885825"/>
                <a:gd name="connsiteX8" fmla="*/ 74581 w 4838700"/>
                <a:gd name="connsiteY8" fmla="*/ 548735 h 885825"/>
                <a:gd name="connsiteX9" fmla="*/ 59531 w 4838700"/>
                <a:gd name="connsiteY9" fmla="*/ 560546 h 885825"/>
                <a:gd name="connsiteX10" fmla="*/ 62579 w 4838700"/>
                <a:gd name="connsiteY10" fmla="*/ 572452 h 885825"/>
                <a:gd name="connsiteX11" fmla="*/ 71152 w 4838700"/>
                <a:gd name="connsiteY11" fmla="*/ 578072 h 885825"/>
                <a:gd name="connsiteX12" fmla="*/ 63818 w 4838700"/>
                <a:gd name="connsiteY12" fmla="*/ 594074 h 885825"/>
                <a:gd name="connsiteX13" fmla="*/ 63818 w 4838700"/>
                <a:gd name="connsiteY13" fmla="*/ 613315 h 885825"/>
                <a:gd name="connsiteX14" fmla="*/ 67532 w 4838700"/>
                <a:gd name="connsiteY14" fmla="*/ 652748 h 885825"/>
                <a:gd name="connsiteX15" fmla="*/ 75438 w 4838700"/>
                <a:gd name="connsiteY15" fmla="*/ 658082 h 885825"/>
                <a:gd name="connsiteX16" fmla="*/ 73152 w 4838700"/>
                <a:gd name="connsiteY16" fmla="*/ 686181 h 885825"/>
                <a:gd name="connsiteX17" fmla="*/ 81725 w 4838700"/>
                <a:gd name="connsiteY17" fmla="*/ 685324 h 885825"/>
                <a:gd name="connsiteX18" fmla="*/ 89821 w 4838700"/>
                <a:gd name="connsiteY18" fmla="*/ 681704 h 885825"/>
                <a:gd name="connsiteX19" fmla="*/ 84296 w 4838700"/>
                <a:gd name="connsiteY19" fmla="*/ 697611 h 885825"/>
                <a:gd name="connsiteX20" fmla="*/ 108871 w 4838700"/>
                <a:gd name="connsiteY20" fmla="*/ 726758 h 885825"/>
                <a:gd name="connsiteX21" fmla="*/ 122777 w 4838700"/>
                <a:gd name="connsiteY21" fmla="*/ 716471 h 885825"/>
                <a:gd name="connsiteX22" fmla="*/ 108014 w 4838700"/>
                <a:gd name="connsiteY22" fmla="*/ 714375 h 885825"/>
                <a:gd name="connsiteX23" fmla="*/ 121634 w 4838700"/>
                <a:gd name="connsiteY23" fmla="*/ 701040 h 885825"/>
                <a:gd name="connsiteX24" fmla="*/ 109347 w 4838700"/>
                <a:gd name="connsiteY24" fmla="*/ 700183 h 885825"/>
                <a:gd name="connsiteX25" fmla="*/ 102489 w 4838700"/>
                <a:gd name="connsiteY25" fmla="*/ 696182 h 885825"/>
                <a:gd name="connsiteX26" fmla="*/ 112109 w 4838700"/>
                <a:gd name="connsiteY26" fmla="*/ 692563 h 885825"/>
                <a:gd name="connsiteX27" fmla="*/ 114205 w 4838700"/>
                <a:gd name="connsiteY27" fmla="*/ 687991 h 885825"/>
                <a:gd name="connsiteX28" fmla="*/ 105442 w 4838700"/>
                <a:gd name="connsiteY28" fmla="*/ 677418 h 885825"/>
                <a:gd name="connsiteX29" fmla="*/ 116396 w 4838700"/>
                <a:gd name="connsiteY29" fmla="*/ 673227 h 885825"/>
                <a:gd name="connsiteX30" fmla="*/ 126397 w 4838700"/>
                <a:gd name="connsiteY30" fmla="*/ 671417 h 885825"/>
                <a:gd name="connsiteX31" fmla="*/ 145161 w 4838700"/>
                <a:gd name="connsiteY31" fmla="*/ 672846 h 885825"/>
                <a:gd name="connsiteX32" fmla="*/ 164211 w 4838700"/>
                <a:gd name="connsiteY32" fmla="*/ 677799 h 885825"/>
                <a:gd name="connsiteX33" fmla="*/ 187452 w 4838700"/>
                <a:gd name="connsiteY33" fmla="*/ 681895 h 885825"/>
                <a:gd name="connsiteX34" fmla="*/ 190405 w 4838700"/>
                <a:gd name="connsiteY34" fmla="*/ 695706 h 885825"/>
                <a:gd name="connsiteX35" fmla="*/ 191834 w 4838700"/>
                <a:gd name="connsiteY35" fmla="*/ 696944 h 885825"/>
                <a:gd name="connsiteX36" fmla="*/ 190881 w 4838700"/>
                <a:gd name="connsiteY36" fmla="*/ 699135 h 885825"/>
                <a:gd name="connsiteX37" fmla="*/ 194596 w 4838700"/>
                <a:gd name="connsiteY37" fmla="*/ 725900 h 885825"/>
                <a:gd name="connsiteX38" fmla="*/ 198120 w 4838700"/>
                <a:gd name="connsiteY38" fmla="*/ 751237 h 885825"/>
                <a:gd name="connsiteX39" fmla="*/ 197072 w 4838700"/>
                <a:gd name="connsiteY39" fmla="*/ 752189 h 885825"/>
                <a:gd name="connsiteX40" fmla="*/ 198311 w 4838700"/>
                <a:gd name="connsiteY40" fmla="*/ 752380 h 885825"/>
                <a:gd name="connsiteX41" fmla="*/ 202311 w 4838700"/>
                <a:gd name="connsiteY41" fmla="*/ 757523 h 885825"/>
                <a:gd name="connsiteX42" fmla="*/ 203073 w 4838700"/>
                <a:gd name="connsiteY42" fmla="*/ 760667 h 885825"/>
                <a:gd name="connsiteX43" fmla="*/ 203264 w 4838700"/>
                <a:gd name="connsiteY43" fmla="*/ 766286 h 885825"/>
                <a:gd name="connsiteX44" fmla="*/ 204311 w 4838700"/>
                <a:gd name="connsiteY44" fmla="*/ 776002 h 885825"/>
                <a:gd name="connsiteX45" fmla="*/ 209645 w 4838700"/>
                <a:gd name="connsiteY45" fmla="*/ 812101 h 885825"/>
                <a:gd name="connsiteX46" fmla="*/ 213836 w 4838700"/>
                <a:gd name="connsiteY46" fmla="*/ 823817 h 885825"/>
                <a:gd name="connsiteX47" fmla="*/ 214884 w 4838700"/>
                <a:gd name="connsiteY47" fmla="*/ 826103 h 885825"/>
                <a:gd name="connsiteX48" fmla="*/ 216789 w 4838700"/>
                <a:gd name="connsiteY48" fmla="*/ 828104 h 885825"/>
                <a:gd name="connsiteX49" fmla="*/ 223838 w 4838700"/>
                <a:gd name="connsiteY49" fmla="*/ 830866 h 885825"/>
                <a:gd name="connsiteX50" fmla="*/ 214122 w 4838700"/>
                <a:gd name="connsiteY50" fmla="*/ 788003 h 885825"/>
                <a:gd name="connsiteX51" fmla="*/ 214313 w 4838700"/>
                <a:gd name="connsiteY51" fmla="*/ 764572 h 885825"/>
                <a:gd name="connsiteX52" fmla="*/ 210693 w 4838700"/>
                <a:gd name="connsiteY52" fmla="*/ 753237 h 885825"/>
                <a:gd name="connsiteX53" fmla="*/ 209836 w 4838700"/>
                <a:gd name="connsiteY53" fmla="*/ 738854 h 885825"/>
                <a:gd name="connsiteX54" fmla="*/ 211360 w 4838700"/>
                <a:gd name="connsiteY54" fmla="*/ 738759 h 885825"/>
                <a:gd name="connsiteX55" fmla="*/ 214122 w 4838700"/>
                <a:gd name="connsiteY55" fmla="*/ 738854 h 885825"/>
                <a:gd name="connsiteX56" fmla="*/ 219551 w 4838700"/>
                <a:gd name="connsiteY56" fmla="*/ 739521 h 885825"/>
                <a:gd name="connsiteX57" fmla="*/ 228600 w 4838700"/>
                <a:gd name="connsiteY57" fmla="*/ 742283 h 885825"/>
                <a:gd name="connsiteX58" fmla="*/ 244316 w 4838700"/>
                <a:gd name="connsiteY58" fmla="*/ 749903 h 885825"/>
                <a:gd name="connsiteX59" fmla="*/ 236696 w 4838700"/>
                <a:gd name="connsiteY59" fmla="*/ 759428 h 885825"/>
                <a:gd name="connsiteX60" fmla="*/ 252508 w 4838700"/>
                <a:gd name="connsiteY60" fmla="*/ 755713 h 885825"/>
                <a:gd name="connsiteX61" fmla="*/ 270034 w 4838700"/>
                <a:gd name="connsiteY61" fmla="*/ 810577 h 885825"/>
                <a:gd name="connsiteX62" fmla="*/ 306038 w 4838700"/>
                <a:gd name="connsiteY62" fmla="*/ 846582 h 885825"/>
                <a:gd name="connsiteX63" fmla="*/ 280607 w 4838700"/>
                <a:gd name="connsiteY63" fmla="*/ 766953 h 885825"/>
                <a:gd name="connsiteX64" fmla="*/ 292132 w 4838700"/>
                <a:gd name="connsiteY64" fmla="*/ 751046 h 885825"/>
                <a:gd name="connsiteX65" fmla="*/ 372904 w 4838700"/>
                <a:gd name="connsiteY65" fmla="*/ 852202 h 885825"/>
                <a:gd name="connsiteX66" fmla="*/ 360998 w 4838700"/>
                <a:gd name="connsiteY66" fmla="*/ 821436 h 885825"/>
                <a:gd name="connsiteX67" fmla="*/ 364903 w 4838700"/>
                <a:gd name="connsiteY67" fmla="*/ 790575 h 885825"/>
                <a:gd name="connsiteX68" fmla="*/ 424624 w 4838700"/>
                <a:gd name="connsiteY68" fmla="*/ 836962 h 885825"/>
                <a:gd name="connsiteX69" fmla="*/ 436721 w 4838700"/>
                <a:gd name="connsiteY69" fmla="*/ 834104 h 885825"/>
                <a:gd name="connsiteX70" fmla="*/ 445008 w 4838700"/>
                <a:gd name="connsiteY70" fmla="*/ 815721 h 885825"/>
                <a:gd name="connsiteX71" fmla="*/ 433292 w 4838700"/>
                <a:gd name="connsiteY71" fmla="*/ 784670 h 885825"/>
                <a:gd name="connsiteX72" fmla="*/ 409004 w 4838700"/>
                <a:gd name="connsiteY72" fmla="*/ 781145 h 885825"/>
                <a:gd name="connsiteX73" fmla="*/ 433483 w 4838700"/>
                <a:gd name="connsiteY73" fmla="*/ 775430 h 885825"/>
                <a:gd name="connsiteX74" fmla="*/ 441865 w 4838700"/>
                <a:gd name="connsiteY74" fmla="*/ 760190 h 885825"/>
                <a:gd name="connsiteX75" fmla="*/ 474059 w 4838700"/>
                <a:gd name="connsiteY75" fmla="*/ 782384 h 885825"/>
                <a:gd name="connsiteX76" fmla="*/ 461772 w 4838700"/>
                <a:gd name="connsiteY76" fmla="*/ 788384 h 885825"/>
                <a:gd name="connsiteX77" fmla="*/ 477298 w 4838700"/>
                <a:gd name="connsiteY77" fmla="*/ 819436 h 885825"/>
                <a:gd name="connsiteX78" fmla="*/ 501587 w 4838700"/>
                <a:gd name="connsiteY78" fmla="*/ 816769 h 885825"/>
                <a:gd name="connsiteX79" fmla="*/ 502539 w 4838700"/>
                <a:gd name="connsiteY79" fmla="*/ 782860 h 885825"/>
                <a:gd name="connsiteX80" fmla="*/ 478250 w 4838700"/>
                <a:gd name="connsiteY80" fmla="*/ 779335 h 885825"/>
                <a:gd name="connsiteX81" fmla="*/ 519208 w 4838700"/>
                <a:gd name="connsiteY81" fmla="*/ 774097 h 885825"/>
                <a:gd name="connsiteX82" fmla="*/ 534924 w 4838700"/>
                <a:gd name="connsiteY82" fmla="*/ 796385 h 885825"/>
                <a:gd name="connsiteX83" fmla="*/ 549783 w 4838700"/>
                <a:gd name="connsiteY83" fmla="*/ 840200 h 885825"/>
                <a:gd name="connsiteX84" fmla="*/ 577977 w 4838700"/>
                <a:gd name="connsiteY84" fmla="*/ 847534 h 885825"/>
                <a:gd name="connsiteX85" fmla="*/ 562642 w 4838700"/>
                <a:gd name="connsiteY85" fmla="*/ 822198 h 885825"/>
                <a:gd name="connsiteX86" fmla="*/ 559403 w 4838700"/>
                <a:gd name="connsiteY86" fmla="*/ 800481 h 885825"/>
                <a:gd name="connsiteX87" fmla="*/ 580168 w 4838700"/>
                <a:gd name="connsiteY87" fmla="*/ 795147 h 885825"/>
                <a:gd name="connsiteX88" fmla="*/ 559594 w 4838700"/>
                <a:gd name="connsiteY88" fmla="*/ 794290 h 885825"/>
                <a:gd name="connsiteX89" fmla="*/ 551879 w 4838700"/>
                <a:gd name="connsiteY89" fmla="*/ 781622 h 885825"/>
                <a:gd name="connsiteX90" fmla="*/ 560642 w 4838700"/>
                <a:gd name="connsiteY90" fmla="*/ 766572 h 885825"/>
                <a:gd name="connsiteX91" fmla="*/ 639509 w 4838700"/>
                <a:gd name="connsiteY91" fmla="*/ 844105 h 885825"/>
                <a:gd name="connsiteX92" fmla="*/ 637604 w 4838700"/>
                <a:gd name="connsiteY92" fmla="*/ 800767 h 885825"/>
                <a:gd name="connsiteX93" fmla="*/ 617125 w 4838700"/>
                <a:gd name="connsiteY93" fmla="*/ 796576 h 885825"/>
                <a:gd name="connsiteX94" fmla="*/ 634079 w 4838700"/>
                <a:gd name="connsiteY94" fmla="*/ 788194 h 885825"/>
                <a:gd name="connsiteX95" fmla="*/ 650558 w 4838700"/>
                <a:gd name="connsiteY95" fmla="*/ 792194 h 885825"/>
                <a:gd name="connsiteX96" fmla="*/ 675513 w 4838700"/>
                <a:gd name="connsiteY96" fmla="*/ 793623 h 885825"/>
                <a:gd name="connsiteX97" fmla="*/ 704088 w 4838700"/>
                <a:gd name="connsiteY97" fmla="*/ 804577 h 885825"/>
                <a:gd name="connsiteX98" fmla="*/ 704660 w 4838700"/>
                <a:gd name="connsiteY98" fmla="*/ 795338 h 885825"/>
                <a:gd name="connsiteX99" fmla="*/ 746189 w 4838700"/>
                <a:gd name="connsiteY99" fmla="*/ 800957 h 885825"/>
                <a:gd name="connsiteX100" fmla="*/ 754380 w 4838700"/>
                <a:gd name="connsiteY100" fmla="*/ 804672 h 885825"/>
                <a:gd name="connsiteX101" fmla="*/ 738569 w 4838700"/>
                <a:gd name="connsiteY101" fmla="*/ 788003 h 885825"/>
                <a:gd name="connsiteX102" fmla="*/ 796385 w 4838700"/>
                <a:gd name="connsiteY102" fmla="*/ 807720 h 885825"/>
                <a:gd name="connsiteX103" fmla="*/ 821341 w 4838700"/>
                <a:gd name="connsiteY103" fmla="*/ 812578 h 885825"/>
                <a:gd name="connsiteX104" fmla="*/ 818483 w 4838700"/>
                <a:gd name="connsiteY104" fmla="*/ 793813 h 885825"/>
                <a:gd name="connsiteX105" fmla="*/ 830390 w 4838700"/>
                <a:gd name="connsiteY105" fmla="*/ 804005 h 885825"/>
                <a:gd name="connsiteX106" fmla="*/ 856107 w 4838700"/>
                <a:gd name="connsiteY106" fmla="*/ 799719 h 885825"/>
                <a:gd name="connsiteX107" fmla="*/ 859155 w 4838700"/>
                <a:gd name="connsiteY107" fmla="*/ 815435 h 885825"/>
                <a:gd name="connsiteX108" fmla="*/ 948023 w 4838700"/>
                <a:gd name="connsiteY108" fmla="*/ 826008 h 885825"/>
                <a:gd name="connsiteX109" fmla="*/ 948785 w 4838700"/>
                <a:gd name="connsiteY109" fmla="*/ 816769 h 885825"/>
                <a:gd name="connsiteX110" fmla="*/ 978313 w 4838700"/>
                <a:gd name="connsiteY110" fmla="*/ 822388 h 885825"/>
                <a:gd name="connsiteX111" fmla="*/ 968978 w 4838700"/>
                <a:gd name="connsiteY111" fmla="*/ 830771 h 885825"/>
                <a:gd name="connsiteX112" fmla="*/ 1080230 w 4838700"/>
                <a:gd name="connsiteY112" fmla="*/ 844105 h 885825"/>
                <a:gd name="connsiteX113" fmla="*/ 1127474 w 4838700"/>
                <a:gd name="connsiteY113" fmla="*/ 851726 h 885825"/>
                <a:gd name="connsiteX114" fmla="*/ 1189101 w 4838700"/>
                <a:gd name="connsiteY114" fmla="*/ 848392 h 885825"/>
                <a:gd name="connsiteX115" fmla="*/ 1176719 w 4838700"/>
                <a:gd name="connsiteY115" fmla="*/ 840962 h 885825"/>
                <a:gd name="connsiteX116" fmla="*/ 1185672 w 4838700"/>
                <a:gd name="connsiteY116" fmla="*/ 838772 h 885825"/>
                <a:gd name="connsiteX117" fmla="*/ 1198626 w 4838700"/>
                <a:gd name="connsiteY117" fmla="*/ 840010 h 885825"/>
                <a:gd name="connsiteX118" fmla="*/ 1317784 w 4838700"/>
                <a:gd name="connsiteY118" fmla="*/ 842391 h 885825"/>
                <a:gd name="connsiteX119" fmla="*/ 1312164 w 4838700"/>
                <a:gd name="connsiteY119" fmla="*/ 854297 h 885825"/>
                <a:gd name="connsiteX120" fmla="*/ 1387031 w 4838700"/>
                <a:gd name="connsiteY120" fmla="*/ 864680 h 885825"/>
                <a:gd name="connsiteX121" fmla="*/ 1405985 w 4838700"/>
                <a:gd name="connsiteY121" fmla="*/ 854107 h 885825"/>
                <a:gd name="connsiteX122" fmla="*/ 1426940 w 4838700"/>
                <a:gd name="connsiteY122" fmla="*/ 868489 h 885825"/>
                <a:gd name="connsiteX123" fmla="*/ 1432846 w 4838700"/>
                <a:gd name="connsiteY123" fmla="*/ 853535 h 885825"/>
                <a:gd name="connsiteX124" fmla="*/ 1476851 w 4838700"/>
                <a:gd name="connsiteY124" fmla="*/ 863822 h 885825"/>
                <a:gd name="connsiteX125" fmla="*/ 1454087 w 4838700"/>
                <a:gd name="connsiteY125" fmla="*/ 864870 h 885825"/>
                <a:gd name="connsiteX126" fmla="*/ 1494663 w 4838700"/>
                <a:gd name="connsiteY126" fmla="*/ 865442 h 885825"/>
                <a:gd name="connsiteX127" fmla="*/ 1482662 w 4838700"/>
                <a:gd name="connsiteY127" fmla="*/ 848868 h 885825"/>
                <a:gd name="connsiteX128" fmla="*/ 1512856 w 4838700"/>
                <a:gd name="connsiteY128" fmla="*/ 864013 h 885825"/>
                <a:gd name="connsiteX129" fmla="*/ 1531620 w 4838700"/>
                <a:gd name="connsiteY129" fmla="*/ 856393 h 885825"/>
                <a:gd name="connsiteX130" fmla="*/ 1549527 w 4838700"/>
                <a:gd name="connsiteY130" fmla="*/ 858012 h 885825"/>
                <a:gd name="connsiteX131" fmla="*/ 1536383 w 4838700"/>
                <a:gd name="connsiteY131" fmla="*/ 853726 h 885825"/>
                <a:gd name="connsiteX132" fmla="*/ 1551527 w 4838700"/>
                <a:gd name="connsiteY132" fmla="*/ 836581 h 885825"/>
                <a:gd name="connsiteX133" fmla="*/ 1545622 w 4838700"/>
                <a:gd name="connsiteY133" fmla="*/ 851535 h 885825"/>
                <a:gd name="connsiteX134" fmla="*/ 1568006 w 4838700"/>
                <a:gd name="connsiteY134" fmla="*/ 853535 h 885825"/>
                <a:gd name="connsiteX135" fmla="*/ 1580198 w 4838700"/>
                <a:gd name="connsiteY135" fmla="*/ 870109 h 885825"/>
                <a:gd name="connsiteX136" fmla="*/ 1586389 w 4838700"/>
                <a:gd name="connsiteY136" fmla="*/ 852011 h 885825"/>
                <a:gd name="connsiteX137" fmla="*/ 1648968 w 4838700"/>
                <a:gd name="connsiteY137" fmla="*/ 866489 h 885825"/>
                <a:gd name="connsiteX138" fmla="*/ 1682591 w 4838700"/>
                <a:gd name="connsiteY138" fmla="*/ 844582 h 885825"/>
                <a:gd name="connsiteX139" fmla="*/ 1676876 w 4838700"/>
                <a:gd name="connsiteY139" fmla="*/ 859536 h 885825"/>
                <a:gd name="connsiteX140" fmla="*/ 1694974 w 4838700"/>
                <a:gd name="connsiteY140" fmla="*/ 861060 h 885825"/>
                <a:gd name="connsiteX141" fmla="*/ 1680686 w 4838700"/>
                <a:gd name="connsiteY141" fmla="*/ 869156 h 885825"/>
                <a:gd name="connsiteX142" fmla="*/ 1684211 w 4838700"/>
                <a:gd name="connsiteY142" fmla="*/ 881825 h 885825"/>
                <a:gd name="connsiteX143" fmla="*/ 1740217 w 4838700"/>
                <a:gd name="connsiteY143" fmla="*/ 870585 h 885825"/>
                <a:gd name="connsiteX144" fmla="*/ 1717358 w 4838700"/>
                <a:gd name="connsiteY144" fmla="*/ 868966 h 885825"/>
                <a:gd name="connsiteX145" fmla="*/ 1763173 w 4838700"/>
                <a:gd name="connsiteY145" fmla="*/ 872204 h 885825"/>
                <a:gd name="connsiteX146" fmla="*/ 1744599 w 4838700"/>
                <a:gd name="connsiteY146" fmla="*/ 874014 h 885825"/>
                <a:gd name="connsiteX147" fmla="*/ 1757458 w 4838700"/>
                <a:gd name="connsiteY147" fmla="*/ 887254 h 885825"/>
                <a:gd name="connsiteX148" fmla="*/ 1781651 w 4838700"/>
                <a:gd name="connsiteY148" fmla="*/ 870490 h 885825"/>
                <a:gd name="connsiteX149" fmla="*/ 1864709 w 4838700"/>
                <a:gd name="connsiteY149" fmla="*/ 872680 h 885825"/>
                <a:gd name="connsiteX150" fmla="*/ 1846517 w 4838700"/>
                <a:gd name="connsiteY150" fmla="*/ 865442 h 885825"/>
                <a:gd name="connsiteX151" fmla="*/ 1879092 w 4838700"/>
                <a:gd name="connsiteY151" fmla="*/ 864203 h 885825"/>
                <a:gd name="connsiteX152" fmla="*/ 1901762 w 4838700"/>
                <a:gd name="connsiteY152" fmla="*/ 874776 h 885825"/>
                <a:gd name="connsiteX153" fmla="*/ 1888712 w 4838700"/>
                <a:gd name="connsiteY153" fmla="*/ 858584 h 885825"/>
                <a:gd name="connsiteX154" fmla="*/ 1948339 w 4838700"/>
                <a:gd name="connsiteY154" fmla="*/ 871156 h 885825"/>
                <a:gd name="connsiteX155" fmla="*/ 1957102 w 4838700"/>
                <a:gd name="connsiteY155" fmla="*/ 886968 h 885825"/>
                <a:gd name="connsiteX156" fmla="*/ 1976723 w 4838700"/>
                <a:gd name="connsiteY156" fmla="*/ 872300 h 885825"/>
                <a:gd name="connsiteX157" fmla="*/ 1971485 w 4838700"/>
                <a:gd name="connsiteY157" fmla="*/ 884396 h 885825"/>
                <a:gd name="connsiteX158" fmla="*/ 2018824 w 4838700"/>
                <a:gd name="connsiteY158" fmla="*/ 889254 h 885825"/>
                <a:gd name="connsiteX159" fmla="*/ 2009680 w 4838700"/>
                <a:gd name="connsiteY159" fmla="*/ 879634 h 885825"/>
                <a:gd name="connsiteX160" fmla="*/ 2047875 w 4838700"/>
                <a:gd name="connsiteY160" fmla="*/ 871728 h 885825"/>
                <a:gd name="connsiteX161" fmla="*/ 2052257 w 4838700"/>
                <a:gd name="connsiteY161" fmla="*/ 884206 h 885825"/>
                <a:gd name="connsiteX162" fmla="*/ 2067116 w 4838700"/>
                <a:gd name="connsiteY162" fmla="*/ 860012 h 885825"/>
                <a:gd name="connsiteX163" fmla="*/ 2048351 w 4838700"/>
                <a:gd name="connsiteY163" fmla="*/ 856297 h 885825"/>
                <a:gd name="connsiteX164" fmla="*/ 2038541 w 4838700"/>
                <a:gd name="connsiteY164" fmla="*/ 868299 h 885825"/>
                <a:gd name="connsiteX165" fmla="*/ 2005870 w 4838700"/>
                <a:gd name="connsiteY165" fmla="*/ 857822 h 885825"/>
                <a:gd name="connsiteX166" fmla="*/ 2020824 w 4838700"/>
                <a:gd name="connsiteY166" fmla="*/ 833723 h 885825"/>
                <a:gd name="connsiteX167" fmla="*/ 2035016 w 4838700"/>
                <a:gd name="connsiteY167" fmla="*/ 831151 h 885825"/>
                <a:gd name="connsiteX168" fmla="*/ 2044256 w 4838700"/>
                <a:gd name="connsiteY168" fmla="*/ 837629 h 885825"/>
                <a:gd name="connsiteX169" fmla="*/ 2039969 w 4838700"/>
                <a:gd name="connsiteY169" fmla="*/ 825151 h 885825"/>
                <a:gd name="connsiteX170" fmla="*/ 2068259 w 4838700"/>
                <a:gd name="connsiteY170" fmla="*/ 820007 h 885825"/>
                <a:gd name="connsiteX171" fmla="*/ 2077212 w 4838700"/>
                <a:gd name="connsiteY171" fmla="*/ 835724 h 885825"/>
                <a:gd name="connsiteX172" fmla="*/ 2095214 w 4838700"/>
                <a:gd name="connsiteY172" fmla="*/ 820579 h 885825"/>
                <a:gd name="connsiteX173" fmla="*/ 2099405 w 4838700"/>
                <a:gd name="connsiteY173" fmla="*/ 829913 h 885825"/>
                <a:gd name="connsiteX174" fmla="*/ 2072259 w 4838700"/>
                <a:gd name="connsiteY174" fmla="*/ 847916 h 885825"/>
                <a:gd name="connsiteX175" fmla="*/ 2108168 w 4838700"/>
                <a:gd name="connsiteY175" fmla="*/ 830009 h 885825"/>
                <a:gd name="connsiteX176" fmla="*/ 2134743 w 4838700"/>
                <a:gd name="connsiteY176" fmla="*/ 827342 h 885825"/>
                <a:gd name="connsiteX177" fmla="*/ 2138934 w 4838700"/>
                <a:gd name="connsiteY177" fmla="*/ 836676 h 885825"/>
                <a:gd name="connsiteX178" fmla="*/ 2116836 w 4838700"/>
                <a:gd name="connsiteY178" fmla="*/ 836295 h 885825"/>
                <a:gd name="connsiteX179" fmla="*/ 2129790 w 4838700"/>
                <a:gd name="connsiteY179" fmla="*/ 848868 h 885825"/>
                <a:gd name="connsiteX180" fmla="*/ 2129695 w 4838700"/>
                <a:gd name="connsiteY180" fmla="*/ 855059 h 885825"/>
                <a:gd name="connsiteX181" fmla="*/ 2165318 w 4838700"/>
                <a:gd name="connsiteY181" fmla="*/ 840200 h 885825"/>
                <a:gd name="connsiteX182" fmla="*/ 2156746 w 4838700"/>
                <a:gd name="connsiteY182" fmla="*/ 827722 h 885825"/>
                <a:gd name="connsiteX183" fmla="*/ 2178558 w 4838700"/>
                <a:gd name="connsiteY183" fmla="*/ 837247 h 885825"/>
                <a:gd name="connsiteX184" fmla="*/ 2191798 w 4838700"/>
                <a:gd name="connsiteY184" fmla="*/ 837438 h 885825"/>
                <a:gd name="connsiteX185" fmla="*/ 2188274 w 4838700"/>
                <a:gd name="connsiteY185" fmla="*/ 797243 h 885825"/>
                <a:gd name="connsiteX186" fmla="*/ 2218849 w 4838700"/>
                <a:gd name="connsiteY186" fmla="*/ 810006 h 885825"/>
                <a:gd name="connsiteX187" fmla="*/ 2218754 w 4838700"/>
                <a:gd name="connsiteY187" fmla="*/ 816197 h 885825"/>
                <a:gd name="connsiteX188" fmla="*/ 2187893 w 4838700"/>
                <a:gd name="connsiteY188" fmla="*/ 815721 h 885825"/>
                <a:gd name="connsiteX189" fmla="*/ 2196656 w 4838700"/>
                <a:gd name="connsiteY189" fmla="*/ 818959 h 885825"/>
                <a:gd name="connsiteX190" fmla="*/ 2187797 w 4838700"/>
                <a:gd name="connsiteY190" fmla="*/ 821912 h 885825"/>
                <a:gd name="connsiteX191" fmla="*/ 2262569 w 4838700"/>
                <a:gd name="connsiteY191" fmla="*/ 829247 h 885825"/>
                <a:gd name="connsiteX192" fmla="*/ 2298002 w 4838700"/>
                <a:gd name="connsiteY192" fmla="*/ 823627 h 885825"/>
                <a:gd name="connsiteX193" fmla="*/ 2284952 w 4838700"/>
                <a:gd name="connsiteY193" fmla="*/ 814197 h 885825"/>
                <a:gd name="connsiteX194" fmla="*/ 2311337 w 4838700"/>
                <a:gd name="connsiteY194" fmla="*/ 817721 h 885825"/>
                <a:gd name="connsiteX195" fmla="*/ 2302288 w 4838700"/>
                <a:gd name="connsiteY195" fmla="*/ 829913 h 885825"/>
                <a:gd name="connsiteX196" fmla="*/ 2324386 w 4838700"/>
                <a:gd name="connsiteY196" fmla="*/ 827151 h 885825"/>
                <a:gd name="connsiteX197" fmla="*/ 2302955 w 4838700"/>
                <a:gd name="connsiteY197" fmla="*/ 799052 h 885825"/>
                <a:gd name="connsiteX198" fmla="*/ 2329339 w 4838700"/>
                <a:gd name="connsiteY198" fmla="*/ 802576 h 885825"/>
                <a:gd name="connsiteX199" fmla="*/ 2342102 w 4838700"/>
                <a:gd name="connsiteY199" fmla="*/ 824389 h 885825"/>
                <a:gd name="connsiteX200" fmla="*/ 2368487 w 4838700"/>
                <a:gd name="connsiteY200" fmla="*/ 827818 h 885825"/>
                <a:gd name="connsiteX201" fmla="*/ 2364296 w 4838700"/>
                <a:gd name="connsiteY201" fmla="*/ 818483 h 885825"/>
                <a:gd name="connsiteX202" fmla="*/ 2372868 w 4838700"/>
                <a:gd name="connsiteY202" fmla="*/ 830961 h 885825"/>
                <a:gd name="connsiteX203" fmla="*/ 2363915 w 4838700"/>
                <a:gd name="connsiteY203" fmla="*/ 836962 h 885825"/>
                <a:gd name="connsiteX204" fmla="*/ 2346198 w 4838700"/>
                <a:gd name="connsiteY204" fmla="*/ 839724 h 885825"/>
                <a:gd name="connsiteX205" fmla="*/ 2354675 w 4838700"/>
                <a:gd name="connsiteY205" fmla="*/ 855250 h 885825"/>
                <a:gd name="connsiteX206" fmla="*/ 2386108 w 4838700"/>
                <a:gd name="connsiteY206" fmla="*/ 828008 h 885825"/>
                <a:gd name="connsiteX207" fmla="*/ 2390204 w 4838700"/>
                <a:gd name="connsiteY207" fmla="*/ 843534 h 885825"/>
                <a:gd name="connsiteX208" fmla="*/ 2425732 w 4838700"/>
                <a:gd name="connsiteY208" fmla="*/ 831723 h 885825"/>
                <a:gd name="connsiteX209" fmla="*/ 2452021 w 4838700"/>
                <a:gd name="connsiteY209" fmla="*/ 841343 h 885825"/>
                <a:gd name="connsiteX210" fmla="*/ 2399443 w 4838700"/>
                <a:gd name="connsiteY210" fmla="*/ 825151 h 885825"/>
                <a:gd name="connsiteX211" fmla="*/ 2413349 w 4838700"/>
                <a:gd name="connsiteY211" fmla="*/ 794576 h 885825"/>
                <a:gd name="connsiteX212" fmla="*/ 2439543 w 4838700"/>
                <a:gd name="connsiteY212" fmla="*/ 807339 h 885825"/>
                <a:gd name="connsiteX213" fmla="*/ 2444020 w 4838700"/>
                <a:gd name="connsiteY213" fmla="*/ 804291 h 885825"/>
                <a:gd name="connsiteX214" fmla="*/ 2440591 w 4838700"/>
                <a:gd name="connsiteY214" fmla="*/ 758000 h 885825"/>
                <a:gd name="connsiteX215" fmla="*/ 2462213 w 4838700"/>
                <a:gd name="connsiteY215" fmla="*/ 779907 h 885825"/>
                <a:gd name="connsiteX216" fmla="*/ 2470976 w 4838700"/>
                <a:gd name="connsiteY216" fmla="*/ 780002 h 885825"/>
                <a:gd name="connsiteX217" fmla="*/ 2475643 w 4838700"/>
                <a:gd name="connsiteY217" fmla="*/ 767715 h 885825"/>
                <a:gd name="connsiteX218" fmla="*/ 2488597 w 4838700"/>
                <a:gd name="connsiteY218" fmla="*/ 780288 h 885825"/>
                <a:gd name="connsiteX219" fmla="*/ 2514886 w 4838700"/>
                <a:gd name="connsiteY219" fmla="*/ 786860 h 885825"/>
                <a:gd name="connsiteX220" fmla="*/ 2493359 w 4838700"/>
                <a:gd name="connsiteY220" fmla="*/ 764953 h 885825"/>
                <a:gd name="connsiteX221" fmla="*/ 2493455 w 4838700"/>
                <a:gd name="connsiteY221" fmla="*/ 758762 h 885825"/>
                <a:gd name="connsiteX222" fmla="*/ 2541746 w 4838700"/>
                <a:gd name="connsiteY222" fmla="*/ 765620 h 885825"/>
                <a:gd name="connsiteX223" fmla="*/ 2590229 w 4838700"/>
                <a:gd name="connsiteY223" fmla="*/ 766381 h 885825"/>
                <a:gd name="connsiteX224" fmla="*/ 2581466 w 4838700"/>
                <a:gd name="connsiteY224" fmla="*/ 763143 h 885825"/>
                <a:gd name="connsiteX225" fmla="*/ 2590514 w 4838700"/>
                <a:gd name="connsiteY225" fmla="*/ 750951 h 885825"/>
                <a:gd name="connsiteX226" fmla="*/ 2607945 w 4838700"/>
                <a:gd name="connsiteY226" fmla="*/ 760476 h 885825"/>
                <a:gd name="connsiteX227" fmla="*/ 2616327 w 4838700"/>
                <a:gd name="connsiteY227" fmla="*/ 782193 h 885825"/>
                <a:gd name="connsiteX228" fmla="*/ 2625185 w 4838700"/>
                <a:gd name="connsiteY228" fmla="*/ 779240 h 885825"/>
                <a:gd name="connsiteX229" fmla="*/ 2621090 w 4838700"/>
                <a:gd name="connsiteY229" fmla="*/ 763810 h 885825"/>
                <a:gd name="connsiteX230" fmla="*/ 2642997 w 4838700"/>
                <a:gd name="connsiteY230" fmla="*/ 770287 h 885825"/>
                <a:gd name="connsiteX231" fmla="*/ 2651856 w 4838700"/>
                <a:gd name="connsiteY231" fmla="*/ 767334 h 885825"/>
                <a:gd name="connsiteX232" fmla="*/ 2638806 w 4838700"/>
                <a:gd name="connsiteY232" fmla="*/ 760952 h 885825"/>
                <a:gd name="connsiteX233" fmla="*/ 2643283 w 4838700"/>
                <a:gd name="connsiteY233" fmla="*/ 754856 h 885825"/>
                <a:gd name="connsiteX234" fmla="*/ 2674144 w 4838700"/>
                <a:gd name="connsiteY234" fmla="*/ 755333 h 885825"/>
                <a:gd name="connsiteX235" fmla="*/ 2713387 w 4838700"/>
                <a:gd name="connsiteY235" fmla="*/ 777526 h 885825"/>
                <a:gd name="connsiteX236" fmla="*/ 2704719 w 4838700"/>
                <a:gd name="connsiteY236" fmla="*/ 768191 h 885825"/>
                <a:gd name="connsiteX237" fmla="*/ 2731103 w 4838700"/>
                <a:gd name="connsiteY237" fmla="*/ 768572 h 885825"/>
                <a:gd name="connsiteX238" fmla="*/ 2713673 w 4838700"/>
                <a:gd name="connsiteY238" fmla="*/ 759047 h 885825"/>
                <a:gd name="connsiteX239" fmla="*/ 2731389 w 4838700"/>
                <a:gd name="connsiteY239" fmla="*/ 753142 h 885825"/>
                <a:gd name="connsiteX240" fmla="*/ 2740057 w 4838700"/>
                <a:gd name="connsiteY240" fmla="*/ 762572 h 885825"/>
                <a:gd name="connsiteX241" fmla="*/ 2735961 w 4838700"/>
                <a:gd name="connsiteY241" fmla="*/ 743998 h 885825"/>
                <a:gd name="connsiteX242" fmla="*/ 2762250 w 4838700"/>
                <a:gd name="connsiteY242" fmla="*/ 753618 h 885825"/>
                <a:gd name="connsiteX243" fmla="*/ 2753297 w 4838700"/>
                <a:gd name="connsiteY243" fmla="*/ 759714 h 885825"/>
                <a:gd name="connsiteX244" fmla="*/ 2749010 w 4838700"/>
                <a:gd name="connsiteY244" fmla="*/ 753427 h 885825"/>
                <a:gd name="connsiteX245" fmla="*/ 2770727 w 4838700"/>
                <a:gd name="connsiteY245" fmla="*/ 769239 h 885825"/>
                <a:gd name="connsiteX246" fmla="*/ 2788730 w 4838700"/>
                <a:gd name="connsiteY246" fmla="*/ 754094 h 885825"/>
                <a:gd name="connsiteX247" fmla="*/ 2806065 w 4838700"/>
                <a:gd name="connsiteY247" fmla="*/ 766763 h 885825"/>
                <a:gd name="connsiteX248" fmla="*/ 2828449 w 4838700"/>
                <a:gd name="connsiteY248" fmla="*/ 745522 h 885825"/>
                <a:gd name="connsiteX249" fmla="*/ 2894648 w 4838700"/>
                <a:gd name="connsiteY249" fmla="*/ 743426 h 885825"/>
                <a:gd name="connsiteX250" fmla="*/ 2907792 w 4838700"/>
                <a:gd name="connsiteY250" fmla="*/ 746665 h 885825"/>
                <a:gd name="connsiteX251" fmla="*/ 2916365 w 4838700"/>
                <a:gd name="connsiteY251" fmla="*/ 759143 h 885825"/>
                <a:gd name="connsiteX252" fmla="*/ 2956179 w 4838700"/>
                <a:gd name="connsiteY252" fmla="*/ 750475 h 885825"/>
                <a:gd name="connsiteX253" fmla="*/ 2934272 w 4838700"/>
                <a:gd name="connsiteY253" fmla="*/ 743998 h 885825"/>
                <a:gd name="connsiteX254" fmla="*/ 2951893 w 4838700"/>
                <a:gd name="connsiteY254" fmla="*/ 744284 h 885825"/>
                <a:gd name="connsiteX255" fmla="*/ 2960942 w 4838700"/>
                <a:gd name="connsiteY255" fmla="*/ 732092 h 885825"/>
                <a:gd name="connsiteX256" fmla="*/ 2938939 w 4838700"/>
                <a:gd name="connsiteY256" fmla="*/ 728663 h 885825"/>
                <a:gd name="connsiteX257" fmla="*/ 2939034 w 4838700"/>
                <a:gd name="connsiteY257" fmla="*/ 722471 h 885825"/>
                <a:gd name="connsiteX258" fmla="*/ 3018187 w 4838700"/>
                <a:gd name="connsiteY258" fmla="*/ 732949 h 885825"/>
                <a:gd name="connsiteX259" fmla="*/ 3049238 w 4838700"/>
                <a:gd name="connsiteY259" fmla="*/ 721043 h 885825"/>
                <a:gd name="connsiteX260" fmla="*/ 3049048 w 4838700"/>
                <a:gd name="connsiteY260" fmla="*/ 733330 h 885825"/>
                <a:gd name="connsiteX261" fmla="*/ 3110675 w 4838700"/>
                <a:gd name="connsiteY261" fmla="*/ 740474 h 885825"/>
                <a:gd name="connsiteX262" fmla="*/ 3154871 w 4838700"/>
                <a:gd name="connsiteY262" fmla="*/ 731901 h 885825"/>
                <a:gd name="connsiteX263" fmla="*/ 3154680 w 4838700"/>
                <a:gd name="connsiteY263" fmla="*/ 744284 h 885825"/>
                <a:gd name="connsiteX264" fmla="*/ 3172397 w 4838700"/>
                <a:gd name="connsiteY264" fmla="*/ 735235 h 885825"/>
                <a:gd name="connsiteX265" fmla="*/ 3194209 w 4838700"/>
                <a:gd name="connsiteY265" fmla="*/ 747903 h 885825"/>
                <a:gd name="connsiteX266" fmla="*/ 3185732 w 4838700"/>
                <a:gd name="connsiteY266" fmla="*/ 732377 h 885825"/>
                <a:gd name="connsiteX267" fmla="*/ 3181445 w 4838700"/>
                <a:gd name="connsiteY267" fmla="*/ 723043 h 885825"/>
                <a:gd name="connsiteX268" fmla="*/ 3230023 w 4838700"/>
                <a:gd name="connsiteY268" fmla="*/ 720662 h 885825"/>
                <a:gd name="connsiteX269" fmla="*/ 3247454 w 4838700"/>
                <a:gd name="connsiteY269" fmla="*/ 733234 h 885825"/>
                <a:gd name="connsiteX270" fmla="*/ 3225356 w 4838700"/>
                <a:gd name="connsiteY270" fmla="*/ 739140 h 885825"/>
                <a:gd name="connsiteX271" fmla="*/ 3357563 w 4838700"/>
                <a:gd name="connsiteY271" fmla="*/ 737997 h 885825"/>
                <a:gd name="connsiteX272" fmla="*/ 3366231 w 4838700"/>
                <a:gd name="connsiteY272" fmla="*/ 747427 h 885825"/>
                <a:gd name="connsiteX273" fmla="*/ 3414903 w 4838700"/>
                <a:gd name="connsiteY273" fmla="*/ 735806 h 885825"/>
                <a:gd name="connsiteX274" fmla="*/ 3397377 w 4838700"/>
                <a:gd name="connsiteY274" fmla="*/ 729329 h 885825"/>
                <a:gd name="connsiteX275" fmla="*/ 3384042 w 4838700"/>
                <a:gd name="connsiteY275" fmla="*/ 735330 h 885825"/>
                <a:gd name="connsiteX276" fmla="*/ 3384423 w 4838700"/>
                <a:gd name="connsiteY276" fmla="*/ 710660 h 885825"/>
                <a:gd name="connsiteX277" fmla="*/ 3358229 w 4838700"/>
                <a:gd name="connsiteY277" fmla="*/ 697992 h 885825"/>
                <a:gd name="connsiteX278" fmla="*/ 3419666 w 4838700"/>
                <a:gd name="connsiteY278" fmla="*/ 714280 h 885825"/>
                <a:gd name="connsiteX279" fmla="*/ 3397853 w 4838700"/>
                <a:gd name="connsiteY279" fmla="*/ 701612 h 885825"/>
                <a:gd name="connsiteX280" fmla="*/ 3459480 w 4838700"/>
                <a:gd name="connsiteY280" fmla="*/ 702564 h 885825"/>
                <a:gd name="connsiteX281" fmla="*/ 3468148 w 4838700"/>
                <a:gd name="connsiteY281" fmla="*/ 715042 h 885825"/>
                <a:gd name="connsiteX282" fmla="*/ 3472720 w 4838700"/>
                <a:gd name="connsiteY282" fmla="*/ 702755 h 885825"/>
                <a:gd name="connsiteX283" fmla="*/ 3481292 w 4838700"/>
                <a:gd name="connsiteY283" fmla="*/ 715232 h 885825"/>
                <a:gd name="connsiteX284" fmla="*/ 3503390 w 4838700"/>
                <a:gd name="connsiteY284" fmla="*/ 712470 h 885825"/>
                <a:gd name="connsiteX285" fmla="*/ 3494723 w 4838700"/>
                <a:gd name="connsiteY285" fmla="*/ 703040 h 885825"/>
                <a:gd name="connsiteX286" fmla="*/ 3697510 w 4838700"/>
                <a:gd name="connsiteY286" fmla="*/ 699897 h 885825"/>
                <a:gd name="connsiteX287" fmla="*/ 3693414 w 4838700"/>
                <a:gd name="connsiteY287" fmla="*/ 681323 h 885825"/>
                <a:gd name="connsiteX288" fmla="*/ 3702082 w 4838700"/>
                <a:gd name="connsiteY288" fmla="*/ 693801 h 885825"/>
                <a:gd name="connsiteX289" fmla="*/ 3922586 w 4838700"/>
                <a:gd name="connsiteY289" fmla="*/ 681704 h 885825"/>
                <a:gd name="connsiteX290" fmla="*/ 3931253 w 4838700"/>
                <a:gd name="connsiteY290" fmla="*/ 691039 h 885825"/>
                <a:gd name="connsiteX291" fmla="*/ 3979831 w 4838700"/>
                <a:gd name="connsiteY291" fmla="*/ 682562 h 885825"/>
                <a:gd name="connsiteX292" fmla="*/ 3971258 w 4838700"/>
                <a:gd name="connsiteY292" fmla="*/ 660845 h 885825"/>
                <a:gd name="connsiteX293" fmla="*/ 3984498 w 4838700"/>
                <a:gd name="connsiteY293" fmla="*/ 657987 h 885825"/>
                <a:gd name="connsiteX294" fmla="*/ 4001834 w 4838700"/>
                <a:gd name="connsiteY294" fmla="*/ 682943 h 885825"/>
                <a:gd name="connsiteX295" fmla="*/ 4041648 w 4838700"/>
                <a:gd name="connsiteY295" fmla="*/ 668084 h 885825"/>
                <a:gd name="connsiteX296" fmla="*/ 4050506 w 4838700"/>
                <a:gd name="connsiteY296" fmla="*/ 665131 h 885825"/>
                <a:gd name="connsiteX297" fmla="*/ 4059650 w 4838700"/>
                <a:gd name="connsiteY297" fmla="*/ 637508 h 885825"/>
                <a:gd name="connsiteX298" fmla="*/ 4042124 w 4838700"/>
                <a:gd name="connsiteY298" fmla="*/ 627983 h 885825"/>
                <a:gd name="connsiteX299" fmla="*/ 4024408 w 4838700"/>
                <a:gd name="connsiteY299" fmla="*/ 633889 h 885825"/>
                <a:gd name="connsiteX300" fmla="*/ 4020122 w 4838700"/>
                <a:gd name="connsiteY300" fmla="*/ 627697 h 885825"/>
                <a:gd name="connsiteX301" fmla="*/ 4016026 w 4838700"/>
                <a:gd name="connsiteY301" fmla="*/ 603028 h 885825"/>
                <a:gd name="connsiteX302" fmla="*/ 4033742 w 4838700"/>
                <a:gd name="connsiteY302" fmla="*/ 593979 h 885825"/>
                <a:gd name="connsiteX303" fmla="*/ 4016121 w 4838700"/>
                <a:gd name="connsiteY303" fmla="*/ 590645 h 885825"/>
                <a:gd name="connsiteX304" fmla="*/ 4042791 w 4838700"/>
                <a:gd name="connsiteY304" fmla="*/ 575596 h 885825"/>
                <a:gd name="connsiteX305" fmla="*/ 4051459 w 4838700"/>
                <a:gd name="connsiteY305" fmla="*/ 588074 h 885825"/>
                <a:gd name="connsiteX306" fmla="*/ 4069271 w 4838700"/>
                <a:gd name="connsiteY306" fmla="*/ 576072 h 885825"/>
                <a:gd name="connsiteX307" fmla="*/ 4055936 w 4838700"/>
                <a:gd name="connsiteY307" fmla="*/ 582073 h 885825"/>
                <a:gd name="connsiteX308" fmla="*/ 4086987 w 4838700"/>
                <a:gd name="connsiteY308" fmla="*/ 560927 h 885825"/>
                <a:gd name="connsiteX309" fmla="*/ 4100036 w 4838700"/>
                <a:gd name="connsiteY309" fmla="*/ 573405 h 885825"/>
                <a:gd name="connsiteX310" fmla="*/ 4122230 w 4838700"/>
                <a:gd name="connsiteY310" fmla="*/ 558355 h 885825"/>
                <a:gd name="connsiteX311" fmla="*/ 4144137 w 4838700"/>
                <a:gd name="connsiteY311" fmla="*/ 571024 h 885825"/>
                <a:gd name="connsiteX312" fmla="*/ 4140137 w 4838700"/>
                <a:gd name="connsiteY312" fmla="*/ 537115 h 885825"/>
                <a:gd name="connsiteX313" fmla="*/ 4104989 w 4838700"/>
                <a:gd name="connsiteY313" fmla="*/ 533495 h 885825"/>
                <a:gd name="connsiteX314" fmla="*/ 4082987 w 4838700"/>
                <a:gd name="connsiteY314" fmla="*/ 530066 h 885825"/>
                <a:gd name="connsiteX315" fmla="*/ 4135850 w 4838700"/>
                <a:gd name="connsiteY315" fmla="*/ 527780 h 885825"/>
                <a:gd name="connsiteX316" fmla="*/ 4166807 w 4838700"/>
                <a:gd name="connsiteY316" fmla="*/ 515874 h 885825"/>
                <a:gd name="connsiteX317" fmla="*/ 4131755 w 4838700"/>
                <a:gd name="connsiteY317" fmla="*/ 503015 h 885825"/>
                <a:gd name="connsiteX318" fmla="*/ 4096512 w 4838700"/>
                <a:gd name="connsiteY318" fmla="*/ 508635 h 885825"/>
                <a:gd name="connsiteX319" fmla="*/ 4083368 w 4838700"/>
                <a:gd name="connsiteY319" fmla="*/ 499205 h 885825"/>
                <a:gd name="connsiteX320" fmla="*/ 4092035 w 4838700"/>
                <a:gd name="connsiteY320" fmla="*/ 514731 h 885825"/>
                <a:gd name="connsiteX321" fmla="*/ 4078796 w 4838700"/>
                <a:gd name="connsiteY321" fmla="*/ 514541 h 885825"/>
                <a:gd name="connsiteX322" fmla="*/ 4078986 w 4838700"/>
                <a:gd name="connsiteY322" fmla="*/ 499110 h 885825"/>
                <a:gd name="connsiteX323" fmla="*/ 3990975 w 4838700"/>
                <a:gd name="connsiteY323" fmla="*/ 497776 h 885825"/>
                <a:gd name="connsiteX324" fmla="*/ 3999833 w 4838700"/>
                <a:gd name="connsiteY324" fmla="*/ 497872 h 885825"/>
                <a:gd name="connsiteX325" fmla="*/ 3990785 w 4838700"/>
                <a:gd name="connsiteY325" fmla="*/ 516255 h 885825"/>
                <a:gd name="connsiteX326" fmla="*/ 3982022 w 4838700"/>
                <a:gd name="connsiteY326" fmla="*/ 516160 h 885825"/>
                <a:gd name="connsiteX327" fmla="*/ 3986975 w 4838700"/>
                <a:gd name="connsiteY327" fmla="*/ 476155 h 885825"/>
                <a:gd name="connsiteX328" fmla="*/ 3964877 w 4838700"/>
                <a:gd name="connsiteY328" fmla="*/ 482060 h 885825"/>
                <a:gd name="connsiteX329" fmla="*/ 3973925 w 4838700"/>
                <a:gd name="connsiteY329" fmla="*/ 463677 h 885825"/>
                <a:gd name="connsiteX330" fmla="*/ 4061936 w 4838700"/>
                <a:gd name="connsiteY330" fmla="*/ 465010 h 885825"/>
                <a:gd name="connsiteX331" fmla="*/ 4031171 w 4838700"/>
                <a:gd name="connsiteY331" fmla="*/ 464534 h 885825"/>
                <a:gd name="connsiteX332" fmla="*/ 4026980 w 4838700"/>
                <a:gd name="connsiteY332" fmla="*/ 449104 h 885825"/>
                <a:gd name="connsiteX333" fmla="*/ 3952208 w 4838700"/>
                <a:gd name="connsiteY333" fmla="*/ 444913 h 885825"/>
                <a:gd name="connsiteX334" fmla="*/ 3943255 w 4838700"/>
                <a:gd name="connsiteY334" fmla="*/ 454057 h 885825"/>
                <a:gd name="connsiteX335" fmla="*/ 3921348 w 4838700"/>
                <a:gd name="connsiteY335" fmla="*/ 447580 h 885825"/>
                <a:gd name="connsiteX336" fmla="*/ 3939254 w 4838700"/>
                <a:gd name="connsiteY336" fmla="*/ 426244 h 885825"/>
                <a:gd name="connsiteX337" fmla="*/ 3943541 w 4838700"/>
                <a:gd name="connsiteY337" fmla="*/ 435578 h 885825"/>
                <a:gd name="connsiteX338" fmla="*/ 3974306 w 4838700"/>
                <a:gd name="connsiteY338" fmla="*/ 439102 h 885825"/>
                <a:gd name="connsiteX339" fmla="*/ 3978783 w 4838700"/>
                <a:gd name="connsiteY339" fmla="*/ 429959 h 885825"/>
                <a:gd name="connsiteX340" fmla="*/ 3996214 w 4838700"/>
                <a:gd name="connsiteY340" fmla="*/ 439484 h 885825"/>
                <a:gd name="connsiteX341" fmla="*/ 4013931 w 4838700"/>
                <a:gd name="connsiteY341" fmla="*/ 427387 h 885825"/>
                <a:gd name="connsiteX342" fmla="*/ 4035933 w 4838700"/>
                <a:gd name="connsiteY342" fmla="*/ 427672 h 885825"/>
                <a:gd name="connsiteX343" fmla="*/ 4031456 w 4838700"/>
                <a:gd name="connsiteY343" fmla="*/ 433768 h 885825"/>
                <a:gd name="connsiteX344" fmla="*/ 4066604 w 4838700"/>
                <a:gd name="connsiteY344" fmla="*/ 437388 h 885825"/>
                <a:gd name="connsiteX345" fmla="*/ 4163568 w 4838700"/>
                <a:gd name="connsiteY345" fmla="*/ 426530 h 885825"/>
                <a:gd name="connsiteX346" fmla="*/ 4180999 w 4838700"/>
                <a:gd name="connsiteY346" fmla="*/ 436055 h 885825"/>
                <a:gd name="connsiteX347" fmla="*/ 4229576 w 4838700"/>
                <a:gd name="connsiteY347" fmla="*/ 421386 h 885825"/>
                <a:gd name="connsiteX348" fmla="*/ 4251389 w 4838700"/>
                <a:gd name="connsiteY348" fmla="*/ 437102 h 885825"/>
                <a:gd name="connsiteX349" fmla="*/ 4229291 w 4838700"/>
                <a:gd name="connsiteY349" fmla="*/ 442913 h 885825"/>
                <a:gd name="connsiteX350" fmla="*/ 4246817 w 4838700"/>
                <a:gd name="connsiteY350" fmla="*/ 446246 h 885825"/>
                <a:gd name="connsiteX351" fmla="*/ 4233577 w 4838700"/>
                <a:gd name="connsiteY351" fmla="*/ 452247 h 885825"/>
                <a:gd name="connsiteX352" fmla="*/ 4277678 w 4838700"/>
                <a:gd name="connsiteY352" fmla="*/ 443675 h 885825"/>
                <a:gd name="connsiteX353" fmla="*/ 4260152 w 4838700"/>
                <a:gd name="connsiteY353" fmla="*/ 437293 h 885825"/>
                <a:gd name="connsiteX354" fmla="*/ 4273487 w 4838700"/>
                <a:gd name="connsiteY354" fmla="*/ 428244 h 885825"/>
                <a:gd name="connsiteX355" fmla="*/ 4251484 w 4838700"/>
                <a:gd name="connsiteY355" fmla="*/ 427863 h 885825"/>
                <a:gd name="connsiteX356" fmla="*/ 4282440 w 4838700"/>
                <a:gd name="connsiteY356" fmla="*/ 415957 h 885825"/>
                <a:gd name="connsiteX357" fmla="*/ 4282345 w 4838700"/>
                <a:gd name="connsiteY357" fmla="*/ 425196 h 885825"/>
                <a:gd name="connsiteX358" fmla="*/ 4550855 w 4838700"/>
                <a:gd name="connsiteY358" fmla="*/ 416814 h 885825"/>
                <a:gd name="connsiteX359" fmla="*/ 4559808 w 4838700"/>
                <a:gd name="connsiteY359" fmla="*/ 401384 h 885825"/>
                <a:gd name="connsiteX360" fmla="*/ 4555236 w 4838700"/>
                <a:gd name="connsiteY360" fmla="*/ 416814 h 885825"/>
                <a:gd name="connsiteX361" fmla="*/ 4581716 w 4838700"/>
                <a:gd name="connsiteY361" fmla="*/ 410813 h 885825"/>
                <a:gd name="connsiteX362" fmla="*/ 4590669 w 4838700"/>
                <a:gd name="connsiteY362" fmla="*/ 395478 h 885825"/>
                <a:gd name="connsiteX363" fmla="*/ 4590479 w 4838700"/>
                <a:gd name="connsiteY363" fmla="*/ 413956 h 885825"/>
                <a:gd name="connsiteX364" fmla="*/ 4704969 w 4838700"/>
                <a:gd name="connsiteY364" fmla="*/ 405289 h 885825"/>
                <a:gd name="connsiteX365" fmla="*/ 4713923 w 4838700"/>
                <a:gd name="connsiteY365" fmla="*/ 386810 h 885825"/>
                <a:gd name="connsiteX366" fmla="*/ 4735830 w 4838700"/>
                <a:gd name="connsiteY366" fmla="*/ 393097 h 885825"/>
                <a:gd name="connsiteX367" fmla="*/ 4713732 w 4838700"/>
                <a:gd name="connsiteY367" fmla="*/ 402241 h 885825"/>
                <a:gd name="connsiteX368" fmla="*/ 4770977 w 4838700"/>
                <a:gd name="connsiteY368" fmla="*/ 399479 h 885825"/>
                <a:gd name="connsiteX369" fmla="*/ 4748975 w 4838700"/>
                <a:gd name="connsiteY369" fmla="*/ 402431 h 885825"/>
                <a:gd name="connsiteX370" fmla="*/ 4744688 w 4838700"/>
                <a:gd name="connsiteY370" fmla="*/ 387001 h 885825"/>
                <a:gd name="connsiteX371" fmla="*/ 4770977 w 4838700"/>
                <a:gd name="connsiteY371" fmla="*/ 393287 h 885825"/>
                <a:gd name="connsiteX372" fmla="*/ 4762310 w 4838700"/>
                <a:gd name="connsiteY372" fmla="*/ 383953 h 885825"/>
                <a:gd name="connsiteX373" fmla="*/ 4797457 w 4838700"/>
                <a:gd name="connsiteY373" fmla="*/ 390334 h 885825"/>
                <a:gd name="connsiteX374" fmla="*/ 4779740 w 4838700"/>
                <a:gd name="connsiteY374" fmla="*/ 396430 h 885825"/>
                <a:gd name="connsiteX375" fmla="*/ 4814983 w 4838700"/>
                <a:gd name="connsiteY375" fmla="*/ 393573 h 885825"/>
                <a:gd name="connsiteX376" fmla="*/ 4806220 w 4838700"/>
                <a:gd name="connsiteY376" fmla="*/ 387382 h 885825"/>
                <a:gd name="connsiteX377" fmla="*/ 4841463 w 4838700"/>
                <a:gd name="connsiteY377" fmla="*/ 378333 h 885825"/>
                <a:gd name="connsiteX378" fmla="*/ 4819460 w 4838700"/>
                <a:gd name="connsiteY378" fmla="*/ 378238 h 885825"/>
                <a:gd name="connsiteX379" fmla="*/ 4819555 w 4838700"/>
                <a:gd name="connsiteY379" fmla="*/ 365950 h 885825"/>
                <a:gd name="connsiteX380" fmla="*/ 4806220 w 4838700"/>
                <a:gd name="connsiteY380" fmla="*/ 378238 h 885825"/>
                <a:gd name="connsiteX381" fmla="*/ 4793076 w 4838700"/>
                <a:gd name="connsiteY381" fmla="*/ 378142 h 885825"/>
                <a:gd name="connsiteX382" fmla="*/ 4643438 w 4838700"/>
                <a:gd name="connsiteY382" fmla="*/ 383572 h 885825"/>
                <a:gd name="connsiteX383" fmla="*/ 4643438 w 4838700"/>
                <a:gd name="connsiteY383" fmla="*/ 386620 h 885825"/>
                <a:gd name="connsiteX384" fmla="*/ 4634675 w 4838700"/>
                <a:gd name="connsiteY384" fmla="*/ 383476 h 885825"/>
                <a:gd name="connsiteX385" fmla="*/ 4639151 w 4838700"/>
                <a:gd name="connsiteY385" fmla="*/ 374237 h 885825"/>
                <a:gd name="connsiteX386" fmla="*/ 4568762 w 4838700"/>
                <a:gd name="connsiteY386" fmla="*/ 380047 h 885825"/>
                <a:gd name="connsiteX387" fmla="*/ 4568667 w 4838700"/>
                <a:gd name="connsiteY387" fmla="*/ 389287 h 885825"/>
                <a:gd name="connsiteX388" fmla="*/ 4529328 w 4838700"/>
                <a:gd name="connsiteY388" fmla="*/ 364236 h 885825"/>
                <a:gd name="connsiteX389" fmla="*/ 4529233 w 4838700"/>
                <a:gd name="connsiteY389" fmla="*/ 376523 h 885825"/>
                <a:gd name="connsiteX390" fmla="*/ 4502944 w 4838700"/>
                <a:gd name="connsiteY390" fmla="*/ 363760 h 885825"/>
                <a:gd name="connsiteX391" fmla="*/ 4472178 w 4838700"/>
                <a:gd name="connsiteY391" fmla="*/ 357092 h 885825"/>
                <a:gd name="connsiteX392" fmla="*/ 4467606 w 4838700"/>
                <a:gd name="connsiteY392" fmla="*/ 372427 h 885825"/>
                <a:gd name="connsiteX393" fmla="*/ 4458938 w 4838700"/>
                <a:gd name="connsiteY393" fmla="*/ 356902 h 885825"/>
                <a:gd name="connsiteX394" fmla="*/ 4428077 w 4838700"/>
                <a:gd name="connsiteY394" fmla="*/ 365665 h 885825"/>
                <a:gd name="connsiteX395" fmla="*/ 4458748 w 4838700"/>
                <a:gd name="connsiteY395" fmla="*/ 375380 h 885825"/>
                <a:gd name="connsiteX396" fmla="*/ 4397407 w 4838700"/>
                <a:gd name="connsiteY396" fmla="*/ 352901 h 885825"/>
                <a:gd name="connsiteX397" fmla="*/ 4388549 w 4838700"/>
                <a:gd name="connsiteY397" fmla="*/ 362045 h 885825"/>
                <a:gd name="connsiteX398" fmla="*/ 4357783 w 4838700"/>
                <a:gd name="connsiteY398" fmla="*/ 358521 h 885825"/>
                <a:gd name="connsiteX399" fmla="*/ 4375214 w 4838700"/>
                <a:gd name="connsiteY399" fmla="*/ 374237 h 885825"/>
                <a:gd name="connsiteX400" fmla="*/ 4344353 w 4838700"/>
                <a:gd name="connsiteY400" fmla="*/ 383000 h 885825"/>
                <a:gd name="connsiteX401" fmla="*/ 4260914 w 4838700"/>
                <a:gd name="connsiteY401" fmla="*/ 369380 h 885825"/>
                <a:gd name="connsiteX402" fmla="*/ 4283012 w 4838700"/>
                <a:gd name="connsiteY402" fmla="*/ 363569 h 885825"/>
                <a:gd name="connsiteX403" fmla="*/ 4331303 w 4838700"/>
                <a:gd name="connsiteY403" fmla="*/ 370427 h 885825"/>
                <a:gd name="connsiteX404" fmla="*/ 4305015 w 4838700"/>
                <a:gd name="connsiteY404" fmla="*/ 357664 h 885825"/>
                <a:gd name="connsiteX405" fmla="*/ 4300538 w 4838700"/>
                <a:gd name="connsiteY405" fmla="*/ 363760 h 885825"/>
                <a:gd name="connsiteX406" fmla="*/ 4283393 w 4838700"/>
                <a:gd name="connsiteY406" fmla="*/ 323374 h 885825"/>
                <a:gd name="connsiteX407" fmla="*/ 4252532 w 4838700"/>
                <a:gd name="connsiteY407" fmla="*/ 329089 h 885825"/>
                <a:gd name="connsiteX408" fmla="*/ 4274439 w 4838700"/>
                <a:gd name="connsiteY408" fmla="*/ 338709 h 885825"/>
                <a:gd name="connsiteX409" fmla="*/ 4195382 w 4838700"/>
                <a:gd name="connsiteY409" fmla="*/ 328231 h 885825"/>
                <a:gd name="connsiteX410" fmla="*/ 4050125 w 4838700"/>
                <a:gd name="connsiteY410" fmla="*/ 341471 h 885825"/>
                <a:gd name="connsiteX411" fmla="*/ 4024313 w 4838700"/>
                <a:gd name="connsiteY411" fmla="*/ 294799 h 885825"/>
                <a:gd name="connsiteX412" fmla="*/ 4063841 w 4838700"/>
                <a:gd name="connsiteY412" fmla="*/ 295370 h 885825"/>
                <a:gd name="connsiteX413" fmla="*/ 4076891 w 4838700"/>
                <a:gd name="connsiteY413" fmla="*/ 307943 h 885825"/>
                <a:gd name="connsiteX414" fmla="*/ 4067937 w 4838700"/>
                <a:gd name="connsiteY414" fmla="*/ 323183 h 885825"/>
                <a:gd name="connsiteX415" fmla="*/ 4085654 w 4838700"/>
                <a:gd name="connsiteY415" fmla="*/ 311087 h 885825"/>
                <a:gd name="connsiteX416" fmla="*/ 4077081 w 4838700"/>
                <a:gd name="connsiteY416" fmla="*/ 292417 h 885825"/>
                <a:gd name="connsiteX417" fmla="*/ 4116800 w 4838700"/>
                <a:gd name="connsiteY417" fmla="*/ 280702 h 885825"/>
                <a:gd name="connsiteX418" fmla="*/ 4002596 w 4838700"/>
                <a:gd name="connsiteY418" fmla="*/ 272796 h 885825"/>
                <a:gd name="connsiteX419" fmla="*/ 4028980 w 4838700"/>
                <a:gd name="connsiteY419" fmla="*/ 270129 h 885825"/>
                <a:gd name="connsiteX420" fmla="*/ 4033361 w 4838700"/>
                <a:gd name="connsiteY420" fmla="*/ 276320 h 885825"/>
                <a:gd name="connsiteX421" fmla="*/ 4011644 w 4838700"/>
                <a:gd name="connsiteY421" fmla="*/ 257461 h 885825"/>
                <a:gd name="connsiteX422" fmla="*/ 4024884 w 4838700"/>
                <a:gd name="connsiteY422" fmla="*/ 251460 h 885825"/>
                <a:gd name="connsiteX423" fmla="*/ 4108418 w 4838700"/>
                <a:gd name="connsiteY423" fmla="*/ 246507 h 885825"/>
                <a:gd name="connsiteX424" fmla="*/ 4191953 w 4838700"/>
                <a:gd name="connsiteY424" fmla="*/ 250888 h 885825"/>
                <a:gd name="connsiteX425" fmla="*/ 4200906 w 4838700"/>
                <a:gd name="connsiteY425" fmla="*/ 235649 h 885825"/>
                <a:gd name="connsiteX426" fmla="*/ 4165949 w 4838700"/>
                <a:gd name="connsiteY426" fmla="*/ 216599 h 885825"/>
                <a:gd name="connsiteX427" fmla="*/ 4143851 w 4838700"/>
                <a:gd name="connsiteY427" fmla="*/ 222409 h 885825"/>
                <a:gd name="connsiteX428" fmla="*/ 4139565 w 4838700"/>
                <a:gd name="connsiteY428" fmla="*/ 213074 h 885825"/>
                <a:gd name="connsiteX429" fmla="*/ 4064889 w 4838700"/>
                <a:gd name="connsiteY429" fmla="*/ 211931 h 885825"/>
                <a:gd name="connsiteX430" fmla="*/ 4051554 w 4838700"/>
                <a:gd name="connsiteY430" fmla="*/ 224028 h 885825"/>
                <a:gd name="connsiteX431" fmla="*/ 4051649 w 4838700"/>
                <a:gd name="connsiteY431" fmla="*/ 214789 h 885825"/>
                <a:gd name="connsiteX432" fmla="*/ 4029456 w 4838700"/>
                <a:gd name="connsiteY432" fmla="*/ 229838 h 885825"/>
                <a:gd name="connsiteX433" fmla="*/ 4012025 w 4838700"/>
                <a:gd name="connsiteY433" fmla="*/ 214122 h 885825"/>
                <a:gd name="connsiteX434" fmla="*/ 3980879 w 4838700"/>
                <a:gd name="connsiteY434" fmla="*/ 244507 h 885825"/>
                <a:gd name="connsiteX435" fmla="*/ 3976592 w 4838700"/>
                <a:gd name="connsiteY435" fmla="*/ 235172 h 885825"/>
                <a:gd name="connsiteX436" fmla="*/ 3994499 w 4838700"/>
                <a:gd name="connsiteY436" fmla="*/ 213836 h 885825"/>
                <a:gd name="connsiteX437" fmla="*/ 3972592 w 4838700"/>
                <a:gd name="connsiteY437" fmla="*/ 213455 h 885825"/>
                <a:gd name="connsiteX438" fmla="*/ 3972401 w 4838700"/>
                <a:gd name="connsiteY438" fmla="*/ 225742 h 885825"/>
                <a:gd name="connsiteX439" fmla="*/ 3946112 w 4838700"/>
                <a:gd name="connsiteY439" fmla="*/ 216122 h 885825"/>
                <a:gd name="connsiteX440" fmla="*/ 3950399 w 4838700"/>
                <a:gd name="connsiteY440" fmla="*/ 222313 h 885825"/>
                <a:gd name="connsiteX441" fmla="*/ 3915347 w 4838700"/>
                <a:gd name="connsiteY441" fmla="*/ 212503 h 885825"/>
                <a:gd name="connsiteX442" fmla="*/ 3871341 w 4838700"/>
                <a:gd name="connsiteY442" fmla="*/ 214979 h 885825"/>
                <a:gd name="connsiteX443" fmla="*/ 3857720 w 4838700"/>
                <a:gd name="connsiteY443" fmla="*/ 245650 h 885825"/>
                <a:gd name="connsiteX444" fmla="*/ 3831241 w 4838700"/>
                <a:gd name="connsiteY444" fmla="*/ 254508 h 885825"/>
                <a:gd name="connsiteX445" fmla="*/ 3866579 w 4838700"/>
                <a:gd name="connsiteY445" fmla="*/ 239649 h 885825"/>
                <a:gd name="connsiteX446" fmla="*/ 3897344 w 4838700"/>
                <a:gd name="connsiteY446" fmla="*/ 243173 h 885825"/>
                <a:gd name="connsiteX447" fmla="*/ 3892773 w 4838700"/>
                <a:gd name="connsiteY447" fmla="*/ 255460 h 885825"/>
                <a:gd name="connsiteX448" fmla="*/ 3910489 w 4838700"/>
                <a:gd name="connsiteY448" fmla="*/ 243364 h 885825"/>
                <a:gd name="connsiteX449" fmla="*/ 3919061 w 4838700"/>
                <a:gd name="connsiteY449" fmla="*/ 258889 h 885825"/>
                <a:gd name="connsiteX450" fmla="*/ 4006977 w 4838700"/>
                <a:gd name="connsiteY450" fmla="*/ 257080 h 885825"/>
                <a:gd name="connsiteX451" fmla="*/ 3967067 w 4838700"/>
                <a:gd name="connsiteY451" fmla="*/ 284226 h 885825"/>
                <a:gd name="connsiteX452" fmla="*/ 3958304 w 4838700"/>
                <a:gd name="connsiteY452" fmla="*/ 277939 h 885825"/>
                <a:gd name="connsiteX453" fmla="*/ 3945065 w 4838700"/>
                <a:gd name="connsiteY453" fmla="*/ 277749 h 885825"/>
                <a:gd name="connsiteX454" fmla="*/ 3949351 w 4838700"/>
                <a:gd name="connsiteY454" fmla="*/ 290131 h 885825"/>
                <a:gd name="connsiteX455" fmla="*/ 3932015 w 4838700"/>
                <a:gd name="connsiteY455" fmla="*/ 274415 h 885825"/>
                <a:gd name="connsiteX456" fmla="*/ 3910108 w 4838700"/>
                <a:gd name="connsiteY456" fmla="*/ 270986 h 885825"/>
                <a:gd name="connsiteX457" fmla="*/ 3879247 w 4838700"/>
                <a:gd name="connsiteY457" fmla="*/ 279749 h 885825"/>
                <a:gd name="connsiteX458" fmla="*/ 3883343 w 4838700"/>
                <a:gd name="connsiteY458" fmla="*/ 298323 h 885825"/>
                <a:gd name="connsiteX459" fmla="*/ 3861244 w 4838700"/>
                <a:gd name="connsiteY459" fmla="*/ 310325 h 885825"/>
                <a:gd name="connsiteX460" fmla="*/ 3866102 w 4838700"/>
                <a:gd name="connsiteY460" fmla="*/ 273367 h 885825"/>
                <a:gd name="connsiteX461" fmla="*/ 3852767 w 4838700"/>
                <a:gd name="connsiteY461" fmla="*/ 285464 h 885825"/>
                <a:gd name="connsiteX462" fmla="*/ 3813239 w 4838700"/>
                <a:gd name="connsiteY462" fmla="*/ 281845 h 885825"/>
                <a:gd name="connsiteX463" fmla="*/ 3817430 w 4838700"/>
                <a:gd name="connsiteY463" fmla="*/ 294227 h 885825"/>
                <a:gd name="connsiteX464" fmla="*/ 3755612 w 4838700"/>
                <a:gd name="connsiteY464" fmla="*/ 311753 h 885825"/>
                <a:gd name="connsiteX465" fmla="*/ 3755708 w 4838700"/>
                <a:gd name="connsiteY465" fmla="*/ 302514 h 885825"/>
                <a:gd name="connsiteX466" fmla="*/ 3676364 w 4838700"/>
                <a:gd name="connsiteY466" fmla="*/ 319850 h 885825"/>
                <a:gd name="connsiteX467" fmla="*/ 3663220 w 4838700"/>
                <a:gd name="connsiteY467" fmla="*/ 316611 h 885825"/>
                <a:gd name="connsiteX468" fmla="*/ 3663315 w 4838700"/>
                <a:gd name="connsiteY468" fmla="*/ 307372 h 885825"/>
                <a:gd name="connsiteX469" fmla="*/ 3606165 w 4838700"/>
                <a:gd name="connsiteY469" fmla="*/ 306514 h 885825"/>
                <a:gd name="connsiteX470" fmla="*/ 3601688 w 4838700"/>
                <a:gd name="connsiteY470" fmla="*/ 315659 h 885825"/>
                <a:gd name="connsiteX471" fmla="*/ 3562255 w 4838700"/>
                <a:gd name="connsiteY471" fmla="*/ 305848 h 885825"/>
                <a:gd name="connsiteX472" fmla="*/ 3509391 w 4838700"/>
                <a:gd name="connsiteY472" fmla="*/ 314325 h 885825"/>
                <a:gd name="connsiteX473" fmla="*/ 3509106 w 4838700"/>
                <a:gd name="connsiteY473" fmla="*/ 329755 h 885825"/>
                <a:gd name="connsiteX474" fmla="*/ 3469767 w 4838700"/>
                <a:gd name="connsiteY474" fmla="*/ 316801 h 885825"/>
                <a:gd name="connsiteX475" fmla="*/ 3465100 w 4838700"/>
                <a:gd name="connsiteY475" fmla="*/ 332137 h 885825"/>
                <a:gd name="connsiteX476" fmla="*/ 3465005 w 4838700"/>
                <a:gd name="connsiteY476" fmla="*/ 338328 h 885825"/>
                <a:gd name="connsiteX477" fmla="*/ 3570732 w 4838700"/>
                <a:gd name="connsiteY477" fmla="*/ 327565 h 885825"/>
                <a:gd name="connsiteX478" fmla="*/ 3561779 w 4838700"/>
                <a:gd name="connsiteY478" fmla="*/ 336709 h 885825"/>
                <a:gd name="connsiteX479" fmla="*/ 3618929 w 4838700"/>
                <a:gd name="connsiteY479" fmla="*/ 340614 h 885825"/>
                <a:gd name="connsiteX480" fmla="*/ 3663029 w 4838700"/>
                <a:gd name="connsiteY480" fmla="*/ 332042 h 885825"/>
                <a:gd name="connsiteX481" fmla="*/ 3720179 w 4838700"/>
                <a:gd name="connsiteY481" fmla="*/ 329851 h 885825"/>
                <a:gd name="connsiteX482" fmla="*/ 3711226 w 4838700"/>
                <a:gd name="connsiteY482" fmla="*/ 338995 h 885825"/>
                <a:gd name="connsiteX483" fmla="*/ 3759613 w 4838700"/>
                <a:gd name="connsiteY483" fmla="*/ 339757 h 885825"/>
                <a:gd name="connsiteX484" fmla="*/ 3768281 w 4838700"/>
                <a:gd name="connsiteY484" fmla="*/ 352234 h 885825"/>
                <a:gd name="connsiteX485" fmla="*/ 3763804 w 4838700"/>
                <a:gd name="connsiteY485" fmla="*/ 355283 h 885825"/>
                <a:gd name="connsiteX486" fmla="*/ 3812096 w 4838700"/>
                <a:gd name="connsiteY486" fmla="*/ 359092 h 885825"/>
                <a:gd name="connsiteX487" fmla="*/ 3750469 w 4838700"/>
                <a:gd name="connsiteY487" fmla="*/ 364331 h 885825"/>
                <a:gd name="connsiteX488" fmla="*/ 3750659 w 4838700"/>
                <a:gd name="connsiteY488" fmla="*/ 348901 h 885825"/>
                <a:gd name="connsiteX489" fmla="*/ 3702273 w 4838700"/>
                <a:gd name="connsiteY489" fmla="*/ 345091 h 885825"/>
                <a:gd name="connsiteX490" fmla="*/ 3697605 w 4838700"/>
                <a:gd name="connsiteY490" fmla="*/ 363569 h 885825"/>
                <a:gd name="connsiteX491" fmla="*/ 3750278 w 4838700"/>
                <a:gd name="connsiteY491" fmla="*/ 373571 h 885825"/>
                <a:gd name="connsiteX492" fmla="*/ 3745802 w 4838700"/>
                <a:gd name="connsiteY492" fmla="*/ 379667 h 885825"/>
                <a:gd name="connsiteX493" fmla="*/ 3688747 w 4838700"/>
                <a:gd name="connsiteY493" fmla="*/ 372618 h 885825"/>
                <a:gd name="connsiteX494" fmla="*/ 3648932 w 4838700"/>
                <a:gd name="connsiteY494" fmla="*/ 387477 h 885825"/>
                <a:gd name="connsiteX495" fmla="*/ 3648742 w 4838700"/>
                <a:gd name="connsiteY495" fmla="*/ 399764 h 885825"/>
                <a:gd name="connsiteX496" fmla="*/ 3767328 w 4838700"/>
                <a:gd name="connsiteY496" fmla="*/ 413861 h 885825"/>
                <a:gd name="connsiteX497" fmla="*/ 3674745 w 4838700"/>
                <a:gd name="connsiteY497" fmla="*/ 424815 h 885825"/>
                <a:gd name="connsiteX498" fmla="*/ 3696557 w 4838700"/>
                <a:gd name="connsiteY498" fmla="*/ 437483 h 885825"/>
                <a:gd name="connsiteX499" fmla="*/ 3701129 w 4838700"/>
                <a:gd name="connsiteY499" fmla="*/ 425196 h 885825"/>
                <a:gd name="connsiteX500" fmla="*/ 3775901 w 4838700"/>
                <a:gd name="connsiteY500" fmla="*/ 426339 h 885825"/>
                <a:gd name="connsiteX501" fmla="*/ 3824097 w 4838700"/>
                <a:gd name="connsiteY501" fmla="*/ 439388 h 885825"/>
                <a:gd name="connsiteX502" fmla="*/ 3877056 w 4838700"/>
                <a:gd name="connsiteY502" fmla="*/ 427863 h 885825"/>
                <a:gd name="connsiteX503" fmla="*/ 3903345 w 4838700"/>
                <a:gd name="connsiteY503" fmla="*/ 437483 h 885825"/>
                <a:gd name="connsiteX504" fmla="*/ 3907822 w 4838700"/>
                <a:gd name="connsiteY504" fmla="*/ 428339 h 885825"/>
                <a:gd name="connsiteX505" fmla="*/ 3920966 w 4838700"/>
                <a:gd name="connsiteY505" fmla="*/ 434721 h 885825"/>
                <a:gd name="connsiteX506" fmla="*/ 3916299 w 4838700"/>
                <a:gd name="connsiteY506" fmla="*/ 456247 h 885825"/>
                <a:gd name="connsiteX507" fmla="*/ 3947065 w 4838700"/>
                <a:gd name="connsiteY507" fmla="*/ 459772 h 885825"/>
                <a:gd name="connsiteX508" fmla="*/ 3916109 w 4838700"/>
                <a:gd name="connsiteY508" fmla="*/ 471678 h 885825"/>
                <a:gd name="connsiteX509" fmla="*/ 3885533 w 4838700"/>
                <a:gd name="connsiteY509" fmla="*/ 455771 h 885825"/>
                <a:gd name="connsiteX510" fmla="*/ 3885248 w 4838700"/>
                <a:gd name="connsiteY510" fmla="*/ 477393 h 885825"/>
                <a:gd name="connsiteX511" fmla="*/ 3885343 w 4838700"/>
                <a:gd name="connsiteY511" fmla="*/ 471202 h 885825"/>
                <a:gd name="connsiteX512" fmla="*/ 3929253 w 4838700"/>
                <a:gd name="connsiteY512" fmla="*/ 478060 h 885825"/>
                <a:gd name="connsiteX513" fmla="*/ 3911346 w 4838700"/>
                <a:gd name="connsiteY513" fmla="*/ 499396 h 885825"/>
                <a:gd name="connsiteX514" fmla="*/ 3854387 w 4838700"/>
                <a:gd name="connsiteY514" fmla="*/ 483108 h 885825"/>
                <a:gd name="connsiteX515" fmla="*/ 3850291 w 4838700"/>
                <a:gd name="connsiteY515" fmla="*/ 458343 h 885825"/>
                <a:gd name="connsiteX516" fmla="*/ 3841433 w 4838700"/>
                <a:gd name="connsiteY516" fmla="*/ 461296 h 885825"/>
                <a:gd name="connsiteX517" fmla="*/ 3836384 w 4838700"/>
                <a:gd name="connsiteY517" fmla="*/ 504444 h 885825"/>
                <a:gd name="connsiteX518" fmla="*/ 3823431 w 4838700"/>
                <a:gd name="connsiteY518" fmla="*/ 485775 h 885825"/>
                <a:gd name="connsiteX519" fmla="*/ 3819049 w 4838700"/>
                <a:gd name="connsiteY519" fmla="*/ 488823 h 885825"/>
                <a:gd name="connsiteX520" fmla="*/ 3814667 w 4838700"/>
                <a:gd name="connsiteY520" fmla="*/ 488728 h 885825"/>
                <a:gd name="connsiteX521" fmla="*/ 3805714 w 4838700"/>
                <a:gd name="connsiteY521" fmla="*/ 500920 h 885825"/>
                <a:gd name="connsiteX522" fmla="*/ 3836384 w 4838700"/>
                <a:gd name="connsiteY522" fmla="*/ 513683 h 885825"/>
                <a:gd name="connsiteX523" fmla="*/ 3805428 w 4838700"/>
                <a:gd name="connsiteY523" fmla="*/ 522446 h 885825"/>
                <a:gd name="connsiteX524" fmla="*/ 3787998 w 4838700"/>
                <a:gd name="connsiteY524" fmla="*/ 506730 h 885825"/>
                <a:gd name="connsiteX525" fmla="*/ 3796475 w 4838700"/>
                <a:gd name="connsiteY525" fmla="*/ 531590 h 885825"/>
                <a:gd name="connsiteX526" fmla="*/ 3818477 w 4838700"/>
                <a:gd name="connsiteY526" fmla="*/ 531876 h 885825"/>
                <a:gd name="connsiteX527" fmla="*/ 3818287 w 4838700"/>
                <a:gd name="connsiteY527" fmla="*/ 544163 h 885825"/>
                <a:gd name="connsiteX528" fmla="*/ 3809333 w 4838700"/>
                <a:gd name="connsiteY528" fmla="*/ 556355 h 885825"/>
                <a:gd name="connsiteX529" fmla="*/ 3800666 w 4838700"/>
                <a:gd name="connsiteY529" fmla="*/ 550069 h 885825"/>
                <a:gd name="connsiteX530" fmla="*/ 3809524 w 4838700"/>
                <a:gd name="connsiteY530" fmla="*/ 544068 h 885825"/>
                <a:gd name="connsiteX531" fmla="*/ 3792093 w 4838700"/>
                <a:gd name="connsiteY531" fmla="*/ 534543 h 885825"/>
                <a:gd name="connsiteX532" fmla="*/ 3791807 w 4838700"/>
                <a:gd name="connsiteY532" fmla="*/ 553022 h 885825"/>
                <a:gd name="connsiteX533" fmla="*/ 3774377 w 4838700"/>
                <a:gd name="connsiteY533" fmla="*/ 543497 h 885825"/>
                <a:gd name="connsiteX534" fmla="*/ 3760946 w 4838700"/>
                <a:gd name="connsiteY534" fmla="*/ 558737 h 885825"/>
                <a:gd name="connsiteX535" fmla="*/ 3743420 w 4838700"/>
                <a:gd name="connsiteY535" fmla="*/ 555403 h 885825"/>
                <a:gd name="connsiteX536" fmla="*/ 3734753 w 4838700"/>
                <a:gd name="connsiteY536" fmla="*/ 549116 h 885825"/>
                <a:gd name="connsiteX537" fmla="*/ 3743611 w 4838700"/>
                <a:gd name="connsiteY537" fmla="*/ 543116 h 885825"/>
                <a:gd name="connsiteX538" fmla="*/ 3739325 w 4838700"/>
                <a:gd name="connsiteY538" fmla="*/ 536829 h 885825"/>
                <a:gd name="connsiteX539" fmla="*/ 3699796 w 4838700"/>
                <a:gd name="connsiteY539" fmla="*/ 530066 h 885825"/>
                <a:gd name="connsiteX540" fmla="*/ 3726371 w 4838700"/>
                <a:gd name="connsiteY540" fmla="*/ 518160 h 885825"/>
                <a:gd name="connsiteX541" fmla="*/ 3682556 w 4838700"/>
                <a:gd name="connsiteY541" fmla="*/ 499015 h 885825"/>
                <a:gd name="connsiteX542" fmla="*/ 3677888 w 4838700"/>
                <a:gd name="connsiteY542" fmla="*/ 514350 h 885825"/>
                <a:gd name="connsiteX543" fmla="*/ 3695510 w 4838700"/>
                <a:gd name="connsiteY543" fmla="*/ 517684 h 885825"/>
                <a:gd name="connsiteX544" fmla="*/ 3677603 w 4838700"/>
                <a:gd name="connsiteY544" fmla="*/ 539020 h 885825"/>
                <a:gd name="connsiteX545" fmla="*/ 3686747 w 4838700"/>
                <a:gd name="connsiteY545" fmla="*/ 517588 h 885825"/>
                <a:gd name="connsiteX546" fmla="*/ 3655790 w 4838700"/>
                <a:gd name="connsiteY546" fmla="*/ 523304 h 885825"/>
                <a:gd name="connsiteX547" fmla="*/ 3629597 w 4838700"/>
                <a:gd name="connsiteY547" fmla="*/ 510540 h 885825"/>
                <a:gd name="connsiteX548" fmla="*/ 3615976 w 4838700"/>
                <a:gd name="connsiteY548" fmla="*/ 541210 h 885825"/>
                <a:gd name="connsiteX549" fmla="*/ 3633692 w 4838700"/>
                <a:gd name="connsiteY549" fmla="*/ 535305 h 885825"/>
                <a:gd name="connsiteX550" fmla="*/ 3637979 w 4838700"/>
                <a:gd name="connsiteY550" fmla="*/ 544639 h 885825"/>
                <a:gd name="connsiteX551" fmla="*/ 3558635 w 4838700"/>
                <a:gd name="connsiteY551" fmla="*/ 549593 h 885825"/>
                <a:gd name="connsiteX552" fmla="*/ 3554063 w 4838700"/>
                <a:gd name="connsiteY552" fmla="*/ 558832 h 885825"/>
                <a:gd name="connsiteX553" fmla="*/ 3527679 w 4838700"/>
                <a:gd name="connsiteY553" fmla="*/ 558451 h 885825"/>
                <a:gd name="connsiteX554" fmla="*/ 3550158 w 4838700"/>
                <a:gd name="connsiteY554" fmla="*/ 527971 h 885825"/>
                <a:gd name="connsiteX555" fmla="*/ 3497294 w 4838700"/>
                <a:gd name="connsiteY555" fmla="*/ 530257 h 885825"/>
                <a:gd name="connsiteX556" fmla="*/ 3523583 w 4838700"/>
                <a:gd name="connsiteY556" fmla="*/ 536829 h 885825"/>
                <a:gd name="connsiteX557" fmla="*/ 3523393 w 4838700"/>
                <a:gd name="connsiteY557" fmla="*/ 549116 h 885825"/>
                <a:gd name="connsiteX558" fmla="*/ 3492341 w 4838700"/>
                <a:gd name="connsiteY558" fmla="*/ 561022 h 885825"/>
                <a:gd name="connsiteX559" fmla="*/ 3488150 w 4838700"/>
                <a:gd name="connsiteY559" fmla="*/ 548640 h 885825"/>
                <a:gd name="connsiteX560" fmla="*/ 3479102 w 4838700"/>
                <a:gd name="connsiteY560" fmla="*/ 563975 h 885825"/>
                <a:gd name="connsiteX561" fmla="*/ 3452717 w 4838700"/>
                <a:gd name="connsiteY561" fmla="*/ 563594 h 885825"/>
                <a:gd name="connsiteX562" fmla="*/ 3453098 w 4838700"/>
                <a:gd name="connsiteY562" fmla="*/ 542068 h 885825"/>
                <a:gd name="connsiteX563" fmla="*/ 3404235 w 4838700"/>
                <a:gd name="connsiteY563" fmla="*/ 572167 h 885825"/>
                <a:gd name="connsiteX564" fmla="*/ 3413284 w 4838700"/>
                <a:gd name="connsiteY564" fmla="*/ 553784 h 885825"/>
                <a:gd name="connsiteX565" fmla="*/ 3386614 w 4838700"/>
                <a:gd name="connsiteY565" fmla="*/ 568833 h 885825"/>
                <a:gd name="connsiteX566" fmla="*/ 3391186 w 4838700"/>
                <a:gd name="connsiteY566" fmla="*/ 556546 h 885825"/>
                <a:gd name="connsiteX567" fmla="*/ 3373565 w 4838700"/>
                <a:gd name="connsiteY567" fmla="*/ 559308 h 885825"/>
                <a:gd name="connsiteX568" fmla="*/ 3365373 w 4838700"/>
                <a:gd name="connsiteY568" fmla="*/ 519113 h 885825"/>
                <a:gd name="connsiteX569" fmla="*/ 3352514 w 4838700"/>
                <a:gd name="connsiteY569" fmla="*/ 497300 h 885825"/>
                <a:gd name="connsiteX570" fmla="*/ 3294888 w 4838700"/>
                <a:gd name="connsiteY570" fmla="*/ 524161 h 885825"/>
                <a:gd name="connsiteX571" fmla="*/ 3312319 w 4838700"/>
                <a:gd name="connsiteY571" fmla="*/ 530543 h 885825"/>
                <a:gd name="connsiteX572" fmla="*/ 3321273 w 4838700"/>
                <a:gd name="connsiteY572" fmla="*/ 521399 h 885825"/>
                <a:gd name="connsiteX573" fmla="*/ 3316605 w 4838700"/>
                <a:gd name="connsiteY573" fmla="*/ 536734 h 885825"/>
                <a:gd name="connsiteX574" fmla="*/ 3290316 w 4838700"/>
                <a:gd name="connsiteY574" fmla="*/ 530162 h 885825"/>
                <a:gd name="connsiteX575" fmla="*/ 3295079 w 4838700"/>
                <a:gd name="connsiteY575" fmla="*/ 508635 h 885825"/>
                <a:gd name="connsiteX576" fmla="*/ 3277457 w 4838700"/>
                <a:gd name="connsiteY576" fmla="*/ 508349 h 885825"/>
                <a:gd name="connsiteX577" fmla="*/ 3272600 w 4838700"/>
                <a:gd name="connsiteY577" fmla="*/ 536067 h 885825"/>
                <a:gd name="connsiteX578" fmla="*/ 3251168 w 4838700"/>
                <a:gd name="connsiteY578" fmla="*/ 504920 h 885825"/>
                <a:gd name="connsiteX579" fmla="*/ 3141250 w 4838700"/>
                <a:gd name="connsiteY579" fmla="*/ 497110 h 885825"/>
                <a:gd name="connsiteX580" fmla="*/ 3198590 w 4838700"/>
                <a:gd name="connsiteY580" fmla="*/ 491776 h 885825"/>
                <a:gd name="connsiteX581" fmla="*/ 3189732 w 4838700"/>
                <a:gd name="connsiteY581" fmla="*/ 497776 h 885825"/>
                <a:gd name="connsiteX582" fmla="*/ 3216116 w 4838700"/>
                <a:gd name="connsiteY582" fmla="*/ 498158 h 885825"/>
                <a:gd name="connsiteX583" fmla="*/ 3220974 w 4838700"/>
                <a:gd name="connsiteY583" fmla="*/ 473583 h 885825"/>
                <a:gd name="connsiteX584" fmla="*/ 3150394 w 4838700"/>
                <a:gd name="connsiteY584" fmla="*/ 481775 h 885825"/>
                <a:gd name="connsiteX585" fmla="*/ 3167920 w 4838700"/>
                <a:gd name="connsiteY585" fmla="*/ 485108 h 885825"/>
                <a:gd name="connsiteX586" fmla="*/ 3137059 w 4838700"/>
                <a:gd name="connsiteY586" fmla="*/ 490823 h 885825"/>
                <a:gd name="connsiteX587" fmla="*/ 3146298 w 4838700"/>
                <a:gd name="connsiteY587" fmla="*/ 466249 h 885825"/>
                <a:gd name="connsiteX588" fmla="*/ 3203639 w 4838700"/>
                <a:gd name="connsiteY588" fmla="*/ 457867 h 885825"/>
                <a:gd name="connsiteX589" fmla="*/ 3221069 w 4838700"/>
                <a:gd name="connsiteY589" fmla="*/ 470440 h 885825"/>
                <a:gd name="connsiteX590" fmla="*/ 3265170 w 4838700"/>
                <a:gd name="connsiteY590" fmla="*/ 467963 h 885825"/>
                <a:gd name="connsiteX591" fmla="*/ 3256693 w 4838700"/>
                <a:gd name="connsiteY591" fmla="*/ 446246 h 885825"/>
                <a:gd name="connsiteX592" fmla="*/ 3265361 w 4838700"/>
                <a:gd name="connsiteY592" fmla="*/ 452533 h 885825"/>
                <a:gd name="connsiteX593" fmla="*/ 3274219 w 4838700"/>
                <a:gd name="connsiteY593" fmla="*/ 446532 h 885825"/>
                <a:gd name="connsiteX594" fmla="*/ 3278505 w 4838700"/>
                <a:gd name="connsiteY594" fmla="*/ 452723 h 885825"/>
                <a:gd name="connsiteX595" fmla="*/ 3273743 w 4838700"/>
                <a:gd name="connsiteY595" fmla="*/ 471202 h 885825"/>
                <a:gd name="connsiteX596" fmla="*/ 3242882 w 4838700"/>
                <a:gd name="connsiteY596" fmla="*/ 473869 h 885825"/>
                <a:gd name="connsiteX597" fmla="*/ 3255836 w 4838700"/>
                <a:gd name="connsiteY597" fmla="*/ 489490 h 885825"/>
                <a:gd name="connsiteX598" fmla="*/ 3264884 w 4838700"/>
                <a:gd name="connsiteY598" fmla="*/ 477298 h 885825"/>
                <a:gd name="connsiteX599" fmla="*/ 3286601 w 4838700"/>
                <a:gd name="connsiteY599" fmla="*/ 493014 h 885825"/>
                <a:gd name="connsiteX600" fmla="*/ 3317558 w 4838700"/>
                <a:gd name="connsiteY600" fmla="*/ 484251 h 885825"/>
                <a:gd name="connsiteX601" fmla="*/ 3326035 w 4838700"/>
                <a:gd name="connsiteY601" fmla="*/ 502920 h 885825"/>
                <a:gd name="connsiteX602" fmla="*/ 3321558 w 4838700"/>
                <a:gd name="connsiteY602" fmla="*/ 509016 h 885825"/>
                <a:gd name="connsiteX603" fmla="*/ 3344132 w 4838700"/>
                <a:gd name="connsiteY603" fmla="*/ 478536 h 885825"/>
                <a:gd name="connsiteX604" fmla="*/ 3326321 w 4838700"/>
                <a:gd name="connsiteY604" fmla="*/ 487489 h 885825"/>
                <a:gd name="connsiteX605" fmla="*/ 3322130 w 4838700"/>
                <a:gd name="connsiteY605" fmla="*/ 471964 h 885825"/>
                <a:gd name="connsiteX606" fmla="*/ 3405664 w 4838700"/>
                <a:gd name="connsiteY606" fmla="*/ 476345 h 885825"/>
                <a:gd name="connsiteX607" fmla="*/ 3387948 w 4838700"/>
                <a:gd name="connsiteY607" fmla="*/ 479108 h 885825"/>
                <a:gd name="connsiteX608" fmla="*/ 3383661 w 4838700"/>
                <a:gd name="connsiteY608" fmla="*/ 472916 h 885825"/>
                <a:gd name="connsiteX609" fmla="*/ 3405950 w 4838700"/>
                <a:gd name="connsiteY609" fmla="*/ 457867 h 885825"/>
                <a:gd name="connsiteX610" fmla="*/ 3406235 w 4838700"/>
                <a:gd name="connsiteY610" fmla="*/ 439388 h 885825"/>
                <a:gd name="connsiteX611" fmla="*/ 3419285 w 4838700"/>
                <a:gd name="connsiteY611" fmla="*/ 448818 h 885825"/>
                <a:gd name="connsiteX612" fmla="*/ 3418999 w 4838700"/>
                <a:gd name="connsiteY612" fmla="*/ 467296 h 885825"/>
                <a:gd name="connsiteX613" fmla="*/ 3401282 w 4838700"/>
                <a:gd name="connsiteY613" fmla="*/ 473202 h 885825"/>
                <a:gd name="connsiteX614" fmla="*/ 3449669 w 4838700"/>
                <a:gd name="connsiteY614" fmla="*/ 477012 h 885825"/>
                <a:gd name="connsiteX615" fmla="*/ 3449955 w 4838700"/>
                <a:gd name="connsiteY615" fmla="*/ 461581 h 885825"/>
                <a:gd name="connsiteX616" fmla="*/ 3428048 w 4838700"/>
                <a:gd name="connsiteY616" fmla="*/ 455105 h 885825"/>
                <a:gd name="connsiteX617" fmla="*/ 3441859 w 4838700"/>
                <a:gd name="connsiteY617" fmla="*/ 418338 h 885825"/>
                <a:gd name="connsiteX618" fmla="*/ 3463862 w 4838700"/>
                <a:gd name="connsiteY618" fmla="*/ 415576 h 885825"/>
                <a:gd name="connsiteX619" fmla="*/ 3476720 w 4838700"/>
                <a:gd name="connsiteY619" fmla="*/ 437388 h 885825"/>
                <a:gd name="connsiteX620" fmla="*/ 3494246 w 4838700"/>
                <a:gd name="connsiteY620" fmla="*/ 440722 h 885825"/>
                <a:gd name="connsiteX621" fmla="*/ 3503295 w 4838700"/>
                <a:gd name="connsiteY621" fmla="*/ 428530 h 885825"/>
                <a:gd name="connsiteX622" fmla="*/ 3498723 w 4838700"/>
                <a:gd name="connsiteY622" fmla="*/ 437674 h 885825"/>
                <a:gd name="connsiteX623" fmla="*/ 3516344 w 4838700"/>
                <a:gd name="connsiteY623" fmla="*/ 437959 h 885825"/>
                <a:gd name="connsiteX624" fmla="*/ 3499009 w 4838700"/>
                <a:gd name="connsiteY624" fmla="*/ 416147 h 885825"/>
                <a:gd name="connsiteX625" fmla="*/ 3485769 w 4838700"/>
                <a:gd name="connsiteY625" fmla="*/ 419005 h 885825"/>
                <a:gd name="connsiteX626" fmla="*/ 3494627 w 4838700"/>
                <a:gd name="connsiteY626" fmla="*/ 413004 h 885825"/>
                <a:gd name="connsiteX627" fmla="*/ 3516535 w 4838700"/>
                <a:gd name="connsiteY627" fmla="*/ 419481 h 885825"/>
                <a:gd name="connsiteX628" fmla="*/ 3533775 w 4838700"/>
                <a:gd name="connsiteY628" fmla="*/ 444437 h 885825"/>
                <a:gd name="connsiteX629" fmla="*/ 3547206 w 4838700"/>
                <a:gd name="connsiteY629" fmla="*/ 432340 h 885825"/>
                <a:gd name="connsiteX630" fmla="*/ 3582543 w 4838700"/>
                <a:gd name="connsiteY630" fmla="*/ 426720 h 885825"/>
                <a:gd name="connsiteX631" fmla="*/ 3591211 w 4838700"/>
                <a:gd name="connsiteY631" fmla="*/ 436055 h 885825"/>
                <a:gd name="connsiteX632" fmla="*/ 3657219 w 4838700"/>
                <a:gd name="connsiteY632" fmla="*/ 437007 h 885825"/>
                <a:gd name="connsiteX633" fmla="*/ 3653028 w 4838700"/>
                <a:gd name="connsiteY633" fmla="*/ 421481 h 885825"/>
                <a:gd name="connsiteX634" fmla="*/ 3670649 w 4838700"/>
                <a:gd name="connsiteY634" fmla="*/ 418719 h 885825"/>
                <a:gd name="connsiteX635" fmla="*/ 3635502 w 4838700"/>
                <a:gd name="connsiteY635" fmla="*/ 415100 h 885825"/>
                <a:gd name="connsiteX636" fmla="*/ 3622548 w 4838700"/>
                <a:gd name="connsiteY636" fmla="*/ 396430 h 885825"/>
                <a:gd name="connsiteX637" fmla="*/ 3604832 w 4838700"/>
                <a:gd name="connsiteY637" fmla="*/ 405384 h 885825"/>
                <a:gd name="connsiteX638" fmla="*/ 3596354 w 4838700"/>
                <a:gd name="connsiteY638" fmla="*/ 383667 h 885825"/>
                <a:gd name="connsiteX639" fmla="*/ 3565684 w 4838700"/>
                <a:gd name="connsiteY639" fmla="*/ 377000 h 885825"/>
                <a:gd name="connsiteX640" fmla="*/ 3579019 w 4838700"/>
                <a:gd name="connsiteY640" fmla="*/ 367951 h 885825"/>
                <a:gd name="connsiteX641" fmla="*/ 3566065 w 4838700"/>
                <a:gd name="connsiteY641" fmla="*/ 349282 h 885825"/>
                <a:gd name="connsiteX642" fmla="*/ 3521869 w 4838700"/>
                <a:gd name="connsiteY642" fmla="*/ 364046 h 885825"/>
                <a:gd name="connsiteX643" fmla="*/ 3539395 w 4838700"/>
                <a:gd name="connsiteY643" fmla="*/ 367379 h 885825"/>
                <a:gd name="connsiteX644" fmla="*/ 3539204 w 4838700"/>
                <a:gd name="connsiteY644" fmla="*/ 382810 h 885825"/>
                <a:gd name="connsiteX645" fmla="*/ 3525965 w 4838700"/>
                <a:gd name="connsiteY645" fmla="*/ 388810 h 885825"/>
                <a:gd name="connsiteX646" fmla="*/ 3556731 w 4838700"/>
                <a:gd name="connsiteY646" fmla="*/ 389287 h 885825"/>
                <a:gd name="connsiteX647" fmla="*/ 3547872 w 4838700"/>
                <a:gd name="connsiteY647" fmla="*/ 395288 h 885825"/>
                <a:gd name="connsiteX648" fmla="*/ 3521488 w 4838700"/>
                <a:gd name="connsiteY648" fmla="*/ 397955 h 885825"/>
                <a:gd name="connsiteX649" fmla="*/ 3508534 w 4838700"/>
                <a:gd name="connsiteY649" fmla="*/ 379285 h 885825"/>
                <a:gd name="connsiteX650" fmla="*/ 3521393 w 4838700"/>
                <a:gd name="connsiteY650" fmla="*/ 404146 h 885825"/>
                <a:gd name="connsiteX651" fmla="*/ 3486245 w 4838700"/>
                <a:gd name="connsiteY651" fmla="*/ 397478 h 885825"/>
                <a:gd name="connsiteX652" fmla="*/ 3433286 w 4838700"/>
                <a:gd name="connsiteY652" fmla="*/ 409004 h 885825"/>
                <a:gd name="connsiteX653" fmla="*/ 3420713 w 4838700"/>
                <a:gd name="connsiteY653" fmla="*/ 371856 h 885825"/>
                <a:gd name="connsiteX654" fmla="*/ 3438525 w 4838700"/>
                <a:gd name="connsiteY654" fmla="*/ 359759 h 885825"/>
                <a:gd name="connsiteX655" fmla="*/ 3363849 w 4838700"/>
                <a:gd name="connsiteY655" fmla="*/ 352425 h 885825"/>
                <a:gd name="connsiteX656" fmla="*/ 3372422 w 4838700"/>
                <a:gd name="connsiteY656" fmla="*/ 367951 h 885825"/>
                <a:gd name="connsiteX657" fmla="*/ 3363468 w 4838700"/>
                <a:gd name="connsiteY657" fmla="*/ 373951 h 885825"/>
                <a:gd name="connsiteX658" fmla="*/ 3354800 w 4838700"/>
                <a:gd name="connsiteY658" fmla="*/ 367665 h 885825"/>
                <a:gd name="connsiteX659" fmla="*/ 3412522 w 4838700"/>
                <a:gd name="connsiteY659" fmla="*/ 334613 h 885825"/>
                <a:gd name="connsiteX660" fmla="*/ 3373184 w 4838700"/>
                <a:gd name="connsiteY660" fmla="*/ 321659 h 885825"/>
                <a:gd name="connsiteX661" fmla="*/ 3399758 w 4838700"/>
                <a:gd name="connsiteY661" fmla="*/ 309753 h 885825"/>
                <a:gd name="connsiteX662" fmla="*/ 3378041 w 4838700"/>
                <a:gd name="connsiteY662" fmla="*/ 294037 h 885825"/>
                <a:gd name="connsiteX663" fmla="*/ 3355848 w 4838700"/>
                <a:gd name="connsiteY663" fmla="*/ 302990 h 885825"/>
                <a:gd name="connsiteX664" fmla="*/ 3369374 w 4838700"/>
                <a:gd name="connsiteY664" fmla="*/ 284702 h 885825"/>
                <a:gd name="connsiteX665" fmla="*/ 3347371 w 4838700"/>
                <a:gd name="connsiteY665" fmla="*/ 284417 h 885825"/>
                <a:gd name="connsiteX666" fmla="*/ 3347181 w 4838700"/>
                <a:gd name="connsiteY666" fmla="*/ 293656 h 885825"/>
                <a:gd name="connsiteX667" fmla="*/ 3250597 w 4838700"/>
                <a:gd name="connsiteY667" fmla="*/ 282988 h 885825"/>
                <a:gd name="connsiteX668" fmla="*/ 3264123 w 4838700"/>
                <a:gd name="connsiteY668" fmla="*/ 261556 h 885825"/>
                <a:gd name="connsiteX669" fmla="*/ 3316700 w 4838700"/>
                <a:gd name="connsiteY669" fmla="*/ 268510 h 885825"/>
                <a:gd name="connsiteX670" fmla="*/ 3294793 w 4838700"/>
                <a:gd name="connsiteY670" fmla="*/ 265081 h 885825"/>
                <a:gd name="connsiteX671" fmla="*/ 3308318 w 4838700"/>
                <a:gd name="connsiteY671" fmla="*/ 249841 h 885825"/>
                <a:gd name="connsiteX672" fmla="*/ 3316986 w 4838700"/>
                <a:gd name="connsiteY672" fmla="*/ 256127 h 885825"/>
                <a:gd name="connsiteX673" fmla="*/ 3321749 w 4838700"/>
                <a:gd name="connsiteY673" fmla="*/ 234601 h 885825"/>
                <a:gd name="connsiteX674" fmla="*/ 3313462 w 4838700"/>
                <a:gd name="connsiteY674" fmla="*/ 206692 h 885825"/>
                <a:gd name="connsiteX675" fmla="*/ 3348704 w 4838700"/>
                <a:gd name="connsiteY675" fmla="*/ 204121 h 885825"/>
                <a:gd name="connsiteX676" fmla="*/ 3265075 w 4838700"/>
                <a:gd name="connsiteY676" fmla="*/ 208979 h 885825"/>
                <a:gd name="connsiteX677" fmla="*/ 3269647 w 4838700"/>
                <a:gd name="connsiteY677" fmla="*/ 196691 h 885825"/>
                <a:gd name="connsiteX678" fmla="*/ 3234500 w 4838700"/>
                <a:gd name="connsiteY678" fmla="*/ 199263 h 885825"/>
                <a:gd name="connsiteX679" fmla="*/ 3225546 w 4838700"/>
                <a:gd name="connsiteY679" fmla="*/ 208407 h 885825"/>
                <a:gd name="connsiteX680" fmla="*/ 3151061 w 4838700"/>
                <a:gd name="connsiteY680" fmla="*/ 191929 h 885825"/>
                <a:gd name="connsiteX681" fmla="*/ 3133439 w 4838700"/>
                <a:gd name="connsiteY681" fmla="*/ 191643 h 885825"/>
                <a:gd name="connsiteX682" fmla="*/ 3133154 w 4838700"/>
                <a:gd name="connsiteY682" fmla="*/ 207074 h 885825"/>
                <a:gd name="connsiteX683" fmla="*/ 3093720 w 4838700"/>
                <a:gd name="connsiteY683" fmla="*/ 197263 h 885825"/>
                <a:gd name="connsiteX684" fmla="*/ 3062954 w 4838700"/>
                <a:gd name="connsiteY684" fmla="*/ 196787 h 885825"/>
                <a:gd name="connsiteX685" fmla="*/ 3045143 w 4838700"/>
                <a:gd name="connsiteY685" fmla="*/ 208883 h 885825"/>
                <a:gd name="connsiteX686" fmla="*/ 2997041 w 4838700"/>
                <a:gd name="connsiteY686" fmla="*/ 195834 h 885825"/>
                <a:gd name="connsiteX687" fmla="*/ 3014377 w 4838700"/>
                <a:gd name="connsiteY687" fmla="*/ 208407 h 885825"/>
                <a:gd name="connsiteX688" fmla="*/ 2979230 w 4838700"/>
                <a:gd name="connsiteY688" fmla="*/ 207931 h 885825"/>
                <a:gd name="connsiteX689" fmla="*/ 2992469 w 4838700"/>
                <a:gd name="connsiteY689" fmla="*/ 201930 h 885825"/>
                <a:gd name="connsiteX690" fmla="*/ 2988278 w 4838700"/>
                <a:gd name="connsiteY690" fmla="*/ 192596 h 885825"/>
                <a:gd name="connsiteX691" fmla="*/ 2961799 w 4838700"/>
                <a:gd name="connsiteY691" fmla="*/ 201454 h 885825"/>
                <a:gd name="connsiteX692" fmla="*/ 2975134 w 4838700"/>
                <a:gd name="connsiteY692" fmla="*/ 195453 h 885825"/>
                <a:gd name="connsiteX693" fmla="*/ 2935510 w 4838700"/>
                <a:gd name="connsiteY693" fmla="*/ 197929 h 885825"/>
                <a:gd name="connsiteX694" fmla="*/ 2926366 w 4838700"/>
                <a:gd name="connsiteY694" fmla="*/ 216313 h 885825"/>
                <a:gd name="connsiteX695" fmla="*/ 2886932 w 4838700"/>
                <a:gd name="connsiteY695" fmla="*/ 209550 h 885825"/>
                <a:gd name="connsiteX696" fmla="*/ 2917698 w 4838700"/>
                <a:gd name="connsiteY696" fmla="*/ 210026 h 885825"/>
                <a:gd name="connsiteX697" fmla="*/ 2931128 w 4838700"/>
                <a:gd name="connsiteY697" fmla="*/ 197929 h 885825"/>
                <a:gd name="connsiteX698" fmla="*/ 2913793 w 4838700"/>
                <a:gd name="connsiteY698" fmla="*/ 185356 h 885825"/>
                <a:gd name="connsiteX699" fmla="*/ 2873978 w 4838700"/>
                <a:gd name="connsiteY699" fmla="*/ 200216 h 885825"/>
                <a:gd name="connsiteX700" fmla="*/ 2882741 w 4838700"/>
                <a:gd name="connsiteY700" fmla="*/ 203359 h 885825"/>
                <a:gd name="connsiteX701" fmla="*/ 2856357 w 4838700"/>
                <a:gd name="connsiteY701" fmla="*/ 206026 h 885825"/>
                <a:gd name="connsiteX702" fmla="*/ 2856548 w 4838700"/>
                <a:gd name="connsiteY702" fmla="*/ 193738 h 885825"/>
                <a:gd name="connsiteX703" fmla="*/ 2830259 w 4838700"/>
                <a:gd name="connsiteY703" fmla="*/ 190214 h 885825"/>
                <a:gd name="connsiteX704" fmla="*/ 2808065 w 4838700"/>
                <a:gd name="connsiteY704" fmla="*/ 202216 h 885825"/>
                <a:gd name="connsiteX705" fmla="*/ 2799588 w 4838700"/>
                <a:gd name="connsiteY705" fmla="*/ 189738 h 885825"/>
                <a:gd name="connsiteX706" fmla="*/ 2808446 w 4838700"/>
                <a:gd name="connsiteY706" fmla="*/ 183737 h 885825"/>
                <a:gd name="connsiteX707" fmla="*/ 2821400 w 4838700"/>
                <a:gd name="connsiteY707" fmla="*/ 196215 h 885825"/>
                <a:gd name="connsiteX708" fmla="*/ 2773490 w 4838700"/>
                <a:gd name="connsiteY708" fmla="*/ 173926 h 885825"/>
                <a:gd name="connsiteX709" fmla="*/ 2768823 w 4838700"/>
                <a:gd name="connsiteY709" fmla="*/ 186214 h 885825"/>
                <a:gd name="connsiteX710" fmla="*/ 2738057 w 4838700"/>
                <a:gd name="connsiteY710" fmla="*/ 185738 h 885825"/>
                <a:gd name="connsiteX711" fmla="*/ 2707481 w 4838700"/>
                <a:gd name="connsiteY711" fmla="*/ 176022 h 885825"/>
                <a:gd name="connsiteX712" fmla="*/ 2720435 w 4838700"/>
                <a:gd name="connsiteY712" fmla="*/ 188595 h 885825"/>
                <a:gd name="connsiteX713" fmla="*/ 2676335 w 4838700"/>
                <a:gd name="connsiteY713" fmla="*/ 194120 h 885825"/>
                <a:gd name="connsiteX714" fmla="*/ 2654523 w 4838700"/>
                <a:gd name="connsiteY714" fmla="*/ 184595 h 885825"/>
                <a:gd name="connsiteX715" fmla="*/ 2667667 w 4838700"/>
                <a:gd name="connsiteY715" fmla="*/ 184785 h 885825"/>
                <a:gd name="connsiteX716" fmla="*/ 2628138 w 4838700"/>
                <a:gd name="connsiteY716" fmla="*/ 181070 h 885825"/>
                <a:gd name="connsiteX717" fmla="*/ 2610707 w 4838700"/>
                <a:gd name="connsiteY717" fmla="*/ 174593 h 885825"/>
                <a:gd name="connsiteX718" fmla="*/ 2611088 w 4838700"/>
                <a:gd name="connsiteY718" fmla="*/ 156115 h 885825"/>
                <a:gd name="connsiteX719" fmla="*/ 2593372 w 4838700"/>
                <a:gd name="connsiteY719" fmla="*/ 162020 h 885825"/>
                <a:gd name="connsiteX720" fmla="*/ 2584323 w 4838700"/>
                <a:gd name="connsiteY720" fmla="*/ 177260 h 885825"/>
                <a:gd name="connsiteX721" fmla="*/ 2580227 w 4838700"/>
                <a:gd name="connsiteY721" fmla="*/ 161734 h 885825"/>
                <a:gd name="connsiteX722" fmla="*/ 2562511 w 4838700"/>
                <a:gd name="connsiteY722" fmla="*/ 170688 h 885825"/>
                <a:gd name="connsiteX723" fmla="*/ 2544985 w 4838700"/>
                <a:gd name="connsiteY723" fmla="*/ 170402 h 885825"/>
                <a:gd name="connsiteX724" fmla="*/ 2553938 w 4838700"/>
                <a:gd name="connsiteY724" fmla="*/ 161258 h 885825"/>
                <a:gd name="connsiteX725" fmla="*/ 2523268 w 4838700"/>
                <a:gd name="connsiteY725" fmla="*/ 157734 h 885825"/>
                <a:gd name="connsiteX726" fmla="*/ 2523077 w 4838700"/>
                <a:gd name="connsiteY726" fmla="*/ 166973 h 885825"/>
                <a:gd name="connsiteX727" fmla="*/ 2496884 w 4838700"/>
                <a:gd name="connsiteY727" fmla="*/ 157353 h 885825"/>
                <a:gd name="connsiteX728" fmla="*/ 2505075 w 4838700"/>
                <a:gd name="connsiteY728" fmla="*/ 185261 h 885825"/>
                <a:gd name="connsiteX729" fmla="*/ 2470023 w 4838700"/>
                <a:gd name="connsiteY729" fmla="*/ 178594 h 885825"/>
                <a:gd name="connsiteX730" fmla="*/ 2470309 w 4838700"/>
                <a:gd name="connsiteY730" fmla="*/ 166306 h 885825"/>
                <a:gd name="connsiteX731" fmla="*/ 2444210 w 4838700"/>
                <a:gd name="connsiteY731" fmla="*/ 153543 h 885825"/>
                <a:gd name="connsiteX732" fmla="*/ 2330101 w 4838700"/>
                <a:gd name="connsiteY732" fmla="*/ 145637 h 885825"/>
                <a:gd name="connsiteX733" fmla="*/ 2329720 w 4838700"/>
                <a:gd name="connsiteY733" fmla="*/ 161068 h 885825"/>
                <a:gd name="connsiteX734" fmla="*/ 2316575 w 4838700"/>
                <a:gd name="connsiteY734" fmla="*/ 160877 h 885825"/>
                <a:gd name="connsiteX735" fmla="*/ 2308193 w 4838700"/>
                <a:gd name="connsiteY735" fmla="*/ 142208 h 885825"/>
                <a:gd name="connsiteX736" fmla="*/ 2303526 w 4838700"/>
                <a:gd name="connsiteY736" fmla="*/ 154496 h 885825"/>
                <a:gd name="connsiteX737" fmla="*/ 2185130 w 4838700"/>
                <a:gd name="connsiteY737" fmla="*/ 143446 h 885825"/>
                <a:gd name="connsiteX738" fmla="*/ 2184845 w 4838700"/>
                <a:gd name="connsiteY738" fmla="*/ 155829 h 885825"/>
                <a:gd name="connsiteX739" fmla="*/ 2149983 w 4838700"/>
                <a:gd name="connsiteY739" fmla="*/ 142970 h 885825"/>
                <a:gd name="connsiteX740" fmla="*/ 2140839 w 4838700"/>
                <a:gd name="connsiteY740" fmla="*/ 158305 h 885825"/>
                <a:gd name="connsiteX741" fmla="*/ 2127885 w 4838700"/>
                <a:gd name="connsiteY741" fmla="*/ 148876 h 885825"/>
                <a:gd name="connsiteX742" fmla="*/ 2141220 w 4838700"/>
                <a:gd name="connsiteY742" fmla="*/ 142875 h 885825"/>
                <a:gd name="connsiteX743" fmla="*/ 2137029 w 4838700"/>
                <a:gd name="connsiteY743" fmla="*/ 136684 h 885825"/>
                <a:gd name="connsiteX744" fmla="*/ 2106454 w 4838700"/>
                <a:gd name="connsiteY744" fmla="*/ 126968 h 885825"/>
                <a:gd name="connsiteX745" fmla="*/ 2088928 w 4838700"/>
                <a:gd name="connsiteY745" fmla="*/ 135922 h 885825"/>
                <a:gd name="connsiteX746" fmla="*/ 2032159 w 4838700"/>
                <a:gd name="connsiteY746" fmla="*/ 130683 h 885825"/>
                <a:gd name="connsiteX747" fmla="*/ 2027587 w 4838700"/>
                <a:gd name="connsiteY747" fmla="*/ 142875 h 885825"/>
                <a:gd name="connsiteX748" fmla="*/ 2007203 w 4838700"/>
                <a:gd name="connsiteY748" fmla="*/ 142113 h 885825"/>
                <a:gd name="connsiteX749" fmla="*/ 2027873 w 4838700"/>
                <a:gd name="connsiteY749" fmla="*/ 133636 h 885825"/>
                <a:gd name="connsiteX750" fmla="*/ 1987106 w 4838700"/>
                <a:gd name="connsiteY750" fmla="*/ 135255 h 885825"/>
                <a:gd name="connsiteX751" fmla="*/ 1908524 w 4838700"/>
                <a:gd name="connsiteY751" fmla="*/ 124777 h 885825"/>
                <a:gd name="connsiteX752" fmla="*/ 1912144 w 4838700"/>
                <a:gd name="connsiteY752" fmla="*/ 134207 h 885825"/>
                <a:gd name="connsiteX753" fmla="*/ 1845850 w 4838700"/>
                <a:gd name="connsiteY753" fmla="*/ 120872 h 885825"/>
                <a:gd name="connsiteX754" fmla="*/ 1782794 w 4838700"/>
                <a:gd name="connsiteY754" fmla="*/ 116396 h 885825"/>
                <a:gd name="connsiteX755" fmla="*/ 1783461 w 4838700"/>
                <a:gd name="connsiteY755" fmla="*/ 107156 h 885825"/>
                <a:gd name="connsiteX756" fmla="*/ 1744790 w 4838700"/>
                <a:gd name="connsiteY756" fmla="*/ 113538 h 885825"/>
                <a:gd name="connsiteX757" fmla="*/ 1702594 w 4838700"/>
                <a:gd name="connsiteY757" fmla="*/ 106966 h 885825"/>
                <a:gd name="connsiteX758" fmla="*/ 1703642 w 4838700"/>
                <a:gd name="connsiteY758" fmla="*/ 94678 h 885825"/>
                <a:gd name="connsiteX759" fmla="*/ 1640777 w 4838700"/>
                <a:gd name="connsiteY759" fmla="*/ 90869 h 885825"/>
                <a:gd name="connsiteX760" fmla="*/ 1579721 w 4838700"/>
                <a:gd name="connsiteY760" fmla="*/ 86868 h 885825"/>
                <a:gd name="connsiteX761" fmla="*/ 1525334 w 4838700"/>
                <a:gd name="connsiteY761" fmla="*/ 66389 h 885825"/>
                <a:gd name="connsiteX762" fmla="*/ 1499045 w 4838700"/>
                <a:gd name="connsiteY762" fmla="*/ 66961 h 885825"/>
                <a:gd name="connsiteX763" fmla="*/ 1497902 w 4838700"/>
                <a:gd name="connsiteY763" fmla="*/ 79248 h 885825"/>
                <a:gd name="connsiteX764" fmla="*/ 1385888 w 4838700"/>
                <a:gd name="connsiteY764" fmla="*/ 59055 h 885825"/>
                <a:gd name="connsiteX765" fmla="*/ 1380363 w 4838700"/>
                <a:gd name="connsiteY765" fmla="*/ 70961 h 885825"/>
                <a:gd name="connsiteX766" fmla="*/ 1377220 w 4838700"/>
                <a:gd name="connsiteY766" fmla="*/ 58293 h 885825"/>
                <a:gd name="connsiteX767" fmla="*/ 1285208 w 4838700"/>
                <a:gd name="connsiteY767" fmla="*/ 49244 h 885825"/>
                <a:gd name="connsiteX768" fmla="*/ 1279303 w 4838700"/>
                <a:gd name="connsiteY768" fmla="*/ 64198 h 885825"/>
                <a:gd name="connsiteX769" fmla="*/ 1281113 w 4838700"/>
                <a:gd name="connsiteY769" fmla="*/ 45815 h 885825"/>
                <a:gd name="connsiteX770" fmla="*/ 1262253 w 4838700"/>
                <a:gd name="connsiteY770" fmla="*/ 56388 h 885825"/>
                <a:gd name="connsiteX771" fmla="*/ 1244537 w 4838700"/>
                <a:gd name="connsiteY771" fmla="*/ 54673 h 885825"/>
                <a:gd name="connsiteX772" fmla="*/ 1218343 w 4838700"/>
                <a:gd name="connsiteY772" fmla="*/ 49054 h 885825"/>
                <a:gd name="connsiteX773" fmla="*/ 1235678 w 4838700"/>
                <a:gd name="connsiteY773" fmla="*/ 53816 h 885825"/>
                <a:gd name="connsiteX774" fmla="*/ 1210056 w 4838700"/>
                <a:gd name="connsiteY774" fmla="*/ 42005 h 885825"/>
                <a:gd name="connsiteX775" fmla="*/ 1161669 w 4838700"/>
                <a:gd name="connsiteY775" fmla="*/ 34195 h 885825"/>
                <a:gd name="connsiteX776" fmla="*/ 1142048 w 4838700"/>
                <a:gd name="connsiteY776" fmla="*/ 50959 h 885825"/>
                <a:gd name="connsiteX777" fmla="*/ 1139000 w 4838700"/>
                <a:gd name="connsiteY777" fmla="*/ 35242 h 885825"/>
                <a:gd name="connsiteX778" fmla="*/ 1090327 w 4838700"/>
                <a:gd name="connsiteY778" fmla="*/ 24575 h 885825"/>
                <a:gd name="connsiteX779" fmla="*/ 1083945 w 4838700"/>
                <a:gd name="connsiteY779" fmla="*/ 45625 h 885825"/>
                <a:gd name="connsiteX780" fmla="*/ 1061561 w 4838700"/>
                <a:gd name="connsiteY780" fmla="*/ 43529 h 885825"/>
                <a:gd name="connsiteX781" fmla="*/ 1004697 w 4838700"/>
                <a:gd name="connsiteY781" fmla="*/ 20002 h 885825"/>
                <a:gd name="connsiteX782" fmla="*/ 994600 w 4838700"/>
                <a:gd name="connsiteY782" fmla="*/ 31528 h 885825"/>
                <a:gd name="connsiteX783" fmla="*/ 973074 w 4838700"/>
                <a:gd name="connsiteY783" fmla="*/ 17335 h 885825"/>
                <a:gd name="connsiteX784" fmla="*/ 909733 w 4838700"/>
                <a:gd name="connsiteY784" fmla="*/ 9620 h 885825"/>
                <a:gd name="connsiteX785" fmla="*/ 867632 w 4838700"/>
                <a:gd name="connsiteY785" fmla="*/ 18288 h 885825"/>
                <a:gd name="connsiteX786" fmla="*/ 813626 w 4838700"/>
                <a:gd name="connsiteY786" fmla="*/ 2000 h 885825"/>
                <a:gd name="connsiteX787" fmla="*/ 799052 w 4838700"/>
                <a:gd name="connsiteY787" fmla="*/ 13240 h 885825"/>
                <a:gd name="connsiteX788" fmla="*/ 795052 w 4838700"/>
                <a:gd name="connsiteY788" fmla="*/ 3715 h 885825"/>
                <a:gd name="connsiteX789" fmla="*/ 772001 w 4838700"/>
                <a:gd name="connsiteY789" fmla="*/ 2286 h 885825"/>
                <a:gd name="connsiteX790" fmla="*/ 756952 w 4838700"/>
                <a:gd name="connsiteY790" fmla="*/ 19907 h 885825"/>
                <a:gd name="connsiteX791" fmla="*/ 739426 w 4838700"/>
                <a:gd name="connsiteY791" fmla="*/ 3429 h 885825"/>
                <a:gd name="connsiteX792" fmla="*/ 738664 w 4838700"/>
                <a:gd name="connsiteY792" fmla="*/ 15716 h 885825"/>
                <a:gd name="connsiteX793" fmla="*/ 729425 w 4838700"/>
                <a:gd name="connsiteY793" fmla="*/ 15145 h 885825"/>
                <a:gd name="connsiteX794" fmla="*/ 734949 w 4838700"/>
                <a:gd name="connsiteY794" fmla="*/ 0 h 885825"/>
                <a:gd name="connsiteX795" fmla="*/ 646271 w 4838700"/>
                <a:gd name="connsiteY795" fmla="*/ 4381 h 885825"/>
                <a:gd name="connsiteX796" fmla="*/ 659892 w 4838700"/>
                <a:gd name="connsiteY796" fmla="*/ 14192 h 885825"/>
                <a:gd name="connsiteX797" fmla="*/ 554927 w 4838700"/>
                <a:gd name="connsiteY797" fmla="*/ 6286 h 885825"/>
                <a:gd name="connsiteX798" fmla="*/ 471773 w 4838700"/>
                <a:gd name="connsiteY798" fmla="*/ 20383 h 885825"/>
                <a:gd name="connsiteX799" fmla="*/ 415195 w 4838700"/>
                <a:gd name="connsiteY799" fmla="*/ 10192 h 885825"/>
                <a:gd name="connsiteX800" fmla="*/ 310420 w 4838700"/>
                <a:gd name="connsiteY800" fmla="*/ 38481 h 885825"/>
                <a:gd name="connsiteX801" fmla="*/ 362807 w 4838700"/>
                <a:gd name="connsiteY801" fmla="*/ 41148 h 885825"/>
                <a:gd name="connsiteX802" fmla="*/ 343948 w 4838700"/>
                <a:gd name="connsiteY802" fmla="*/ 59817 h 885825"/>
                <a:gd name="connsiteX803" fmla="*/ 306134 w 4838700"/>
                <a:gd name="connsiteY803" fmla="*/ 66294 h 885825"/>
                <a:gd name="connsiteX804" fmla="*/ 306229 w 4838700"/>
                <a:gd name="connsiteY804" fmla="*/ 75533 h 885825"/>
                <a:gd name="connsiteX805" fmla="*/ 282512 w 4838700"/>
                <a:gd name="connsiteY805" fmla="*/ 69532 h 885825"/>
                <a:gd name="connsiteX806" fmla="*/ 282321 w 4838700"/>
                <a:gd name="connsiteY806" fmla="*/ 60293 h 885825"/>
                <a:gd name="connsiteX807" fmla="*/ 305943 w 4838700"/>
                <a:gd name="connsiteY807" fmla="*/ 57055 h 885825"/>
                <a:gd name="connsiteX808" fmla="*/ 300895 w 4838700"/>
                <a:gd name="connsiteY808" fmla="*/ 38576 h 885825"/>
                <a:gd name="connsiteX809" fmla="*/ 253175 w 4838700"/>
                <a:gd name="connsiteY809" fmla="*/ 45815 h 885825"/>
                <a:gd name="connsiteX810" fmla="*/ 253555 w 4838700"/>
                <a:gd name="connsiteY810" fmla="*/ 61246 h 885825"/>
                <a:gd name="connsiteX811" fmla="*/ 206312 w 4838700"/>
                <a:gd name="connsiteY811" fmla="*/ 78391 h 885825"/>
                <a:gd name="connsiteX812" fmla="*/ 183452 w 4838700"/>
                <a:gd name="connsiteY812" fmla="*/ 100870 h 885825"/>
                <a:gd name="connsiteX813" fmla="*/ 166021 w 4838700"/>
                <a:gd name="connsiteY813" fmla="*/ 132397 h 885825"/>
                <a:gd name="connsiteX814" fmla="*/ 185452 w 4838700"/>
                <a:gd name="connsiteY814" fmla="*/ 144018 h 885825"/>
                <a:gd name="connsiteX815" fmla="*/ 199358 w 4838700"/>
                <a:gd name="connsiteY815" fmla="*/ 140399 h 885825"/>
                <a:gd name="connsiteX816" fmla="*/ 194405 w 4838700"/>
                <a:gd name="connsiteY816" fmla="*/ 134398 h 885825"/>
                <a:gd name="connsiteX817" fmla="*/ 222790 w 4838700"/>
                <a:gd name="connsiteY817" fmla="*/ 139541 h 885825"/>
                <a:gd name="connsiteX818" fmla="*/ 193262 w 4838700"/>
                <a:gd name="connsiteY818" fmla="*/ 164021 h 885825"/>
                <a:gd name="connsiteX819" fmla="*/ 189071 w 4838700"/>
                <a:gd name="connsiteY819" fmla="*/ 170783 h 885825"/>
                <a:gd name="connsiteX820" fmla="*/ 183547 w 4838700"/>
                <a:gd name="connsiteY820" fmla="*/ 177260 h 885825"/>
                <a:gd name="connsiteX821" fmla="*/ 163544 w 4838700"/>
                <a:gd name="connsiteY821" fmla="*/ 188309 h 885825"/>
                <a:gd name="connsiteX822" fmla="*/ 151352 w 4838700"/>
                <a:gd name="connsiteY822" fmla="*/ 192119 h 885825"/>
                <a:gd name="connsiteX823" fmla="*/ 141827 w 4838700"/>
                <a:gd name="connsiteY823" fmla="*/ 188881 h 885825"/>
                <a:gd name="connsiteX824" fmla="*/ 124968 w 4838700"/>
                <a:gd name="connsiteY824" fmla="*/ 186214 h 885825"/>
                <a:gd name="connsiteX825" fmla="*/ 116681 w 4838700"/>
                <a:gd name="connsiteY825" fmla="*/ 165640 h 885825"/>
                <a:gd name="connsiteX826" fmla="*/ 116300 w 4838700"/>
                <a:gd name="connsiteY826" fmla="*/ 165545 h 885825"/>
                <a:gd name="connsiteX827" fmla="*/ 111157 w 4838700"/>
                <a:gd name="connsiteY827" fmla="*/ 184785 h 885825"/>
                <a:gd name="connsiteX828" fmla="*/ 102203 w 4838700"/>
                <a:gd name="connsiteY828" fmla="*/ 182309 h 885825"/>
                <a:gd name="connsiteX829" fmla="*/ 91535 w 4838700"/>
                <a:gd name="connsiteY829" fmla="*/ 180404 h 885825"/>
                <a:gd name="connsiteX830" fmla="*/ 68009 w 4838700"/>
                <a:gd name="connsiteY830" fmla="*/ 191357 h 885825"/>
                <a:gd name="connsiteX831" fmla="*/ 62294 w 4838700"/>
                <a:gd name="connsiteY831" fmla="*/ 205550 h 885825"/>
                <a:gd name="connsiteX832" fmla="*/ 45625 w 4838700"/>
                <a:gd name="connsiteY832" fmla="*/ 220885 h 885825"/>
                <a:gd name="connsiteX833" fmla="*/ 58960 w 4838700"/>
                <a:gd name="connsiteY833" fmla="*/ 219456 h 885825"/>
                <a:gd name="connsiteX834" fmla="*/ 69152 w 4838700"/>
                <a:gd name="connsiteY834" fmla="*/ 219742 h 885825"/>
                <a:gd name="connsiteX835" fmla="*/ 83249 w 4838700"/>
                <a:gd name="connsiteY835" fmla="*/ 224409 h 885825"/>
                <a:gd name="connsiteX836" fmla="*/ 90678 w 4838700"/>
                <a:gd name="connsiteY836" fmla="*/ 210312 h 885825"/>
                <a:gd name="connsiteX837" fmla="*/ 100013 w 4838700"/>
                <a:gd name="connsiteY837" fmla="*/ 198406 h 885825"/>
                <a:gd name="connsiteX838" fmla="*/ 109823 w 4838700"/>
                <a:gd name="connsiteY838" fmla="*/ 200501 h 885825"/>
                <a:gd name="connsiteX839" fmla="*/ 108871 w 4838700"/>
                <a:gd name="connsiteY839" fmla="*/ 191357 h 885825"/>
                <a:gd name="connsiteX840" fmla="*/ 111919 w 4838700"/>
                <a:gd name="connsiteY840" fmla="*/ 191071 h 885825"/>
                <a:gd name="connsiteX841" fmla="*/ 120491 w 4838700"/>
                <a:gd name="connsiteY841" fmla="*/ 192119 h 885825"/>
                <a:gd name="connsiteX842" fmla="*/ 143161 w 4838700"/>
                <a:gd name="connsiteY842" fmla="*/ 200501 h 885825"/>
                <a:gd name="connsiteX843" fmla="*/ 165830 w 4838700"/>
                <a:gd name="connsiteY843" fmla="*/ 218599 h 885825"/>
                <a:gd name="connsiteX844" fmla="*/ 166021 w 4838700"/>
                <a:gd name="connsiteY844" fmla="*/ 218694 h 885825"/>
                <a:gd name="connsiteX845" fmla="*/ 165830 w 4838700"/>
                <a:gd name="connsiteY845" fmla="*/ 218694 h 885825"/>
                <a:gd name="connsiteX846" fmla="*/ 145066 w 4838700"/>
                <a:gd name="connsiteY846" fmla="*/ 218789 h 885825"/>
                <a:gd name="connsiteX847" fmla="*/ 124873 w 4838700"/>
                <a:gd name="connsiteY847" fmla="*/ 224314 h 885825"/>
                <a:gd name="connsiteX848" fmla="*/ 123063 w 4838700"/>
                <a:gd name="connsiteY848" fmla="*/ 236220 h 885825"/>
                <a:gd name="connsiteX849" fmla="*/ 102299 w 4838700"/>
                <a:gd name="connsiteY849" fmla="*/ 236887 h 885825"/>
                <a:gd name="connsiteX850" fmla="*/ 90392 w 4838700"/>
                <a:gd name="connsiteY850" fmla="*/ 241173 h 885825"/>
                <a:gd name="connsiteX851" fmla="*/ 80677 w 4838700"/>
                <a:gd name="connsiteY851" fmla="*/ 246221 h 885825"/>
                <a:gd name="connsiteX852" fmla="*/ 62198 w 4838700"/>
                <a:gd name="connsiteY852" fmla="*/ 238220 h 885825"/>
                <a:gd name="connsiteX853" fmla="*/ 46292 w 4838700"/>
                <a:gd name="connsiteY853" fmla="*/ 246983 h 885825"/>
                <a:gd name="connsiteX854" fmla="*/ 31909 w 4838700"/>
                <a:gd name="connsiteY854" fmla="*/ 257366 h 885825"/>
                <a:gd name="connsiteX855" fmla="*/ 0 w 4838700"/>
                <a:gd name="connsiteY855" fmla="*/ 279083 h 885825"/>
                <a:gd name="connsiteX856" fmla="*/ 4001 w 4838700"/>
                <a:gd name="connsiteY856" fmla="*/ 303467 h 885825"/>
                <a:gd name="connsiteX857" fmla="*/ 28194 w 4838700"/>
                <a:gd name="connsiteY857" fmla="*/ 308896 h 885825"/>
                <a:gd name="connsiteX858" fmla="*/ 48673 w 4838700"/>
                <a:gd name="connsiteY858" fmla="*/ 316706 h 885825"/>
                <a:gd name="connsiteX859" fmla="*/ 70485 w 4838700"/>
                <a:gd name="connsiteY859" fmla="*/ 308705 h 885825"/>
                <a:gd name="connsiteX860" fmla="*/ 89249 w 4838700"/>
                <a:gd name="connsiteY860" fmla="*/ 307467 h 885825"/>
                <a:gd name="connsiteX861" fmla="*/ 50578 w 4838700"/>
                <a:gd name="connsiteY861" fmla="*/ 390811 h 885825"/>
                <a:gd name="connsiteX862" fmla="*/ 90297 w 4838700"/>
                <a:gd name="connsiteY862" fmla="*/ 384715 h 885825"/>
                <a:gd name="connsiteX863" fmla="*/ 93250 w 4838700"/>
                <a:gd name="connsiteY863" fmla="*/ 427768 h 885825"/>
                <a:gd name="connsiteX864" fmla="*/ 70676 w 4838700"/>
                <a:gd name="connsiteY864" fmla="*/ 423481 h 885825"/>
                <a:gd name="connsiteX865" fmla="*/ 2804160 w 4838700"/>
                <a:gd name="connsiteY865" fmla="*/ 181166 h 885825"/>
                <a:gd name="connsiteX866" fmla="*/ 2782062 w 4838700"/>
                <a:gd name="connsiteY866" fmla="*/ 186976 h 885825"/>
                <a:gd name="connsiteX867" fmla="*/ 2804160 w 4838700"/>
                <a:gd name="connsiteY867" fmla="*/ 181166 h 885825"/>
                <a:gd name="connsiteX868" fmla="*/ 3373565 w 4838700"/>
                <a:gd name="connsiteY868" fmla="*/ 303752 h 885825"/>
                <a:gd name="connsiteX869" fmla="*/ 3364516 w 4838700"/>
                <a:gd name="connsiteY869" fmla="*/ 315944 h 885825"/>
                <a:gd name="connsiteX870" fmla="*/ 3351276 w 4838700"/>
                <a:gd name="connsiteY870" fmla="*/ 318802 h 885825"/>
                <a:gd name="connsiteX871" fmla="*/ 3346990 w 4838700"/>
                <a:gd name="connsiteY871" fmla="*/ 315659 h 885825"/>
                <a:gd name="connsiteX872" fmla="*/ 3373565 w 4838700"/>
                <a:gd name="connsiteY872" fmla="*/ 303752 h 885825"/>
                <a:gd name="connsiteX873" fmla="*/ 3337656 w 4838700"/>
                <a:gd name="connsiteY873" fmla="*/ 349472 h 885825"/>
                <a:gd name="connsiteX874" fmla="*/ 3355658 w 4838700"/>
                <a:gd name="connsiteY874" fmla="*/ 325088 h 885825"/>
                <a:gd name="connsiteX875" fmla="*/ 3373184 w 4838700"/>
                <a:gd name="connsiteY875" fmla="*/ 331470 h 885825"/>
                <a:gd name="connsiteX876" fmla="*/ 3337656 w 4838700"/>
                <a:gd name="connsiteY876" fmla="*/ 349472 h 885825"/>
                <a:gd name="connsiteX877" fmla="*/ 3785711 w 4838700"/>
                <a:gd name="connsiteY877" fmla="*/ 387001 h 885825"/>
                <a:gd name="connsiteX878" fmla="*/ 3781235 w 4838700"/>
                <a:gd name="connsiteY878" fmla="*/ 393097 h 885825"/>
                <a:gd name="connsiteX879" fmla="*/ 3763613 w 4838700"/>
                <a:gd name="connsiteY879" fmla="*/ 395954 h 885825"/>
                <a:gd name="connsiteX880" fmla="*/ 3777044 w 4838700"/>
                <a:gd name="connsiteY880" fmla="*/ 377666 h 885825"/>
                <a:gd name="connsiteX881" fmla="*/ 3759518 w 4838700"/>
                <a:gd name="connsiteY881" fmla="*/ 371189 h 885825"/>
                <a:gd name="connsiteX882" fmla="*/ 3777234 w 4838700"/>
                <a:gd name="connsiteY882" fmla="*/ 359092 h 885825"/>
                <a:gd name="connsiteX883" fmla="*/ 3790379 w 4838700"/>
                <a:gd name="connsiteY883" fmla="*/ 359283 h 885825"/>
                <a:gd name="connsiteX884" fmla="*/ 3785711 w 4838700"/>
                <a:gd name="connsiteY884" fmla="*/ 387001 h 885825"/>
                <a:gd name="connsiteX885" fmla="*/ 3882962 w 4838700"/>
                <a:gd name="connsiteY885" fmla="*/ 681514 h 885825"/>
                <a:gd name="connsiteX886" fmla="*/ 3896392 w 4838700"/>
                <a:gd name="connsiteY886" fmla="*/ 669417 h 885825"/>
                <a:gd name="connsiteX887" fmla="*/ 3882962 w 4838700"/>
                <a:gd name="connsiteY887" fmla="*/ 681514 h 885825"/>
                <a:gd name="connsiteX888" fmla="*/ 58769 w 4838700"/>
                <a:gd name="connsiteY888" fmla="*/ 520351 h 885825"/>
                <a:gd name="connsiteX889" fmla="*/ 89916 w 4838700"/>
                <a:gd name="connsiteY889" fmla="*/ 511683 h 885825"/>
                <a:gd name="connsiteX890" fmla="*/ 58769 w 4838700"/>
                <a:gd name="connsiteY890" fmla="*/ 520351 h 885825"/>
                <a:gd name="connsiteX891" fmla="*/ 118301 w 4838700"/>
                <a:gd name="connsiteY891" fmla="*/ 655034 h 885825"/>
                <a:gd name="connsiteX892" fmla="*/ 129445 w 4838700"/>
                <a:gd name="connsiteY892" fmla="*/ 656082 h 885825"/>
                <a:gd name="connsiteX893" fmla="*/ 146114 w 4838700"/>
                <a:gd name="connsiteY893" fmla="*/ 652748 h 885825"/>
                <a:gd name="connsiteX894" fmla="*/ 165449 w 4838700"/>
                <a:gd name="connsiteY894" fmla="*/ 648462 h 885825"/>
                <a:gd name="connsiteX895" fmla="*/ 183642 w 4838700"/>
                <a:gd name="connsiteY895" fmla="*/ 646652 h 885825"/>
                <a:gd name="connsiteX896" fmla="*/ 185547 w 4838700"/>
                <a:gd name="connsiteY896" fmla="*/ 648176 h 885825"/>
                <a:gd name="connsiteX897" fmla="*/ 183928 w 4838700"/>
                <a:gd name="connsiteY897" fmla="*/ 648748 h 885825"/>
                <a:gd name="connsiteX898" fmla="*/ 128492 w 4838700"/>
                <a:gd name="connsiteY898" fmla="*/ 660273 h 885825"/>
                <a:gd name="connsiteX899" fmla="*/ 107823 w 4838700"/>
                <a:gd name="connsiteY899" fmla="*/ 659130 h 885825"/>
                <a:gd name="connsiteX900" fmla="*/ 99060 w 4838700"/>
                <a:gd name="connsiteY900" fmla="*/ 647129 h 885825"/>
                <a:gd name="connsiteX901" fmla="*/ 144399 w 4838700"/>
                <a:gd name="connsiteY901" fmla="*/ 643700 h 885825"/>
                <a:gd name="connsiteX902" fmla="*/ 129730 w 4838700"/>
                <a:gd name="connsiteY902" fmla="*/ 651510 h 885825"/>
                <a:gd name="connsiteX903" fmla="*/ 122587 w 4838700"/>
                <a:gd name="connsiteY903" fmla="*/ 653415 h 885825"/>
                <a:gd name="connsiteX904" fmla="*/ 118301 w 4838700"/>
                <a:gd name="connsiteY904" fmla="*/ 655034 h 885825"/>
                <a:gd name="connsiteX905" fmla="*/ 92583 w 4838700"/>
                <a:gd name="connsiteY905" fmla="*/ 551688 h 885825"/>
                <a:gd name="connsiteX906" fmla="*/ 129921 w 4838700"/>
                <a:gd name="connsiteY906" fmla="*/ 542734 h 885825"/>
                <a:gd name="connsiteX907" fmla="*/ 136779 w 4838700"/>
                <a:gd name="connsiteY907" fmla="*/ 560642 h 885825"/>
                <a:gd name="connsiteX908" fmla="*/ 116300 w 4838700"/>
                <a:gd name="connsiteY908" fmla="*/ 554260 h 885825"/>
                <a:gd name="connsiteX909" fmla="*/ 92583 w 4838700"/>
                <a:gd name="connsiteY909" fmla="*/ 551688 h 885825"/>
                <a:gd name="connsiteX910" fmla="*/ 79915 w 4838700"/>
                <a:gd name="connsiteY910" fmla="*/ 367189 h 885825"/>
                <a:gd name="connsiteX911" fmla="*/ 84773 w 4838700"/>
                <a:gd name="connsiteY911" fmla="*/ 372999 h 885825"/>
                <a:gd name="connsiteX912" fmla="*/ 101441 w 4838700"/>
                <a:gd name="connsiteY912" fmla="*/ 362521 h 885825"/>
                <a:gd name="connsiteX913" fmla="*/ 89535 w 4838700"/>
                <a:gd name="connsiteY913" fmla="*/ 378809 h 885825"/>
                <a:gd name="connsiteX914" fmla="*/ 79915 w 4838700"/>
                <a:gd name="connsiteY914" fmla="*/ 367189 h 885825"/>
                <a:gd name="connsiteX915" fmla="*/ 114300 w 4838700"/>
                <a:gd name="connsiteY915" fmla="*/ 534734 h 885825"/>
                <a:gd name="connsiteX916" fmla="*/ 128111 w 4838700"/>
                <a:gd name="connsiteY916" fmla="*/ 521208 h 885825"/>
                <a:gd name="connsiteX917" fmla="*/ 149638 w 4838700"/>
                <a:gd name="connsiteY917" fmla="*/ 528352 h 885825"/>
                <a:gd name="connsiteX918" fmla="*/ 145447 w 4838700"/>
                <a:gd name="connsiteY918" fmla="*/ 538067 h 885825"/>
                <a:gd name="connsiteX919" fmla="*/ 130969 w 4838700"/>
                <a:gd name="connsiteY919" fmla="*/ 539496 h 885825"/>
                <a:gd name="connsiteX920" fmla="*/ 114300 w 4838700"/>
                <a:gd name="connsiteY920" fmla="*/ 534734 h 885825"/>
                <a:gd name="connsiteX921" fmla="*/ 190405 w 4838700"/>
                <a:gd name="connsiteY921" fmla="*/ 684847 h 885825"/>
                <a:gd name="connsiteX922" fmla="*/ 193929 w 4838700"/>
                <a:gd name="connsiteY922" fmla="*/ 678371 h 885825"/>
                <a:gd name="connsiteX923" fmla="*/ 199263 w 4838700"/>
                <a:gd name="connsiteY923" fmla="*/ 672465 h 885825"/>
                <a:gd name="connsiteX924" fmla="*/ 201644 w 4838700"/>
                <a:gd name="connsiteY924" fmla="*/ 671417 h 885825"/>
                <a:gd name="connsiteX925" fmla="*/ 198787 w 4838700"/>
                <a:gd name="connsiteY925" fmla="*/ 666655 h 885825"/>
                <a:gd name="connsiteX926" fmla="*/ 194786 w 4838700"/>
                <a:gd name="connsiteY926" fmla="*/ 662368 h 885825"/>
                <a:gd name="connsiteX927" fmla="*/ 195929 w 4838700"/>
                <a:gd name="connsiteY927" fmla="*/ 674656 h 885825"/>
                <a:gd name="connsiteX928" fmla="*/ 193167 w 4838700"/>
                <a:gd name="connsiteY928" fmla="*/ 672560 h 885825"/>
                <a:gd name="connsiteX929" fmla="*/ 190786 w 4838700"/>
                <a:gd name="connsiteY929" fmla="*/ 675418 h 885825"/>
                <a:gd name="connsiteX930" fmla="*/ 188881 w 4838700"/>
                <a:gd name="connsiteY930" fmla="*/ 660083 h 885825"/>
                <a:gd name="connsiteX931" fmla="*/ 191738 w 4838700"/>
                <a:gd name="connsiteY931" fmla="*/ 659416 h 885825"/>
                <a:gd name="connsiteX932" fmla="*/ 197929 w 4838700"/>
                <a:gd name="connsiteY932" fmla="*/ 656749 h 885825"/>
                <a:gd name="connsiteX933" fmla="*/ 197929 w 4838700"/>
                <a:gd name="connsiteY933" fmla="*/ 655987 h 885825"/>
                <a:gd name="connsiteX934" fmla="*/ 205645 w 4838700"/>
                <a:gd name="connsiteY934" fmla="*/ 665131 h 885825"/>
                <a:gd name="connsiteX935" fmla="*/ 207740 w 4838700"/>
                <a:gd name="connsiteY935" fmla="*/ 664559 h 885825"/>
                <a:gd name="connsiteX936" fmla="*/ 216503 w 4838700"/>
                <a:gd name="connsiteY936" fmla="*/ 664559 h 885825"/>
                <a:gd name="connsiteX937" fmla="*/ 225647 w 4838700"/>
                <a:gd name="connsiteY937" fmla="*/ 688943 h 885825"/>
                <a:gd name="connsiteX938" fmla="*/ 214217 w 4838700"/>
                <a:gd name="connsiteY938" fmla="*/ 695897 h 885825"/>
                <a:gd name="connsiteX939" fmla="*/ 211169 w 4838700"/>
                <a:gd name="connsiteY939" fmla="*/ 697516 h 885825"/>
                <a:gd name="connsiteX940" fmla="*/ 209455 w 4838700"/>
                <a:gd name="connsiteY940" fmla="*/ 698183 h 885825"/>
                <a:gd name="connsiteX941" fmla="*/ 208502 w 4838700"/>
                <a:gd name="connsiteY941" fmla="*/ 698754 h 885825"/>
                <a:gd name="connsiteX942" fmla="*/ 203168 w 4838700"/>
                <a:gd name="connsiteY942" fmla="*/ 699040 h 885825"/>
                <a:gd name="connsiteX943" fmla="*/ 208121 w 4838700"/>
                <a:gd name="connsiteY943" fmla="*/ 711232 h 885825"/>
                <a:gd name="connsiteX944" fmla="*/ 215360 w 4838700"/>
                <a:gd name="connsiteY944" fmla="*/ 707231 h 885825"/>
                <a:gd name="connsiteX945" fmla="*/ 226219 w 4838700"/>
                <a:gd name="connsiteY945" fmla="*/ 704374 h 885825"/>
                <a:gd name="connsiteX946" fmla="*/ 230981 w 4838700"/>
                <a:gd name="connsiteY946" fmla="*/ 722757 h 885825"/>
                <a:gd name="connsiteX947" fmla="*/ 217456 w 4838700"/>
                <a:gd name="connsiteY947" fmla="*/ 721709 h 885825"/>
                <a:gd name="connsiteX948" fmla="*/ 209931 w 4838700"/>
                <a:gd name="connsiteY948" fmla="*/ 717995 h 885825"/>
                <a:gd name="connsiteX949" fmla="*/ 204311 w 4838700"/>
                <a:gd name="connsiteY949" fmla="*/ 717613 h 885825"/>
                <a:gd name="connsiteX950" fmla="*/ 201073 w 4838700"/>
                <a:gd name="connsiteY950" fmla="*/ 702755 h 885825"/>
                <a:gd name="connsiteX951" fmla="*/ 196025 w 4838700"/>
                <a:gd name="connsiteY951" fmla="*/ 702278 h 885825"/>
                <a:gd name="connsiteX952" fmla="*/ 195263 w 4838700"/>
                <a:gd name="connsiteY952" fmla="*/ 702755 h 885825"/>
                <a:gd name="connsiteX953" fmla="*/ 195834 w 4838700"/>
                <a:gd name="connsiteY953" fmla="*/ 700278 h 885825"/>
                <a:gd name="connsiteX954" fmla="*/ 199930 w 4838700"/>
                <a:gd name="connsiteY954" fmla="*/ 686943 h 885825"/>
                <a:gd name="connsiteX955" fmla="*/ 200025 w 4838700"/>
                <a:gd name="connsiteY955" fmla="*/ 686848 h 885825"/>
                <a:gd name="connsiteX956" fmla="*/ 199930 w 4838700"/>
                <a:gd name="connsiteY956" fmla="*/ 686467 h 885825"/>
                <a:gd name="connsiteX957" fmla="*/ 193929 w 4838700"/>
                <a:gd name="connsiteY957" fmla="*/ 682085 h 885825"/>
                <a:gd name="connsiteX958" fmla="*/ 190405 w 4838700"/>
                <a:gd name="connsiteY958" fmla="*/ 684847 h 885825"/>
                <a:gd name="connsiteX959" fmla="*/ 207740 w 4838700"/>
                <a:gd name="connsiteY959" fmla="*/ 646462 h 885825"/>
                <a:gd name="connsiteX960" fmla="*/ 197739 w 4838700"/>
                <a:gd name="connsiteY960" fmla="*/ 651605 h 885825"/>
                <a:gd name="connsiteX961" fmla="*/ 190405 w 4838700"/>
                <a:gd name="connsiteY961" fmla="*/ 645605 h 885825"/>
                <a:gd name="connsiteX962" fmla="*/ 189167 w 4838700"/>
                <a:gd name="connsiteY962" fmla="*/ 644557 h 885825"/>
                <a:gd name="connsiteX963" fmla="*/ 190119 w 4838700"/>
                <a:gd name="connsiteY963" fmla="*/ 642461 h 885825"/>
                <a:gd name="connsiteX964" fmla="*/ 197168 w 4838700"/>
                <a:gd name="connsiteY964" fmla="*/ 643795 h 885825"/>
                <a:gd name="connsiteX965" fmla="*/ 207740 w 4838700"/>
                <a:gd name="connsiteY965" fmla="*/ 646462 h 885825"/>
                <a:gd name="connsiteX966" fmla="*/ 193739 w 4838700"/>
                <a:gd name="connsiteY966" fmla="*/ 233458 h 885825"/>
                <a:gd name="connsiteX967" fmla="*/ 188976 w 4838700"/>
                <a:gd name="connsiteY967" fmla="*/ 232505 h 885825"/>
                <a:gd name="connsiteX968" fmla="*/ 186119 w 4838700"/>
                <a:gd name="connsiteY968" fmla="*/ 231267 h 885825"/>
                <a:gd name="connsiteX969" fmla="*/ 186119 w 4838700"/>
                <a:gd name="connsiteY969" fmla="*/ 227552 h 885825"/>
                <a:gd name="connsiteX970" fmla="*/ 188309 w 4838700"/>
                <a:gd name="connsiteY970" fmla="*/ 215075 h 885825"/>
                <a:gd name="connsiteX971" fmla="*/ 211360 w 4838700"/>
                <a:gd name="connsiteY971" fmla="*/ 214217 h 885825"/>
                <a:gd name="connsiteX972" fmla="*/ 234601 w 4838700"/>
                <a:gd name="connsiteY972" fmla="*/ 219551 h 885825"/>
                <a:gd name="connsiteX973" fmla="*/ 193739 w 4838700"/>
                <a:gd name="connsiteY973" fmla="*/ 233458 h 885825"/>
                <a:gd name="connsiteX974" fmla="*/ 212027 w 4838700"/>
                <a:gd name="connsiteY974" fmla="*/ 649414 h 885825"/>
                <a:gd name="connsiteX975" fmla="*/ 228028 w 4838700"/>
                <a:gd name="connsiteY975" fmla="*/ 639604 h 885825"/>
                <a:gd name="connsiteX976" fmla="*/ 253079 w 4838700"/>
                <a:gd name="connsiteY976" fmla="*/ 651034 h 885825"/>
                <a:gd name="connsiteX977" fmla="*/ 212027 w 4838700"/>
                <a:gd name="connsiteY977" fmla="*/ 649414 h 885825"/>
                <a:gd name="connsiteX978" fmla="*/ 223933 w 4838700"/>
                <a:gd name="connsiteY978" fmla="*/ 738473 h 885825"/>
                <a:gd name="connsiteX979" fmla="*/ 235553 w 4838700"/>
                <a:gd name="connsiteY979" fmla="*/ 728758 h 885825"/>
                <a:gd name="connsiteX980" fmla="*/ 244126 w 4838700"/>
                <a:gd name="connsiteY980" fmla="*/ 743902 h 885825"/>
                <a:gd name="connsiteX981" fmla="*/ 223933 w 4838700"/>
                <a:gd name="connsiteY981" fmla="*/ 738473 h 885825"/>
                <a:gd name="connsiteX982" fmla="*/ 235077 w 4838700"/>
                <a:gd name="connsiteY982" fmla="*/ 608457 h 885825"/>
                <a:gd name="connsiteX983" fmla="*/ 239459 w 4838700"/>
                <a:gd name="connsiteY983" fmla="*/ 614458 h 885825"/>
                <a:gd name="connsiteX984" fmla="*/ 227362 w 4838700"/>
                <a:gd name="connsiteY984" fmla="*/ 624173 h 885825"/>
                <a:gd name="connsiteX985" fmla="*/ 235077 w 4838700"/>
                <a:gd name="connsiteY985" fmla="*/ 608457 h 885825"/>
                <a:gd name="connsiteX986" fmla="*/ 218980 w 4838700"/>
                <a:gd name="connsiteY986" fmla="*/ 294227 h 885825"/>
                <a:gd name="connsiteX987" fmla="*/ 249174 w 4838700"/>
                <a:gd name="connsiteY987" fmla="*/ 246793 h 885825"/>
                <a:gd name="connsiteX988" fmla="*/ 241554 w 4838700"/>
                <a:gd name="connsiteY988" fmla="*/ 293370 h 885825"/>
                <a:gd name="connsiteX989" fmla="*/ 218980 w 4838700"/>
                <a:gd name="connsiteY989" fmla="*/ 294227 h 885825"/>
                <a:gd name="connsiteX990" fmla="*/ 235077 w 4838700"/>
                <a:gd name="connsiteY990" fmla="*/ 235077 h 885825"/>
                <a:gd name="connsiteX991" fmla="*/ 262414 w 4838700"/>
                <a:gd name="connsiteY991" fmla="*/ 227933 h 885825"/>
                <a:gd name="connsiteX992" fmla="*/ 235077 w 4838700"/>
                <a:gd name="connsiteY992" fmla="*/ 235077 h 885825"/>
                <a:gd name="connsiteX993" fmla="*/ 240316 w 4838700"/>
                <a:gd name="connsiteY993" fmla="*/ 108395 h 885825"/>
                <a:gd name="connsiteX994" fmla="*/ 240030 w 4838700"/>
                <a:gd name="connsiteY994" fmla="*/ 99155 h 885825"/>
                <a:gd name="connsiteX995" fmla="*/ 259271 w 4838700"/>
                <a:gd name="connsiteY995" fmla="*/ 107728 h 885825"/>
                <a:gd name="connsiteX996" fmla="*/ 240316 w 4838700"/>
                <a:gd name="connsiteY996" fmla="*/ 108395 h 885825"/>
                <a:gd name="connsiteX997" fmla="*/ 486537 w 4838700"/>
                <a:gd name="connsiteY997" fmla="*/ 770572 h 885825"/>
                <a:gd name="connsiteX998" fmla="*/ 499205 w 4838700"/>
                <a:gd name="connsiteY998" fmla="*/ 752284 h 885825"/>
                <a:gd name="connsiteX999" fmla="*/ 506920 w 4838700"/>
                <a:gd name="connsiteY999" fmla="*/ 767810 h 885825"/>
                <a:gd name="connsiteX1000" fmla="*/ 486537 w 4838700"/>
                <a:gd name="connsiteY1000" fmla="*/ 770572 h 885825"/>
                <a:gd name="connsiteX1001" fmla="*/ 527971 w 4838700"/>
                <a:gd name="connsiteY1001" fmla="*/ 753142 h 885825"/>
                <a:gd name="connsiteX1002" fmla="*/ 544735 w 4838700"/>
                <a:gd name="connsiteY1002" fmla="*/ 747617 h 885825"/>
                <a:gd name="connsiteX1003" fmla="*/ 547973 w 4838700"/>
                <a:gd name="connsiteY1003" fmla="*/ 772477 h 885825"/>
                <a:gd name="connsiteX1004" fmla="*/ 527971 w 4838700"/>
                <a:gd name="connsiteY1004" fmla="*/ 753142 h 885825"/>
                <a:gd name="connsiteX1005" fmla="*/ 617601 w 4838700"/>
                <a:gd name="connsiteY1005" fmla="*/ 608552 h 885825"/>
                <a:gd name="connsiteX1006" fmla="*/ 642366 w 4838700"/>
                <a:gd name="connsiteY1006" fmla="*/ 625126 h 885825"/>
                <a:gd name="connsiteX1007" fmla="*/ 617601 w 4838700"/>
                <a:gd name="connsiteY1007" fmla="*/ 608552 h 885825"/>
                <a:gd name="connsiteX1008" fmla="*/ 659797 w 4838700"/>
                <a:gd name="connsiteY1008" fmla="*/ 619982 h 885825"/>
                <a:gd name="connsiteX1009" fmla="*/ 672941 w 4838700"/>
                <a:gd name="connsiteY1009" fmla="*/ 614553 h 885825"/>
                <a:gd name="connsiteX1010" fmla="*/ 680752 w 4838700"/>
                <a:gd name="connsiteY1010" fmla="*/ 627317 h 885825"/>
                <a:gd name="connsiteX1011" fmla="*/ 667988 w 4838700"/>
                <a:gd name="connsiteY1011" fmla="*/ 626555 h 885825"/>
                <a:gd name="connsiteX1012" fmla="*/ 659797 w 4838700"/>
                <a:gd name="connsiteY1012" fmla="*/ 619982 h 885825"/>
                <a:gd name="connsiteX1013" fmla="*/ 654939 w 4838700"/>
                <a:gd name="connsiteY1013" fmla="*/ 709327 h 885825"/>
                <a:gd name="connsiteX1014" fmla="*/ 671227 w 4838700"/>
                <a:gd name="connsiteY1014" fmla="*/ 719518 h 885825"/>
                <a:gd name="connsiteX1015" fmla="*/ 654939 w 4838700"/>
                <a:gd name="connsiteY1015" fmla="*/ 709327 h 885825"/>
                <a:gd name="connsiteX1016" fmla="*/ 677418 w 4838700"/>
                <a:gd name="connsiteY1016" fmla="*/ 531495 h 885825"/>
                <a:gd name="connsiteX1017" fmla="*/ 703136 w 4838700"/>
                <a:gd name="connsiteY1017" fmla="*/ 536067 h 885825"/>
                <a:gd name="connsiteX1018" fmla="*/ 685324 w 4838700"/>
                <a:gd name="connsiteY1018" fmla="*/ 544354 h 885825"/>
                <a:gd name="connsiteX1019" fmla="*/ 677418 w 4838700"/>
                <a:gd name="connsiteY1019" fmla="*/ 531495 h 885825"/>
                <a:gd name="connsiteX1020" fmla="*/ 671989 w 4838700"/>
                <a:gd name="connsiteY1020" fmla="*/ 781336 h 885825"/>
                <a:gd name="connsiteX1021" fmla="*/ 701135 w 4838700"/>
                <a:gd name="connsiteY1021" fmla="*/ 783050 h 885825"/>
                <a:gd name="connsiteX1022" fmla="*/ 671989 w 4838700"/>
                <a:gd name="connsiteY1022" fmla="*/ 781336 h 885825"/>
                <a:gd name="connsiteX1023" fmla="*/ 689039 w 4838700"/>
                <a:gd name="connsiteY1023" fmla="*/ 776192 h 885825"/>
                <a:gd name="connsiteX1024" fmla="*/ 714851 w 4838700"/>
                <a:gd name="connsiteY1024" fmla="*/ 765334 h 885825"/>
                <a:gd name="connsiteX1025" fmla="*/ 694563 w 4838700"/>
                <a:gd name="connsiteY1025" fmla="*/ 754856 h 885825"/>
                <a:gd name="connsiteX1026" fmla="*/ 719614 w 4838700"/>
                <a:gd name="connsiteY1026" fmla="*/ 756285 h 885825"/>
                <a:gd name="connsiteX1027" fmla="*/ 714280 w 4838700"/>
                <a:gd name="connsiteY1027" fmla="*/ 774478 h 885825"/>
                <a:gd name="connsiteX1028" fmla="*/ 701897 w 4838700"/>
                <a:gd name="connsiteY1028" fmla="*/ 770668 h 885825"/>
                <a:gd name="connsiteX1029" fmla="*/ 689039 w 4838700"/>
                <a:gd name="connsiteY1029" fmla="*/ 776192 h 885825"/>
                <a:gd name="connsiteX1030" fmla="*/ 700373 w 4838700"/>
                <a:gd name="connsiteY1030" fmla="*/ 727424 h 885825"/>
                <a:gd name="connsiteX1031" fmla="*/ 720376 w 4838700"/>
                <a:gd name="connsiteY1031" fmla="*/ 743998 h 885825"/>
                <a:gd name="connsiteX1032" fmla="*/ 703612 w 4838700"/>
                <a:gd name="connsiteY1032" fmla="*/ 743045 h 885825"/>
                <a:gd name="connsiteX1033" fmla="*/ 700373 w 4838700"/>
                <a:gd name="connsiteY1033" fmla="*/ 727424 h 885825"/>
                <a:gd name="connsiteX1034" fmla="*/ 726377 w 4838700"/>
                <a:gd name="connsiteY1034" fmla="*/ 781431 h 885825"/>
                <a:gd name="connsiteX1035" fmla="*/ 721233 w 4838700"/>
                <a:gd name="connsiteY1035" fmla="*/ 796576 h 885825"/>
                <a:gd name="connsiteX1036" fmla="*/ 726377 w 4838700"/>
                <a:gd name="connsiteY1036" fmla="*/ 781431 h 885825"/>
                <a:gd name="connsiteX1037" fmla="*/ 750570 w 4838700"/>
                <a:gd name="connsiteY1037" fmla="*/ 733520 h 885825"/>
                <a:gd name="connsiteX1038" fmla="*/ 743141 w 4838700"/>
                <a:gd name="connsiteY1038" fmla="*/ 717518 h 885825"/>
                <a:gd name="connsiteX1039" fmla="*/ 750570 w 4838700"/>
                <a:gd name="connsiteY1039" fmla="*/ 733520 h 885825"/>
                <a:gd name="connsiteX1040" fmla="*/ 844391 w 4838700"/>
                <a:gd name="connsiteY1040" fmla="*/ 786765 h 885825"/>
                <a:gd name="connsiteX1041" fmla="*/ 890111 w 4838700"/>
                <a:gd name="connsiteY1041" fmla="*/ 802862 h 885825"/>
                <a:gd name="connsiteX1042" fmla="*/ 868394 w 4838700"/>
                <a:gd name="connsiteY1042" fmla="*/ 807244 h 885825"/>
                <a:gd name="connsiteX1043" fmla="*/ 868680 w 4838700"/>
                <a:gd name="connsiteY1043" fmla="*/ 804196 h 885825"/>
                <a:gd name="connsiteX1044" fmla="*/ 844391 w 4838700"/>
                <a:gd name="connsiteY1044" fmla="*/ 786765 h 885825"/>
                <a:gd name="connsiteX1045" fmla="*/ 908399 w 4838700"/>
                <a:gd name="connsiteY1045" fmla="*/ 24670 h 885825"/>
                <a:gd name="connsiteX1046" fmla="*/ 935831 w 4838700"/>
                <a:gd name="connsiteY1046" fmla="*/ 23813 h 885825"/>
                <a:gd name="connsiteX1047" fmla="*/ 908399 w 4838700"/>
                <a:gd name="connsiteY1047" fmla="*/ 24670 h 885825"/>
                <a:gd name="connsiteX1048" fmla="*/ 915162 w 4838700"/>
                <a:gd name="connsiteY1048" fmla="*/ 811149 h 885825"/>
                <a:gd name="connsiteX1049" fmla="*/ 928497 w 4838700"/>
                <a:gd name="connsiteY1049" fmla="*/ 806101 h 885825"/>
                <a:gd name="connsiteX1050" fmla="*/ 940499 w 4838700"/>
                <a:gd name="connsiteY1050" fmla="*/ 816388 h 885825"/>
                <a:gd name="connsiteX1051" fmla="*/ 915162 w 4838700"/>
                <a:gd name="connsiteY1051" fmla="*/ 811149 h 885825"/>
                <a:gd name="connsiteX1052" fmla="*/ 1406366 w 4838700"/>
                <a:gd name="connsiteY1052" fmla="*/ 851535 h 885825"/>
                <a:gd name="connsiteX1053" fmla="*/ 1425226 w 4838700"/>
                <a:gd name="connsiteY1053" fmla="*/ 840962 h 885825"/>
                <a:gd name="connsiteX1054" fmla="*/ 1406366 w 4838700"/>
                <a:gd name="connsiteY1054" fmla="*/ 851535 h 885825"/>
                <a:gd name="connsiteX1055" fmla="*/ 1521428 w 4838700"/>
                <a:gd name="connsiteY1055" fmla="*/ 822008 h 885825"/>
                <a:gd name="connsiteX1056" fmla="*/ 1531811 w 4838700"/>
                <a:gd name="connsiteY1056" fmla="*/ 807530 h 885825"/>
                <a:gd name="connsiteX1057" fmla="*/ 1521428 w 4838700"/>
                <a:gd name="connsiteY1057" fmla="*/ 822008 h 885825"/>
                <a:gd name="connsiteX1058" fmla="*/ 1597057 w 4838700"/>
                <a:gd name="connsiteY1058" fmla="*/ 834962 h 885825"/>
                <a:gd name="connsiteX1059" fmla="*/ 1575054 w 4838700"/>
                <a:gd name="connsiteY1059" fmla="*/ 826960 h 885825"/>
                <a:gd name="connsiteX1060" fmla="*/ 1593342 w 4838700"/>
                <a:gd name="connsiteY1060" fmla="*/ 825437 h 885825"/>
                <a:gd name="connsiteX1061" fmla="*/ 1597057 w 4838700"/>
                <a:gd name="connsiteY1061" fmla="*/ 834962 h 885825"/>
                <a:gd name="connsiteX1062" fmla="*/ 1596009 w 4838700"/>
                <a:gd name="connsiteY1062" fmla="*/ 847344 h 885825"/>
                <a:gd name="connsiteX1063" fmla="*/ 1608773 w 4838700"/>
                <a:gd name="connsiteY1063" fmla="*/ 857726 h 885825"/>
                <a:gd name="connsiteX1064" fmla="*/ 1623632 w 4838700"/>
                <a:gd name="connsiteY1064" fmla="*/ 843534 h 885825"/>
                <a:gd name="connsiteX1065" fmla="*/ 1596009 w 4838700"/>
                <a:gd name="connsiteY1065" fmla="*/ 847344 h 885825"/>
                <a:gd name="connsiteX1066" fmla="*/ 1769269 w 4838700"/>
                <a:gd name="connsiteY1066" fmla="*/ 851630 h 885825"/>
                <a:gd name="connsiteX1067" fmla="*/ 1805178 w 4838700"/>
                <a:gd name="connsiteY1067" fmla="*/ 863441 h 885825"/>
                <a:gd name="connsiteX1068" fmla="*/ 1825085 w 4838700"/>
                <a:gd name="connsiteY1068" fmla="*/ 840105 h 885825"/>
                <a:gd name="connsiteX1069" fmla="*/ 1852613 w 4838700"/>
                <a:gd name="connsiteY1069" fmla="*/ 844772 h 885825"/>
                <a:gd name="connsiteX1070" fmla="*/ 1832801 w 4838700"/>
                <a:gd name="connsiteY1070" fmla="*/ 865251 h 885825"/>
                <a:gd name="connsiteX1071" fmla="*/ 1777175 w 4838700"/>
                <a:gd name="connsiteY1071" fmla="*/ 870680 h 885825"/>
                <a:gd name="connsiteX1072" fmla="*/ 1769269 w 4838700"/>
                <a:gd name="connsiteY1072" fmla="*/ 851630 h 885825"/>
                <a:gd name="connsiteX1073" fmla="*/ 1846231 w 4838700"/>
                <a:gd name="connsiteY1073" fmla="*/ 798100 h 885825"/>
                <a:gd name="connsiteX1074" fmla="*/ 1883283 w 4838700"/>
                <a:gd name="connsiteY1074" fmla="*/ 794004 h 885825"/>
                <a:gd name="connsiteX1075" fmla="*/ 1846231 w 4838700"/>
                <a:gd name="connsiteY1075" fmla="*/ 798100 h 885825"/>
                <a:gd name="connsiteX1076" fmla="*/ 1939766 w 4838700"/>
                <a:gd name="connsiteY1076" fmla="*/ 858964 h 885825"/>
                <a:gd name="connsiteX1077" fmla="*/ 1940338 w 4838700"/>
                <a:gd name="connsiteY1077" fmla="*/ 846677 h 885825"/>
                <a:gd name="connsiteX1078" fmla="*/ 1958721 w 4838700"/>
                <a:gd name="connsiteY1078" fmla="*/ 853726 h 885825"/>
                <a:gd name="connsiteX1079" fmla="*/ 1939766 w 4838700"/>
                <a:gd name="connsiteY1079" fmla="*/ 858964 h 885825"/>
                <a:gd name="connsiteX1080" fmla="*/ 1945862 w 4838700"/>
                <a:gd name="connsiteY1080" fmla="*/ 828389 h 885825"/>
                <a:gd name="connsiteX1081" fmla="*/ 1964627 w 4838700"/>
                <a:gd name="connsiteY1081" fmla="*/ 826103 h 885825"/>
                <a:gd name="connsiteX1082" fmla="*/ 1968532 w 4838700"/>
                <a:gd name="connsiteY1082" fmla="*/ 844772 h 885825"/>
                <a:gd name="connsiteX1083" fmla="*/ 1945862 w 4838700"/>
                <a:gd name="connsiteY1083" fmla="*/ 828389 h 885825"/>
                <a:gd name="connsiteX1084" fmla="*/ 1973675 w 4838700"/>
                <a:gd name="connsiteY1084" fmla="*/ 835724 h 885825"/>
                <a:gd name="connsiteX1085" fmla="*/ 1979105 w 4838700"/>
                <a:gd name="connsiteY1085" fmla="*/ 817435 h 885825"/>
                <a:gd name="connsiteX1086" fmla="*/ 1973675 w 4838700"/>
                <a:gd name="connsiteY1086" fmla="*/ 835724 h 885825"/>
                <a:gd name="connsiteX1087" fmla="*/ 2231993 w 4838700"/>
                <a:gd name="connsiteY1087" fmla="*/ 810959 h 885825"/>
                <a:gd name="connsiteX1088" fmla="*/ 2227898 w 4838700"/>
                <a:gd name="connsiteY1088" fmla="*/ 798576 h 885825"/>
                <a:gd name="connsiteX1089" fmla="*/ 2245614 w 4838700"/>
                <a:gd name="connsiteY1089" fmla="*/ 795814 h 885825"/>
                <a:gd name="connsiteX1090" fmla="*/ 2231993 w 4838700"/>
                <a:gd name="connsiteY1090" fmla="*/ 810959 h 885825"/>
                <a:gd name="connsiteX1091" fmla="*/ 2267807 w 4838700"/>
                <a:gd name="connsiteY1091" fmla="*/ 786860 h 885825"/>
                <a:gd name="connsiteX1092" fmla="*/ 2289810 w 4838700"/>
                <a:gd name="connsiteY1092" fmla="*/ 787241 h 885825"/>
                <a:gd name="connsiteX1093" fmla="*/ 2293811 w 4838700"/>
                <a:gd name="connsiteY1093" fmla="*/ 805815 h 885825"/>
                <a:gd name="connsiteX1094" fmla="*/ 2271808 w 4838700"/>
                <a:gd name="connsiteY1094" fmla="*/ 802386 h 885825"/>
                <a:gd name="connsiteX1095" fmla="*/ 2267807 w 4838700"/>
                <a:gd name="connsiteY1095" fmla="*/ 786860 h 885825"/>
                <a:gd name="connsiteX1096" fmla="*/ 2342960 w 4838700"/>
                <a:gd name="connsiteY1096" fmla="*/ 778669 h 885825"/>
                <a:gd name="connsiteX1097" fmla="*/ 2330006 w 4838700"/>
                <a:gd name="connsiteY1097" fmla="*/ 763048 h 885825"/>
                <a:gd name="connsiteX1098" fmla="*/ 2342960 w 4838700"/>
                <a:gd name="connsiteY1098" fmla="*/ 778669 h 885825"/>
                <a:gd name="connsiteX1099" fmla="*/ 2351151 w 4838700"/>
                <a:gd name="connsiteY1099" fmla="*/ 803529 h 885825"/>
                <a:gd name="connsiteX1100" fmla="*/ 2381917 w 4838700"/>
                <a:gd name="connsiteY1100" fmla="*/ 810197 h 885825"/>
                <a:gd name="connsiteX1101" fmla="*/ 2372868 w 4838700"/>
                <a:gd name="connsiteY1101" fmla="*/ 819341 h 885825"/>
                <a:gd name="connsiteX1102" fmla="*/ 2351151 w 4838700"/>
                <a:gd name="connsiteY1102" fmla="*/ 803529 h 885825"/>
                <a:gd name="connsiteX1103" fmla="*/ 2351627 w 4838700"/>
                <a:gd name="connsiteY1103" fmla="*/ 781907 h 885825"/>
                <a:gd name="connsiteX1104" fmla="*/ 2360581 w 4838700"/>
                <a:gd name="connsiteY1104" fmla="*/ 775906 h 885825"/>
                <a:gd name="connsiteX1105" fmla="*/ 2369534 w 4838700"/>
                <a:gd name="connsiteY1105" fmla="*/ 769906 h 885825"/>
                <a:gd name="connsiteX1106" fmla="*/ 2386679 w 4838700"/>
                <a:gd name="connsiteY1106" fmla="*/ 791718 h 885825"/>
                <a:gd name="connsiteX1107" fmla="*/ 2364486 w 4838700"/>
                <a:gd name="connsiteY1107" fmla="*/ 797528 h 885825"/>
                <a:gd name="connsiteX1108" fmla="*/ 2351627 w 4838700"/>
                <a:gd name="connsiteY1108" fmla="*/ 781907 h 885825"/>
                <a:gd name="connsiteX1109" fmla="*/ 2382107 w 4838700"/>
                <a:gd name="connsiteY1109" fmla="*/ 800862 h 885825"/>
                <a:gd name="connsiteX1110" fmla="*/ 2399824 w 4838700"/>
                <a:gd name="connsiteY1110" fmla="*/ 794956 h 885825"/>
                <a:gd name="connsiteX1111" fmla="*/ 2386108 w 4838700"/>
                <a:gd name="connsiteY1111" fmla="*/ 816293 h 885825"/>
                <a:gd name="connsiteX1112" fmla="*/ 2382107 w 4838700"/>
                <a:gd name="connsiteY1112" fmla="*/ 800862 h 885825"/>
                <a:gd name="connsiteX1113" fmla="*/ 2387537 w 4838700"/>
                <a:gd name="connsiteY1113" fmla="*/ 754666 h 885825"/>
                <a:gd name="connsiteX1114" fmla="*/ 2413826 w 4838700"/>
                <a:gd name="connsiteY1114" fmla="*/ 761238 h 885825"/>
                <a:gd name="connsiteX1115" fmla="*/ 2422017 w 4838700"/>
                <a:gd name="connsiteY1115" fmla="*/ 789146 h 885825"/>
                <a:gd name="connsiteX1116" fmla="*/ 2404396 w 4838700"/>
                <a:gd name="connsiteY1116" fmla="*/ 788860 h 885825"/>
                <a:gd name="connsiteX1117" fmla="*/ 2387537 w 4838700"/>
                <a:gd name="connsiteY1117" fmla="*/ 754666 h 885825"/>
                <a:gd name="connsiteX1118" fmla="*/ 2462213 w 4838700"/>
                <a:gd name="connsiteY1118" fmla="*/ 765048 h 885825"/>
                <a:gd name="connsiteX1119" fmla="*/ 2462403 w 4838700"/>
                <a:gd name="connsiteY1119" fmla="*/ 755809 h 885825"/>
                <a:gd name="connsiteX1120" fmla="*/ 2488692 w 4838700"/>
                <a:gd name="connsiteY1120" fmla="*/ 762381 h 885825"/>
                <a:gd name="connsiteX1121" fmla="*/ 2462213 w 4838700"/>
                <a:gd name="connsiteY1121" fmla="*/ 765048 h 885825"/>
                <a:gd name="connsiteX1122" fmla="*/ 2562511 w 4838700"/>
                <a:gd name="connsiteY1122" fmla="*/ 177546 h 885825"/>
                <a:gd name="connsiteX1123" fmla="*/ 2584228 w 4838700"/>
                <a:gd name="connsiteY1123" fmla="*/ 190214 h 885825"/>
                <a:gd name="connsiteX1124" fmla="*/ 2562511 w 4838700"/>
                <a:gd name="connsiteY1124" fmla="*/ 177546 h 885825"/>
                <a:gd name="connsiteX1125" fmla="*/ 2676239 w 4838700"/>
                <a:gd name="connsiteY1125" fmla="*/ 203930 h 885825"/>
                <a:gd name="connsiteX1126" fmla="*/ 2702528 w 4838700"/>
                <a:gd name="connsiteY1126" fmla="*/ 207359 h 885825"/>
                <a:gd name="connsiteX1127" fmla="*/ 2676239 w 4838700"/>
                <a:gd name="connsiteY1127" fmla="*/ 203930 h 885825"/>
                <a:gd name="connsiteX1128" fmla="*/ 2820067 w 4838700"/>
                <a:gd name="connsiteY1128" fmla="*/ 727234 h 885825"/>
                <a:gd name="connsiteX1129" fmla="*/ 2824163 w 4838700"/>
                <a:gd name="connsiteY1129" fmla="*/ 742759 h 885825"/>
                <a:gd name="connsiteX1130" fmla="*/ 2820067 w 4838700"/>
                <a:gd name="connsiteY1130" fmla="*/ 727234 h 885825"/>
                <a:gd name="connsiteX1131" fmla="*/ 2833211 w 4838700"/>
                <a:gd name="connsiteY1131" fmla="*/ 270986 h 885825"/>
                <a:gd name="connsiteX1132" fmla="*/ 2855024 w 4838700"/>
                <a:gd name="connsiteY1132" fmla="*/ 277463 h 885825"/>
                <a:gd name="connsiteX1133" fmla="*/ 2833211 w 4838700"/>
                <a:gd name="connsiteY1133" fmla="*/ 270986 h 885825"/>
                <a:gd name="connsiteX1134" fmla="*/ 2842641 w 4838700"/>
                <a:gd name="connsiteY1134" fmla="*/ 237268 h 885825"/>
                <a:gd name="connsiteX1135" fmla="*/ 2847308 w 4838700"/>
                <a:gd name="connsiteY1135" fmla="*/ 221933 h 885825"/>
                <a:gd name="connsiteX1136" fmla="*/ 2882360 w 4838700"/>
                <a:gd name="connsiteY1136" fmla="*/ 228600 h 885825"/>
                <a:gd name="connsiteX1137" fmla="*/ 2882265 w 4838700"/>
                <a:gd name="connsiteY1137" fmla="*/ 234791 h 885825"/>
                <a:gd name="connsiteX1138" fmla="*/ 2842641 w 4838700"/>
                <a:gd name="connsiteY1138" fmla="*/ 237268 h 885825"/>
                <a:gd name="connsiteX1139" fmla="*/ 2855405 w 4838700"/>
                <a:gd name="connsiteY1139" fmla="*/ 727805 h 885825"/>
                <a:gd name="connsiteX1140" fmla="*/ 2837593 w 4838700"/>
                <a:gd name="connsiteY1140" fmla="*/ 736854 h 885825"/>
                <a:gd name="connsiteX1141" fmla="*/ 2842356 w 4838700"/>
                <a:gd name="connsiteY1141" fmla="*/ 718471 h 885825"/>
                <a:gd name="connsiteX1142" fmla="*/ 2859786 w 4838700"/>
                <a:gd name="connsiteY1142" fmla="*/ 727996 h 885825"/>
                <a:gd name="connsiteX1143" fmla="*/ 2855405 w 4838700"/>
                <a:gd name="connsiteY1143" fmla="*/ 727805 h 885825"/>
                <a:gd name="connsiteX1144" fmla="*/ 2886075 w 4838700"/>
                <a:gd name="connsiteY1144" fmla="*/ 500063 h 885825"/>
                <a:gd name="connsiteX1145" fmla="*/ 2908173 w 4838700"/>
                <a:gd name="connsiteY1145" fmla="*/ 494252 h 885825"/>
                <a:gd name="connsiteX1146" fmla="*/ 2886075 w 4838700"/>
                <a:gd name="connsiteY1146" fmla="*/ 500063 h 885825"/>
                <a:gd name="connsiteX1147" fmla="*/ 2894743 w 4838700"/>
                <a:gd name="connsiteY1147" fmla="*/ 271939 h 885825"/>
                <a:gd name="connsiteX1148" fmla="*/ 2912269 w 4838700"/>
                <a:gd name="connsiteY1148" fmla="*/ 272225 h 885825"/>
                <a:gd name="connsiteX1149" fmla="*/ 2894743 w 4838700"/>
                <a:gd name="connsiteY1149" fmla="*/ 271939 h 885825"/>
                <a:gd name="connsiteX1150" fmla="*/ 2898077 w 4838700"/>
                <a:gd name="connsiteY1150" fmla="*/ 330613 h 885825"/>
                <a:gd name="connsiteX1151" fmla="*/ 2902744 w 4838700"/>
                <a:gd name="connsiteY1151" fmla="*/ 318325 h 885825"/>
                <a:gd name="connsiteX1152" fmla="*/ 2941987 w 4838700"/>
                <a:gd name="connsiteY1152" fmla="*/ 337375 h 885825"/>
                <a:gd name="connsiteX1153" fmla="*/ 2898077 w 4838700"/>
                <a:gd name="connsiteY1153" fmla="*/ 330613 h 885825"/>
                <a:gd name="connsiteX1154" fmla="*/ 2903601 w 4838700"/>
                <a:gd name="connsiteY1154" fmla="*/ 737711 h 885825"/>
                <a:gd name="connsiteX1155" fmla="*/ 2912459 w 4838700"/>
                <a:gd name="connsiteY1155" fmla="*/ 734759 h 885825"/>
                <a:gd name="connsiteX1156" fmla="*/ 2934653 w 4838700"/>
                <a:gd name="connsiteY1156" fmla="*/ 725805 h 885825"/>
                <a:gd name="connsiteX1157" fmla="*/ 2903601 w 4838700"/>
                <a:gd name="connsiteY1157" fmla="*/ 737711 h 885825"/>
                <a:gd name="connsiteX1158" fmla="*/ 2913221 w 4838700"/>
                <a:gd name="connsiteY1158" fmla="*/ 225933 h 885825"/>
                <a:gd name="connsiteX1159" fmla="*/ 2935129 w 4838700"/>
                <a:gd name="connsiteY1159" fmla="*/ 229362 h 885825"/>
                <a:gd name="connsiteX1160" fmla="*/ 2917317 w 4838700"/>
                <a:gd name="connsiteY1160" fmla="*/ 238411 h 885825"/>
                <a:gd name="connsiteX1161" fmla="*/ 2913221 w 4838700"/>
                <a:gd name="connsiteY1161" fmla="*/ 225933 h 885825"/>
                <a:gd name="connsiteX1162" fmla="*/ 2927414 w 4838700"/>
                <a:gd name="connsiteY1162" fmla="*/ 408146 h 885825"/>
                <a:gd name="connsiteX1163" fmla="*/ 2923223 w 4838700"/>
                <a:gd name="connsiteY1163" fmla="*/ 395764 h 885825"/>
                <a:gd name="connsiteX1164" fmla="*/ 2954084 w 4838700"/>
                <a:gd name="connsiteY1164" fmla="*/ 393192 h 885825"/>
                <a:gd name="connsiteX1165" fmla="*/ 2927604 w 4838700"/>
                <a:gd name="connsiteY1165" fmla="*/ 398907 h 885825"/>
                <a:gd name="connsiteX1166" fmla="*/ 2927414 w 4838700"/>
                <a:gd name="connsiteY1166" fmla="*/ 408146 h 885825"/>
                <a:gd name="connsiteX1167" fmla="*/ 2929223 w 4838700"/>
                <a:gd name="connsiteY1167" fmla="*/ 309467 h 885825"/>
                <a:gd name="connsiteX1168" fmla="*/ 2929319 w 4838700"/>
                <a:gd name="connsiteY1168" fmla="*/ 303276 h 885825"/>
                <a:gd name="connsiteX1169" fmla="*/ 2933795 w 4838700"/>
                <a:gd name="connsiteY1169" fmla="*/ 300228 h 885825"/>
                <a:gd name="connsiteX1170" fmla="*/ 2955703 w 4838700"/>
                <a:gd name="connsiteY1170" fmla="*/ 303657 h 885825"/>
                <a:gd name="connsiteX1171" fmla="*/ 2929223 w 4838700"/>
                <a:gd name="connsiteY1171" fmla="*/ 309467 h 885825"/>
                <a:gd name="connsiteX1172" fmla="*/ 2934081 w 4838700"/>
                <a:gd name="connsiteY1172" fmla="*/ 284893 h 885825"/>
                <a:gd name="connsiteX1173" fmla="*/ 2934272 w 4838700"/>
                <a:gd name="connsiteY1173" fmla="*/ 275654 h 885825"/>
                <a:gd name="connsiteX1174" fmla="*/ 2938558 w 4838700"/>
                <a:gd name="connsiteY1174" fmla="*/ 281845 h 885825"/>
                <a:gd name="connsiteX1175" fmla="*/ 2956274 w 4838700"/>
                <a:gd name="connsiteY1175" fmla="*/ 275939 h 885825"/>
                <a:gd name="connsiteX1176" fmla="*/ 2934081 w 4838700"/>
                <a:gd name="connsiteY1176" fmla="*/ 284893 h 885825"/>
                <a:gd name="connsiteX1177" fmla="*/ 2934843 w 4838700"/>
                <a:gd name="connsiteY1177" fmla="*/ 244792 h 885825"/>
                <a:gd name="connsiteX1178" fmla="*/ 2961418 w 4838700"/>
                <a:gd name="connsiteY1178" fmla="*/ 232886 h 885825"/>
                <a:gd name="connsiteX1179" fmla="*/ 2956846 w 4838700"/>
                <a:gd name="connsiteY1179" fmla="*/ 242030 h 885825"/>
                <a:gd name="connsiteX1180" fmla="*/ 2934843 w 4838700"/>
                <a:gd name="connsiteY1180" fmla="*/ 244792 h 885825"/>
                <a:gd name="connsiteX1181" fmla="*/ 2944368 w 4838700"/>
                <a:gd name="connsiteY1181" fmla="*/ 207931 h 885825"/>
                <a:gd name="connsiteX1182" fmla="*/ 2970657 w 4838700"/>
                <a:gd name="connsiteY1182" fmla="*/ 211360 h 885825"/>
                <a:gd name="connsiteX1183" fmla="*/ 2952845 w 4838700"/>
                <a:gd name="connsiteY1183" fmla="*/ 223456 h 885825"/>
                <a:gd name="connsiteX1184" fmla="*/ 2944368 w 4838700"/>
                <a:gd name="connsiteY1184" fmla="*/ 207931 h 885825"/>
                <a:gd name="connsiteX1185" fmla="*/ 2970371 w 4838700"/>
                <a:gd name="connsiteY1185" fmla="*/ 464249 h 885825"/>
                <a:gd name="connsiteX1186" fmla="*/ 2956941 w 4838700"/>
                <a:gd name="connsiteY1186" fmla="*/ 476345 h 885825"/>
                <a:gd name="connsiteX1187" fmla="*/ 2970371 w 4838700"/>
                <a:gd name="connsiteY1187" fmla="*/ 464249 h 885825"/>
                <a:gd name="connsiteX1188" fmla="*/ 2967704 w 4838700"/>
                <a:gd name="connsiteY1188" fmla="*/ 371666 h 885825"/>
                <a:gd name="connsiteX1189" fmla="*/ 2989993 w 4838700"/>
                <a:gd name="connsiteY1189" fmla="*/ 356616 h 885825"/>
                <a:gd name="connsiteX1190" fmla="*/ 2985326 w 4838700"/>
                <a:gd name="connsiteY1190" fmla="*/ 368903 h 885825"/>
                <a:gd name="connsiteX1191" fmla="*/ 2976658 w 4838700"/>
                <a:gd name="connsiteY1191" fmla="*/ 365665 h 885825"/>
                <a:gd name="connsiteX1192" fmla="*/ 2967704 w 4838700"/>
                <a:gd name="connsiteY1192" fmla="*/ 371666 h 885825"/>
                <a:gd name="connsiteX1193" fmla="*/ 2968848 w 4838700"/>
                <a:gd name="connsiteY1193" fmla="*/ 310039 h 885825"/>
                <a:gd name="connsiteX1194" fmla="*/ 2991041 w 4838700"/>
                <a:gd name="connsiteY1194" fmla="*/ 298037 h 885825"/>
                <a:gd name="connsiteX1195" fmla="*/ 2968848 w 4838700"/>
                <a:gd name="connsiteY1195" fmla="*/ 310039 h 885825"/>
                <a:gd name="connsiteX1196" fmla="*/ 2983325 w 4838700"/>
                <a:gd name="connsiteY1196" fmla="*/ 476821 h 885825"/>
                <a:gd name="connsiteX1197" fmla="*/ 2992374 w 4838700"/>
                <a:gd name="connsiteY1197" fmla="*/ 464630 h 885825"/>
                <a:gd name="connsiteX1198" fmla="*/ 2983325 w 4838700"/>
                <a:gd name="connsiteY1198" fmla="*/ 476821 h 885825"/>
                <a:gd name="connsiteX1199" fmla="*/ 2998946 w 4838700"/>
                <a:gd name="connsiteY1199" fmla="*/ 344424 h 885825"/>
                <a:gd name="connsiteX1200" fmla="*/ 3003804 w 4838700"/>
                <a:gd name="connsiteY1200" fmla="*/ 319850 h 885825"/>
                <a:gd name="connsiteX1201" fmla="*/ 3011996 w 4838700"/>
                <a:gd name="connsiteY1201" fmla="*/ 350806 h 885825"/>
                <a:gd name="connsiteX1202" fmla="*/ 2998946 w 4838700"/>
                <a:gd name="connsiteY1202" fmla="*/ 344424 h 885825"/>
                <a:gd name="connsiteX1203" fmla="*/ 3004852 w 4838700"/>
                <a:gd name="connsiteY1203" fmla="*/ 264319 h 885825"/>
                <a:gd name="connsiteX1204" fmla="*/ 3022473 w 4838700"/>
                <a:gd name="connsiteY1204" fmla="*/ 258413 h 885825"/>
                <a:gd name="connsiteX1205" fmla="*/ 3014091 w 4838700"/>
                <a:gd name="connsiteY1205" fmla="*/ 236696 h 885825"/>
                <a:gd name="connsiteX1206" fmla="*/ 3027426 w 4838700"/>
                <a:gd name="connsiteY1206" fmla="*/ 224600 h 885825"/>
                <a:gd name="connsiteX1207" fmla="*/ 3040571 w 4838700"/>
                <a:gd name="connsiteY1207" fmla="*/ 230981 h 885825"/>
                <a:gd name="connsiteX1208" fmla="*/ 3035903 w 4838700"/>
                <a:gd name="connsiteY1208" fmla="*/ 243268 h 885825"/>
                <a:gd name="connsiteX1209" fmla="*/ 3022664 w 4838700"/>
                <a:gd name="connsiteY1209" fmla="*/ 243078 h 885825"/>
                <a:gd name="connsiteX1210" fmla="*/ 3026569 w 4838700"/>
                <a:gd name="connsiteY1210" fmla="*/ 270891 h 885825"/>
                <a:gd name="connsiteX1211" fmla="*/ 3013424 w 4838700"/>
                <a:gd name="connsiteY1211" fmla="*/ 270700 h 885825"/>
                <a:gd name="connsiteX1212" fmla="*/ 3004852 w 4838700"/>
                <a:gd name="connsiteY1212" fmla="*/ 264319 h 885825"/>
                <a:gd name="connsiteX1213" fmla="*/ 3020759 w 4838700"/>
                <a:gd name="connsiteY1213" fmla="*/ 357092 h 885825"/>
                <a:gd name="connsiteX1214" fmla="*/ 3082576 w 4838700"/>
                <a:gd name="connsiteY1214" fmla="*/ 348710 h 885825"/>
                <a:gd name="connsiteX1215" fmla="*/ 3055906 w 4838700"/>
                <a:gd name="connsiteY1215" fmla="*/ 360617 h 885825"/>
                <a:gd name="connsiteX1216" fmla="*/ 3020759 w 4838700"/>
                <a:gd name="connsiteY1216" fmla="*/ 357092 h 885825"/>
                <a:gd name="connsiteX1217" fmla="*/ 3026378 w 4838700"/>
                <a:gd name="connsiteY1217" fmla="*/ 286226 h 885825"/>
                <a:gd name="connsiteX1218" fmla="*/ 3066383 w 4838700"/>
                <a:gd name="connsiteY1218" fmla="*/ 262128 h 885825"/>
                <a:gd name="connsiteX1219" fmla="*/ 3026378 w 4838700"/>
                <a:gd name="connsiteY1219" fmla="*/ 286226 h 885825"/>
                <a:gd name="connsiteX1220" fmla="*/ 3029045 w 4838700"/>
                <a:gd name="connsiteY1220" fmla="*/ 385000 h 885825"/>
                <a:gd name="connsiteX1221" fmla="*/ 3055715 w 4838700"/>
                <a:gd name="connsiteY1221" fmla="*/ 366903 h 885825"/>
                <a:gd name="connsiteX1222" fmla="*/ 3029045 w 4838700"/>
                <a:gd name="connsiteY1222" fmla="*/ 385000 h 885825"/>
                <a:gd name="connsiteX1223" fmla="*/ 3032093 w 4838700"/>
                <a:gd name="connsiteY1223" fmla="*/ 215360 h 885825"/>
                <a:gd name="connsiteX1224" fmla="*/ 3062764 w 4838700"/>
                <a:gd name="connsiteY1224" fmla="*/ 218884 h 885825"/>
                <a:gd name="connsiteX1225" fmla="*/ 3032093 w 4838700"/>
                <a:gd name="connsiteY1225" fmla="*/ 215360 h 885825"/>
                <a:gd name="connsiteX1226" fmla="*/ 3027807 w 4838700"/>
                <a:gd name="connsiteY1226" fmla="*/ 699516 h 885825"/>
                <a:gd name="connsiteX1227" fmla="*/ 3049810 w 4838700"/>
                <a:gd name="connsiteY1227" fmla="*/ 699802 h 885825"/>
                <a:gd name="connsiteX1228" fmla="*/ 3040856 w 4838700"/>
                <a:gd name="connsiteY1228" fmla="*/ 711994 h 885825"/>
                <a:gd name="connsiteX1229" fmla="*/ 3076289 w 4838700"/>
                <a:gd name="connsiteY1229" fmla="*/ 703231 h 885825"/>
                <a:gd name="connsiteX1230" fmla="*/ 3067241 w 4838700"/>
                <a:gd name="connsiteY1230" fmla="*/ 715423 h 885825"/>
                <a:gd name="connsiteX1231" fmla="*/ 3031998 w 4838700"/>
                <a:gd name="connsiteY1231" fmla="*/ 714947 h 885825"/>
                <a:gd name="connsiteX1232" fmla="*/ 3027807 w 4838700"/>
                <a:gd name="connsiteY1232" fmla="*/ 699516 h 885825"/>
                <a:gd name="connsiteX1233" fmla="*/ 3034189 w 4838700"/>
                <a:gd name="connsiteY1233" fmla="*/ 341852 h 885825"/>
                <a:gd name="connsiteX1234" fmla="*/ 3034570 w 4838700"/>
                <a:gd name="connsiteY1234" fmla="*/ 323374 h 885825"/>
                <a:gd name="connsiteX1235" fmla="*/ 3034189 w 4838700"/>
                <a:gd name="connsiteY1235" fmla="*/ 341852 h 885825"/>
                <a:gd name="connsiteX1236" fmla="*/ 3045428 w 4838700"/>
                <a:gd name="connsiteY1236" fmla="*/ 453009 h 885825"/>
                <a:gd name="connsiteX1237" fmla="*/ 3076385 w 4838700"/>
                <a:gd name="connsiteY1237" fmla="*/ 447294 h 885825"/>
                <a:gd name="connsiteX1238" fmla="*/ 3067431 w 4838700"/>
                <a:gd name="connsiteY1238" fmla="*/ 456438 h 885825"/>
                <a:gd name="connsiteX1239" fmla="*/ 3045428 w 4838700"/>
                <a:gd name="connsiteY1239" fmla="*/ 453009 h 885825"/>
                <a:gd name="connsiteX1240" fmla="*/ 3053334 w 4838700"/>
                <a:gd name="connsiteY1240" fmla="*/ 499396 h 885825"/>
                <a:gd name="connsiteX1241" fmla="*/ 3066860 w 4838700"/>
                <a:gd name="connsiteY1241" fmla="*/ 481108 h 885825"/>
                <a:gd name="connsiteX1242" fmla="*/ 3102007 w 4838700"/>
                <a:gd name="connsiteY1242" fmla="*/ 484727 h 885825"/>
                <a:gd name="connsiteX1243" fmla="*/ 3053334 w 4838700"/>
                <a:gd name="connsiteY1243" fmla="*/ 499396 h 885825"/>
                <a:gd name="connsiteX1244" fmla="*/ 3079242 w 4838700"/>
                <a:gd name="connsiteY1244" fmla="*/ 286988 h 885825"/>
                <a:gd name="connsiteX1245" fmla="*/ 3092196 w 4838700"/>
                <a:gd name="connsiteY1245" fmla="*/ 299561 h 885825"/>
                <a:gd name="connsiteX1246" fmla="*/ 3083243 w 4838700"/>
                <a:gd name="connsiteY1246" fmla="*/ 311753 h 885825"/>
                <a:gd name="connsiteX1247" fmla="*/ 3069908 w 4838700"/>
                <a:gd name="connsiteY1247" fmla="*/ 320802 h 885825"/>
                <a:gd name="connsiteX1248" fmla="*/ 3056858 w 4838700"/>
                <a:gd name="connsiteY1248" fmla="*/ 311372 h 885825"/>
                <a:gd name="connsiteX1249" fmla="*/ 3079433 w 4838700"/>
                <a:gd name="connsiteY1249" fmla="*/ 283940 h 885825"/>
                <a:gd name="connsiteX1250" fmla="*/ 3079242 w 4838700"/>
                <a:gd name="connsiteY1250" fmla="*/ 286988 h 885825"/>
                <a:gd name="connsiteX1251" fmla="*/ 3057620 w 4838700"/>
                <a:gd name="connsiteY1251" fmla="*/ 508730 h 885825"/>
                <a:gd name="connsiteX1252" fmla="*/ 3071051 w 4838700"/>
                <a:gd name="connsiteY1252" fmla="*/ 499681 h 885825"/>
                <a:gd name="connsiteX1253" fmla="*/ 3075242 w 4838700"/>
                <a:gd name="connsiteY1253" fmla="*/ 512064 h 885825"/>
                <a:gd name="connsiteX1254" fmla="*/ 3057620 w 4838700"/>
                <a:gd name="connsiteY1254" fmla="*/ 508730 h 885825"/>
                <a:gd name="connsiteX1255" fmla="*/ 3089434 w 4838700"/>
                <a:gd name="connsiteY1255" fmla="*/ 450628 h 885825"/>
                <a:gd name="connsiteX1256" fmla="*/ 3094101 w 4838700"/>
                <a:gd name="connsiteY1256" fmla="*/ 438341 h 885825"/>
                <a:gd name="connsiteX1257" fmla="*/ 3115913 w 4838700"/>
                <a:gd name="connsiteY1257" fmla="*/ 454057 h 885825"/>
                <a:gd name="connsiteX1258" fmla="*/ 3089434 w 4838700"/>
                <a:gd name="connsiteY1258" fmla="*/ 450628 h 885825"/>
                <a:gd name="connsiteX1259" fmla="*/ 3127819 w 4838700"/>
                <a:gd name="connsiteY1259" fmla="*/ 275463 h 885825"/>
                <a:gd name="connsiteX1260" fmla="*/ 3110198 w 4838700"/>
                <a:gd name="connsiteY1260" fmla="*/ 278321 h 885825"/>
                <a:gd name="connsiteX1261" fmla="*/ 3106007 w 4838700"/>
                <a:gd name="connsiteY1261" fmla="*/ 265938 h 885825"/>
                <a:gd name="connsiteX1262" fmla="*/ 3092863 w 4838700"/>
                <a:gd name="connsiteY1262" fmla="*/ 262604 h 885825"/>
                <a:gd name="connsiteX1263" fmla="*/ 3132582 w 4838700"/>
                <a:gd name="connsiteY1263" fmla="*/ 256984 h 885825"/>
                <a:gd name="connsiteX1264" fmla="*/ 3150108 w 4838700"/>
                <a:gd name="connsiteY1264" fmla="*/ 260318 h 885825"/>
                <a:gd name="connsiteX1265" fmla="*/ 3136868 w 4838700"/>
                <a:gd name="connsiteY1265" fmla="*/ 263176 h 885825"/>
                <a:gd name="connsiteX1266" fmla="*/ 3127819 w 4838700"/>
                <a:gd name="connsiteY1266" fmla="*/ 275463 h 885825"/>
                <a:gd name="connsiteX1267" fmla="*/ 3119628 w 4838700"/>
                <a:gd name="connsiteY1267" fmla="*/ 491204 h 885825"/>
                <a:gd name="connsiteX1268" fmla="*/ 3098006 w 4838700"/>
                <a:gd name="connsiteY1268" fmla="*/ 469297 h 885825"/>
                <a:gd name="connsiteX1269" fmla="*/ 3128677 w 4838700"/>
                <a:gd name="connsiteY1269" fmla="*/ 479012 h 885825"/>
                <a:gd name="connsiteX1270" fmla="*/ 3119628 w 4838700"/>
                <a:gd name="connsiteY1270" fmla="*/ 491204 h 885825"/>
                <a:gd name="connsiteX1271" fmla="*/ 3123057 w 4838700"/>
                <a:gd name="connsiteY1271" fmla="*/ 293846 h 885825"/>
                <a:gd name="connsiteX1272" fmla="*/ 3123248 w 4838700"/>
                <a:gd name="connsiteY1272" fmla="*/ 284607 h 885825"/>
                <a:gd name="connsiteX1273" fmla="*/ 3123057 w 4838700"/>
                <a:gd name="connsiteY1273" fmla="*/ 293846 h 885825"/>
                <a:gd name="connsiteX1274" fmla="*/ 3124581 w 4838700"/>
                <a:gd name="connsiteY1274" fmla="*/ 707136 h 885825"/>
                <a:gd name="connsiteX1275" fmla="*/ 3146679 w 4838700"/>
                <a:gd name="connsiteY1275" fmla="*/ 707422 h 885825"/>
                <a:gd name="connsiteX1276" fmla="*/ 3128963 w 4838700"/>
                <a:gd name="connsiteY1276" fmla="*/ 713327 h 885825"/>
                <a:gd name="connsiteX1277" fmla="*/ 3124581 w 4838700"/>
                <a:gd name="connsiteY1277" fmla="*/ 707136 h 885825"/>
                <a:gd name="connsiteX1278" fmla="*/ 3248025 w 4838700"/>
                <a:gd name="connsiteY1278" fmla="*/ 705898 h 885825"/>
                <a:gd name="connsiteX1279" fmla="*/ 3248311 w 4838700"/>
                <a:gd name="connsiteY1279" fmla="*/ 687419 h 885825"/>
                <a:gd name="connsiteX1280" fmla="*/ 3270218 w 4838700"/>
                <a:gd name="connsiteY1280" fmla="*/ 693896 h 885825"/>
                <a:gd name="connsiteX1281" fmla="*/ 3283173 w 4838700"/>
                <a:gd name="connsiteY1281" fmla="*/ 712565 h 885825"/>
                <a:gd name="connsiteX1282" fmla="*/ 3265837 w 4838700"/>
                <a:gd name="connsiteY1282" fmla="*/ 699992 h 885825"/>
                <a:gd name="connsiteX1283" fmla="*/ 3265646 w 4838700"/>
                <a:gd name="connsiteY1283" fmla="*/ 712375 h 885825"/>
                <a:gd name="connsiteX1284" fmla="*/ 3203829 w 4838700"/>
                <a:gd name="connsiteY1284" fmla="*/ 714566 h 885825"/>
                <a:gd name="connsiteX1285" fmla="*/ 3204019 w 4838700"/>
                <a:gd name="connsiteY1285" fmla="*/ 702278 h 885825"/>
                <a:gd name="connsiteX1286" fmla="*/ 3181826 w 4838700"/>
                <a:gd name="connsiteY1286" fmla="*/ 714280 h 885825"/>
                <a:gd name="connsiteX1287" fmla="*/ 3168587 w 4838700"/>
                <a:gd name="connsiteY1287" fmla="*/ 714089 h 885825"/>
                <a:gd name="connsiteX1288" fmla="*/ 3151061 w 4838700"/>
                <a:gd name="connsiteY1288" fmla="*/ 710755 h 885825"/>
                <a:gd name="connsiteX1289" fmla="*/ 3155728 w 4838700"/>
                <a:gd name="connsiteY1289" fmla="*/ 695420 h 885825"/>
                <a:gd name="connsiteX1290" fmla="*/ 3182017 w 4838700"/>
                <a:gd name="connsiteY1290" fmla="*/ 701993 h 885825"/>
                <a:gd name="connsiteX1291" fmla="*/ 3191066 w 4838700"/>
                <a:gd name="connsiteY1291" fmla="*/ 689801 h 885825"/>
                <a:gd name="connsiteX1292" fmla="*/ 3195257 w 4838700"/>
                <a:gd name="connsiteY1292" fmla="*/ 699135 h 885825"/>
                <a:gd name="connsiteX1293" fmla="*/ 3217450 w 4838700"/>
                <a:gd name="connsiteY1293" fmla="*/ 690277 h 885825"/>
                <a:gd name="connsiteX1294" fmla="*/ 3212687 w 4838700"/>
                <a:gd name="connsiteY1294" fmla="*/ 708660 h 885825"/>
                <a:gd name="connsiteX1295" fmla="*/ 3248025 w 4838700"/>
                <a:gd name="connsiteY1295" fmla="*/ 705898 h 885825"/>
                <a:gd name="connsiteX1296" fmla="*/ 3164300 w 4838700"/>
                <a:gd name="connsiteY1296" fmla="*/ 448723 h 885825"/>
                <a:gd name="connsiteX1297" fmla="*/ 3199638 w 4838700"/>
                <a:gd name="connsiteY1297" fmla="*/ 439960 h 885825"/>
                <a:gd name="connsiteX1298" fmla="*/ 3221641 w 4838700"/>
                <a:gd name="connsiteY1298" fmla="*/ 443389 h 885825"/>
                <a:gd name="connsiteX1299" fmla="*/ 3225832 w 4838700"/>
                <a:gd name="connsiteY1299" fmla="*/ 455771 h 885825"/>
                <a:gd name="connsiteX1300" fmla="*/ 3164300 w 4838700"/>
                <a:gd name="connsiteY1300" fmla="*/ 448723 h 885825"/>
                <a:gd name="connsiteX1301" fmla="*/ 3167253 w 4838700"/>
                <a:gd name="connsiteY1301" fmla="*/ 276034 h 885825"/>
                <a:gd name="connsiteX1302" fmla="*/ 3176302 w 4838700"/>
                <a:gd name="connsiteY1302" fmla="*/ 260699 h 885825"/>
                <a:gd name="connsiteX1303" fmla="*/ 3193828 w 4838700"/>
                <a:gd name="connsiteY1303" fmla="*/ 264033 h 885825"/>
                <a:gd name="connsiteX1304" fmla="*/ 3198019 w 4838700"/>
                <a:gd name="connsiteY1304" fmla="*/ 276416 h 885825"/>
                <a:gd name="connsiteX1305" fmla="*/ 3189065 w 4838700"/>
                <a:gd name="connsiteY1305" fmla="*/ 282416 h 885825"/>
                <a:gd name="connsiteX1306" fmla="*/ 3167253 w 4838700"/>
                <a:gd name="connsiteY1306" fmla="*/ 276034 h 885825"/>
                <a:gd name="connsiteX1307" fmla="*/ 3188970 w 4838700"/>
                <a:gd name="connsiteY1307" fmla="*/ 297942 h 885825"/>
                <a:gd name="connsiteX1308" fmla="*/ 3206687 w 4838700"/>
                <a:gd name="connsiteY1308" fmla="*/ 288893 h 885825"/>
                <a:gd name="connsiteX1309" fmla="*/ 3206496 w 4838700"/>
                <a:gd name="connsiteY1309" fmla="*/ 298133 h 885825"/>
                <a:gd name="connsiteX1310" fmla="*/ 3188970 w 4838700"/>
                <a:gd name="connsiteY1310" fmla="*/ 297942 h 885825"/>
                <a:gd name="connsiteX1311" fmla="*/ 3211068 w 4838700"/>
                <a:gd name="connsiteY1311" fmla="*/ 285941 h 885825"/>
                <a:gd name="connsiteX1312" fmla="*/ 3220117 w 4838700"/>
                <a:gd name="connsiteY1312" fmla="*/ 273749 h 885825"/>
                <a:gd name="connsiteX1313" fmla="*/ 3250597 w 4838700"/>
                <a:gd name="connsiteY1313" fmla="*/ 289560 h 885825"/>
                <a:gd name="connsiteX1314" fmla="*/ 3211068 w 4838700"/>
                <a:gd name="connsiteY1314" fmla="*/ 285941 h 885825"/>
                <a:gd name="connsiteX1315" fmla="*/ 3214688 w 4838700"/>
                <a:gd name="connsiteY1315" fmla="*/ 335280 h 885825"/>
                <a:gd name="connsiteX1316" fmla="*/ 3223832 w 4838700"/>
                <a:gd name="connsiteY1316" fmla="*/ 316897 h 885825"/>
                <a:gd name="connsiteX1317" fmla="*/ 3227927 w 4838700"/>
                <a:gd name="connsiteY1317" fmla="*/ 335471 h 885825"/>
                <a:gd name="connsiteX1318" fmla="*/ 3214688 w 4838700"/>
                <a:gd name="connsiteY1318" fmla="*/ 335280 h 885825"/>
                <a:gd name="connsiteX1319" fmla="*/ 3238595 w 4838700"/>
                <a:gd name="connsiteY1319" fmla="*/ 221551 h 885825"/>
                <a:gd name="connsiteX1320" fmla="*/ 3300317 w 4838700"/>
                <a:gd name="connsiteY1320" fmla="*/ 210121 h 885825"/>
                <a:gd name="connsiteX1321" fmla="*/ 3300222 w 4838700"/>
                <a:gd name="connsiteY1321" fmla="*/ 216313 h 885825"/>
                <a:gd name="connsiteX1322" fmla="*/ 3304604 w 4838700"/>
                <a:gd name="connsiteY1322" fmla="*/ 216408 h 885825"/>
                <a:gd name="connsiteX1323" fmla="*/ 3295269 w 4838700"/>
                <a:gd name="connsiteY1323" fmla="*/ 247079 h 885825"/>
                <a:gd name="connsiteX1324" fmla="*/ 3291269 w 4838700"/>
                <a:gd name="connsiteY1324" fmla="*/ 225457 h 885825"/>
                <a:gd name="connsiteX1325" fmla="*/ 3286982 w 4838700"/>
                <a:gd name="connsiteY1325" fmla="*/ 219266 h 885825"/>
                <a:gd name="connsiteX1326" fmla="*/ 3238595 w 4838700"/>
                <a:gd name="connsiteY1326" fmla="*/ 221551 h 885825"/>
                <a:gd name="connsiteX1327" fmla="*/ 3244120 w 4838700"/>
                <a:gd name="connsiteY1327" fmla="*/ 415957 h 885825"/>
                <a:gd name="connsiteX1328" fmla="*/ 3261932 w 4838700"/>
                <a:gd name="connsiteY1328" fmla="*/ 407003 h 885825"/>
                <a:gd name="connsiteX1329" fmla="*/ 3244120 w 4838700"/>
                <a:gd name="connsiteY1329" fmla="*/ 415957 h 885825"/>
                <a:gd name="connsiteX1330" fmla="*/ 3276314 w 4838700"/>
                <a:gd name="connsiteY1330" fmla="*/ 330041 h 885825"/>
                <a:gd name="connsiteX1331" fmla="*/ 3280410 w 4838700"/>
                <a:gd name="connsiteY1331" fmla="*/ 348615 h 885825"/>
                <a:gd name="connsiteX1332" fmla="*/ 3276314 w 4838700"/>
                <a:gd name="connsiteY1332" fmla="*/ 330041 h 885825"/>
                <a:gd name="connsiteX1333" fmla="*/ 3279362 w 4838700"/>
                <a:gd name="connsiteY1333" fmla="*/ 413385 h 885825"/>
                <a:gd name="connsiteX1334" fmla="*/ 3288602 w 4838700"/>
                <a:gd name="connsiteY1334" fmla="*/ 388810 h 885825"/>
                <a:gd name="connsiteX1335" fmla="*/ 3279362 w 4838700"/>
                <a:gd name="connsiteY1335" fmla="*/ 413385 h 885825"/>
                <a:gd name="connsiteX1336" fmla="*/ 3329464 w 4838700"/>
                <a:gd name="connsiteY1336" fmla="*/ 309277 h 885825"/>
                <a:gd name="connsiteX1337" fmla="*/ 3281172 w 4838700"/>
                <a:gd name="connsiteY1337" fmla="*/ 302419 h 885825"/>
                <a:gd name="connsiteX1338" fmla="*/ 3333941 w 4838700"/>
                <a:gd name="connsiteY1338" fmla="*/ 303181 h 885825"/>
                <a:gd name="connsiteX1339" fmla="*/ 3333655 w 4838700"/>
                <a:gd name="connsiteY1339" fmla="*/ 318611 h 885825"/>
                <a:gd name="connsiteX1340" fmla="*/ 3329083 w 4838700"/>
                <a:gd name="connsiteY1340" fmla="*/ 327755 h 885825"/>
                <a:gd name="connsiteX1341" fmla="*/ 3320320 w 4838700"/>
                <a:gd name="connsiteY1341" fmla="*/ 327660 h 885825"/>
                <a:gd name="connsiteX1342" fmla="*/ 3316129 w 4838700"/>
                <a:gd name="connsiteY1342" fmla="*/ 315277 h 885825"/>
                <a:gd name="connsiteX1343" fmla="*/ 3329464 w 4838700"/>
                <a:gd name="connsiteY1343" fmla="*/ 309277 h 885825"/>
                <a:gd name="connsiteX1344" fmla="*/ 3346799 w 4838700"/>
                <a:gd name="connsiteY1344" fmla="*/ 324993 h 885825"/>
                <a:gd name="connsiteX1345" fmla="*/ 3324606 w 4838700"/>
                <a:gd name="connsiteY1345" fmla="*/ 336995 h 885825"/>
                <a:gd name="connsiteX1346" fmla="*/ 3346799 w 4838700"/>
                <a:gd name="connsiteY1346" fmla="*/ 324993 h 885825"/>
                <a:gd name="connsiteX1347" fmla="*/ 3296412 w 4838700"/>
                <a:gd name="connsiteY1347" fmla="*/ 712756 h 885825"/>
                <a:gd name="connsiteX1348" fmla="*/ 3296603 w 4838700"/>
                <a:gd name="connsiteY1348" fmla="*/ 703517 h 885825"/>
                <a:gd name="connsiteX1349" fmla="*/ 3305270 w 4838700"/>
                <a:gd name="connsiteY1349" fmla="*/ 709803 h 885825"/>
                <a:gd name="connsiteX1350" fmla="*/ 3314319 w 4838700"/>
                <a:gd name="connsiteY1350" fmla="*/ 694563 h 885825"/>
                <a:gd name="connsiteX1351" fmla="*/ 3353657 w 4838700"/>
                <a:gd name="connsiteY1351" fmla="*/ 713613 h 885825"/>
                <a:gd name="connsiteX1352" fmla="*/ 3331750 w 4838700"/>
                <a:gd name="connsiteY1352" fmla="*/ 707136 h 885825"/>
                <a:gd name="connsiteX1353" fmla="*/ 3357848 w 4838700"/>
                <a:gd name="connsiteY1353" fmla="*/ 729139 h 885825"/>
                <a:gd name="connsiteX1354" fmla="*/ 3322511 w 4838700"/>
                <a:gd name="connsiteY1354" fmla="*/ 734759 h 885825"/>
                <a:gd name="connsiteX1355" fmla="*/ 3331655 w 4838700"/>
                <a:gd name="connsiteY1355" fmla="*/ 716375 h 885825"/>
                <a:gd name="connsiteX1356" fmla="*/ 3296412 w 4838700"/>
                <a:gd name="connsiteY1356" fmla="*/ 712756 h 885825"/>
                <a:gd name="connsiteX1357" fmla="*/ 3303556 w 4838700"/>
                <a:gd name="connsiteY1357" fmla="*/ 546354 h 885825"/>
                <a:gd name="connsiteX1358" fmla="*/ 3325559 w 4838700"/>
                <a:gd name="connsiteY1358" fmla="*/ 546640 h 885825"/>
                <a:gd name="connsiteX1359" fmla="*/ 3321082 w 4838700"/>
                <a:gd name="connsiteY1359" fmla="*/ 552736 h 885825"/>
                <a:gd name="connsiteX1360" fmla="*/ 3330035 w 4838700"/>
                <a:gd name="connsiteY1360" fmla="*/ 543592 h 885825"/>
                <a:gd name="connsiteX1361" fmla="*/ 3338608 w 4838700"/>
                <a:gd name="connsiteY1361" fmla="*/ 559118 h 885825"/>
                <a:gd name="connsiteX1362" fmla="*/ 3307842 w 4838700"/>
                <a:gd name="connsiteY1362" fmla="*/ 555593 h 885825"/>
                <a:gd name="connsiteX1363" fmla="*/ 3303556 w 4838700"/>
                <a:gd name="connsiteY1363" fmla="*/ 546354 h 885825"/>
                <a:gd name="connsiteX1364" fmla="*/ 3309557 w 4838700"/>
                <a:gd name="connsiteY1364" fmla="*/ 450818 h 885825"/>
                <a:gd name="connsiteX1365" fmla="*/ 3327273 w 4838700"/>
                <a:gd name="connsiteY1365" fmla="*/ 441770 h 885825"/>
                <a:gd name="connsiteX1366" fmla="*/ 3327083 w 4838700"/>
                <a:gd name="connsiteY1366" fmla="*/ 454152 h 885825"/>
                <a:gd name="connsiteX1367" fmla="*/ 3309557 w 4838700"/>
                <a:gd name="connsiteY1367" fmla="*/ 450818 h 885825"/>
                <a:gd name="connsiteX1368" fmla="*/ 3330131 w 4838700"/>
                <a:gd name="connsiteY1368" fmla="*/ 534448 h 885825"/>
                <a:gd name="connsiteX1369" fmla="*/ 3339275 w 4838700"/>
                <a:gd name="connsiteY1369" fmla="*/ 516064 h 885825"/>
                <a:gd name="connsiteX1370" fmla="*/ 3343275 w 4838700"/>
                <a:gd name="connsiteY1370" fmla="*/ 537686 h 885825"/>
                <a:gd name="connsiteX1371" fmla="*/ 3330131 w 4838700"/>
                <a:gd name="connsiteY1371" fmla="*/ 534448 h 885825"/>
                <a:gd name="connsiteX1372" fmla="*/ 3338894 w 4838700"/>
                <a:gd name="connsiteY1372" fmla="*/ 540734 h 885825"/>
                <a:gd name="connsiteX1373" fmla="*/ 3356419 w 4838700"/>
                <a:gd name="connsiteY1373" fmla="*/ 544068 h 885825"/>
                <a:gd name="connsiteX1374" fmla="*/ 3356229 w 4838700"/>
                <a:gd name="connsiteY1374" fmla="*/ 556451 h 885825"/>
                <a:gd name="connsiteX1375" fmla="*/ 3338894 w 4838700"/>
                <a:gd name="connsiteY1375" fmla="*/ 540734 h 885825"/>
                <a:gd name="connsiteX1376" fmla="*/ 3353657 w 4838700"/>
                <a:gd name="connsiteY1376" fmla="*/ 445294 h 885825"/>
                <a:gd name="connsiteX1377" fmla="*/ 3357848 w 4838700"/>
                <a:gd name="connsiteY1377" fmla="*/ 457676 h 885825"/>
                <a:gd name="connsiteX1378" fmla="*/ 3375469 w 4838700"/>
                <a:gd name="connsiteY1378" fmla="*/ 457962 h 885825"/>
                <a:gd name="connsiteX1379" fmla="*/ 3344609 w 4838700"/>
                <a:gd name="connsiteY1379" fmla="*/ 460629 h 885825"/>
                <a:gd name="connsiteX1380" fmla="*/ 3344894 w 4838700"/>
                <a:gd name="connsiteY1380" fmla="*/ 445199 h 885825"/>
                <a:gd name="connsiteX1381" fmla="*/ 3389090 w 4838700"/>
                <a:gd name="connsiteY1381" fmla="*/ 430435 h 885825"/>
                <a:gd name="connsiteX1382" fmla="*/ 3353657 w 4838700"/>
                <a:gd name="connsiteY1382" fmla="*/ 445294 h 885825"/>
                <a:gd name="connsiteX1383" fmla="*/ 3367850 w 4838700"/>
                <a:gd name="connsiteY1383" fmla="*/ 383858 h 885825"/>
                <a:gd name="connsiteX1384" fmla="*/ 3389852 w 4838700"/>
                <a:gd name="connsiteY1384" fmla="*/ 381095 h 885825"/>
                <a:gd name="connsiteX1385" fmla="*/ 3389662 w 4838700"/>
                <a:gd name="connsiteY1385" fmla="*/ 393478 h 885825"/>
                <a:gd name="connsiteX1386" fmla="*/ 3380994 w 4838700"/>
                <a:gd name="connsiteY1386" fmla="*/ 384048 h 885825"/>
                <a:gd name="connsiteX1387" fmla="*/ 3367850 w 4838700"/>
                <a:gd name="connsiteY1387" fmla="*/ 383858 h 885825"/>
                <a:gd name="connsiteX1388" fmla="*/ 3416332 w 4838700"/>
                <a:gd name="connsiteY1388" fmla="*/ 378428 h 885825"/>
                <a:gd name="connsiteX1389" fmla="*/ 3394329 w 4838700"/>
                <a:gd name="connsiteY1389" fmla="*/ 381191 h 885825"/>
                <a:gd name="connsiteX1390" fmla="*/ 3390424 w 4838700"/>
                <a:gd name="connsiteY1390" fmla="*/ 350330 h 885825"/>
                <a:gd name="connsiteX1391" fmla="*/ 3425476 w 4838700"/>
                <a:gd name="connsiteY1391" fmla="*/ 356997 h 885825"/>
                <a:gd name="connsiteX1392" fmla="*/ 3403283 w 4838700"/>
                <a:gd name="connsiteY1392" fmla="*/ 368999 h 885825"/>
                <a:gd name="connsiteX1393" fmla="*/ 3420713 w 4838700"/>
                <a:gd name="connsiteY1393" fmla="*/ 381571 h 885825"/>
                <a:gd name="connsiteX1394" fmla="*/ 3416332 w 4838700"/>
                <a:gd name="connsiteY1394" fmla="*/ 378428 h 885825"/>
                <a:gd name="connsiteX1395" fmla="*/ 3402902 w 4838700"/>
                <a:gd name="connsiteY1395" fmla="*/ 390525 h 885825"/>
                <a:gd name="connsiteX1396" fmla="*/ 3424714 w 4838700"/>
                <a:gd name="connsiteY1396" fmla="*/ 400145 h 885825"/>
                <a:gd name="connsiteX1397" fmla="*/ 3398234 w 4838700"/>
                <a:gd name="connsiteY1397" fmla="*/ 409004 h 885825"/>
                <a:gd name="connsiteX1398" fmla="*/ 3402902 w 4838700"/>
                <a:gd name="connsiteY1398" fmla="*/ 390525 h 885825"/>
                <a:gd name="connsiteX1399" fmla="*/ 3425285 w 4838700"/>
                <a:gd name="connsiteY1399" fmla="*/ 643795 h 885825"/>
                <a:gd name="connsiteX1400" fmla="*/ 3438335 w 4838700"/>
                <a:gd name="connsiteY1400" fmla="*/ 653225 h 885825"/>
                <a:gd name="connsiteX1401" fmla="*/ 3451860 w 4838700"/>
                <a:gd name="connsiteY1401" fmla="*/ 634937 h 885825"/>
                <a:gd name="connsiteX1402" fmla="*/ 3451479 w 4838700"/>
                <a:gd name="connsiteY1402" fmla="*/ 656463 h 885825"/>
                <a:gd name="connsiteX1403" fmla="*/ 3425285 w 4838700"/>
                <a:gd name="connsiteY1403" fmla="*/ 643795 h 885825"/>
                <a:gd name="connsiteX1404" fmla="*/ 3496151 w 4838700"/>
                <a:gd name="connsiteY1404" fmla="*/ 620173 h 885825"/>
                <a:gd name="connsiteX1405" fmla="*/ 3496437 w 4838700"/>
                <a:gd name="connsiteY1405" fmla="*/ 604742 h 885825"/>
                <a:gd name="connsiteX1406" fmla="*/ 3509677 w 4838700"/>
                <a:gd name="connsiteY1406" fmla="*/ 601885 h 885825"/>
                <a:gd name="connsiteX1407" fmla="*/ 3514058 w 4838700"/>
                <a:gd name="connsiteY1407" fmla="*/ 605028 h 885825"/>
                <a:gd name="connsiteX1408" fmla="*/ 3496151 w 4838700"/>
                <a:gd name="connsiteY1408" fmla="*/ 620173 h 885825"/>
                <a:gd name="connsiteX1409" fmla="*/ 3509201 w 4838700"/>
                <a:gd name="connsiteY1409" fmla="*/ 632746 h 885825"/>
                <a:gd name="connsiteX1410" fmla="*/ 3513296 w 4838700"/>
                <a:gd name="connsiteY1410" fmla="*/ 651320 h 885825"/>
                <a:gd name="connsiteX1411" fmla="*/ 3509201 w 4838700"/>
                <a:gd name="connsiteY1411" fmla="*/ 632746 h 885825"/>
                <a:gd name="connsiteX1412" fmla="*/ 3535394 w 4838700"/>
                <a:gd name="connsiteY1412" fmla="*/ 642366 h 885825"/>
                <a:gd name="connsiteX1413" fmla="*/ 3548825 w 4838700"/>
                <a:gd name="connsiteY1413" fmla="*/ 627126 h 885825"/>
                <a:gd name="connsiteX1414" fmla="*/ 3535394 w 4838700"/>
                <a:gd name="connsiteY1414" fmla="*/ 642366 h 885825"/>
                <a:gd name="connsiteX1415" fmla="*/ 3566636 w 4838700"/>
                <a:gd name="connsiteY1415" fmla="*/ 621221 h 885825"/>
                <a:gd name="connsiteX1416" fmla="*/ 3570923 w 4838700"/>
                <a:gd name="connsiteY1416" fmla="*/ 627412 h 885825"/>
                <a:gd name="connsiteX1417" fmla="*/ 3584067 w 4838700"/>
                <a:gd name="connsiteY1417" fmla="*/ 630650 h 885825"/>
                <a:gd name="connsiteX1418" fmla="*/ 3566256 w 4838700"/>
                <a:gd name="connsiteY1418" fmla="*/ 639604 h 885825"/>
                <a:gd name="connsiteX1419" fmla="*/ 3566636 w 4838700"/>
                <a:gd name="connsiteY1419" fmla="*/ 621221 h 885825"/>
                <a:gd name="connsiteX1420" fmla="*/ 3561779 w 4838700"/>
                <a:gd name="connsiteY1420" fmla="*/ 648938 h 885825"/>
                <a:gd name="connsiteX1421" fmla="*/ 3583686 w 4838700"/>
                <a:gd name="connsiteY1421" fmla="*/ 658463 h 885825"/>
                <a:gd name="connsiteX1422" fmla="*/ 3565969 w 4838700"/>
                <a:gd name="connsiteY1422" fmla="*/ 661321 h 885825"/>
                <a:gd name="connsiteX1423" fmla="*/ 3561779 w 4838700"/>
                <a:gd name="connsiteY1423" fmla="*/ 648938 h 885825"/>
                <a:gd name="connsiteX1424" fmla="*/ 3587210 w 4838700"/>
                <a:gd name="connsiteY1424" fmla="*/ 421100 h 885825"/>
                <a:gd name="connsiteX1425" fmla="*/ 3574256 w 4838700"/>
                <a:gd name="connsiteY1425" fmla="*/ 405479 h 885825"/>
                <a:gd name="connsiteX1426" fmla="*/ 3587591 w 4838700"/>
                <a:gd name="connsiteY1426" fmla="*/ 396430 h 885825"/>
                <a:gd name="connsiteX1427" fmla="*/ 3596164 w 4838700"/>
                <a:gd name="connsiteY1427" fmla="*/ 411956 h 885825"/>
                <a:gd name="connsiteX1428" fmla="*/ 3626930 w 4838700"/>
                <a:gd name="connsiteY1428" fmla="*/ 412433 h 885825"/>
                <a:gd name="connsiteX1429" fmla="*/ 3626834 w 4838700"/>
                <a:gd name="connsiteY1429" fmla="*/ 421672 h 885825"/>
                <a:gd name="connsiteX1430" fmla="*/ 3587210 w 4838700"/>
                <a:gd name="connsiteY1430" fmla="*/ 421100 h 885825"/>
                <a:gd name="connsiteX1431" fmla="*/ 3588353 w 4838700"/>
                <a:gd name="connsiteY1431" fmla="*/ 640080 h 885825"/>
                <a:gd name="connsiteX1432" fmla="*/ 3610451 w 4838700"/>
                <a:gd name="connsiteY1432" fmla="*/ 634175 h 885825"/>
                <a:gd name="connsiteX1433" fmla="*/ 3618929 w 4838700"/>
                <a:gd name="connsiteY1433" fmla="*/ 655892 h 885825"/>
                <a:gd name="connsiteX1434" fmla="*/ 3588353 w 4838700"/>
                <a:gd name="connsiteY1434" fmla="*/ 640080 h 885825"/>
                <a:gd name="connsiteX1435" fmla="*/ 3597498 w 4838700"/>
                <a:gd name="connsiteY1435" fmla="*/ 615505 h 885825"/>
                <a:gd name="connsiteX1436" fmla="*/ 3619500 w 4838700"/>
                <a:gd name="connsiteY1436" fmla="*/ 615791 h 885825"/>
                <a:gd name="connsiteX1437" fmla="*/ 3597212 w 4838700"/>
                <a:gd name="connsiteY1437" fmla="*/ 633984 h 885825"/>
                <a:gd name="connsiteX1438" fmla="*/ 3597498 w 4838700"/>
                <a:gd name="connsiteY1438" fmla="*/ 615505 h 885825"/>
                <a:gd name="connsiteX1439" fmla="*/ 3602069 w 4838700"/>
                <a:gd name="connsiteY1439" fmla="*/ 603313 h 885825"/>
                <a:gd name="connsiteX1440" fmla="*/ 3615595 w 4838700"/>
                <a:gd name="connsiteY1440" fmla="*/ 581882 h 885825"/>
                <a:gd name="connsiteX1441" fmla="*/ 3624358 w 4838700"/>
                <a:gd name="connsiteY1441" fmla="*/ 585121 h 885825"/>
                <a:gd name="connsiteX1442" fmla="*/ 3606356 w 4838700"/>
                <a:gd name="connsiteY1442" fmla="*/ 609505 h 885825"/>
                <a:gd name="connsiteX1443" fmla="*/ 3602069 w 4838700"/>
                <a:gd name="connsiteY1443" fmla="*/ 603313 h 885825"/>
                <a:gd name="connsiteX1444" fmla="*/ 3694271 w 4838700"/>
                <a:gd name="connsiteY1444" fmla="*/ 629317 h 885825"/>
                <a:gd name="connsiteX1445" fmla="*/ 3737991 w 4838700"/>
                <a:gd name="connsiteY1445" fmla="*/ 648462 h 885825"/>
                <a:gd name="connsiteX1446" fmla="*/ 3711702 w 4838700"/>
                <a:gd name="connsiteY1446" fmla="*/ 635699 h 885825"/>
                <a:gd name="connsiteX1447" fmla="*/ 3698367 w 4838700"/>
                <a:gd name="connsiteY1447" fmla="*/ 644747 h 885825"/>
                <a:gd name="connsiteX1448" fmla="*/ 3694271 w 4838700"/>
                <a:gd name="connsiteY1448" fmla="*/ 629317 h 885825"/>
                <a:gd name="connsiteX1449" fmla="*/ 3671888 w 4838700"/>
                <a:gd name="connsiteY1449" fmla="*/ 647509 h 885825"/>
                <a:gd name="connsiteX1450" fmla="*/ 3672078 w 4838700"/>
                <a:gd name="connsiteY1450" fmla="*/ 635127 h 885825"/>
                <a:gd name="connsiteX1451" fmla="*/ 3641027 w 4838700"/>
                <a:gd name="connsiteY1451" fmla="*/ 650081 h 885825"/>
                <a:gd name="connsiteX1452" fmla="*/ 3623691 w 4838700"/>
                <a:gd name="connsiteY1452" fmla="*/ 631317 h 885825"/>
                <a:gd name="connsiteX1453" fmla="*/ 3672459 w 4838700"/>
                <a:gd name="connsiteY1453" fmla="*/ 610457 h 885825"/>
                <a:gd name="connsiteX1454" fmla="*/ 3694271 w 4838700"/>
                <a:gd name="connsiteY1454" fmla="*/ 623126 h 885825"/>
                <a:gd name="connsiteX1455" fmla="*/ 3671888 w 4838700"/>
                <a:gd name="connsiteY1455" fmla="*/ 647509 h 885825"/>
                <a:gd name="connsiteX1456" fmla="*/ 3655790 w 4838700"/>
                <a:gd name="connsiteY1456" fmla="*/ 548545 h 885825"/>
                <a:gd name="connsiteX1457" fmla="*/ 3660458 w 4838700"/>
                <a:gd name="connsiteY1457" fmla="*/ 533209 h 885825"/>
                <a:gd name="connsiteX1458" fmla="*/ 3673316 w 4838700"/>
                <a:gd name="connsiteY1458" fmla="*/ 555022 h 885825"/>
                <a:gd name="connsiteX1459" fmla="*/ 3655790 w 4838700"/>
                <a:gd name="connsiteY1459" fmla="*/ 548545 h 885825"/>
                <a:gd name="connsiteX1460" fmla="*/ 3666744 w 4838700"/>
                <a:gd name="connsiteY1460" fmla="*/ 400717 h 885825"/>
                <a:gd name="connsiteX1461" fmla="*/ 3701891 w 4838700"/>
                <a:gd name="connsiteY1461" fmla="*/ 401193 h 885825"/>
                <a:gd name="connsiteX1462" fmla="*/ 3666744 w 4838700"/>
                <a:gd name="connsiteY1462" fmla="*/ 400717 h 885825"/>
                <a:gd name="connsiteX1463" fmla="*/ 3690938 w 4838700"/>
                <a:gd name="connsiteY1463" fmla="*/ 552164 h 885825"/>
                <a:gd name="connsiteX1464" fmla="*/ 3726180 w 4838700"/>
                <a:gd name="connsiteY1464" fmla="*/ 549593 h 885825"/>
                <a:gd name="connsiteX1465" fmla="*/ 3690938 w 4838700"/>
                <a:gd name="connsiteY1465" fmla="*/ 552164 h 885825"/>
                <a:gd name="connsiteX1466" fmla="*/ 3751898 w 4838700"/>
                <a:gd name="connsiteY1466" fmla="*/ 602456 h 885825"/>
                <a:gd name="connsiteX1467" fmla="*/ 3729895 w 4838700"/>
                <a:gd name="connsiteY1467" fmla="*/ 602171 h 885825"/>
                <a:gd name="connsiteX1468" fmla="*/ 3730085 w 4838700"/>
                <a:gd name="connsiteY1468" fmla="*/ 589883 h 885825"/>
                <a:gd name="connsiteX1469" fmla="*/ 3734372 w 4838700"/>
                <a:gd name="connsiteY1469" fmla="*/ 596075 h 885825"/>
                <a:gd name="connsiteX1470" fmla="*/ 3751993 w 4838700"/>
                <a:gd name="connsiteY1470" fmla="*/ 593217 h 885825"/>
                <a:gd name="connsiteX1471" fmla="*/ 3747707 w 4838700"/>
                <a:gd name="connsiteY1471" fmla="*/ 586930 h 885825"/>
                <a:gd name="connsiteX1472" fmla="*/ 3751898 w 4838700"/>
                <a:gd name="connsiteY1472" fmla="*/ 602456 h 885825"/>
                <a:gd name="connsiteX1473" fmla="*/ 3764471 w 4838700"/>
                <a:gd name="connsiteY1473" fmla="*/ 645795 h 885825"/>
                <a:gd name="connsiteX1474" fmla="*/ 3755898 w 4838700"/>
                <a:gd name="connsiteY1474" fmla="*/ 627126 h 885825"/>
                <a:gd name="connsiteX1475" fmla="*/ 3795522 w 4838700"/>
                <a:gd name="connsiteY1475" fmla="*/ 627697 h 885825"/>
                <a:gd name="connsiteX1476" fmla="*/ 3777806 w 4838700"/>
                <a:gd name="connsiteY1476" fmla="*/ 633603 h 885825"/>
                <a:gd name="connsiteX1477" fmla="*/ 3773138 w 4838700"/>
                <a:gd name="connsiteY1477" fmla="*/ 652081 h 885825"/>
                <a:gd name="connsiteX1478" fmla="*/ 3764471 w 4838700"/>
                <a:gd name="connsiteY1478" fmla="*/ 645795 h 885825"/>
                <a:gd name="connsiteX1479" fmla="*/ 3786283 w 4838700"/>
                <a:gd name="connsiteY1479" fmla="*/ 346996 h 885825"/>
                <a:gd name="connsiteX1480" fmla="*/ 3808571 w 4838700"/>
                <a:gd name="connsiteY1480" fmla="*/ 325755 h 885825"/>
                <a:gd name="connsiteX1481" fmla="*/ 3812762 w 4838700"/>
                <a:gd name="connsiteY1481" fmla="*/ 338138 h 885825"/>
                <a:gd name="connsiteX1482" fmla="*/ 3786283 w 4838700"/>
                <a:gd name="connsiteY1482" fmla="*/ 346996 h 885825"/>
                <a:gd name="connsiteX1483" fmla="*/ 3782854 w 4838700"/>
                <a:gd name="connsiteY1483" fmla="*/ 593598 h 885825"/>
                <a:gd name="connsiteX1484" fmla="*/ 3783044 w 4838700"/>
                <a:gd name="connsiteY1484" fmla="*/ 581216 h 885825"/>
                <a:gd name="connsiteX1485" fmla="*/ 3800666 w 4838700"/>
                <a:gd name="connsiteY1485" fmla="*/ 581501 h 885825"/>
                <a:gd name="connsiteX1486" fmla="*/ 3804761 w 4838700"/>
                <a:gd name="connsiteY1486" fmla="*/ 600075 h 885825"/>
                <a:gd name="connsiteX1487" fmla="*/ 3782854 w 4838700"/>
                <a:gd name="connsiteY1487" fmla="*/ 593598 h 885825"/>
                <a:gd name="connsiteX1488" fmla="*/ 3817525 w 4838700"/>
                <a:gd name="connsiteY1488" fmla="*/ 631126 h 885825"/>
                <a:gd name="connsiteX1489" fmla="*/ 3799713 w 4838700"/>
                <a:gd name="connsiteY1489" fmla="*/ 646271 h 885825"/>
                <a:gd name="connsiteX1490" fmla="*/ 3804476 w 4838700"/>
                <a:gd name="connsiteY1490" fmla="*/ 621697 h 885825"/>
                <a:gd name="connsiteX1491" fmla="*/ 3830955 w 4838700"/>
                <a:gd name="connsiteY1491" fmla="*/ 615887 h 885825"/>
                <a:gd name="connsiteX1492" fmla="*/ 3817334 w 4838700"/>
                <a:gd name="connsiteY1492" fmla="*/ 643414 h 885825"/>
                <a:gd name="connsiteX1493" fmla="*/ 3817525 w 4838700"/>
                <a:gd name="connsiteY1493" fmla="*/ 631126 h 885825"/>
                <a:gd name="connsiteX1494" fmla="*/ 3829431 w 4838700"/>
                <a:gd name="connsiteY1494" fmla="*/ 406241 h 885825"/>
                <a:gd name="connsiteX1495" fmla="*/ 3851529 w 4838700"/>
                <a:gd name="connsiteY1495" fmla="*/ 400431 h 885825"/>
                <a:gd name="connsiteX1496" fmla="*/ 3864578 w 4838700"/>
                <a:gd name="connsiteY1496" fmla="*/ 412909 h 885825"/>
                <a:gd name="connsiteX1497" fmla="*/ 3842481 w 4838700"/>
                <a:gd name="connsiteY1497" fmla="*/ 424910 h 885825"/>
                <a:gd name="connsiteX1498" fmla="*/ 3811905 w 4838700"/>
                <a:gd name="connsiteY1498" fmla="*/ 405955 h 885825"/>
                <a:gd name="connsiteX1499" fmla="*/ 3838480 w 4838700"/>
                <a:gd name="connsiteY1499" fmla="*/ 397097 h 885825"/>
                <a:gd name="connsiteX1500" fmla="*/ 3829431 w 4838700"/>
                <a:gd name="connsiteY1500" fmla="*/ 406241 h 885825"/>
                <a:gd name="connsiteX1501" fmla="*/ 3862197 w 4838700"/>
                <a:gd name="connsiteY1501" fmla="*/ 588645 h 885825"/>
                <a:gd name="connsiteX1502" fmla="*/ 3853148 w 4838700"/>
                <a:gd name="connsiteY1502" fmla="*/ 603885 h 885825"/>
                <a:gd name="connsiteX1503" fmla="*/ 3826669 w 4838700"/>
                <a:gd name="connsiteY1503" fmla="*/ 606647 h 885825"/>
                <a:gd name="connsiteX1504" fmla="*/ 3817906 w 4838700"/>
                <a:gd name="connsiteY1504" fmla="*/ 600361 h 885825"/>
                <a:gd name="connsiteX1505" fmla="*/ 3857816 w 4838700"/>
                <a:gd name="connsiteY1505" fmla="*/ 579310 h 885825"/>
                <a:gd name="connsiteX1506" fmla="*/ 3901726 w 4838700"/>
                <a:gd name="connsiteY1506" fmla="*/ 586073 h 885825"/>
                <a:gd name="connsiteX1507" fmla="*/ 3897249 w 4838700"/>
                <a:gd name="connsiteY1507" fmla="*/ 592169 h 885825"/>
                <a:gd name="connsiteX1508" fmla="*/ 3862197 w 4838700"/>
                <a:gd name="connsiteY1508" fmla="*/ 588645 h 885825"/>
                <a:gd name="connsiteX1509" fmla="*/ 3825526 w 4838700"/>
                <a:gd name="connsiteY1509" fmla="*/ 372237 h 885825"/>
                <a:gd name="connsiteX1510" fmla="*/ 3852006 w 4838700"/>
                <a:gd name="connsiteY1510" fmla="*/ 369570 h 885825"/>
                <a:gd name="connsiteX1511" fmla="*/ 3825526 w 4838700"/>
                <a:gd name="connsiteY1511" fmla="*/ 372237 h 885825"/>
                <a:gd name="connsiteX1512" fmla="*/ 3838956 w 4838700"/>
                <a:gd name="connsiteY1512" fmla="*/ 677704 h 885825"/>
                <a:gd name="connsiteX1513" fmla="*/ 3865436 w 4838700"/>
                <a:gd name="connsiteY1513" fmla="*/ 671893 h 885825"/>
                <a:gd name="connsiteX1514" fmla="*/ 3838956 w 4838700"/>
                <a:gd name="connsiteY1514" fmla="*/ 677704 h 885825"/>
                <a:gd name="connsiteX1515" fmla="*/ 3839623 w 4838700"/>
                <a:gd name="connsiteY1515" fmla="*/ 631508 h 885825"/>
                <a:gd name="connsiteX1516" fmla="*/ 3844195 w 4838700"/>
                <a:gd name="connsiteY1516" fmla="*/ 619220 h 885825"/>
                <a:gd name="connsiteX1517" fmla="*/ 3857339 w 4838700"/>
                <a:gd name="connsiteY1517" fmla="*/ 625602 h 885825"/>
                <a:gd name="connsiteX1518" fmla="*/ 3857530 w 4838700"/>
                <a:gd name="connsiteY1518" fmla="*/ 613220 h 885825"/>
                <a:gd name="connsiteX1519" fmla="*/ 3883914 w 4838700"/>
                <a:gd name="connsiteY1519" fmla="*/ 613601 h 885825"/>
                <a:gd name="connsiteX1520" fmla="*/ 3883724 w 4838700"/>
                <a:gd name="connsiteY1520" fmla="*/ 629031 h 885825"/>
                <a:gd name="connsiteX1521" fmla="*/ 3839623 w 4838700"/>
                <a:gd name="connsiteY1521" fmla="*/ 631508 h 885825"/>
                <a:gd name="connsiteX1522" fmla="*/ 3902393 w 4838700"/>
                <a:gd name="connsiteY1522" fmla="*/ 543020 h 885825"/>
                <a:gd name="connsiteX1523" fmla="*/ 3920109 w 4838700"/>
                <a:gd name="connsiteY1523" fmla="*/ 537115 h 885825"/>
                <a:gd name="connsiteX1524" fmla="*/ 3898106 w 4838700"/>
                <a:gd name="connsiteY1524" fmla="*/ 533781 h 885825"/>
                <a:gd name="connsiteX1525" fmla="*/ 3924586 w 4838700"/>
                <a:gd name="connsiteY1525" fmla="*/ 531019 h 885825"/>
                <a:gd name="connsiteX1526" fmla="*/ 3942017 w 4838700"/>
                <a:gd name="connsiteY1526" fmla="*/ 540544 h 885825"/>
                <a:gd name="connsiteX1527" fmla="*/ 3932968 w 4838700"/>
                <a:gd name="connsiteY1527" fmla="*/ 561975 h 885825"/>
                <a:gd name="connsiteX1528" fmla="*/ 3906584 w 4838700"/>
                <a:gd name="connsiteY1528" fmla="*/ 561594 h 885825"/>
                <a:gd name="connsiteX1529" fmla="*/ 3880294 w 4838700"/>
                <a:gd name="connsiteY1529" fmla="*/ 551974 h 885825"/>
                <a:gd name="connsiteX1530" fmla="*/ 3871341 w 4838700"/>
                <a:gd name="connsiteY1530" fmla="*/ 561118 h 885825"/>
                <a:gd name="connsiteX1531" fmla="*/ 3858387 w 4838700"/>
                <a:gd name="connsiteY1531" fmla="*/ 545497 h 885825"/>
                <a:gd name="connsiteX1532" fmla="*/ 3871627 w 4838700"/>
                <a:gd name="connsiteY1532" fmla="*/ 539496 h 885825"/>
                <a:gd name="connsiteX1533" fmla="*/ 3902393 w 4838700"/>
                <a:gd name="connsiteY1533" fmla="*/ 543020 h 885825"/>
                <a:gd name="connsiteX1534" fmla="*/ 3863245 w 4838700"/>
                <a:gd name="connsiteY1534" fmla="*/ 511588 h 885825"/>
                <a:gd name="connsiteX1535" fmla="*/ 3872008 w 4838700"/>
                <a:gd name="connsiteY1535" fmla="*/ 514826 h 885825"/>
                <a:gd name="connsiteX1536" fmla="*/ 3889724 w 4838700"/>
                <a:gd name="connsiteY1536" fmla="*/ 508921 h 885825"/>
                <a:gd name="connsiteX1537" fmla="*/ 3885152 w 4838700"/>
                <a:gd name="connsiteY1537" fmla="*/ 524256 h 885825"/>
                <a:gd name="connsiteX1538" fmla="*/ 3872008 w 4838700"/>
                <a:gd name="connsiteY1538" fmla="*/ 524066 h 885825"/>
                <a:gd name="connsiteX1539" fmla="*/ 3863245 w 4838700"/>
                <a:gd name="connsiteY1539" fmla="*/ 511588 h 885825"/>
                <a:gd name="connsiteX1540" fmla="*/ 3882676 w 4838700"/>
                <a:gd name="connsiteY1540" fmla="*/ 376142 h 885825"/>
                <a:gd name="connsiteX1541" fmla="*/ 3887343 w 4838700"/>
                <a:gd name="connsiteY1541" fmla="*/ 360807 h 885825"/>
                <a:gd name="connsiteX1542" fmla="*/ 3904869 w 4838700"/>
                <a:gd name="connsiteY1542" fmla="*/ 364141 h 885825"/>
                <a:gd name="connsiteX1543" fmla="*/ 3895916 w 4838700"/>
                <a:gd name="connsiteY1543" fmla="*/ 379381 h 885825"/>
                <a:gd name="connsiteX1544" fmla="*/ 3882676 w 4838700"/>
                <a:gd name="connsiteY1544" fmla="*/ 376142 h 885825"/>
                <a:gd name="connsiteX1545" fmla="*/ 3883914 w 4838700"/>
                <a:gd name="connsiteY1545" fmla="*/ 610552 h 885825"/>
                <a:gd name="connsiteX1546" fmla="*/ 3901631 w 4838700"/>
                <a:gd name="connsiteY1546" fmla="*/ 604647 h 885825"/>
                <a:gd name="connsiteX1547" fmla="*/ 3905917 w 4838700"/>
                <a:gd name="connsiteY1547" fmla="*/ 617030 h 885825"/>
                <a:gd name="connsiteX1548" fmla="*/ 3883914 w 4838700"/>
                <a:gd name="connsiteY1548" fmla="*/ 610552 h 885825"/>
                <a:gd name="connsiteX1549" fmla="*/ 3891248 w 4838700"/>
                <a:gd name="connsiteY1549" fmla="*/ 391668 h 885825"/>
                <a:gd name="connsiteX1550" fmla="*/ 3935159 w 4838700"/>
                <a:gd name="connsiteY1550" fmla="*/ 398526 h 885825"/>
                <a:gd name="connsiteX1551" fmla="*/ 3904488 w 4838700"/>
                <a:gd name="connsiteY1551" fmla="*/ 388810 h 885825"/>
                <a:gd name="connsiteX1552" fmla="*/ 3891248 w 4838700"/>
                <a:gd name="connsiteY1552" fmla="*/ 391668 h 885825"/>
                <a:gd name="connsiteX1553" fmla="*/ 3896773 w 4838700"/>
                <a:gd name="connsiteY1553" fmla="*/ 632365 h 885825"/>
                <a:gd name="connsiteX1554" fmla="*/ 3896963 w 4838700"/>
                <a:gd name="connsiteY1554" fmla="*/ 619982 h 885825"/>
                <a:gd name="connsiteX1555" fmla="*/ 3918871 w 4838700"/>
                <a:gd name="connsiteY1555" fmla="*/ 629602 h 885825"/>
                <a:gd name="connsiteX1556" fmla="*/ 3905726 w 4838700"/>
                <a:gd name="connsiteY1556" fmla="*/ 626364 h 885825"/>
                <a:gd name="connsiteX1557" fmla="*/ 3896773 w 4838700"/>
                <a:gd name="connsiteY1557" fmla="*/ 632365 h 885825"/>
                <a:gd name="connsiteX1558" fmla="*/ 3898487 w 4838700"/>
                <a:gd name="connsiteY1558" fmla="*/ 509016 h 885825"/>
                <a:gd name="connsiteX1559" fmla="*/ 3902678 w 4838700"/>
                <a:gd name="connsiteY1559" fmla="*/ 524542 h 885825"/>
                <a:gd name="connsiteX1560" fmla="*/ 3898487 w 4838700"/>
                <a:gd name="connsiteY1560" fmla="*/ 509016 h 885825"/>
                <a:gd name="connsiteX1561" fmla="*/ 3905345 w 4838700"/>
                <a:gd name="connsiteY1561" fmla="*/ 327184 h 885825"/>
                <a:gd name="connsiteX1562" fmla="*/ 3901345 w 4838700"/>
                <a:gd name="connsiteY1562" fmla="*/ 299371 h 885825"/>
                <a:gd name="connsiteX1563" fmla="*/ 3949637 w 4838700"/>
                <a:gd name="connsiteY1563" fmla="*/ 309372 h 885825"/>
                <a:gd name="connsiteX1564" fmla="*/ 3949732 w 4838700"/>
                <a:gd name="connsiteY1564" fmla="*/ 300133 h 885825"/>
                <a:gd name="connsiteX1565" fmla="*/ 3962972 w 4838700"/>
                <a:gd name="connsiteY1565" fmla="*/ 294132 h 885825"/>
                <a:gd name="connsiteX1566" fmla="*/ 3980498 w 4838700"/>
                <a:gd name="connsiteY1566" fmla="*/ 297466 h 885825"/>
                <a:gd name="connsiteX1567" fmla="*/ 3980307 w 4838700"/>
                <a:gd name="connsiteY1567" fmla="*/ 312896 h 885825"/>
                <a:gd name="connsiteX1568" fmla="*/ 3997833 w 4838700"/>
                <a:gd name="connsiteY1568" fmla="*/ 316230 h 885825"/>
                <a:gd name="connsiteX1569" fmla="*/ 3989165 w 4838700"/>
                <a:gd name="connsiteY1569" fmla="*/ 309943 h 885825"/>
                <a:gd name="connsiteX1570" fmla="*/ 4011168 w 4838700"/>
                <a:gd name="connsiteY1570" fmla="*/ 304133 h 885825"/>
                <a:gd name="connsiteX1571" fmla="*/ 3962495 w 4838700"/>
                <a:gd name="connsiteY1571" fmla="*/ 328041 h 885825"/>
                <a:gd name="connsiteX1572" fmla="*/ 3966782 w 4838700"/>
                <a:gd name="connsiteY1572" fmla="*/ 337375 h 885825"/>
                <a:gd name="connsiteX1573" fmla="*/ 3988689 w 4838700"/>
                <a:gd name="connsiteY1573" fmla="*/ 346900 h 885825"/>
                <a:gd name="connsiteX1574" fmla="*/ 3958209 w 4838700"/>
                <a:gd name="connsiteY1574" fmla="*/ 324898 h 885825"/>
                <a:gd name="connsiteX1575" fmla="*/ 3975831 w 4838700"/>
                <a:gd name="connsiteY1575" fmla="*/ 322040 h 885825"/>
                <a:gd name="connsiteX1576" fmla="*/ 3967163 w 4838700"/>
                <a:gd name="connsiteY1576" fmla="*/ 312706 h 885825"/>
                <a:gd name="connsiteX1577" fmla="*/ 3923062 w 4838700"/>
                <a:gd name="connsiteY1577" fmla="*/ 324326 h 885825"/>
                <a:gd name="connsiteX1578" fmla="*/ 3931730 w 4838700"/>
                <a:gd name="connsiteY1578" fmla="*/ 333756 h 885825"/>
                <a:gd name="connsiteX1579" fmla="*/ 3936302 w 4838700"/>
                <a:gd name="connsiteY1579" fmla="*/ 324612 h 885825"/>
                <a:gd name="connsiteX1580" fmla="*/ 3953828 w 4838700"/>
                <a:gd name="connsiteY1580" fmla="*/ 327946 h 885825"/>
                <a:gd name="connsiteX1581" fmla="*/ 3953732 w 4838700"/>
                <a:gd name="connsiteY1581" fmla="*/ 337185 h 885825"/>
                <a:gd name="connsiteX1582" fmla="*/ 3905345 w 4838700"/>
                <a:gd name="connsiteY1582" fmla="*/ 327184 h 885825"/>
                <a:gd name="connsiteX1583" fmla="*/ 3904679 w 4838700"/>
                <a:gd name="connsiteY1583" fmla="*/ 373380 h 885825"/>
                <a:gd name="connsiteX1584" fmla="*/ 3909156 w 4838700"/>
                <a:gd name="connsiteY1584" fmla="*/ 364236 h 885825"/>
                <a:gd name="connsiteX1585" fmla="*/ 3922205 w 4838700"/>
                <a:gd name="connsiteY1585" fmla="*/ 376714 h 885825"/>
                <a:gd name="connsiteX1586" fmla="*/ 3904679 w 4838700"/>
                <a:gd name="connsiteY1586" fmla="*/ 373380 h 885825"/>
                <a:gd name="connsiteX1587" fmla="*/ 3910870 w 4838700"/>
                <a:gd name="connsiteY1587" fmla="*/ 240887 h 885825"/>
                <a:gd name="connsiteX1588" fmla="*/ 3924014 w 4838700"/>
                <a:gd name="connsiteY1588" fmla="*/ 241078 h 885825"/>
                <a:gd name="connsiteX1589" fmla="*/ 3932873 w 4838700"/>
                <a:gd name="connsiteY1589" fmla="*/ 238125 h 885825"/>
                <a:gd name="connsiteX1590" fmla="*/ 3915442 w 4838700"/>
                <a:gd name="connsiteY1590" fmla="*/ 225552 h 885825"/>
                <a:gd name="connsiteX1591" fmla="*/ 3946208 w 4838700"/>
                <a:gd name="connsiteY1591" fmla="*/ 226028 h 885825"/>
                <a:gd name="connsiteX1592" fmla="*/ 3963638 w 4838700"/>
                <a:gd name="connsiteY1592" fmla="*/ 238601 h 885825"/>
                <a:gd name="connsiteX1593" fmla="*/ 3910870 w 4838700"/>
                <a:gd name="connsiteY1593" fmla="*/ 240887 h 885825"/>
                <a:gd name="connsiteX1594" fmla="*/ 3923633 w 4838700"/>
                <a:gd name="connsiteY1594" fmla="*/ 605028 h 885825"/>
                <a:gd name="connsiteX1595" fmla="*/ 3945922 w 4838700"/>
                <a:gd name="connsiteY1595" fmla="*/ 586835 h 885825"/>
                <a:gd name="connsiteX1596" fmla="*/ 3976688 w 4838700"/>
                <a:gd name="connsiteY1596" fmla="*/ 590359 h 885825"/>
                <a:gd name="connsiteX1597" fmla="*/ 3950208 w 4838700"/>
                <a:gd name="connsiteY1597" fmla="*/ 593026 h 885825"/>
                <a:gd name="connsiteX1598" fmla="*/ 3963353 w 4838700"/>
                <a:gd name="connsiteY1598" fmla="*/ 602456 h 885825"/>
                <a:gd name="connsiteX1599" fmla="*/ 3923633 w 4838700"/>
                <a:gd name="connsiteY1599" fmla="*/ 605028 h 885825"/>
                <a:gd name="connsiteX1600" fmla="*/ 3919061 w 4838700"/>
                <a:gd name="connsiteY1600" fmla="*/ 617220 h 885825"/>
                <a:gd name="connsiteX1601" fmla="*/ 3910775 w 4838700"/>
                <a:gd name="connsiteY1601" fmla="*/ 577025 h 885825"/>
                <a:gd name="connsiteX1602" fmla="*/ 3915061 w 4838700"/>
                <a:gd name="connsiteY1602" fmla="*/ 583216 h 885825"/>
                <a:gd name="connsiteX1603" fmla="*/ 3932682 w 4838700"/>
                <a:gd name="connsiteY1603" fmla="*/ 580454 h 885825"/>
                <a:gd name="connsiteX1604" fmla="*/ 3932587 w 4838700"/>
                <a:gd name="connsiteY1604" fmla="*/ 586645 h 885825"/>
                <a:gd name="connsiteX1605" fmla="*/ 3919061 w 4838700"/>
                <a:gd name="connsiteY1605" fmla="*/ 617220 h 885825"/>
                <a:gd name="connsiteX1606" fmla="*/ 3912965 w 4838700"/>
                <a:gd name="connsiteY1606" fmla="*/ 410527 h 885825"/>
                <a:gd name="connsiteX1607" fmla="*/ 3930491 w 4838700"/>
                <a:gd name="connsiteY1607" fmla="*/ 417005 h 885825"/>
                <a:gd name="connsiteX1608" fmla="*/ 3912965 w 4838700"/>
                <a:gd name="connsiteY1608" fmla="*/ 410527 h 885825"/>
                <a:gd name="connsiteX1609" fmla="*/ 3929444 w 4838700"/>
                <a:gd name="connsiteY1609" fmla="*/ 500253 h 885825"/>
                <a:gd name="connsiteX1610" fmla="*/ 3947160 w 4838700"/>
                <a:gd name="connsiteY1610" fmla="*/ 491204 h 885825"/>
                <a:gd name="connsiteX1611" fmla="*/ 3929444 w 4838700"/>
                <a:gd name="connsiteY1611" fmla="*/ 500253 h 885825"/>
                <a:gd name="connsiteX1612" fmla="*/ 3945541 w 4838700"/>
                <a:gd name="connsiteY1612" fmla="*/ 611505 h 885825"/>
                <a:gd name="connsiteX1613" fmla="*/ 3989642 w 4838700"/>
                <a:gd name="connsiteY1613" fmla="*/ 602933 h 885825"/>
                <a:gd name="connsiteX1614" fmla="*/ 3998309 w 4838700"/>
                <a:gd name="connsiteY1614" fmla="*/ 612267 h 885825"/>
                <a:gd name="connsiteX1615" fmla="*/ 3993737 w 4838700"/>
                <a:gd name="connsiteY1615" fmla="*/ 627697 h 885825"/>
                <a:gd name="connsiteX1616" fmla="*/ 3962876 w 4838700"/>
                <a:gd name="connsiteY1616" fmla="*/ 627221 h 885825"/>
                <a:gd name="connsiteX1617" fmla="*/ 3962781 w 4838700"/>
                <a:gd name="connsiteY1617" fmla="*/ 636460 h 885825"/>
                <a:gd name="connsiteX1618" fmla="*/ 3932206 w 4838700"/>
                <a:gd name="connsiteY1618" fmla="*/ 620554 h 885825"/>
                <a:gd name="connsiteX1619" fmla="*/ 3945541 w 4838700"/>
                <a:gd name="connsiteY1619" fmla="*/ 611505 h 885825"/>
                <a:gd name="connsiteX1620" fmla="*/ 3933635 w 4838700"/>
                <a:gd name="connsiteY1620" fmla="*/ 515684 h 885825"/>
                <a:gd name="connsiteX1621" fmla="*/ 3968973 w 4838700"/>
                <a:gd name="connsiteY1621" fmla="*/ 506921 h 885825"/>
                <a:gd name="connsiteX1622" fmla="*/ 3933635 w 4838700"/>
                <a:gd name="connsiteY1622" fmla="*/ 515684 h 885825"/>
                <a:gd name="connsiteX1623" fmla="*/ 3939635 w 4838700"/>
                <a:gd name="connsiteY1623" fmla="*/ 389382 h 885825"/>
                <a:gd name="connsiteX1624" fmla="*/ 3970211 w 4838700"/>
                <a:gd name="connsiteY1624" fmla="*/ 405289 h 885825"/>
                <a:gd name="connsiteX1625" fmla="*/ 3939635 w 4838700"/>
                <a:gd name="connsiteY1625" fmla="*/ 389382 h 885825"/>
                <a:gd name="connsiteX1626" fmla="*/ 3959638 w 4838700"/>
                <a:gd name="connsiteY1626" fmla="*/ 546926 h 885825"/>
                <a:gd name="connsiteX1627" fmla="*/ 3990594 w 4838700"/>
                <a:gd name="connsiteY1627" fmla="*/ 538163 h 885825"/>
                <a:gd name="connsiteX1628" fmla="*/ 3986022 w 4838700"/>
                <a:gd name="connsiteY1628" fmla="*/ 553498 h 885825"/>
                <a:gd name="connsiteX1629" fmla="*/ 3959638 w 4838700"/>
                <a:gd name="connsiteY1629" fmla="*/ 546926 h 885825"/>
                <a:gd name="connsiteX1630" fmla="*/ 3980402 w 4838700"/>
                <a:gd name="connsiteY1630" fmla="*/ 642842 h 885825"/>
                <a:gd name="connsiteX1631" fmla="*/ 4002405 w 4838700"/>
                <a:gd name="connsiteY1631" fmla="*/ 649319 h 885825"/>
                <a:gd name="connsiteX1632" fmla="*/ 3967163 w 4838700"/>
                <a:gd name="connsiteY1632" fmla="*/ 651891 h 885825"/>
                <a:gd name="connsiteX1633" fmla="*/ 3985069 w 4838700"/>
                <a:gd name="connsiteY1633" fmla="*/ 633698 h 885825"/>
                <a:gd name="connsiteX1634" fmla="*/ 3980402 w 4838700"/>
                <a:gd name="connsiteY1634" fmla="*/ 642842 h 885825"/>
                <a:gd name="connsiteX1635" fmla="*/ 3981260 w 4838700"/>
                <a:gd name="connsiteY1635" fmla="*/ 571976 h 885825"/>
                <a:gd name="connsiteX1636" fmla="*/ 4003072 w 4838700"/>
                <a:gd name="connsiteY1636" fmla="*/ 587693 h 885825"/>
                <a:gd name="connsiteX1637" fmla="*/ 3981260 w 4838700"/>
                <a:gd name="connsiteY1637" fmla="*/ 571976 h 885825"/>
                <a:gd name="connsiteX1638" fmla="*/ 3999643 w 4838700"/>
                <a:gd name="connsiteY1638" fmla="*/ 516731 h 885825"/>
                <a:gd name="connsiteX1639" fmla="*/ 3999738 w 4838700"/>
                <a:gd name="connsiteY1639" fmla="*/ 507492 h 885825"/>
                <a:gd name="connsiteX1640" fmla="*/ 4034981 w 4838700"/>
                <a:gd name="connsiteY1640" fmla="*/ 508063 h 885825"/>
                <a:gd name="connsiteX1641" fmla="*/ 3999643 w 4838700"/>
                <a:gd name="connsiteY1641" fmla="*/ 516731 h 885825"/>
                <a:gd name="connsiteX1642" fmla="*/ 4002500 w 4838700"/>
                <a:gd name="connsiteY1642" fmla="*/ 637032 h 885825"/>
                <a:gd name="connsiteX1643" fmla="*/ 4015931 w 4838700"/>
                <a:gd name="connsiteY1643" fmla="*/ 621792 h 885825"/>
                <a:gd name="connsiteX1644" fmla="*/ 4002500 w 4838700"/>
                <a:gd name="connsiteY1644" fmla="*/ 637032 h 885825"/>
                <a:gd name="connsiteX1645" fmla="*/ 4033266 w 4838700"/>
                <a:gd name="connsiteY1645" fmla="*/ 637508 h 885825"/>
                <a:gd name="connsiteX1646" fmla="*/ 4037457 w 4838700"/>
                <a:gd name="connsiteY1646" fmla="*/ 653034 h 885825"/>
                <a:gd name="connsiteX1647" fmla="*/ 4033266 w 4838700"/>
                <a:gd name="connsiteY1647" fmla="*/ 637508 h 885825"/>
                <a:gd name="connsiteX1648" fmla="*/ 4025741 w 4838700"/>
                <a:gd name="connsiteY1648" fmla="*/ 538639 h 885825"/>
                <a:gd name="connsiteX1649" fmla="*/ 4065556 w 4838700"/>
                <a:gd name="connsiteY1649" fmla="*/ 520732 h 885825"/>
                <a:gd name="connsiteX1650" fmla="*/ 4038791 w 4838700"/>
                <a:gd name="connsiteY1650" fmla="*/ 548068 h 885825"/>
                <a:gd name="connsiteX1651" fmla="*/ 4025741 w 4838700"/>
                <a:gd name="connsiteY1651" fmla="*/ 538639 h 885825"/>
                <a:gd name="connsiteX1652" fmla="*/ 4093750 w 4838700"/>
                <a:gd name="connsiteY1652" fmla="*/ 385477 h 885825"/>
                <a:gd name="connsiteX1653" fmla="*/ 4102608 w 4838700"/>
                <a:gd name="connsiteY1653" fmla="*/ 382524 h 885825"/>
                <a:gd name="connsiteX1654" fmla="*/ 4085082 w 4838700"/>
                <a:gd name="connsiteY1654" fmla="*/ 376047 h 885825"/>
                <a:gd name="connsiteX1655" fmla="*/ 4102799 w 4838700"/>
                <a:gd name="connsiteY1655" fmla="*/ 370142 h 885825"/>
                <a:gd name="connsiteX1656" fmla="*/ 4085368 w 4838700"/>
                <a:gd name="connsiteY1656" fmla="*/ 357568 h 885825"/>
                <a:gd name="connsiteX1657" fmla="*/ 4071938 w 4838700"/>
                <a:gd name="connsiteY1657" fmla="*/ 379000 h 885825"/>
                <a:gd name="connsiteX1658" fmla="*/ 4036981 w 4838700"/>
                <a:gd name="connsiteY1658" fmla="*/ 356902 h 885825"/>
                <a:gd name="connsiteX1659" fmla="*/ 4041553 w 4838700"/>
                <a:gd name="connsiteY1659" fmla="*/ 344614 h 885825"/>
                <a:gd name="connsiteX1660" fmla="*/ 4063556 w 4838700"/>
                <a:gd name="connsiteY1660" fmla="*/ 344996 h 885825"/>
                <a:gd name="connsiteX1661" fmla="*/ 4102989 w 4838700"/>
                <a:gd name="connsiteY1661" fmla="*/ 354806 h 885825"/>
                <a:gd name="connsiteX1662" fmla="*/ 4107466 w 4838700"/>
                <a:gd name="connsiteY1662" fmla="*/ 345662 h 885825"/>
                <a:gd name="connsiteX1663" fmla="*/ 4182142 w 4838700"/>
                <a:gd name="connsiteY1663" fmla="*/ 356045 h 885825"/>
                <a:gd name="connsiteX1664" fmla="*/ 4204240 w 4838700"/>
                <a:gd name="connsiteY1664" fmla="*/ 344043 h 885825"/>
                <a:gd name="connsiteX1665" fmla="*/ 4278916 w 4838700"/>
                <a:gd name="connsiteY1665" fmla="*/ 348234 h 885825"/>
                <a:gd name="connsiteX1666" fmla="*/ 4274439 w 4838700"/>
                <a:gd name="connsiteY1666" fmla="*/ 354330 h 885825"/>
                <a:gd name="connsiteX1667" fmla="*/ 4269962 w 4838700"/>
                <a:gd name="connsiteY1667" fmla="*/ 357378 h 885825"/>
                <a:gd name="connsiteX1668" fmla="*/ 4230338 w 4838700"/>
                <a:gd name="connsiteY1668" fmla="*/ 362998 h 885825"/>
                <a:gd name="connsiteX1669" fmla="*/ 4168712 w 4838700"/>
                <a:gd name="connsiteY1669" fmla="*/ 365093 h 885825"/>
                <a:gd name="connsiteX1670" fmla="*/ 4208145 w 4838700"/>
                <a:gd name="connsiteY1670" fmla="*/ 381095 h 885825"/>
                <a:gd name="connsiteX1671" fmla="*/ 4190619 w 4838700"/>
                <a:gd name="connsiteY1671" fmla="*/ 377762 h 885825"/>
                <a:gd name="connsiteX1672" fmla="*/ 4199287 w 4838700"/>
                <a:gd name="connsiteY1672" fmla="*/ 390239 h 885825"/>
                <a:gd name="connsiteX1673" fmla="*/ 4168712 w 4838700"/>
                <a:gd name="connsiteY1673" fmla="*/ 371284 h 885825"/>
                <a:gd name="connsiteX1674" fmla="*/ 4155281 w 4838700"/>
                <a:gd name="connsiteY1674" fmla="*/ 392716 h 885825"/>
                <a:gd name="connsiteX1675" fmla="*/ 4150995 w 4838700"/>
                <a:gd name="connsiteY1675" fmla="*/ 383381 h 885825"/>
                <a:gd name="connsiteX1676" fmla="*/ 4133374 w 4838700"/>
                <a:gd name="connsiteY1676" fmla="*/ 386239 h 885825"/>
                <a:gd name="connsiteX1677" fmla="*/ 4115943 w 4838700"/>
                <a:gd name="connsiteY1677" fmla="*/ 376714 h 885825"/>
                <a:gd name="connsiteX1678" fmla="*/ 4093750 w 4838700"/>
                <a:gd name="connsiteY1678" fmla="*/ 385477 h 885825"/>
                <a:gd name="connsiteX1679" fmla="*/ 4071652 w 4838700"/>
                <a:gd name="connsiteY1679" fmla="*/ 388239 h 885825"/>
                <a:gd name="connsiteX1680" fmla="*/ 4080319 w 4838700"/>
                <a:gd name="connsiteY1680" fmla="*/ 400717 h 885825"/>
                <a:gd name="connsiteX1681" fmla="*/ 4062794 w 4838700"/>
                <a:gd name="connsiteY1681" fmla="*/ 397383 h 885825"/>
                <a:gd name="connsiteX1682" fmla="*/ 4076129 w 4838700"/>
                <a:gd name="connsiteY1682" fmla="*/ 385286 h 885825"/>
                <a:gd name="connsiteX1683" fmla="*/ 4071652 w 4838700"/>
                <a:gd name="connsiteY1683" fmla="*/ 388239 h 885825"/>
                <a:gd name="connsiteX1684" fmla="*/ 4064889 w 4838700"/>
                <a:gd name="connsiteY1684" fmla="*/ 227743 h 885825"/>
                <a:gd name="connsiteX1685" fmla="*/ 4091083 w 4838700"/>
                <a:gd name="connsiteY1685" fmla="*/ 243554 h 885825"/>
                <a:gd name="connsiteX1686" fmla="*/ 4064889 w 4838700"/>
                <a:gd name="connsiteY1686" fmla="*/ 227743 h 885825"/>
                <a:gd name="connsiteX1687" fmla="*/ 4065365 w 4838700"/>
                <a:gd name="connsiteY1687" fmla="*/ 542354 h 885825"/>
                <a:gd name="connsiteX1688" fmla="*/ 4069747 w 4838700"/>
                <a:gd name="connsiteY1688" fmla="*/ 545497 h 885825"/>
                <a:gd name="connsiteX1689" fmla="*/ 4091750 w 4838700"/>
                <a:gd name="connsiteY1689" fmla="*/ 548926 h 885825"/>
                <a:gd name="connsiteX1690" fmla="*/ 4069652 w 4838700"/>
                <a:gd name="connsiteY1690" fmla="*/ 554736 h 885825"/>
                <a:gd name="connsiteX1691" fmla="*/ 4065365 w 4838700"/>
                <a:gd name="connsiteY1691" fmla="*/ 542354 h 885825"/>
                <a:gd name="connsiteX1692" fmla="*/ 4139375 w 4838700"/>
                <a:gd name="connsiteY1692" fmla="*/ 247364 h 885825"/>
                <a:gd name="connsiteX1693" fmla="*/ 4165854 w 4838700"/>
                <a:gd name="connsiteY1693" fmla="*/ 241554 h 885825"/>
                <a:gd name="connsiteX1694" fmla="*/ 4139375 w 4838700"/>
                <a:gd name="connsiteY1694" fmla="*/ 247364 h 885825"/>
                <a:gd name="connsiteX1695" fmla="*/ 4515803 w 4838700"/>
                <a:gd name="connsiteY1695" fmla="*/ 401098 h 885825"/>
                <a:gd name="connsiteX1696" fmla="*/ 4542187 w 4838700"/>
                <a:gd name="connsiteY1696" fmla="*/ 398431 h 885825"/>
                <a:gd name="connsiteX1697" fmla="*/ 4515803 w 4838700"/>
                <a:gd name="connsiteY1697" fmla="*/ 401098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</a:cxnLst>
              <a:rect l="l" t="t" r="r" b="b"/>
              <a:pathLst>
                <a:path w="4838700" h="885825">
                  <a:moveTo>
                    <a:pt x="70676" y="423481"/>
                  </a:moveTo>
                  <a:cubicBezTo>
                    <a:pt x="74104" y="423863"/>
                    <a:pt x="79248" y="423005"/>
                    <a:pt x="79629" y="425958"/>
                  </a:cubicBezTo>
                  <a:cubicBezTo>
                    <a:pt x="75248" y="426244"/>
                    <a:pt x="74581" y="428816"/>
                    <a:pt x="71152" y="429673"/>
                  </a:cubicBezTo>
                  <a:cubicBezTo>
                    <a:pt x="63532" y="425005"/>
                    <a:pt x="45815" y="429196"/>
                    <a:pt x="32861" y="430339"/>
                  </a:cubicBezTo>
                  <a:cubicBezTo>
                    <a:pt x="23241" y="463963"/>
                    <a:pt x="31814" y="493871"/>
                    <a:pt x="48768" y="521589"/>
                  </a:cubicBezTo>
                  <a:cubicBezTo>
                    <a:pt x="41053" y="525971"/>
                    <a:pt x="42386" y="528733"/>
                    <a:pt x="43244" y="531685"/>
                  </a:cubicBezTo>
                  <a:cubicBezTo>
                    <a:pt x="44291" y="534734"/>
                    <a:pt x="45434" y="538353"/>
                    <a:pt x="40481" y="544544"/>
                  </a:cubicBezTo>
                  <a:cubicBezTo>
                    <a:pt x="51054" y="539877"/>
                    <a:pt x="60389" y="531590"/>
                    <a:pt x="78486" y="527971"/>
                  </a:cubicBezTo>
                  <a:cubicBezTo>
                    <a:pt x="76295" y="534352"/>
                    <a:pt x="76581" y="542258"/>
                    <a:pt x="74581" y="548735"/>
                  </a:cubicBezTo>
                  <a:cubicBezTo>
                    <a:pt x="72485" y="555117"/>
                    <a:pt x="68771" y="560165"/>
                    <a:pt x="59531" y="560546"/>
                  </a:cubicBezTo>
                  <a:cubicBezTo>
                    <a:pt x="58769" y="566928"/>
                    <a:pt x="60103" y="570167"/>
                    <a:pt x="62579" y="572452"/>
                  </a:cubicBezTo>
                  <a:cubicBezTo>
                    <a:pt x="65151" y="574738"/>
                    <a:pt x="68580" y="575881"/>
                    <a:pt x="71152" y="578072"/>
                  </a:cubicBezTo>
                  <a:cubicBezTo>
                    <a:pt x="67056" y="582644"/>
                    <a:pt x="64770" y="588074"/>
                    <a:pt x="63818" y="594074"/>
                  </a:cubicBezTo>
                  <a:cubicBezTo>
                    <a:pt x="63056" y="600075"/>
                    <a:pt x="63246" y="606647"/>
                    <a:pt x="63818" y="613315"/>
                  </a:cubicBezTo>
                  <a:cubicBezTo>
                    <a:pt x="64960" y="626745"/>
                    <a:pt x="67342" y="640842"/>
                    <a:pt x="67532" y="652748"/>
                  </a:cubicBezTo>
                  <a:cubicBezTo>
                    <a:pt x="69723" y="653891"/>
                    <a:pt x="73152" y="655415"/>
                    <a:pt x="75438" y="658082"/>
                  </a:cubicBezTo>
                  <a:cubicBezTo>
                    <a:pt x="72295" y="667322"/>
                    <a:pt x="78677" y="673132"/>
                    <a:pt x="73152" y="686181"/>
                  </a:cubicBezTo>
                  <a:cubicBezTo>
                    <a:pt x="75819" y="686086"/>
                    <a:pt x="79248" y="685895"/>
                    <a:pt x="81725" y="685324"/>
                  </a:cubicBezTo>
                  <a:cubicBezTo>
                    <a:pt x="84963" y="684657"/>
                    <a:pt x="88106" y="683609"/>
                    <a:pt x="89821" y="681704"/>
                  </a:cubicBezTo>
                  <a:cubicBezTo>
                    <a:pt x="85439" y="688181"/>
                    <a:pt x="94107" y="692182"/>
                    <a:pt x="84296" y="697611"/>
                  </a:cubicBezTo>
                  <a:cubicBezTo>
                    <a:pt x="95822" y="706755"/>
                    <a:pt x="90202" y="719138"/>
                    <a:pt x="108871" y="726758"/>
                  </a:cubicBezTo>
                  <a:cubicBezTo>
                    <a:pt x="108204" y="720947"/>
                    <a:pt x="125063" y="723424"/>
                    <a:pt x="122777" y="716471"/>
                  </a:cubicBezTo>
                  <a:cubicBezTo>
                    <a:pt x="115253" y="710184"/>
                    <a:pt x="110490" y="721233"/>
                    <a:pt x="108014" y="714375"/>
                  </a:cubicBezTo>
                  <a:cubicBezTo>
                    <a:pt x="108871" y="708374"/>
                    <a:pt x="126873" y="710660"/>
                    <a:pt x="121634" y="701040"/>
                  </a:cubicBezTo>
                  <a:cubicBezTo>
                    <a:pt x="117062" y="701135"/>
                    <a:pt x="112871" y="700945"/>
                    <a:pt x="109347" y="700183"/>
                  </a:cubicBezTo>
                  <a:cubicBezTo>
                    <a:pt x="106299" y="699421"/>
                    <a:pt x="104108" y="698087"/>
                    <a:pt x="102489" y="696182"/>
                  </a:cubicBezTo>
                  <a:cubicBezTo>
                    <a:pt x="106871" y="695230"/>
                    <a:pt x="109919" y="693992"/>
                    <a:pt x="112109" y="692563"/>
                  </a:cubicBezTo>
                  <a:cubicBezTo>
                    <a:pt x="114109" y="691134"/>
                    <a:pt x="114586" y="689610"/>
                    <a:pt x="114205" y="687991"/>
                  </a:cubicBezTo>
                  <a:cubicBezTo>
                    <a:pt x="113538" y="684752"/>
                    <a:pt x="108585" y="681038"/>
                    <a:pt x="105442" y="677418"/>
                  </a:cubicBezTo>
                  <a:cubicBezTo>
                    <a:pt x="108776" y="675608"/>
                    <a:pt x="113062" y="674180"/>
                    <a:pt x="116396" y="673227"/>
                  </a:cubicBezTo>
                  <a:cubicBezTo>
                    <a:pt x="120015" y="672275"/>
                    <a:pt x="122873" y="671703"/>
                    <a:pt x="126397" y="671417"/>
                  </a:cubicBezTo>
                  <a:cubicBezTo>
                    <a:pt x="133350" y="670846"/>
                    <a:pt x="139255" y="671513"/>
                    <a:pt x="145161" y="672846"/>
                  </a:cubicBezTo>
                  <a:cubicBezTo>
                    <a:pt x="151543" y="674084"/>
                    <a:pt x="157639" y="675894"/>
                    <a:pt x="164211" y="677799"/>
                  </a:cubicBezTo>
                  <a:cubicBezTo>
                    <a:pt x="170783" y="679609"/>
                    <a:pt x="178784" y="681038"/>
                    <a:pt x="187452" y="681895"/>
                  </a:cubicBezTo>
                  <a:cubicBezTo>
                    <a:pt x="178308" y="692277"/>
                    <a:pt x="172307" y="693896"/>
                    <a:pt x="190405" y="695706"/>
                  </a:cubicBezTo>
                  <a:cubicBezTo>
                    <a:pt x="190786" y="696087"/>
                    <a:pt x="191262" y="696468"/>
                    <a:pt x="191834" y="696944"/>
                  </a:cubicBezTo>
                  <a:cubicBezTo>
                    <a:pt x="191453" y="697611"/>
                    <a:pt x="191072" y="698373"/>
                    <a:pt x="190881" y="699135"/>
                  </a:cubicBezTo>
                  <a:cubicBezTo>
                    <a:pt x="177451" y="707326"/>
                    <a:pt x="186214" y="716471"/>
                    <a:pt x="194596" y="725900"/>
                  </a:cubicBezTo>
                  <a:cubicBezTo>
                    <a:pt x="196977" y="734759"/>
                    <a:pt x="198692" y="743902"/>
                    <a:pt x="198120" y="751237"/>
                  </a:cubicBezTo>
                  <a:cubicBezTo>
                    <a:pt x="197929" y="751522"/>
                    <a:pt x="197549" y="751904"/>
                    <a:pt x="197072" y="752189"/>
                  </a:cubicBezTo>
                  <a:cubicBezTo>
                    <a:pt x="197453" y="752284"/>
                    <a:pt x="197834" y="752284"/>
                    <a:pt x="198311" y="752380"/>
                  </a:cubicBezTo>
                  <a:cubicBezTo>
                    <a:pt x="199644" y="754380"/>
                    <a:pt x="201263" y="754666"/>
                    <a:pt x="202311" y="757523"/>
                  </a:cubicBezTo>
                  <a:cubicBezTo>
                    <a:pt x="202597" y="758380"/>
                    <a:pt x="202883" y="759333"/>
                    <a:pt x="203073" y="760667"/>
                  </a:cubicBezTo>
                  <a:cubicBezTo>
                    <a:pt x="203073" y="762095"/>
                    <a:pt x="203073" y="764000"/>
                    <a:pt x="203264" y="766286"/>
                  </a:cubicBezTo>
                  <a:cubicBezTo>
                    <a:pt x="203454" y="769049"/>
                    <a:pt x="203835" y="772382"/>
                    <a:pt x="204311" y="776002"/>
                  </a:cubicBezTo>
                  <a:cubicBezTo>
                    <a:pt x="205740" y="786765"/>
                    <a:pt x="207931" y="800672"/>
                    <a:pt x="209645" y="812101"/>
                  </a:cubicBezTo>
                  <a:cubicBezTo>
                    <a:pt x="210979" y="816483"/>
                    <a:pt x="212408" y="820484"/>
                    <a:pt x="213836" y="823817"/>
                  </a:cubicBezTo>
                  <a:lnTo>
                    <a:pt x="214884" y="826103"/>
                  </a:lnTo>
                  <a:cubicBezTo>
                    <a:pt x="215265" y="826770"/>
                    <a:pt x="215265" y="827437"/>
                    <a:pt x="216789" y="828104"/>
                  </a:cubicBezTo>
                  <a:cubicBezTo>
                    <a:pt x="219075" y="829247"/>
                    <a:pt x="221361" y="830199"/>
                    <a:pt x="223838" y="830866"/>
                  </a:cubicBezTo>
                  <a:cubicBezTo>
                    <a:pt x="229076" y="811816"/>
                    <a:pt x="231648" y="799052"/>
                    <a:pt x="214122" y="788003"/>
                  </a:cubicBezTo>
                  <a:cubicBezTo>
                    <a:pt x="220790" y="778383"/>
                    <a:pt x="218123" y="771716"/>
                    <a:pt x="214313" y="764572"/>
                  </a:cubicBezTo>
                  <a:cubicBezTo>
                    <a:pt x="211931" y="761047"/>
                    <a:pt x="211741" y="757333"/>
                    <a:pt x="210693" y="753237"/>
                  </a:cubicBezTo>
                  <a:cubicBezTo>
                    <a:pt x="209931" y="749046"/>
                    <a:pt x="209455" y="744379"/>
                    <a:pt x="209836" y="738854"/>
                  </a:cubicBezTo>
                  <a:cubicBezTo>
                    <a:pt x="210312" y="738854"/>
                    <a:pt x="210884" y="738759"/>
                    <a:pt x="211360" y="738759"/>
                  </a:cubicBezTo>
                  <a:cubicBezTo>
                    <a:pt x="212312" y="738759"/>
                    <a:pt x="213265" y="738854"/>
                    <a:pt x="214122" y="738854"/>
                  </a:cubicBezTo>
                  <a:cubicBezTo>
                    <a:pt x="216027" y="738950"/>
                    <a:pt x="217837" y="739235"/>
                    <a:pt x="219551" y="739521"/>
                  </a:cubicBezTo>
                  <a:cubicBezTo>
                    <a:pt x="222885" y="740188"/>
                    <a:pt x="225838" y="741140"/>
                    <a:pt x="228600" y="742283"/>
                  </a:cubicBezTo>
                  <a:cubicBezTo>
                    <a:pt x="234029" y="744664"/>
                    <a:pt x="238697" y="747617"/>
                    <a:pt x="244316" y="749903"/>
                  </a:cubicBezTo>
                  <a:cubicBezTo>
                    <a:pt x="245745" y="755904"/>
                    <a:pt x="239173" y="756190"/>
                    <a:pt x="236696" y="759428"/>
                  </a:cubicBezTo>
                  <a:cubicBezTo>
                    <a:pt x="244221" y="759809"/>
                    <a:pt x="245269" y="755618"/>
                    <a:pt x="252508" y="755713"/>
                  </a:cubicBezTo>
                  <a:cubicBezTo>
                    <a:pt x="251746" y="779621"/>
                    <a:pt x="270891" y="786670"/>
                    <a:pt x="270034" y="810577"/>
                  </a:cubicBezTo>
                  <a:cubicBezTo>
                    <a:pt x="300990" y="813149"/>
                    <a:pt x="275177" y="843439"/>
                    <a:pt x="306038" y="846582"/>
                  </a:cubicBezTo>
                  <a:cubicBezTo>
                    <a:pt x="293275" y="826103"/>
                    <a:pt x="298418" y="783050"/>
                    <a:pt x="280607" y="766953"/>
                  </a:cubicBezTo>
                  <a:cubicBezTo>
                    <a:pt x="288608" y="764667"/>
                    <a:pt x="282893" y="752475"/>
                    <a:pt x="292132" y="751046"/>
                  </a:cubicBezTo>
                  <a:cubicBezTo>
                    <a:pt x="349091" y="759143"/>
                    <a:pt x="325184" y="831151"/>
                    <a:pt x="372904" y="852202"/>
                  </a:cubicBezTo>
                  <a:cubicBezTo>
                    <a:pt x="384429" y="840105"/>
                    <a:pt x="368903" y="828008"/>
                    <a:pt x="360998" y="821436"/>
                  </a:cubicBezTo>
                  <a:cubicBezTo>
                    <a:pt x="369951" y="808672"/>
                    <a:pt x="372809" y="800957"/>
                    <a:pt x="364903" y="790575"/>
                  </a:cubicBezTo>
                  <a:cubicBezTo>
                    <a:pt x="395288" y="756095"/>
                    <a:pt x="406527" y="822388"/>
                    <a:pt x="424624" y="836962"/>
                  </a:cubicBezTo>
                  <a:cubicBezTo>
                    <a:pt x="425387" y="833438"/>
                    <a:pt x="431006" y="833723"/>
                    <a:pt x="436721" y="834104"/>
                  </a:cubicBezTo>
                  <a:cubicBezTo>
                    <a:pt x="430340" y="823817"/>
                    <a:pt x="433483" y="818864"/>
                    <a:pt x="445008" y="815721"/>
                  </a:cubicBezTo>
                  <a:cubicBezTo>
                    <a:pt x="420910" y="812197"/>
                    <a:pt x="453771" y="796195"/>
                    <a:pt x="433292" y="784670"/>
                  </a:cubicBezTo>
                  <a:cubicBezTo>
                    <a:pt x="426149" y="782764"/>
                    <a:pt x="409385" y="787908"/>
                    <a:pt x="409004" y="781145"/>
                  </a:cubicBezTo>
                  <a:cubicBezTo>
                    <a:pt x="410051" y="769715"/>
                    <a:pt x="423482" y="772763"/>
                    <a:pt x="433483" y="775430"/>
                  </a:cubicBezTo>
                  <a:cubicBezTo>
                    <a:pt x="441198" y="769430"/>
                    <a:pt x="437483" y="762286"/>
                    <a:pt x="441865" y="760190"/>
                  </a:cubicBezTo>
                  <a:cubicBezTo>
                    <a:pt x="456247" y="764953"/>
                    <a:pt x="460724" y="776859"/>
                    <a:pt x="474059" y="782384"/>
                  </a:cubicBezTo>
                  <a:cubicBezTo>
                    <a:pt x="468440" y="789718"/>
                    <a:pt x="465868" y="784098"/>
                    <a:pt x="461772" y="788384"/>
                  </a:cubicBezTo>
                  <a:cubicBezTo>
                    <a:pt x="482156" y="794385"/>
                    <a:pt x="474440" y="803529"/>
                    <a:pt x="477298" y="819436"/>
                  </a:cubicBezTo>
                  <a:cubicBezTo>
                    <a:pt x="491585" y="816959"/>
                    <a:pt x="497872" y="827722"/>
                    <a:pt x="501587" y="816769"/>
                  </a:cubicBezTo>
                  <a:cubicBezTo>
                    <a:pt x="480822" y="812578"/>
                    <a:pt x="508445" y="794576"/>
                    <a:pt x="502539" y="782860"/>
                  </a:cubicBezTo>
                  <a:cubicBezTo>
                    <a:pt x="492347" y="776573"/>
                    <a:pt x="483775" y="785717"/>
                    <a:pt x="478250" y="779335"/>
                  </a:cubicBezTo>
                  <a:cubicBezTo>
                    <a:pt x="485489" y="769144"/>
                    <a:pt x="504539" y="778193"/>
                    <a:pt x="519208" y="774097"/>
                  </a:cubicBezTo>
                  <a:cubicBezTo>
                    <a:pt x="519874" y="782669"/>
                    <a:pt x="521208" y="790384"/>
                    <a:pt x="534924" y="796385"/>
                  </a:cubicBezTo>
                  <a:cubicBezTo>
                    <a:pt x="523970" y="814768"/>
                    <a:pt x="548259" y="818483"/>
                    <a:pt x="549783" y="840200"/>
                  </a:cubicBezTo>
                  <a:cubicBezTo>
                    <a:pt x="557403" y="843915"/>
                    <a:pt x="568833" y="844868"/>
                    <a:pt x="577977" y="847534"/>
                  </a:cubicBezTo>
                  <a:cubicBezTo>
                    <a:pt x="587312" y="838867"/>
                    <a:pt x="568928" y="829437"/>
                    <a:pt x="562642" y="822198"/>
                  </a:cubicBezTo>
                  <a:cubicBezTo>
                    <a:pt x="574072" y="817912"/>
                    <a:pt x="563785" y="803720"/>
                    <a:pt x="559403" y="800481"/>
                  </a:cubicBezTo>
                  <a:cubicBezTo>
                    <a:pt x="569595" y="801338"/>
                    <a:pt x="579311" y="801814"/>
                    <a:pt x="580168" y="795147"/>
                  </a:cubicBezTo>
                  <a:cubicBezTo>
                    <a:pt x="572548" y="789051"/>
                    <a:pt x="572643" y="796671"/>
                    <a:pt x="559594" y="794290"/>
                  </a:cubicBezTo>
                  <a:cubicBezTo>
                    <a:pt x="564642" y="784765"/>
                    <a:pt x="553403" y="786575"/>
                    <a:pt x="551879" y="781622"/>
                  </a:cubicBezTo>
                  <a:cubicBezTo>
                    <a:pt x="580644" y="785146"/>
                    <a:pt x="546545" y="769334"/>
                    <a:pt x="560642" y="766572"/>
                  </a:cubicBezTo>
                  <a:cubicBezTo>
                    <a:pt x="590931" y="790004"/>
                    <a:pt x="609124" y="820484"/>
                    <a:pt x="639509" y="844105"/>
                  </a:cubicBezTo>
                  <a:cubicBezTo>
                    <a:pt x="643223" y="827818"/>
                    <a:pt x="629698" y="821055"/>
                    <a:pt x="637604" y="800767"/>
                  </a:cubicBezTo>
                  <a:cubicBezTo>
                    <a:pt x="631603" y="798671"/>
                    <a:pt x="615982" y="803148"/>
                    <a:pt x="617125" y="796576"/>
                  </a:cubicBezTo>
                  <a:cubicBezTo>
                    <a:pt x="625507" y="796004"/>
                    <a:pt x="625602" y="788575"/>
                    <a:pt x="634079" y="788194"/>
                  </a:cubicBezTo>
                  <a:cubicBezTo>
                    <a:pt x="629793" y="798767"/>
                    <a:pt x="647414" y="794290"/>
                    <a:pt x="650558" y="792194"/>
                  </a:cubicBezTo>
                  <a:cubicBezTo>
                    <a:pt x="655511" y="810292"/>
                    <a:pt x="671703" y="799147"/>
                    <a:pt x="675513" y="793623"/>
                  </a:cubicBezTo>
                  <a:cubicBezTo>
                    <a:pt x="685324" y="797052"/>
                    <a:pt x="685800" y="806672"/>
                    <a:pt x="704088" y="804577"/>
                  </a:cubicBezTo>
                  <a:cubicBezTo>
                    <a:pt x="706088" y="799338"/>
                    <a:pt x="698373" y="796290"/>
                    <a:pt x="704660" y="795338"/>
                  </a:cubicBezTo>
                  <a:cubicBezTo>
                    <a:pt x="719233" y="810101"/>
                    <a:pt x="715328" y="796385"/>
                    <a:pt x="746189" y="800957"/>
                  </a:cubicBezTo>
                  <a:cubicBezTo>
                    <a:pt x="746951" y="804386"/>
                    <a:pt x="752570" y="808863"/>
                    <a:pt x="754380" y="804672"/>
                  </a:cubicBezTo>
                  <a:cubicBezTo>
                    <a:pt x="743807" y="802481"/>
                    <a:pt x="748189" y="790861"/>
                    <a:pt x="738569" y="788003"/>
                  </a:cubicBezTo>
                  <a:cubicBezTo>
                    <a:pt x="757904" y="795909"/>
                    <a:pt x="817055" y="786479"/>
                    <a:pt x="796385" y="807720"/>
                  </a:cubicBezTo>
                  <a:cubicBezTo>
                    <a:pt x="808577" y="813054"/>
                    <a:pt x="810863" y="806196"/>
                    <a:pt x="821341" y="812578"/>
                  </a:cubicBezTo>
                  <a:cubicBezTo>
                    <a:pt x="827342" y="803624"/>
                    <a:pt x="808101" y="795909"/>
                    <a:pt x="818483" y="793813"/>
                  </a:cubicBezTo>
                  <a:cubicBezTo>
                    <a:pt x="826389" y="794766"/>
                    <a:pt x="820674" y="804196"/>
                    <a:pt x="830390" y="804005"/>
                  </a:cubicBezTo>
                  <a:cubicBezTo>
                    <a:pt x="834485" y="792766"/>
                    <a:pt x="842010" y="804767"/>
                    <a:pt x="856107" y="799719"/>
                  </a:cubicBezTo>
                  <a:cubicBezTo>
                    <a:pt x="859441" y="803624"/>
                    <a:pt x="861060" y="808387"/>
                    <a:pt x="859155" y="815435"/>
                  </a:cubicBezTo>
                  <a:cubicBezTo>
                    <a:pt x="891921" y="813149"/>
                    <a:pt x="924401" y="836105"/>
                    <a:pt x="948023" y="826008"/>
                  </a:cubicBezTo>
                  <a:cubicBezTo>
                    <a:pt x="950214" y="820864"/>
                    <a:pt x="942404" y="817626"/>
                    <a:pt x="948785" y="816769"/>
                  </a:cubicBezTo>
                  <a:cubicBezTo>
                    <a:pt x="958691" y="818579"/>
                    <a:pt x="964216" y="822865"/>
                    <a:pt x="978313" y="822388"/>
                  </a:cubicBezTo>
                  <a:cubicBezTo>
                    <a:pt x="976979" y="826675"/>
                    <a:pt x="970788" y="826865"/>
                    <a:pt x="968978" y="830771"/>
                  </a:cubicBezTo>
                  <a:cubicBezTo>
                    <a:pt x="1002221" y="829818"/>
                    <a:pt x="1060228" y="830675"/>
                    <a:pt x="1080230" y="844105"/>
                  </a:cubicBezTo>
                  <a:cubicBezTo>
                    <a:pt x="1095851" y="833723"/>
                    <a:pt x="1115854" y="844201"/>
                    <a:pt x="1127474" y="851726"/>
                  </a:cubicBezTo>
                  <a:cubicBezTo>
                    <a:pt x="1140905" y="835533"/>
                    <a:pt x="1174052" y="848773"/>
                    <a:pt x="1189101" y="848392"/>
                  </a:cubicBezTo>
                  <a:cubicBezTo>
                    <a:pt x="1184053" y="846392"/>
                    <a:pt x="1179576" y="844201"/>
                    <a:pt x="1176719" y="840962"/>
                  </a:cubicBezTo>
                  <a:cubicBezTo>
                    <a:pt x="1181100" y="841343"/>
                    <a:pt x="1182148" y="838962"/>
                    <a:pt x="1185672" y="838772"/>
                  </a:cubicBezTo>
                  <a:cubicBezTo>
                    <a:pt x="1194435" y="850392"/>
                    <a:pt x="1190149" y="839343"/>
                    <a:pt x="1198626" y="840010"/>
                  </a:cubicBezTo>
                  <a:cubicBezTo>
                    <a:pt x="1233488" y="842963"/>
                    <a:pt x="1292638" y="860298"/>
                    <a:pt x="1317784" y="842391"/>
                  </a:cubicBezTo>
                  <a:cubicBezTo>
                    <a:pt x="1317593" y="847725"/>
                    <a:pt x="1315879" y="851821"/>
                    <a:pt x="1312164" y="854297"/>
                  </a:cubicBezTo>
                  <a:cubicBezTo>
                    <a:pt x="1340644" y="850201"/>
                    <a:pt x="1354360" y="857059"/>
                    <a:pt x="1387031" y="864680"/>
                  </a:cubicBezTo>
                  <a:cubicBezTo>
                    <a:pt x="1386269" y="855155"/>
                    <a:pt x="1403604" y="861060"/>
                    <a:pt x="1405985" y="854107"/>
                  </a:cubicBezTo>
                  <a:cubicBezTo>
                    <a:pt x="1414463" y="858107"/>
                    <a:pt x="1420749" y="863251"/>
                    <a:pt x="1426940" y="868489"/>
                  </a:cubicBezTo>
                  <a:cubicBezTo>
                    <a:pt x="1438180" y="865918"/>
                    <a:pt x="1418939" y="856012"/>
                    <a:pt x="1432846" y="853535"/>
                  </a:cubicBezTo>
                  <a:cubicBezTo>
                    <a:pt x="1441228" y="870109"/>
                    <a:pt x="1461707" y="854012"/>
                    <a:pt x="1476851" y="863822"/>
                  </a:cubicBezTo>
                  <a:cubicBezTo>
                    <a:pt x="1470374" y="871156"/>
                    <a:pt x="1455134" y="858964"/>
                    <a:pt x="1454087" y="864870"/>
                  </a:cubicBezTo>
                  <a:cubicBezTo>
                    <a:pt x="1462469" y="872680"/>
                    <a:pt x="1503426" y="876395"/>
                    <a:pt x="1494663" y="865442"/>
                  </a:cubicBezTo>
                  <a:cubicBezTo>
                    <a:pt x="1491615" y="868109"/>
                    <a:pt x="1491901" y="856012"/>
                    <a:pt x="1482662" y="848868"/>
                  </a:cubicBezTo>
                  <a:cubicBezTo>
                    <a:pt x="1496473" y="851821"/>
                    <a:pt x="1495616" y="862965"/>
                    <a:pt x="1512856" y="864013"/>
                  </a:cubicBezTo>
                  <a:cubicBezTo>
                    <a:pt x="1522095" y="863918"/>
                    <a:pt x="1525334" y="858964"/>
                    <a:pt x="1531620" y="856393"/>
                  </a:cubicBezTo>
                  <a:cubicBezTo>
                    <a:pt x="1527429" y="863441"/>
                    <a:pt x="1552385" y="865727"/>
                    <a:pt x="1549527" y="858012"/>
                  </a:cubicBezTo>
                  <a:cubicBezTo>
                    <a:pt x="1551718" y="848582"/>
                    <a:pt x="1535811" y="864680"/>
                    <a:pt x="1536383" y="853726"/>
                  </a:cubicBezTo>
                  <a:cubicBezTo>
                    <a:pt x="1539335" y="846296"/>
                    <a:pt x="1537907" y="835152"/>
                    <a:pt x="1551527" y="836581"/>
                  </a:cubicBezTo>
                  <a:cubicBezTo>
                    <a:pt x="1552670" y="844201"/>
                    <a:pt x="1542764" y="842486"/>
                    <a:pt x="1545622" y="851535"/>
                  </a:cubicBezTo>
                  <a:cubicBezTo>
                    <a:pt x="1553623" y="858012"/>
                    <a:pt x="1556861" y="852868"/>
                    <a:pt x="1568006" y="853535"/>
                  </a:cubicBezTo>
                  <a:cubicBezTo>
                    <a:pt x="1558100" y="859060"/>
                    <a:pt x="1572863" y="865632"/>
                    <a:pt x="1580198" y="870109"/>
                  </a:cubicBezTo>
                  <a:cubicBezTo>
                    <a:pt x="1583246" y="864965"/>
                    <a:pt x="1576292" y="851630"/>
                    <a:pt x="1586389" y="852011"/>
                  </a:cubicBezTo>
                  <a:cubicBezTo>
                    <a:pt x="1588294" y="872204"/>
                    <a:pt x="1625822" y="864013"/>
                    <a:pt x="1648968" y="866489"/>
                  </a:cubicBezTo>
                  <a:cubicBezTo>
                    <a:pt x="1661351" y="851345"/>
                    <a:pt x="1664303" y="858107"/>
                    <a:pt x="1682591" y="844582"/>
                  </a:cubicBezTo>
                  <a:cubicBezTo>
                    <a:pt x="1689354" y="854869"/>
                    <a:pt x="1664780" y="855726"/>
                    <a:pt x="1676876" y="859536"/>
                  </a:cubicBezTo>
                  <a:cubicBezTo>
                    <a:pt x="1679734" y="860774"/>
                    <a:pt x="1689926" y="859536"/>
                    <a:pt x="1694974" y="861060"/>
                  </a:cubicBezTo>
                  <a:cubicBezTo>
                    <a:pt x="1696022" y="874490"/>
                    <a:pt x="1682496" y="864013"/>
                    <a:pt x="1680686" y="869156"/>
                  </a:cubicBezTo>
                  <a:cubicBezTo>
                    <a:pt x="1687354" y="870299"/>
                    <a:pt x="1684211" y="876872"/>
                    <a:pt x="1684211" y="881825"/>
                  </a:cubicBezTo>
                  <a:cubicBezTo>
                    <a:pt x="1707928" y="880967"/>
                    <a:pt x="1726121" y="884301"/>
                    <a:pt x="1740217" y="870585"/>
                  </a:cubicBezTo>
                  <a:cubicBezTo>
                    <a:pt x="1729169" y="865822"/>
                    <a:pt x="1717453" y="875919"/>
                    <a:pt x="1717358" y="868966"/>
                  </a:cubicBezTo>
                  <a:cubicBezTo>
                    <a:pt x="1728692" y="867156"/>
                    <a:pt x="1761554" y="861822"/>
                    <a:pt x="1763173" y="872204"/>
                  </a:cubicBezTo>
                  <a:cubicBezTo>
                    <a:pt x="1751457" y="875347"/>
                    <a:pt x="1748981" y="869633"/>
                    <a:pt x="1744599" y="874014"/>
                  </a:cubicBezTo>
                  <a:cubicBezTo>
                    <a:pt x="1753934" y="875538"/>
                    <a:pt x="1748028" y="885730"/>
                    <a:pt x="1757458" y="887254"/>
                  </a:cubicBezTo>
                  <a:cubicBezTo>
                    <a:pt x="1758982" y="875824"/>
                    <a:pt x="1802416" y="879824"/>
                    <a:pt x="1781651" y="870490"/>
                  </a:cubicBezTo>
                  <a:cubicBezTo>
                    <a:pt x="1812798" y="878491"/>
                    <a:pt x="1846707" y="878776"/>
                    <a:pt x="1864709" y="872680"/>
                  </a:cubicBezTo>
                  <a:cubicBezTo>
                    <a:pt x="1859852" y="862870"/>
                    <a:pt x="1853089" y="872490"/>
                    <a:pt x="1846517" y="865442"/>
                  </a:cubicBezTo>
                  <a:cubicBezTo>
                    <a:pt x="1852708" y="861536"/>
                    <a:pt x="1866805" y="863537"/>
                    <a:pt x="1879092" y="864203"/>
                  </a:cubicBezTo>
                  <a:cubicBezTo>
                    <a:pt x="1870901" y="877729"/>
                    <a:pt x="1897856" y="885920"/>
                    <a:pt x="1901762" y="874776"/>
                  </a:cubicBezTo>
                  <a:cubicBezTo>
                    <a:pt x="1889284" y="875824"/>
                    <a:pt x="1878902" y="860774"/>
                    <a:pt x="1888712" y="858584"/>
                  </a:cubicBezTo>
                  <a:cubicBezTo>
                    <a:pt x="1900714" y="869537"/>
                    <a:pt x="1925288" y="874681"/>
                    <a:pt x="1948339" y="871156"/>
                  </a:cubicBezTo>
                  <a:cubicBezTo>
                    <a:pt x="1950625" y="876776"/>
                    <a:pt x="1950149" y="884015"/>
                    <a:pt x="1957102" y="886968"/>
                  </a:cubicBezTo>
                  <a:cubicBezTo>
                    <a:pt x="1956340" y="876872"/>
                    <a:pt x="1972247" y="878586"/>
                    <a:pt x="1976723" y="872300"/>
                  </a:cubicBezTo>
                  <a:cubicBezTo>
                    <a:pt x="1980248" y="882301"/>
                    <a:pt x="1980533" y="878872"/>
                    <a:pt x="1971485" y="884396"/>
                  </a:cubicBezTo>
                  <a:cubicBezTo>
                    <a:pt x="1987963" y="879634"/>
                    <a:pt x="2000822" y="886873"/>
                    <a:pt x="2018824" y="889254"/>
                  </a:cubicBezTo>
                  <a:cubicBezTo>
                    <a:pt x="2020443" y="883253"/>
                    <a:pt x="2012633" y="882968"/>
                    <a:pt x="2009680" y="879634"/>
                  </a:cubicBezTo>
                  <a:cubicBezTo>
                    <a:pt x="2025587" y="874585"/>
                    <a:pt x="2024729" y="874109"/>
                    <a:pt x="2047875" y="871728"/>
                  </a:cubicBezTo>
                  <a:cubicBezTo>
                    <a:pt x="2044446" y="873919"/>
                    <a:pt x="2035588" y="886397"/>
                    <a:pt x="2052257" y="884206"/>
                  </a:cubicBezTo>
                  <a:cubicBezTo>
                    <a:pt x="2046446" y="868680"/>
                    <a:pt x="2067211" y="871633"/>
                    <a:pt x="2067116" y="860012"/>
                  </a:cubicBezTo>
                  <a:cubicBezTo>
                    <a:pt x="2051876" y="862013"/>
                    <a:pt x="2057210" y="862298"/>
                    <a:pt x="2048351" y="856297"/>
                  </a:cubicBezTo>
                  <a:cubicBezTo>
                    <a:pt x="2049494" y="863346"/>
                    <a:pt x="2046923" y="867823"/>
                    <a:pt x="2038541" y="868299"/>
                  </a:cubicBezTo>
                  <a:cubicBezTo>
                    <a:pt x="2032349" y="861917"/>
                    <a:pt x="2005489" y="868109"/>
                    <a:pt x="2005870" y="857822"/>
                  </a:cubicBezTo>
                  <a:cubicBezTo>
                    <a:pt x="2029587" y="856202"/>
                    <a:pt x="2018633" y="835533"/>
                    <a:pt x="2020824" y="833723"/>
                  </a:cubicBezTo>
                  <a:cubicBezTo>
                    <a:pt x="2025110" y="844105"/>
                    <a:pt x="2030254" y="830675"/>
                    <a:pt x="2035016" y="831151"/>
                  </a:cubicBezTo>
                  <a:cubicBezTo>
                    <a:pt x="2029397" y="837247"/>
                    <a:pt x="2041970" y="846106"/>
                    <a:pt x="2044256" y="837629"/>
                  </a:cubicBezTo>
                  <a:cubicBezTo>
                    <a:pt x="2037302" y="836771"/>
                    <a:pt x="2040160" y="830009"/>
                    <a:pt x="2039969" y="825151"/>
                  </a:cubicBezTo>
                  <a:cubicBezTo>
                    <a:pt x="2051685" y="833533"/>
                    <a:pt x="2062734" y="825246"/>
                    <a:pt x="2068259" y="820007"/>
                  </a:cubicBezTo>
                  <a:cubicBezTo>
                    <a:pt x="2067306" y="827627"/>
                    <a:pt x="2067020" y="834962"/>
                    <a:pt x="2077212" y="835724"/>
                  </a:cubicBezTo>
                  <a:cubicBezTo>
                    <a:pt x="2082737" y="830294"/>
                    <a:pt x="2091119" y="826960"/>
                    <a:pt x="2095214" y="820579"/>
                  </a:cubicBezTo>
                  <a:cubicBezTo>
                    <a:pt x="2094929" y="824865"/>
                    <a:pt x="2097119" y="827437"/>
                    <a:pt x="2099405" y="829913"/>
                  </a:cubicBezTo>
                  <a:cubicBezTo>
                    <a:pt x="2087690" y="834009"/>
                    <a:pt x="2075307" y="837438"/>
                    <a:pt x="2072259" y="847916"/>
                  </a:cubicBezTo>
                  <a:cubicBezTo>
                    <a:pt x="2093214" y="853154"/>
                    <a:pt x="2104835" y="845249"/>
                    <a:pt x="2108168" y="830009"/>
                  </a:cubicBezTo>
                  <a:cubicBezTo>
                    <a:pt x="2118741" y="838009"/>
                    <a:pt x="2117693" y="823627"/>
                    <a:pt x="2134743" y="827342"/>
                  </a:cubicBezTo>
                  <a:cubicBezTo>
                    <a:pt x="2134934" y="831247"/>
                    <a:pt x="2140268" y="831723"/>
                    <a:pt x="2138934" y="836676"/>
                  </a:cubicBezTo>
                  <a:cubicBezTo>
                    <a:pt x="2124837" y="838295"/>
                    <a:pt x="2125409" y="830675"/>
                    <a:pt x="2116836" y="836295"/>
                  </a:cubicBezTo>
                  <a:cubicBezTo>
                    <a:pt x="2109597" y="848201"/>
                    <a:pt x="2128171" y="842867"/>
                    <a:pt x="2129790" y="848868"/>
                  </a:cubicBezTo>
                  <a:cubicBezTo>
                    <a:pt x="2125313" y="848868"/>
                    <a:pt x="2124075" y="854202"/>
                    <a:pt x="2129695" y="855059"/>
                  </a:cubicBezTo>
                  <a:cubicBezTo>
                    <a:pt x="2130457" y="842010"/>
                    <a:pt x="2154555" y="845915"/>
                    <a:pt x="2165318" y="840200"/>
                  </a:cubicBezTo>
                  <a:cubicBezTo>
                    <a:pt x="2159413" y="838105"/>
                    <a:pt x="2157317" y="833533"/>
                    <a:pt x="2156746" y="827722"/>
                  </a:cubicBezTo>
                  <a:cubicBezTo>
                    <a:pt x="2165985" y="827818"/>
                    <a:pt x="2172938" y="844772"/>
                    <a:pt x="2178558" y="837247"/>
                  </a:cubicBezTo>
                  <a:cubicBezTo>
                    <a:pt x="2167604" y="831342"/>
                    <a:pt x="2185892" y="837057"/>
                    <a:pt x="2191798" y="837438"/>
                  </a:cubicBezTo>
                  <a:cubicBezTo>
                    <a:pt x="2175034" y="826199"/>
                    <a:pt x="2184178" y="806958"/>
                    <a:pt x="2188274" y="797243"/>
                  </a:cubicBezTo>
                  <a:cubicBezTo>
                    <a:pt x="2189893" y="807244"/>
                    <a:pt x="2211705" y="803720"/>
                    <a:pt x="2218849" y="810006"/>
                  </a:cubicBezTo>
                  <a:lnTo>
                    <a:pt x="2218754" y="816197"/>
                  </a:lnTo>
                  <a:cubicBezTo>
                    <a:pt x="2205038" y="820007"/>
                    <a:pt x="2194465" y="806672"/>
                    <a:pt x="2187893" y="815721"/>
                  </a:cubicBezTo>
                  <a:cubicBezTo>
                    <a:pt x="2191322" y="816483"/>
                    <a:pt x="2196560" y="815912"/>
                    <a:pt x="2196656" y="818959"/>
                  </a:cubicBezTo>
                  <a:cubicBezTo>
                    <a:pt x="2193227" y="819626"/>
                    <a:pt x="2187893" y="818864"/>
                    <a:pt x="2187797" y="821912"/>
                  </a:cubicBezTo>
                  <a:cubicBezTo>
                    <a:pt x="2225993" y="825627"/>
                    <a:pt x="2242852" y="818388"/>
                    <a:pt x="2262569" y="829247"/>
                  </a:cubicBezTo>
                  <a:cubicBezTo>
                    <a:pt x="2262854" y="816102"/>
                    <a:pt x="2289239" y="834485"/>
                    <a:pt x="2298002" y="823627"/>
                  </a:cubicBezTo>
                  <a:cubicBezTo>
                    <a:pt x="2294001" y="820293"/>
                    <a:pt x="2281809" y="822388"/>
                    <a:pt x="2284952" y="814197"/>
                  </a:cubicBezTo>
                  <a:cubicBezTo>
                    <a:pt x="2289715" y="810673"/>
                    <a:pt x="2305241" y="813340"/>
                    <a:pt x="2311337" y="817721"/>
                  </a:cubicBezTo>
                  <a:cubicBezTo>
                    <a:pt x="2301716" y="822198"/>
                    <a:pt x="2316004" y="826484"/>
                    <a:pt x="2302288" y="829913"/>
                  </a:cubicBezTo>
                  <a:cubicBezTo>
                    <a:pt x="2312480" y="831056"/>
                    <a:pt x="2319242" y="829627"/>
                    <a:pt x="2324386" y="827151"/>
                  </a:cubicBezTo>
                  <a:cubicBezTo>
                    <a:pt x="2314004" y="814292"/>
                    <a:pt x="2321243" y="807530"/>
                    <a:pt x="2302955" y="799052"/>
                  </a:cubicBezTo>
                  <a:cubicBezTo>
                    <a:pt x="2316480" y="797052"/>
                    <a:pt x="2315813" y="804577"/>
                    <a:pt x="2329339" y="802576"/>
                  </a:cubicBezTo>
                  <a:cubicBezTo>
                    <a:pt x="2314956" y="812006"/>
                    <a:pt x="2360105" y="812483"/>
                    <a:pt x="2342102" y="824389"/>
                  </a:cubicBezTo>
                  <a:cubicBezTo>
                    <a:pt x="2346674" y="826675"/>
                    <a:pt x="2362105" y="836771"/>
                    <a:pt x="2368487" y="827818"/>
                  </a:cubicBezTo>
                  <a:cubicBezTo>
                    <a:pt x="2357533" y="832485"/>
                    <a:pt x="2355723" y="817150"/>
                    <a:pt x="2364296" y="818483"/>
                  </a:cubicBezTo>
                  <a:cubicBezTo>
                    <a:pt x="2364200" y="824579"/>
                    <a:pt x="2376297" y="822579"/>
                    <a:pt x="2372868" y="830961"/>
                  </a:cubicBezTo>
                  <a:cubicBezTo>
                    <a:pt x="2367058" y="830866"/>
                    <a:pt x="2368677" y="836295"/>
                    <a:pt x="2363915" y="836962"/>
                  </a:cubicBezTo>
                  <a:cubicBezTo>
                    <a:pt x="2365915" y="831818"/>
                    <a:pt x="2347436" y="836962"/>
                    <a:pt x="2346198" y="839724"/>
                  </a:cubicBezTo>
                  <a:cubicBezTo>
                    <a:pt x="2367344" y="841438"/>
                    <a:pt x="2362772" y="846677"/>
                    <a:pt x="2354675" y="855250"/>
                  </a:cubicBezTo>
                  <a:cubicBezTo>
                    <a:pt x="2373916" y="852488"/>
                    <a:pt x="2372773" y="834962"/>
                    <a:pt x="2386108" y="828008"/>
                  </a:cubicBezTo>
                  <a:cubicBezTo>
                    <a:pt x="2384203" y="835438"/>
                    <a:pt x="2394014" y="834866"/>
                    <a:pt x="2390204" y="843534"/>
                  </a:cubicBezTo>
                  <a:cubicBezTo>
                    <a:pt x="2410873" y="845915"/>
                    <a:pt x="2411063" y="833628"/>
                    <a:pt x="2425732" y="831723"/>
                  </a:cubicBezTo>
                  <a:cubicBezTo>
                    <a:pt x="2425732" y="839057"/>
                    <a:pt x="2446306" y="847916"/>
                    <a:pt x="2452021" y="841343"/>
                  </a:cubicBezTo>
                  <a:cubicBezTo>
                    <a:pt x="2445163" y="823817"/>
                    <a:pt x="2408777" y="834962"/>
                    <a:pt x="2399443" y="825151"/>
                  </a:cubicBezTo>
                  <a:cubicBezTo>
                    <a:pt x="2419064" y="822008"/>
                    <a:pt x="2392680" y="811244"/>
                    <a:pt x="2413349" y="794576"/>
                  </a:cubicBezTo>
                  <a:cubicBezTo>
                    <a:pt x="2435828" y="793242"/>
                    <a:pt x="2414873" y="819055"/>
                    <a:pt x="2439543" y="807339"/>
                  </a:cubicBezTo>
                  <a:cubicBezTo>
                    <a:pt x="2428780" y="804863"/>
                    <a:pt x="2438781" y="798100"/>
                    <a:pt x="2444020" y="804291"/>
                  </a:cubicBezTo>
                  <a:cubicBezTo>
                    <a:pt x="2445163" y="785336"/>
                    <a:pt x="2407920" y="769239"/>
                    <a:pt x="2440591" y="758000"/>
                  </a:cubicBezTo>
                  <a:cubicBezTo>
                    <a:pt x="2439638" y="762762"/>
                    <a:pt x="2442496" y="785241"/>
                    <a:pt x="2462213" y="779907"/>
                  </a:cubicBezTo>
                  <a:cubicBezTo>
                    <a:pt x="2450402" y="772097"/>
                    <a:pt x="2466023" y="775430"/>
                    <a:pt x="2470976" y="780002"/>
                  </a:cubicBezTo>
                  <a:cubicBezTo>
                    <a:pt x="2471833" y="775430"/>
                    <a:pt x="2469642" y="768572"/>
                    <a:pt x="2475643" y="767715"/>
                  </a:cubicBezTo>
                  <a:cubicBezTo>
                    <a:pt x="2485263" y="767334"/>
                    <a:pt x="2487740" y="774763"/>
                    <a:pt x="2488597" y="780288"/>
                  </a:cubicBezTo>
                  <a:cubicBezTo>
                    <a:pt x="2498027" y="770287"/>
                    <a:pt x="2507075" y="785813"/>
                    <a:pt x="2514886" y="786860"/>
                  </a:cubicBezTo>
                  <a:cubicBezTo>
                    <a:pt x="2498789" y="772859"/>
                    <a:pt x="2508504" y="772192"/>
                    <a:pt x="2493359" y="764953"/>
                  </a:cubicBezTo>
                  <a:cubicBezTo>
                    <a:pt x="2498693" y="764381"/>
                    <a:pt x="2496122" y="761524"/>
                    <a:pt x="2493455" y="758762"/>
                  </a:cubicBezTo>
                  <a:cubicBezTo>
                    <a:pt x="2516124" y="756571"/>
                    <a:pt x="2526792" y="762572"/>
                    <a:pt x="2541746" y="765620"/>
                  </a:cubicBezTo>
                  <a:cubicBezTo>
                    <a:pt x="2548033" y="732282"/>
                    <a:pt x="2586609" y="781145"/>
                    <a:pt x="2590229" y="766381"/>
                  </a:cubicBezTo>
                  <a:cubicBezTo>
                    <a:pt x="2589276" y="760571"/>
                    <a:pt x="2582990" y="768001"/>
                    <a:pt x="2581466" y="763143"/>
                  </a:cubicBezTo>
                  <a:cubicBezTo>
                    <a:pt x="2589848" y="757809"/>
                    <a:pt x="2575656" y="753523"/>
                    <a:pt x="2590514" y="750951"/>
                  </a:cubicBezTo>
                  <a:cubicBezTo>
                    <a:pt x="2591562" y="757333"/>
                    <a:pt x="2606898" y="754094"/>
                    <a:pt x="2607945" y="760476"/>
                  </a:cubicBezTo>
                  <a:cubicBezTo>
                    <a:pt x="2607278" y="770001"/>
                    <a:pt x="2609564" y="777621"/>
                    <a:pt x="2616327" y="782193"/>
                  </a:cubicBezTo>
                  <a:cubicBezTo>
                    <a:pt x="2617375" y="779812"/>
                    <a:pt x="2620137" y="778669"/>
                    <a:pt x="2625185" y="779240"/>
                  </a:cubicBezTo>
                  <a:cubicBezTo>
                    <a:pt x="2632710" y="769715"/>
                    <a:pt x="2609088" y="766381"/>
                    <a:pt x="2621090" y="763810"/>
                  </a:cubicBezTo>
                  <a:cubicBezTo>
                    <a:pt x="2631948" y="761905"/>
                    <a:pt x="2636901" y="779050"/>
                    <a:pt x="2642997" y="770287"/>
                  </a:cubicBezTo>
                  <a:cubicBezTo>
                    <a:pt x="2626900" y="762762"/>
                    <a:pt x="2667953" y="774954"/>
                    <a:pt x="2651856" y="767334"/>
                  </a:cubicBezTo>
                  <a:cubicBezTo>
                    <a:pt x="2646712" y="765715"/>
                    <a:pt x="2641949" y="763905"/>
                    <a:pt x="2638806" y="760952"/>
                  </a:cubicBezTo>
                  <a:cubicBezTo>
                    <a:pt x="2647093" y="760285"/>
                    <a:pt x="2636425" y="755809"/>
                    <a:pt x="2643283" y="754856"/>
                  </a:cubicBezTo>
                  <a:cubicBezTo>
                    <a:pt x="2652998" y="762191"/>
                    <a:pt x="2660523" y="754094"/>
                    <a:pt x="2674144" y="755333"/>
                  </a:cubicBezTo>
                  <a:cubicBezTo>
                    <a:pt x="2691765" y="764000"/>
                    <a:pt x="2693384" y="790670"/>
                    <a:pt x="2713387" y="777526"/>
                  </a:cubicBezTo>
                  <a:cubicBezTo>
                    <a:pt x="2705481" y="777812"/>
                    <a:pt x="2703100" y="774287"/>
                    <a:pt x="2704719" y="768191"/>
                  </a:cubicBezTo>
                  <a:cubicBezTo>
                    <a:pt x="2713577" y="768287"/>
                    <a:pt x="2722340" y="768477"/>
                    <a:pt x="2731103" y="768572"/>
                  </a:cubicBezTo>
                  <a:cubicBezTo>
                    <a:pt x="2738438" y="756571"/>
                    <a:pt x="2712053" y="767239"/>
                    <a:pt x="2713673" y="759047"/>
                  </a:cubicBezTo>
                  <a:cubicBezTo>
                    <a:pt x="2722436" y="759143"/>
                    <a:pt x="2719388" y="750665"/>
                    <a:pt x="2731389" y="753142"/>
                  </a:cubicBezTo>
                  <a:cubicBezTo>
                    <a:pt x="2731675" y="758000"/>
                    <a:pt x="2730627" y="763810"/>
                    <a:pt x="2740057" y="762572"/>
                  </a:cubicBezTo>
                  <a:cubicBezTo>
                    <a:pt x="2753868" y="756666"/>
                    <a:pt x="2725198" y="746951"/>
                    <a:pt x="2735961" y="743998"/>
                  </a:cubicBezTo>
                  <a:cubicBezTo>
                    <a:pt x="2738819" y="758000"/>
                    <a:pt x="2761393" y="741045"/>
                    <a:pt x="2762250" y="753618"/>
                  </a:cubicBezTo>
                  <a:cubicBezTo>
                    <a:pt x="2761298" y="757047"/>
                    <a:pt x="2757297" y="758380"/>
                    <a:pt x="2753297" y="759714"/>
                  </a:cubicBezTo>
                  <a:cubicBezTo>
                    <a:pt x="2752344" y="757333"/>
                    <a:pt x="2753297" y="753618"/>
                    <a:pt x="2749010" y="753427"/>
                  </a:cubicBezTo>
                  <a:cubicBezTo>
                    <a:pt x="2748439" y="763905"/>
                    <a:pt x="2761774" y="765143"/>
                    <a:pt x="2770727" y="769239"/>
                  </a:cubicBezTo>
                  <a:cubicBezTo>
                    <a:pt x="2781014" y="767334"/>
                    <a:pt x="2777395" y="755333"/>
                    <a:pt x="2788730" y="754094"/>
                  </a:cubicBezTo>
                  <a:cubicBezTo>
                    <a:pt x="2793778" y="758762"/>
                    <a:pt x="2792254" y="767905"/>
                    <a:pt x="2806065" y="766763"/>
                  </a:cubicBezTo>
                  <a:cubicBezTo>
                    <a:pt x="2812923" y="759238"/>
                    <a:pt x="2815495" y="748570"/>
                    <a:pt x="2828449" y="745522"/>
                  </a:cubicBezTo>
                  <a:cubicBezTo>
                    <a:pt x="2858072" y="744760"/>
                    <a:pt x="2859310" y="744855"/>
                    <a:pt x="2894648" y="743426"/>
                  </a:cubicBezTo>
                  <a:cubicBezTo>
                    <a:pt x="2893600" y="755237"/>
                    <a:pt x="2898172" y="744664"/>
                    <a:pt x="2907792" y="746665"/>
                  </a:cubicBezTo>
                  <a:cubicBezTo>
                    <a:pt x="2904458" y="755047"/>
                    <a:pt x="2916460" y="753047"/>
                    <a:pt x="2916365" y="759143"/>
                  </a:cubicBezTo>
                  <a:cubicBezTo>
                    <a:pt x="2934843" y="756476"/>
                    <a:pt x="2941034" y="758857"/>
                    <a:pt x="2956179" y="750475"/>
                  </a:cubicBezTo>
                  <a:cubicBezTo>
                    <a:pt x="2953607" y="745141"/>
                    <a:pt x="2935224" y="750475"/>
                    <a:pt x="2934272" y="743998"/>
                  </a:cubicBezTo>
                  <a:cubicBezTo>
                    <a:pt x="2940082" y="744093"/>
                    <a:pt x="2945987" y="744188"/>
                    <a:pt x="2951893" y="744284"/>
                  </a:cubicBezTo>
                  <a:cubicBezTo>
                    <a:pt x="2957798" y="737140"/>
                    <a:pt x="2949798" y="737330"/>
                    <a:pt x="2960942" y="732092"/>
                  </a:cubicBezTo>
                  <a:cubicBezTo>
                    <a:pt x="2954560" y="730282"/>
                    <a:pt x="2938082" y="735330"/>
                    <a:pt x="2938939" y="728663"/>
                  </a:cubicBezTo>
                  <a:cubicBezTo>
                    <a:pt x="2938939" y="726662"/>
                    <a:pt x="2939034" y="724567"/>
                    <a:pt x="2939034" y="722471"/>
                  </a:cubicBezTo>
                  <a:cubicBezTo>
                    <a:pt x="2970562" y="731710"/>
                    <a:pt x="3004281" y="710089"/>
                    <a:pt x="3018187" y="732949"/>
                  </a:cubicBezTo>
                  <a:cubicBezTo>
                    <a:pt x="3021235" y="723709"/>
                    <a:pt x="3033617" y="721233"/>
                    <a:pt x="3049238" y="721043"/>
                  </a:cubicBezTo>
                  <a:cubicBezTo>
                    <a:pt x="3049524" y="729425"/>
                    <a:pt x="3041809" y="727138"/>
                    <a:pt x="3049048" y="733330"/>
                  </a:cubicBezTo>
                  <a:cubicBezTo>
                    <a:pt x="3081052" y="724852"/>
                    <a:pt x="3076670" y="743236"/>
                    <a:pt x="3110675" y="740474"/>
                  </a:cubicBezTo>
                  <a:cubicBezTo>
                    <a:pt x="3120771" y="731710"/>
                    <a:pt x="3132106" y="735425"/>
                    <a:pt x="3154871" y="731901"/>
                  </a:cubicBezTo>
                  <a:cubicBezTo>
                    <a:pt x="3154775" y="735997"/>
                    <a:pt x="3154775" y="740188"/>
                    <a:pt x="3154680" y="744284"/>
                  </a:cubicBezTo>
                  <a:cubicBezTo>
                    <a:pt x="3168777" y="747141"/>
                    <a:pt x="3163919" y="736378"/>
                    <a:pt x="3172397" y="735235"/>
                  </a:cubicBezTo>
                  <a:cubicBezTo>
                    <a:pt x="3179445" y="739616"/>
                    <a:pt x="3186208" y="744188"/>
                    <a:pt x="3194209" y="747903"/>
                  </a:cubicBezTo>
                  <a:cubicBezTo>
                    <a:pt x="3198209" y="738092"/>
                    <a:pt x="3187446" y="738283"/>
                    <a:pt x="3185732" y="732377"/>
                  </a:cubicBezTo>
                  <a:cubicBezTo>
                    <a:pt x="3213735" y="732472"/>
                    <a:pt x="3188113" y="725614"/>
                    <a:pt x="3181445" y="723043"/>
                  </a:cubicBezTo>
                  <a:cubicBezTo>
                    <a:pt x="3207734" y="722757"/>
                    <a:pt x="3214211" y="727520"/>
                    <a:pt x="3230023" y="720662"/>
                  </a:cubicBezTo>
                  <a:cubicBezTo>
                    <a:pt x="3231261" y="727901"/>
                    <a:pt x="3243548" y="727805"/>
                    <a:pt x="3247454" y="733234"/>
                  </a:cubicBezTo>
                  <a:cubicBezTo>
                    <a:pt x="3240691" y="742569"/>
                    <a:pt x="3222498" y="726281"/>
                    <a:pt x="3225356" y="739140"/>
                  </a:cubicBezTo>
                  <a:cubicBezTo>
                    <a:pt x="3263646" y="751522"/>
                    <a:pt x="3321653" y="748379"/>
                    <a:pt x="3357563" y="737997"/>
                  </a:cubicBezTo>
                  <a:cubicBezTo>
                    <a:pt x="3364897" y="738188"/>
                    <a:pt x="3359849" y="746570"/>
                    <a:pt x="3366231" y="747427"/>
                  </a:cubicBezTo>
                  <a:cubicBezTo>
                    <a:pt x="3377946" y="740283"/>
                    <a:pt x="3409379" y="747427"/>
                    <a:pt x="3414903" y="735806"/>
                  </a:cubicBezTo>
                  <a:cubicBezTo>
                    <a:pt x="3386138" y="738568"/>
                    <a:pt x="3402806" y="738664"/>
                    <a:pt x="3397377" y="729329"/>
                  </a:cubicBezTo>
                  <a:cubicBezTo>
                    <a:pt x="3396139" y="733711"/>
                    <a:pt x="3387662" y="732758"/>
                    <a:pt x="3384042" y="735330"/>
                  </a:cubicBezTo>
                  <a:cubicBezTo>
                    <a:pt x="3385376" y="722376"/>
                    <a:pt x="3370421" y="720947"/>
                    <a:pt x="3384423" y="710660"/>
                  </a:cubicBezTo>
                  <a:cubicBezTo>
                    <a:pt x="3377375" y="705231"/>
                    <a:pt x="3356801" y="709041"/>
                    <a:pt x="3358229" y="697992"/>
                  </a:cubicBezTo>
                  <a:cubicBezTo>
                    <a:pt x="3400520" y="686276"/>
                    <a:pt x="3392329" y="735521"/>
                    <a:pt x="3419666" y="714280"/>
                  </a:cubicBezTo>
                  <a:cubicBezTo>
                    <a:pt x="3413093" y="705517"/>
                    <a:pt x="3403759" y="713518"/>
                    <a:pt x="3397853" y="701612"/>
                  </a:cubicBezTo>
                  <a:cubicBezTo>
                    <a:pt x="3418427" y="701897"/>
                    <a:pt x="3438906" y="702183"/>
                    <a:pt x="3459480" y="702564"/>
                  </a:cubicBezTo>
                  <a:cubicBezTo>
                    <a:pt x="3458147" y="709517"/>
                    <a:pt x="3460337" y="714184"/>
                    <a:pt x="3468148" y="715042"/>
                  </a:cubicBezTo>
                  <a:cubicBezTo>
                    <a:pt x="3469005" y="710375"/>
                    <a:pt x="3466719" y="703612"/>
                    <a:pt x="3472720" y="702755"/>
                  </a:cubicBezTo>
                  <a:cubicBezTo>
                    <a:pt x="3484340" y="706564"/>
                    <a:pt x="3486341" y="705612"/>
                    <a:pt x="3481292" y="715232"/>
                  </a:cubicBezTo>
                  <a:cubicBezTo>
                    <a:pt x="3495199" y="713327"/>
                    <a:pt x="3499294" y="715899"/>
                    <a:pt x="3503390" y="712470"/>
                  </a:cubicBezTo>
                  <a:cubicBezTo>
                    <a:pt x="3497866" y="711137"/>
                    <a:pt x="3494437" y="708374"/>
                    <a:pt x="3494723" y="703040"/>
                  </a:cubicBezTo>
                  <a:cubicBezTo>
                    <a:pt x="3568827" y="701326"/>
                    <a:pt x="3622929" y="692277"/>
                    <a:pt x="3697510" y="699897"/>
                  </a:cubicBezTo>
                  <a:cubicBezTo>
                    <a:pt x="3701034" y="692087"/>
                    <a:pt x="3680460" y="685514"/>
                    <a:pt x="3693414" y="681323"/>
                  </a:cubicBezTo>
                  <a:cubicBezTo>
                    <a:pt x="3699319" y="683419"/>
                    <a:pt x="3701510" y="688086"/>
                    <a:pt x="3702082" y="693801"/>
                  </a:cubicBezTo>
                  <a:cubicBezTo>
                    <a:pt x="3791807" y="697230"/>
                    <a:pt x="3830479" y="687324"/>
                    <a:pt x="3922586" y="681704"/>
                  </a:cubicBezTo>
                  <a:cubicBezTo>
                    <a:pt x="3924681" y="685419"/>
                    <a:pt x="3927158" y="688753"/>
                    <a:pt x="3931253" y="691039"/>
                  </a:cubicBezTo>
                  <a:cubicBezTo>
                    <a:pt x="3944684" y="673799"/>
                    <a:pt x="3959352" y="686276"/>
                    <a:pt x="3979831" y="682562"/>
                  </a:cubicBezTo>
                  <a:cubicBezTo>
                    <a:pt x="3982593" y="671513"/>
                    <a:pt x="3974878" y="667607"/>
                    <a:pt x="3971258" y="660845"/>
                  </a:cubicBezTo>
                  <a:cubicBezTo>
                    <a:pt x="3976878" y="660749"/>
                    <a:pt x="3977450" y="656939"/>
                    <a:pt x="3984498" y="657987"/>
                  </a:cubicBezTo>
                  <a:cubicBezTo>
                    <a:pt x="3986879" y="668655"/>
                    <a:pt x="3992499" y="676942"/>
                    <a:pt x="4001834" y="682943"/>
                  </a:cubicBezTo>
                  <a:cubicBezTo>
                    <a:pt x="4010216" y="669798"/>
                    <a:pt x="4031456" y="678275"/>
                    <a:pt x="4041648" y="668084"/>
                  </a:cubicBezTo>
                  <a:cubicBezTo>
                    <a:pt x="4045173" y="664464"/>
                    <a:pt x="4035743" y="652367"/>
                    <a:pt x="4050506" y="665131"/>
                  </a:cubicBezTo>
                  <a:cubicBezTo>
                    <a:pt x="4059174" y="653510"/>
                    <a:pt x="4048697" y="647414"/>
                    <a:pt x="4059650" y="637508"/>
                  </a:cubicBezTo>
                  <a:cubicBezTo>
                    <a:pt x="4042315" y="642080"/>
                    <a:pt x="4050602" y="629317"/>
                    <a:pt x="4042124" y="627983"/>
                  </a:cubicBezTo>
                  <a:cubicBezTo>
                    <a:pt x="4039172" y="632079"/>
                    <a:pt x="4032599" y="633603"/>
                    <a:pt x="4024408" y="633889"/>
                  </a:cubicBezTo>
                  <a:cubicBezTo>
                    <a:pt x="4024503" y="630841"/>
                    <a:pt x="4020884" y="630174"/>
                    <a:pt x="4020122" y="627697"/>
                  </a:cubicBezTo>
                  <a:cubicBezTo>
                    <a:pt x="4030028" y="616268"/>
                    <a:pt x="4028599" y="611886"/>
                    <a:pt x="4016026" y="603028"/>
                  </a:cubicBezTo>
                  <a:cubicBezTo>
                    <a:pt x="4027075" y="603695"/>
                    <a:pt x="4029837" y="598456"/>
                    <a:pt x="4033742" y="593979"/>
                  </a:cubicBezTo>
                  <a:cubicBezTo>
                    <a:pt x="4027170" y="593312"/>
                    <a:pt x="4017455" y="594836"/>
                    <a:pt x="4016121" y="590645"/>
                  </a:cubicBezTo>
                  <a:cubicBezTo>
                    <a:pt x="4020884" y="582739"/>
                    <a:pt x="4039267" y="584549"/>
                    <a:pt x="4042791" y="575596"/>
                  </a:cubicBezTo>
                  <a:cubicBezTo>
                    <a:pt x="4040410" y="583406"/>
                    <a:pt x="4035171" y="587407"/>
                    <a:pt x="4051459" y="588074"/>
                  </a:cubicBezTo>
                  <a:cubicBezTo>
                    <a:pt x="4050125" y="577882"/>
                    <a:pt x="4049649" y="568643"/>
                    <a:pt x="4069271" y="576072"/>
                  </a:cubicBezTo>
                  <a:cubicBezTo>
                    <a:pt x="4069080" y="581120"/>
                    <a:pt x="4056983" y="577596"/>
                    <a:pt x="4055936" y="582073"/>
                  </a:cubicBezTo>
                  <a:cubicBezTo>
                    <a:pt x="4077557" y="588740"/>
                    <a:pt x="4076129" y="566261"/>
                    <a:pt x="4086987" y="560927"/>
                  </a:cubicBezTo>
                  <a:cubicBezTo>
                    <a:pt x="4099179" y="559784"/>
                    <a:pt x="4090988" y="572452"/>
                    <a:pt x="4100036" y="573405"/>
                  </a:cubicBezTo>
                  <a:cubicBezTo>
                    <a:pt x="4110990" y="570929"/>
                    <a:pt x="4115467" y="563785"/>
                    <a:pt x="4122230" y="558355"/>
                  </a:cubicBezTo>
                  <a:cubicBezTo>
                    <a:pt x="4127183" y="564166"/>
                    <a:pt x="4127278" y="573310"/>
                    <a:pt x="4144137" y="571024"/>
                  </a:cubicBezTo>
                  <a:cubicBezTo>
                    <a:pt x="4134231" y="561594"/>
                    <a:pt x="4123849" y="547783"/>
                    <a:pt x="4140137" y="537115"/>
                  </a:cubicBezTo>
                  <a:cubicBezTo>
                    <a:pt x="4114133" y="553022"/>
                    <a:pt x="4096226" y="561308"/>
                    <a:pt x="4104989" y="533495"/>
                  </a:cubicBezTo>
                  <a:cubicBezTo>
                    <a:pt x="4099846" y="525875"/>
                    <a:pt x="4088321" y="539591"/>
                    <a:pt x="4082987" y="530066"/>
                  </a:cubicBezTo>
                  <a:cubicBezTo>
                    <a:pt x="4101751" y="521780"/>
                    <a:pt x="4112038" y="522542"/>
                    <a:pt x="4135850" y="527780"/>
                  </a:cubicBezTo>
                  <a:cubicBezTo>
                    <a:pt x="4140708" y="512921"/>
                    <a:pt x="4159853" y="526923"/>
                    <a:pt x="4166807" y="515874"/>
                  </a:cubicBezTo>
                  <a:cubicBezTo>
                    <a:pt x="4151471" y="509111"/>
                    <a:pt x="4120706" y="521684"/>
                    <a:pt x="4131755" y="503015"/>
                  </a:cubicBezTo>
                  <a:cubicBezTo>
                    <a:pt x="4119372" y="504444"/>
                    <a:pt x="4108799" y="507206"/>
                    <a:pt x="4096512" y="508635"/>
                  </a:cubicBezTo>
                  <a:cubicBezTo>
                    <a:pt x="4092607" y="506825"/>
                    <a:pt x="4086035" y="491871"/>
                    <a:pt x="4083368" y="499205"/>
                  </a:cubicBezTo>
                  <a:cubicBezTo>
                    <a:pt x="4085177" y="505111"/>
                    <a:pt x="4095845" y="505016"/>
                    <a:pt x="4092035" y="514731"/>
                  </a:cubicBezTo>
                  <a:cubicBezTo>
                    <a:pt x="4087654" y="514636"/>
                    <a:pt x="4083177" y="514636"/>
                    <a:pt x="4078796" y="514541"/>
                  </a:cubicBezTo>
                  <a:cubicBezTo>
                    <a:pt x="4084511" y="510635"/>
                    <a:pt x="4084606" y="503301"/>
                    <a:pt x="4078986" y="499110"/>
                  </a:cubicBezTo>
                  <a:cubicBezTo>
                    <a:pt x="4052126" y="496824"/>
                    <a:pt x="4011930" y="497300"/>
                    <a:pt x="3990975" y="497776"/>
                  </a:cubicBezTo>
                  <a:lnTo>
                    <a:pt x="3999833" y="497872"/>
                  </a:lnTo>
                  <a:cubicBezTo>
                    <a:pt x="3986498" y="502920"/>
                    <a:pt x="3998500" y="511683"/>
                    <a:pt x="3990785" y="516255"/>
                  </a:cubicBezTo>
                  <a:lnTo>
                    <a:pt x="3982022" y="516160"/>
                  </a:lnTo>
                  <a:cubicBezTo>
                    <a:pt x="3992404" y="499015"/>
                    <a:pt x="3960781" y="487109"/>
                    <a:pt x="3986975" y="476155"/>
                  </a:cubicBezTo>
                  <a:cubicBezTo>
                    <a:pt x="3973449" y="473678"/>
                    <a:pt x="3978402" y="484537"/>
                    <a:pt x="3964877" y="482060"/>
                  </a:cubicBezTo>
                  <a:cubicBezTo>
                    <a:pt x="3968973" y="476726"/>
                    <a:pt x="3966591" y="466725"/>
                    <a:pt x="3973925" y="463677"/>
                  </a:cubicBezTo>
                  <a:cubicBezTo>
                    <a:pt x="3989832" y="483108"/>
                    <a:pt x="4035457" y="472154"/>
                    <a:pt x="4061936" y="465010"/>
                  </a:cubicBezTo>
                  <a:cubicBezTo>
                    <a:pt x="4045839" y="465296"/>
                    <a:pt x="4038314" y="468154"/>
                    <a:pt x="4031171" y="464534"/>
                  </a:cubicBezTo>
                  <a:cubicBezTo>
                    <a:pt x="4040791" y="458248"/>
                    <a:pt x="4030790" y="454533"/>
                    <a:pt x="4026980" y="449104"/>
                  </a:cubicBezTo>
                  <a:cubicBezTo>
                    <a:pt x="3992880" y="453390"/>
                    <a:pt x="3977640" y="461200"/>
                    <a:pt x="3952208" y="444913"/>
                  </a:cubicBezTo>
                  <a:cubicBezTo>
                    <a:pt x="3952399" y="450247"/>
                    <a:pt x="3948779" y="452818"/>
                    <a:pt x="3943255" y="454057"/>
                  </a:cubicBezTo>
                  <a:cubicBezTo>
                    <a:pt x="3940683" y="448723"/>
                    <a:pt x="3922395" y="453962"/>
                    <a:pt x="3921348" y="447580"/>
                  </a:cubicBezTo>
                  <a:cubicBezTo>
                    <a:pt x="3938969" y="444246"/>
                    <a:pt x="3913251" y="425863"/>
                    <a:pt x="3939254" y="426244"/>
                  </a:cubicBezTo>
                  <a:cubicBezTo>
                    <a:pt x="3948398" y="428149"/>
                    <a:pt x="3948494" y="431197"/>
                    <a:pt x="3943541" y="435578"/>
                  </a:cubicBezTo>
                  <a:cubicBezTo>
                    <a:pt x="3960971" y="437197"/>
                    <a:pt x="3967353" y="428816"/>
                    <a:pt x="3974306" y="439102"/>
                  </a:cubicBezTo>
                  <a:cubicBezTo>
                    <a:pt x="3975068" y="435483"/>
                    <a:pt x="3973640" y="430339"/>
                    <a:pt x="3978783" y="429959"/>
                  </a:cubicBezTo>
                  <a:cubicBezTo>
                    <a:pt x="3980974" y="433864"/>
                    <a:pt x="3989261" y="448818"/>
                    <a:pt x="3996214" y="439484"/>
                  </a:cubicBezTo>
                  <a:cubicBezTo>
                    <a:pt x="3985927" y="428530"/>
                    <a:pt x="4021074" y="442627"/>
                    <a:pt x="4013931" y="427387"/>
                  </a:cubicBezTo>
                  <a:cubicBezTo>
                    <a:pt x="4028027" y="425767"/>
                    <a:pt x="4027456" y="433388"/>
                    <a:pt x="4035933" y="427672"/>
                  </a:cubicBezTo>
                  <a:cubicBezTo>
                    <a:pt x="4035933" y="430816"/>
                    <a:pt x="4032314" y="431292"/>
                    <a:pt x="4031456" y="433768"/>
                  </a:cubicBezTo>
                  <a:cubicBezTo>
                    <a:pt x="4045173" y="431578"/>
                    <a:pt x="4089368" y="421576"/>
                    <a:pt x="4066604" y="437388"/>
                  </a:cubicBezTo>
                  <a:cubicBezTo>
                    <a:pt x="4102513" y="431101"/>
                    <a:pt x="4142327" y="445008"/>
                    <a:pt x="4163568" y="426530"/>
                  </a:cubicBezTo>
                  <a:cubicBezTo>
                    <a:pt x="4182047" y="428244"/>
                    <a:pt x="4166616" y="429006"/>
                    <a:pt x="4180999" y="436055"/>
                  </a:cubicBezTo>
                  <a:cubicBezTo>
                    <a:pt x="4184618" y="417767"/>
                    <a:pt x="4222052" y="439388"/>
                    <a:pt x="4229576" y="421386"/>
                  </a:cubicBezTo>
                  <a:cubicBezTo>
                    <a:pt x="4234244" y="428434"/>
                    <a:pt x="4245960" y="430625"/>
                    <a:pt x="4251389" y="437102"/>
                  </a:cubicBezTo>
                  <a:cubicBezTo>
                    <a:pt x="4243578" y="438721"/>
                    <a:pt x="4233101" y="438436"/>
                    <a:pt x="4229291" y="442913"/>
                  </a:cubicBezTo>
                  <a:cubicBezTo>
                    <a:pt x="4235101" y="450533"/>
                    <a:pt x="4245674" y="439769"/>
                    <a:pt x="4246817" y="446246"/>
                  </a:cubicBezTo>
                  <a:cubicBezTo>
                    <a:pt x="4245388" y="457009"/>
                    <a:pt x="4234910" y="445770"/>
                    <a:pt x="4233577" y="452247"/>
                  </a:cubicBezTo>
                  <a:cubicBezTo>
                    <a:pt x="4240626" y="463105"/>
                    <a:pt x="4282535" y="460343"/>
                    <a:pt x="4277678" y="443675"/>
                  </a:cubicBezTo>
                  <a:cubicBezTo>
                    <a:pt x="4267676" y="444341"/>
                    <a:pt x="4261104" y="442627"/>
                    <a:pt x="4260152" y="437293"/>
                  </a:cubicBezTo>
                  <a:cubicBezTo>
                    <a:pt x="4266534" y="435674"/>
                    <a:pt x="4270915" y="432625"/>
                    <a:pt x="4273487" y="428244"/>
                  </a:cubicBezTo>
                  <a:cubicBezTo>
                    <a:pt x="4262628" y="424053"/>
                    <a:pt x="4255103" y="437007"/>
                    <a:pt x="4251484" y="427863"/>
                  </a:cubicBezTo>
                  <a:cubicBezTo>
                    <a:pt x="4260723" y="423100"/>
                    <a:pt x="4279868" y="425577"/>
                    <a:pt x="4282440" y="415957"/>
                  </a:cubicBezTo>
                  <a:lnTo>
                    <a:pt x="4282345" y="425196"/>
                  </a:lnTo>
                  <a:cubicBezTo>
                    <a:pt x="4382167" y="421291"/>
                    <a:pt x="4479608" y="414814"/>
                    <a:pt x="4550855" y="416814"/>
                  </a:cubicBezTo>
                  <a:cubicBezTo>
                    <a:pt x="4548378" y="409480"/>
                    <a:pt x="4544283" y="402431"/>
                    <a:pt x="4559808" y="401384"/>
                  </a:cubicBezTo>
                  <a:cubicBezTo>
                    <a:pt x="4563428" y="410146"/>
                    <a:pt x="4553522" y="409384"/>
                    <a:pt x="4555236" y="416814"/>
                  </a:cubicBezTo>
                  <a:cubicBezTo>
                    <a:pt x="4570667" y="418719"/>
                    <a:pt x="4569905" y="402336"/>
                    <a:pt x="4581716" y="410813"/>
                  </a:cubicBezTo>
                  <a:cubicBezTo>
                    <a:pt x="4581144" y="403193"/>
                    <a:pt x="4581049" y="395859"/>
                    <a:pt x="4590669" y="395478"/>
                  </a:cubicBezTo>
                  <a:cubicBezTo>
                    <a:pt x="4590955" y="407003"/>
                    <a:pt x="4595527" y="404241"/>
                    <a:pt x="4590479" y="413956"/>
                  </a:cubicBezTo>
                  <a:cubicBezTo>
                    <a:pt x="4618101" y="411956"/>
                    <a:pt x="4671156" y="407384"/>
                    <a:pt x="4704969" y="405289"/>
                  </a:cubicBezTo>
                  <a:cubicBezTo>
                    <a:pt x="4709065" y="399955"/>
                    <a:pt x="4706588" y="389858"/>
                    <a:pt x="4713923" y="386810"/>
                  </a:cubicBezTo>
                  <a:cubicBezTo>
                    <a:pt x="4714875" y="399669"/>
                    <a:pt x="4730306" y="383476"/>
                    <a:pt x="4735830" y="393097"/>
                  </a:cubicBezTo>
                  <a:cubicBezTo>
                    <a:pt x="4730211" y="397383"/>
                    <a:pt x="4714304" y="394335"/>
                    <a:pt x="4713732" y="402241"/>
                  </a:cubicBezTo>
                  <a:cubicBezTo>
                    <a:pt x="4721829" y="403955"/>
                    <a:pt x="4776692" y="411099"/>
                    <a:pt x="4770977" y="399479"/>
                  </a:cubicBezTo>
                  <a:cubicBezTo>
                    <a:pt x="4771644" y="406146"/>
                    <a:pt x="4755356" y="400812"/>
                    <a:pt x="4748975" y="402431"/>
                  </a:cubicBezTo>
                  <a:cubicBezTo>
                    <a:pt x="4749070" y="397859"/>
                    <a:pt x="4732782" y="389763"/>
                    <a:pt x="4744688" y="387001"/>
                  </a:cubicBezTo>
                  <a:cubicBezTo>
                    <a:pt x="4753261" y="390049"/>
                    <a:pt x="4758024" y="402336"/>
                    <a:pt x="4770977" y="393287"/>
                  </a:cubicBezTo>
                  <a:cubicBezTo>
                    <a:pt x="4772406" y="387287"/>
                    <a:pt x="4765072" y="387191"/>
                    <a:pt x="4762310" y="383953"/>
                  </a:cubicBezTo>
                  <a:cubicBezTo>
                    <a:pt x="4775740" y="379667"/>
                    <a:pt x="4785741" y="385572"/>
                    <a:pt x="4797457" y="390334"/>
                  </a:cubicBezTo>
                  <a:cubicBezTo>
                    <a:pt x="4794695" y="394621"/>
                    <a:pt x="4780502" y="390716"/>
                    <a:pt x="4779740" y="396430"/>
                  </a:cubicBezTo>
                  <a:cubicBezTo>
                    <a:pt x="4789361" y="398335"/>
                    <a:pt x="4812506" y="404336"/>
                    <a:pt x="4814983" y="393573"/>
                  </a:cubicBezTo>
                  <a:cubicBezTo>
                    <a:pt x="4809649" y="393192"/>
                    <a:pt x="4804601" y="392621"/>
                    <a:pt x="4806220" y="387382"/>
                  </a:cubicBezTo>
                  <a:cubicBezTo>
                    <a:pt x="4813935" y="376904"/>
                    <a:pt x="4842510" y="388239"/>
                    <a:pt x="4841463" y="378333"/>
                  </a:cubicBezTo>
                  <a:cubicBezTo>
                    <a:pt x="4837843" y="369284"/>
                    <a:pt x="4830413" y="382334"/>
                    <a:pt x="4819460" y="378238"/>
                  </a:cubicBezTo>
                  <a:cubicBezTo>
                    <a:pt x="4819174" y="369856"/>
                    <a:pt x="4826889" y="372046"/>
                    <a:pt x="4819555" y="365950"/>
                  </a:cubicBezTo>
                  <a:cubicBezTo>
                    <a:pt x="4797743" y="364522"/>
                    <a:pt x="4816983" y="375190"/>
                    <a:pt x="4806220" y="378238"/>
                  </a:cubicBezTo>
                  <a:cubicBezTo>
                    <a:pt x="4804506" y="372999"/>
                    <a:pt x="4800600" y="378905"/>
                    <a:pt x="4793076" y="378142"/>
                  </a:cubicBezTo>
                  <a:cubicBezTo>
                    <a:pt x="4739069" y="369475"/>
                    <a:pt x="4688872" y="378905"/>
                    <a:pt x="4643438" y="383572"/>
                  </a:cubicBezTo>
                  <a:cubicBezTo>
                    <a:pt x="4645914" y="383572"/>
                    <a:pt x="4648391" y="386143"/>
                    <a:pt x="4643438" y="386620"/>
                  </a:cubicBezTo>
                  <a:cubicBezTo>
                    <a:pt x="4642485" y="384238"/>
                    <a:pt x="4639818" y="383000"/>
                    <a:pt x="4634675" y="383476"/>
                  </a:cubicBezTo>
                  <a:cubicBezTo>
                    <a:pt x="4634960" y="379571"/>
                    <a:pt x="4640390" y="379285"/>
                    <a:pt x="4639151" y="374237"/>
                  </a:cubicBezTo>
                  <a:cubicBezTo>
                    <a:pt x="4616863" y="375285"/>
                    <a:pt x="4585145" y="386048"/>
                    <a:pt x="4568762" y="380047"/>
                  </a:cubicBezTo>
                  <a:cubicBezTo>
                    <a:pt x="4574477" y="380047"/>
                    <a:pt x="4574286" y="388620"/>
                    <a:pt x="4568667" y="389287"/>
                  </a:cubicBezTo>
                  <a:cubicBezTo>
                    <a:pt x="4542092" y="386810"/>
                    <a:pt x="4541330" y="380143"/>
                    <a:pt x="4529328" y="364236"/>
                  </a:cubicBezTo>
                  <a:cubicBezTo>
                    <a:pt x="4515898" y="369475"/>
                    <a:pt x="4541235" y="373951"/>
                    <a:pt x="4529233" y="376523"/>
                  </a:cubicBezTo>
                  <a:cubicBezTo>
                    <a:pt x="4525233" y="368999"/>
                    <a:pt x="4506944" y="371284"/>
                    <a:pt x="4502944" y="363760"/>
                  </a:cubicBezTo>
                  <a:cubicBezTo>
                    <a:pt x="4490657" y="377000"/>
                    <a:pt x="4481418" y="362617"/>
                    <a:pt x="4472178" y="357092"/>
                  </a:cubicBezTo>
                  <a:cubicBezTo>
                    <a:pt x="4469797" y="366713"/>
                    <a:pt x="4482370" y="369856"/>
                    <a:pt x="4467606" y="372427"/>
                  </a:cubicBezTo>
                  <a:cubicBezTo>
                    <a:pt x="4457986" y="371856"/>
                    <a:pt x="4458272" y="364522"/>
                    <a:pt x="4458938" y="356902"/>
                  </a:cubicBezTo>
                  <a:cubicBezTo>
                    <a:pt x="4448270" y="359569"/>
                    <a:pt x="4437602" y="362236"/>
                    <a:pt x="4428077" y="365665"/>
                  </a:cubicBezTo>
                  <a:cubicBezTo>
                    <a:pt x="4441793" y="369189"/>
                    <a:pt x="4454938" y="373094"/>
                    <a:pt x="4458748" y="375380"/>
                  </a:cubicBezTo>
                  <a:cubicBezTo>
                    <a:pt x="4431221" y="384048"/>
                    <a:pt x="4409409" y="364712"/>
                    <a:pt x="4397407" y="352901"/>
                  </a:cubicBezTo>
                  <a:cubicBezTo>
                    <a:pt x="4386644" y="356902"/>
                    <a:pt x="4394645" y="358997"/>
                    <a:pt x="4388549" y="362045"/>
                  </a:cubicBezTo>
                  <a:cubicBezTo>
                    <a:pt x="4368832" y="357092"/>
                    <a:pt x="4377024" y="358521"/>
                    <a:pt x="4357783" y="358521"/>
                  </a:cubicBezTo>
                  <a:cubicBezTo>
                    <a:pt x="4356545" y="368617"/>
                    <a:pt x="4374737" y="365284"/>
                    <a:pt x="4375214" y="374237"/>
                  </a:cubicBezTo>
                  <a:cubicBezTo>
                    <a:pt x="4349306" y="368332"/>
                    <a:pt x="4349306" y="379762"/>
                    <a:pt x="4344353" y="383000"/>
                  </a:cubicBezTo>
                  <a:cubicBezTo>
                    <a:pt x="4320064" y="375285"/>
                    <a:pt x="4279964" y="386620"/>
                    <a:pt x="4260914" y="369380"/>
                  </a:cubicBezTo>
                  <a:cubicBezTo>
                    <a:pt x="4274916" y="372237"/>
                    <a:pt x="4277583" y="366903"/>
                    <a:pt x="4283012" y="363569"/>
                  </a:cubicBezTo>
                  <a:cubicBezTo>
                    <a:pt x="4294442" y="378333"/>
                    <a:pt x="4307682" y="368808"/>
                    <a:pt x="4331303" y="370427"/>
                  </a:cubicBezTo>
                  <a:cubicBezTo>
                    <a:pt x="4331970" y="359759"/>
                    <a:pt x="4308443" y="365570"/>
                    <a:pt x="4305015" y="357664"/>
                  </a:cubicBezTo>
                  <a:cubicBezTo>
                    <a:pt x="4304062" y="360045"/>
                    <a:pt x="4304824" y="363760"/>
                    <a:pt x="4300538" y="363760"/>
                  </a:cubicBezTo>
                  <a:cubicBezTo>
                    <a:pt x="4275392" y="358521"/>
                    <a:pt x="4280821" y="341376"/>
                    <a:pt x="4283393" y="323374"/>
                  </a:cubicBezTo>
                  <a:cubicBezTo>
                    <a:pt x="4270534" y="334994"/>
                    <a:pt x="4262819" y="315659"/>
                    <a:pt x="4252532" y="329089"/>
                  </a:cubicBezTo>
                  <a:cubicBezTo>
                    <a:pt x="4265105" y="328708"/>
                    <a:pt x="4276535" y="329089"/>
                    <a:pt x="4274439" y="338709"/>
                  </a:cubicBezTo>
                  <a:cubicBezTo>
                    <a:pt x="4249674" y="332042"/>
                    <a:pt x="4223957" y="348901"/>
                    <a:pt x="4195382" y="328231"/>
                  </a:cubicBezTo>
                  <a:cubicBezTo>
                    <a:pt x="4146042" y="355663"/>
                    <a:pt x="4090131" y="322135"/>
                    <a:pt x="4050125" y="341471"/>
                  </a:cubicBezTo>
                  <a:cubicBezTo>
                    <a:pt x="4012978" y="340900"/>
                    <a:pt x="4006691" y="313277"/>
                    <a:pt x="4024313" y="294799"/>
                  </a:cubicBezTo>
                  <a:cubicBezTo>
                    <a:pt x="4044410" y="301657"/>
                    <a:pt x="4042601" y="289370"/>
                    <a:pt x="4063841" y="295370"/>
                  </a:cubicBezTo>
                  <a:cubicBezTo>
                    <a:pt x="4051459" y="303467"/>
                    <a:pt x="4074509" y="301085"/>
                    <a:pt x="4076891" y="307943"/>
                  </a:cubicBezTo>
                  <a:cubicBezTo>
                    <a:pt x="4063841" y="304038"/>
                    <a:pt x="4057841" y="320707"/>
                    <a:pt x="4067937" y="323183"/>
                  </a:cubicBezTo>
                  <a:cubicBezTo>
                    <a:pt x="4072033" y="317849"/>
                    <a:pt x="4084225" y="318325"/>
                    <a:pt x="4085654" y="311087"/>
                  </a:cubicBezTo>
                  <a:cubicBezTo>
                    <a:pt x="4075557" y="304514"/>
                    <a:pt x="4090797" y="298133"/>
                    <a:pt x="4077081" y="292417"/>
                  </a:cubicBezTo>
                  <a:cubicBezTo>
                    <a:pt x="4086416" y="285655"/>
                    <a:pt x="4114705" y="292608"/>
                    <a:pt x="4116800" y="280702"/>
                  </a:cubicBezTo>
                  <a:cubicBezTo>
                    <a:pt x="4069842" y="278511"/>
                    <a:pt x="4057269" y="294227"/>
                    <a:pt x="4002596" y="272796"/>
                  </a:cubicBezTo>
                  <a:cubicBezTo>
                    <a:pt x="4016026" y="275272"/>
                    <a:pt x="4018693" y="269938"/>
                    <a:pt x="4028980" y="270129"/>
                  </a:cubicBezTo>
                  <a:cubicBezTo>
                    <a:pt x="4029932" y="272510"/>
                    <a:pt x="4029075" y="276225"/>
                    <a:pt x="4033361" y="276320"/>
                  </a:cubicBezTo>
                  <a:cubicBezTo>
                    <a:pt x="4040315" y="260413"/>
                    <a:pt x="4013359" y="267557"/>
                    <a:pt x="4011644" y="257461"/>
                  </a:cubicBezTo>
                  <a:cubicBezTo>
                    <a:pt x="4013454" y="253651"/>
                    <a:pt x="4017359" y="251270"/>
                    <a:pt x="4024884" y="251460"/>
                  </a:cubicBezTo>
                  <a:cubicBezTo>
                    <a:pt x="4047173" y="260985"/>
                    <a:pt x="4078986" y="260699"/>
                    <a:pt x="4108418" y="246507"/>
                  </a:cubicBezTo>
                  <a:cubicBezTo>
                    <a:pt x="4128707" y="267843"/>
                    <a:pt x="4168902" y="237363"/>
                    <a:pt x="4191953" y="250888"/>
                  </a:cubicBezTo>
                  <a:cubicBezTo>
                    <a:pt x="4196525" y="246888"/>
                    <a:pt x="4196429" y="239554"/>
                    <a:pt x="4200906" y="235649"/>
                  </a:cubicBezTo>
                  <a:cubicBezTo>
                    <a:pt x="4191953" y="232220"/>
                    <a:pt x="4173474" y="228695"/>
                    <a:pt x="4165949" y="216599"/>
                  </a:cubicBezTo>
                  <a:cubicBezTo>
                    <a:pt x="4152424" y="214122"/>
                    <a:pt x="4157377" y="224980"/>
                    <a:pt x="4143851" y="222409"/>
                  </a:cubicBezTo>
                  <a:cubicBezTo>
                    <a:pt x="4144137" y="218122"/>
                    <a:pt x="4141851" y="215646"/>
                    <a:pt x="4139565" y="213074"/>
                  </a:cubicBezTo>
                  <a:cubicBezTo>
                    <a:pt x="4114038" y="214217"/>
                    <a:pt x="4089844" y="215646"/>
                    <a:pt x="4064889" y="211931"/>
                  </a:cubicBezTo>
                  <a:cubicBezTo>
                    <a:pt x="4060412" y="215932"/>
                    <a:pt x="4057555" y="221171"/>
                    <a:pt x="4051554" y="224028"/>
                  </a:cubicBezTo>
                  <a:cubicBezTo>
                    <a:pt x="4049935" y="219646"/>
                    <a:pt x="4046315" y="218789"/>
                    <a:pt x="4051649" y="214789"/>
                  </a:cubicBezTo>
                  <a:cubicBezTo>
                    <a:pt x="4028980" y="211455"/>
                    <a:pt x="4032409" y="226981"/>
                    <a:pt x="4029456" y="229838"/>
                  </a:cubicBezTo>
                  <a:cubicBezTo>
                    <a:pt x="4019455" y="227457"/>
                    <a:pt x="4028408" y="212217"/>
                    <a:pt x="4012025" y="214122"/>
                  </a:cubicBezTo>
                  <a:cubicBezTo>
                    <a:pt x="4015550" y="227647"/>
                    <a:pt x="4001262" y="239744"/>
                    <a:pt x="3980879" y="244507"/>
                  </a:cubicBezTo>
                  <a:cubicBezTo>
                    <a:pt x="3980688" y="240601"/>
                    <a:pt x="3975354" y="240125"/>
                    <a:pt x="3976592" y="235172"/>
                  </a:cubicBezTo>
                  <a:cubicBezTo>
                    <a:pt x="3991928" y="244697"/>
                    <a:pt x="3995071" y="225457"/>
                    <a:pt x="3994499" y="213836"/>
                  </a:cubicBezTo>
                  <a:cubicBezTo>
                    <a:pt x="3980974" y="215837"/>
                    <a:pt x="3986022" y="215837"/>
                    <a:pt x="3972592" y="213455"/>
                  </a:cubicBezTo>
                  <a:cubicBezTo>
                    <a:pt x="3968306" y="219170"/>
                    <a:pt x="3985641" y="223933"/>
                    <a:pt x="3972401" y="225742"/>
                  </a:cubicBezTo>
                  <a:cubicBezTo>
                    <a:pt x="3963543" y="224409"/>
                    <a:pt x="3960305" y="203740"/>
                    <a:pt x="3946112" y="216122"/>
                  </a:cubicBezTo>
                  <a:cubicBezTo>
                    <a:pt x="3950875" y="216884"/>
                    <a:pt x="3956590" y="221361"/>
                    <a:pt x="3950399" y="222313"/>
                  </a:cubicBezTo>
                  <a:cubicBezTo>
                    <a:pt x="3937826" y="219646"/>
                    <a:pt x="3927158" y="215741"/>
                    <a:pt x="3915347" y="212503"/>
                  </a:cubicBezTo>
                  <a:cubicBezTo>
                    <a:pt x="3910870" y="220504"/>
                    <a:pt x="3880866" y="220218"/>
                    <a:pt x="3871341" y="214979"/>
                  </a:cubicBezTo>
                  <a:cubicBezTo>
                    <a:pt x="3868865" y="228029"/>
                    <a:pt x="3849815" y="233839"/>
                    <a:pt x="3857720" y="245650"/>
                  </a:cubicBezTo>
                  <a:cubicBezTo>
                    <a:pt x="3844004" y="243268"/>
                    <a:pt x="3816477" y="246697"/>
                    <a:pt x="3831241" y="254508"/>
                  </a:cubicBezTo>
                  <a:cubicBezTo>
                    <a:pt x="3839337" y="252698"/>
                    <a:pt x="3878866" y="262318"/>
                    <a:pt x="3866579" y="239649"/>
                  </a:cubicBezTo>
                  <a:cubicBezTo>
                    <a:pt x="3877913" y="236982"/>
                    <a:pt x="3891534" y="234982"/>
                    <a:pt x="3897344" y="243173"/>
                  </a:cubicBezTo>
                  <a:cubicBezTo>
                    <a:pt x="3888581" y="245174"/>
                    <a:pt x="3877913" y="253175"/>
                    <a:pt x="3892773" y="255460"/>
                  </a:cubicBezTo>
                  <a:cubicBezTo>
                    <a:pt x="3898011" y="250984"/>
                    <a:pt x="3896773" y="241745"/>
                    <a:pt x="3910489" y="243364"/>
                  </a:cubicBezTo>
                  <a:cubicBezTo>
                    <a:pt x="3924205" y="247555"/>
                    <a:pt x="3912680" y="249746"/>
                    <a:pt x="3919061" y="258889"/>
                  </a:cubicBezTo>
                  <a:cubicBezTo>
                    <a:pt x="3951446" y="248221"/>
                    <a:pt x="3979164" y="255079"/>
                    <a:pt x="4006977" y="257080"/>
                  </a:cubicBezTo>
                  <a:cubicBezTo>
                    <a:pt x="3989261" y="262890"/>
                    <a:pt x="3981355" y="275939"/>
                    <a:pt x="3967067" y="284226"/>
                  </a:cubicBezTo>
                  <a:cubicBezTo>
                    <a:pt x="3972116" y="277939"/>
                    <a:pt x="3960305" y="269367"/>
                    <a:pt x="3958304" y="277939"/>
                  </a:cubicBezTo>
                  <a:cubicBezTo>
                    <a:pt x="3969258" y="283940"/>
                    <a:pt x="3954113" y="276034"/>
                    <a:pt x="3945065" y="277749"/>
                  </a:cubicBezTo>
                  <a:cubicBezTo>
                    <a:pt x="3936016" y="287464"/>
                    <a:pt x="3962305" y="287655"/>
                    <a:pt x="3949351" y="290131"/>
                  </a:cubicBezTo>
                  <a:cubicBezTo>
                    <a:pt x="3931444" y="283178"/>
                    <a:pt x="3929063" y="273653"/>
                    <a:pt x="3932015" y="274415"/>
                  </a:cubicBezTo>
                  <a:cubicBezTo>
                    <a:pt x="3926586" y="269748"/>
                    <a:pt x="3919061" y="281750"/>
                    <a:pt x="3910108" y="270986"/>
                  </a:cubicBezTo>
                  <a:cubicBezTo>
                    <a:pt x="3898583" y="278130"/>
                    <a:pt x="3899726" y="285179"/>
                    <a:pt x="3879247" y="279749"/>
                  </a:cubicBezTo>
                  <a:cubicBezTo>
                    <a:pt x="3875913" y="289179"/>
                    <a:pt x="3883628" y="291084"/>
                    <a:pt x="3883343" y="298323"/>
                  </a:cubicBezTo>
                  <a:cubicBezTo>
                    <a:pt x="3864483" y="294037"/>
                    <a:pt x="3877723" y="312896"/>
                    <a:pt x="3861244" y="310325"/>
                  </a:cubicBezTo>
                  <a:cubicBezTo>
                    <a:pt x="3864483" y="298037"/>
                    <a:pt x="3875532" y="288131"/>
                    <a:pt x="3866102" y="273367"/>
                  </a:cubicBezTo>
                  <a:cubicBezTo>
                    <a:pt x="3858578" y="275177"/>
                    <a:pt x="3858768" y="282607"/>
                    <a:pt x="3852767" y="285464"/>
                  </a:cubicBezTo>
                  <a:cubicBezTo>
                    <a:pt x="3851719" y="277463"/>
                    <a:pt x="3822764" y="279178"/>
                    <a:pt x="3813239" y="281845"/>
                  </a:cubicBezTo>
                  <a:cubicBezTo>
                    <a:pt x="3819906" y="284607"/>
                    <a:pt x="3812000" y="286417"/>
                    <a:pt x="3817430" y="294227"/>
                  </a:cubicBezTo>
                  <a:cubicBezTo>
                    <a:pt x="3779425" y="293656"/>
                    <a:pt x="3788474" y="313468"/>
                    <a:pt x="3755612" y="311753"/>
                  </a:cubicBezTo>
                  <a:lnTo>
                    <a:pt x="3755708" y="302514"/>
                  </a:lnTo>
                  <a:cubicBezTo>
                    <a:pt x="3723227" y="308515"/>
                    <a:pt x="3676841" y="306896"/>
                    <a:pt x="3676364" y="319850"/>
                  </a:cubicBezTo>
                  <a:cubicBezTo>
                    <a:pt x="3675602" y="316230"/>
                    <a:pt x="3669411" y="316421"/>
                    <a:pt x="3663220" y="316611"/>
                  </a:cubicBezTo>
                  <a:lnTo>
                    <a:pt x="3663315" y="307372"/>
                  </a:lnTo>
                  <a:cubicBezTo>
                    <a:pt x="3636645" y="304895"/>
                    <a:pt x="3622929" y="319088"/>
                    <a:pt x="3606165" y="306514"/>
                  </a:cubicBezTo>
                  <a:cubicBezTo>
                    <a:pt x="3605403" y="310134"/>
                    <a:pt x="3606832" y="315277"/>
                    <a:pt x="3601688" y="315659"/>
                  </a:cubicBezTo>
                  <a:cubicBezTo>
                    <a:pt x="3588925" y="306514"/>
                    <a:pt x="3574447" y="316421"/>
                    <a:pt x="3562255" y="305848"/>
                  </a:cubicBezTo>
                  <a:cubicBezTo>
                    <a:pt x="3549396" y="318802"/>
                    <a:pt x="3536347" y="315182"/>
                    <a:pt x="3509391" y="314325"/>
                  </a:cubicBezTo>
                  <a:cubicBezTo>
                    <a:pt x="3503581" y="321945"/>
                    <a:pt x="3522059" y="327279"/>
                    <a:pt x="3509106" y="329755"/>
                  </a:cubicBezTo>
                  <a:cubicBezTo>
                    <a:pt x="3494818" y="326231"/>
                    <a:pt x="3486436" y="318706"/>
                    <a:pt x="3469767" y="316801"/>
                  </a:cubicBezTo>
                  <a:cubicBezTo>
                    <a:pt x="3474434" y="324802"/>
                    <a:pt x="3450622" y="327279"/>
                    <a:pt x="3465100" y="332137"/>
                  </a:cubicBezTo>
                  <a:cubicBezTo>
                    <a:pt x="3475196" y="323279"/>
                    <a:pt x="3475006" y="337375"/>
                    <a:pt x="3465005" y="338328"/>
                  </a:cubicBezTo>
                  <a:cubicBezTo>
                    <a:pt x="3509010" y="331089"/>
                    <a:pt x="3536347" y="344710"/>
                    <a:pt x="3570732" y="327565"/>
                  </a:cubicBezTo>
                  <a:cubicBezTo>
                    <a:pt x="3569589" y="331946"/>
                    <a:pt x="3563398" y="332613"/>
                    <a:pt x="3561779" y="336709"/>
                  </a:cubicBezTo>
                  <a:cubicBezTo>
                    <a:pt x="3583877" y="333851"/>
                    <a:pt x="3611499" y="332327"/>
                    <a:pt x="3618929" y="340614"/>
                  </a:cubicBezTo>
                  <a:cubicBezTo>
                    <a:pt x="3628168" y="333851"/>
                    <a:pt x="3651694" y="337280"/>
                    <a:pt x="3663029" y="332042"/>
                  </a:cubicBezTo>
                  <a:cubicBezTo>
                    <a:pt x="3674555" y="349282"/>
                    <a:pt x="3706749" y="331565"/>
                    <a:pt x="3720179" y="329851"/>
                  </a:cubicBezTo>
                  <a:cubicBezTo>
                    <a:pt x="3719036" y="334232"/>
                    <a:pt x="3712845" y="334899"/>
                    <a:pt x="3711226" y="338995"/>
                  </a:cubicBezTo>
                  <a:cubicBezTo>
                    <a:pt x="3732657" y="342233"/>
                    <a:pt x="3746944" y="350996"/>
                    <a:pt x="3759613" y="339757"/>
                  </a:cubicBezTo>
                  <a:cubicBezTo>
                    <a:pt x="3758279" y="345186"/>
                    <a:pt x="3780187" y="349567"/>
                    <a:pt x="3768281" y="352234"/>
                  </a:cubicBezTo>
                  <a:cubicBezTo>
                    <a:pt x="3765614" y="352330"/>
                    <a:pt x="3763042" y="352616"/>
                    <a:pt x="3763804" y="355283"/>
                  </a:cubicBezTo>
                  <a:cubicBezTo>
                    <a:pt x="3775519" y="353092"/>
                    <a:pt x="3810762" y="340709"/>
                    <a:pt x="3812096" y="359092"/>
                  </a:cubicBezTo>
                  <a:cubicBezTo>
                    <a:pt x="3788093" y="352234"/>
                    <a:pt x="3768376" y="358426"/>
                    <a:pt x="3750469" y="364331"/>
                  </a:cubicBezTo>
                  <a:cubicBezTo>
                    <a:pt x="3750564" y="359188"/>
                    <a:pt x="3750659" y="354044"/>
                    <a:pt x="3750659" y="348901"/>
                  </a:cubicBezTo>
                  <a:cubicBezTo>
                    <a:pt x="3722942" y="351282"/>
                    <a:pt x="3720846" y="356140"/>
                    <a:pt x="3702273" y="345091"/>
                  </a:cubicBezTo>
                  <a:cubicBezTo>
                    <a:pt x="3707606" y="354521"/>
                    <a:pt x="3705416" y="357092"/>
                    <a:pt x="3697605" y="363569"/>
                  </a:cubicBezTo>
                  <a:cubicBezTo>
                    <a:pt x="3718179" y="369094"/>
                    <a:pt x="3733514" y="372046"/>
                    <a:pt x="3750278" y="373571"/>
                  </a:cubicBezTo>
                  <a:cubicBezTo>
                    <a:pt x="3749231" y="375952"/>
                    <a:pt x="3750088" y="379667"/>
                    <a:pt x="3745802" y="379667"/>
                  </a:cubicBezTo>
                  <a:cubicBezTo>
                    <a:pt x="3721608" y="373761"/>
                    <a:pt x="3713512" y="385858"/>
                    <a:pt x="3688747" y="372618"/>
                  </a:cubicBezTo>
                  <a:cubicBezTo>
                    <a:pt x="3689604" y="387763"/>
                    <a:pt x="3654076" y="376618"/>
                    <a:pt x="3648932" y="387477"/>
                  </a:cubicBezTo>
                  <a:cubicBezTo>
                    <a:pt x="3669316" y="390716"/>
                    <a:pt x="3645789" y="396050"/>
                    <a:pt x="3648742" y="399764"/>
                  </a:cubicBezTo>
                  <a:cubicBezTo>
                    <a:pt x="3668744" y="424720"/>
                    <a:pt x="3757898" y="392621"/>
                    <a:pt x="3767328" y="413861"/>
                  </a:cubicBezTo>
                  <a:cubicBezTo>
                    <a:pt x="3727704" y="420910"/>
                    <a:pt x="3702558" y="401574"/>
                    <a:pt x="3674745" y="424815"/>
                  </a:cubicBezTo>
                  <a:cubicBezTo>
                    <a:pt x="3684937" y="427101"/>
                    <a:pt x="3686366" y="435292"/>
                    <a:pt x="3696557" y="437483"/>
                  </a:cubicBezTo>
                  <a:cubicBezTo>
                    <a:pt x="3707416" y="433578"/>
                    <a:pt x="3688747" y="428054"/>
                    <a:pt x="3701129" y="425196"/>
                  </a:cubicBezTo>
                  <a:cubicBezTo>
                    <a:pt x="3730562" y="427196"/>
                    <a:pt x="3748945" y="438436"/>
                    <a:pt x="3775901" y="426339"/>
                  </a:cubicBezTo>
                  <a:cubicBezTo>
                    <a:pt x="3780473" y="452056"/>
                    <a:pt x="3797523" y="417005"/>
                    <a:pt x="3824097" y="439388"/>
                  </a:cubicBezTo>
                  <a:cubicBezTo>
                    <a:pt x="3844862" y="422148"/>
                    <a:pt x="3863150" y="445484"/>
                    <a:pt x="3877056" y="427863"/>
                  </a:cubicBezTo>
                  <a:cubicBezTo>
                    <a:pt x="3888677" y="429101"/>
                    <a:pt x="3892391" y="435769"/>
                    <a:pt x="3903345" y="437483"/>
                  </a:cubicBezTo>
                  <a:cubicBezTo>
                    <a:pt x="3904107" y="433864"/>
                    <a:pt x="3902678" y="428720"/>
                    <a:pt x="3907822" y="428339"/>
                  </a:cubicBezTo>
                  <a:cubicBezTo>
                    <a:pt x="3907822" y="433388"/>
                    <a:pt x="3920014" y="430244"/>
                    <a:pt x="3920966" y="434721"/>
                  </a:cubicBezTo>
                  <a:cubicBezTo>
                    <a:pt x="3914585" y="440150"/>
                    <a:pt x="3919823" y="444151"/>
                    <a:pt x="3916299" y="456247"/>
                  </a:cubicBezTo>
                  <a:cubicBezTo>
                    <a:pt x="3926491" y="462058"/>
                    <a:pt x="3934968" y="448056"/>
                    <a:pt x="3947065" y="459772"/>
                  </a:cubicBezTo>
                  <a:cubicBezTo>
                    <a:pt x="3940493" y="466439"/>
                    <a:pt x="3935254" y="474059"/>
                    <a:pt x="3916109" y="471678"/>
                  </a:cubicBezTo>
                  <a:cubicBezTo>
                    <a:pt x="3918299" y="453771"/>
                    <a:pt x="3886962" y="478441"/>
                    <a:pt x="3885533" y="455771"/>
                  </a:cubicBezTo>
                  <a:cubicBezTo>
                    <a:pt x="3891439" y="465582"/>
                    <a:pt x="3874389" y="474250"/>
                    <a:pt x="3885248" y="477393"/>
                  </a:cubicBezTo>
                  <a:cubicBezTo>
                    <a:pt x="3885248" y="475393"/>
                    <a:pt x="3885343" y="473297"/>
                    <a:pt x="3885343" y="471202"/>
                  </a:cubicBezTo>
                  <a:cubicBezTo>
                    <a:pt x="3906488" y="470821"/>
                    <a:pt x="3922967" y="476821"/>
                    <a:pt x="3929253" y="478060"/>
                  </a:cubicBezTo>
                  <a:cubicBezTo>
                    <a:pt x="3925253" y="488823"/>
                    <a:pt x="3907441" y="491395"/>
                    <a:pt x="3911346" y="499396"/>
                  </a:cubicBezTo>
                  <a:cubicBezTo>
                    <a:pt x="3900678" y="477584"/>
                    <a:pt x="3867531" y="500634"/>
                    <a:pt x="3854387" y="483108"/>
                  </a:cubicBezTo>
                  <a:cubicBezTo>
                    <a:pt x="3860387" y="478631"/>
                    <a:pt x="3863721" y="458819"/>
                    <a:pt x="3850291" y="458343"/>
                  </a:cubicBezTo>
                  <a:cubicBezTo>
                    <a:pt x="3849243" y="460724"/>
                    <a:pt x="3846576" y="461867"/>
                    <a:pt x="3841433" y="461296"/>
                  </a:cubicBezTo>
                  <a:cubicBezTo>
                    <a:pt x="3862864" y="470059"/>
                    <a:pt x="3842099" y="488823"/>
                    <a:pt x="3836384" y="504444"/>
                  </a:cubicBezTo>
                  <a:cubicBezTo>
                    <a:pt x="3808571" y="502825"/>
                    <a:pt x="3831431" y="491871"/>
                    <a:pt x="3823431" y="485775"/>
                  </a:cubicBezTo>
                  <a:cubicBezTo>
                    <a:pt x="3823240" y="487680"/>
                    <a:pt x="3822764" y="489395"/>
                    <a:pt x="3819049" y="488823"/>
                  </a:cubicBezTo>
                  <a:cubicBezTo>
                    <a:pt x="3819049" y="487109"/>
                    <a:pt x="3815525" y="485299"/>
                    <a:pt x="3814667" y="488728"/>
                  </a:cubicBezTo>
                  <a:cubicBezTo>
                    <a:pt x="3818001" y="493490"/>
                    <a:pt x="3824478" y="508635"/>
                    <a:pt x="3805714" y="500920"/>
                  </a:cubicBezTo>
                  <a:cubicBezTo>
                    <a:pt x="3806285" y="517970"/>
                    <a:pt x="3827431" y="507016"/>
                    <a:pt x="3836384" y="513683"/>
                  </a:cubicBezTo>
                  <a:cubicBezTo>
                    <a:pt x="3830098" y="519589"/>
                    <a:pt x="3813524" y="517970"/>
                    <a:pt x="3805428" y="522446"/>
                  </a:cubicBezTo>
                  <a:cubicBezTo>
                    <a:pt x="3796475" y="519398"/>
                    <a:pt x="3801904" y="506444"/>
                    <a:pt x="3787998" y="506730"/>
                  </a:cubicBezTo>
                  <a:cubicBezTo>
                    <a:pt x="3784759" y="514731"/>
                    <a:pt x="3797523" y="520637"/>
                    <a:pt x="3796475" y="531590"/>
                  </a:cubicBezTo>
                  <a:cubicBezTo>
                    <a:pt x="3800094" y="527209"/>
                    <a:pt x="3817144" y="531019"/>
                    <a:pt x="3818477" y="531876"/>
                  </a:cubicBezTo>
                  <a:cubicBezTo>
                    <a:pt x="3801047" y="536258"/>
                    <a:pt x="3819239" y="535496"/>
                    <a:pt x="3818287" y="544163"/>
                  </a:cubicBezTo>
                  <a:cubicBezTo>
                    <a:pt x="3812191" y="545973"/>
                    <a:pt x="3817430" y="556070"/>
                    <a:pt x="3809333" y="556355"/>
                  </a:cubicBezTo>
                  <a:cubicBezTo>
                    <a:pt x="3804381" y="555593"/>
                    <a:pt x="3802571" y="552831"/>
                    <a:pt x="3800666" y="550069"/>
                  </a:cubicBezTo>
                  <a:cubicBezTo>
                    <a:pt x="3800761" y="545973"/>
                    <a:pt x="3808381" y="547402"/>
                    <a:pt x="3809524" y="544068"/>
                  </a:cubicBezTo>
                  <a:cubicBezTo>
                    <a:pt x="3801047" y="542734"/>
                    <a:pt x="3806190" y="532067"/>
                    <a:pt x="3792093" y="534543"/>
                  </a:cubicBezTo>
                  <a:cubicBezTo>
                    <a:pt x="3794760" y="547497"/>
                    <a:pt x="3775424" y="546545"/>
                    <a:pt x="3791807" y="553022"/>
                  </a:cubicBezTo>
                  <a:cubicBezTo>
                    <a:pt x="3785711" y="557498"/>
                    <a:pt x="3770852" y="554355"/>
                    <a:pt x="3774377" y="543497"/>
                  </a:cubicBezTo>
                  <a:cubicBezTo>
                    <a:pt x="3751136" y="541401"/>
                    <a:pt x="3771424" y="556165"/>
                    <a:pt x="3760946" y="558737"/>
                  </a:cubicBezTo>
                  <a:cubicBezTo>
                    <a:pt x="3744182" y="537020"/>
                    <a:pt x="3747135" y="536067"/>
                    <a:pt x="3743420" y="555403"/>
                  </a:cubicBezTo>
                  <a:cubicBezTo>
                    <a:pt x="3738467" y="554641"/>
                    <a:pt x="3736658" y="551879"/>
                    <a:pt x="3734753" y="549116"/>
                  </a:cubicBezTo>
                  <a:cubicBezTo>
                    <a:pt x="3734848" y="545021"/>
                    <a:pt x="3742468" y="546449"/>
                    <a:pt x="3743611" y="543116"/>
                  </a:cubicBezTo>
                  <a:cubicBezTo>
                    <a:pt x="3740182" y="542354"/>
                    <a:pt x="3738563" y="540449"/>
                    <a:pt x="3739325" y="536829"/>
                  </a:cubicBezTo>
                  <a:cubicBezTo>
                    <a:pt x="3726561" y="542258"/>
                    <a:pt x="3703130" y="545592"/>
                    <a:pt x="3699796" y="530066"/>
                  </a:cubicBezTo>
                  <a:cubicBezTo>
                    <a:pt x="3713798" y="539305"/>
                    <a:pt x="3704273" y="512540"/>
                    <a:pt x="3726371" y="518160"/>
                  </a:cubicBezTo>
                  <a:cubicBezTo>
                    <a:pt x="3727799" y="502825"/>
                    <a:pt x="3697986" y="492728"/>
                    <a:pt x="3682556" y="499015"/>
                  </a:cubicBezTo>
                  <a:cubicBezTo>
                    <a:pt x="3709416" y="501967"/>
                    <a:pt x="3682365" y="508063"/>
                    <a:pt x="3677888" y="514350"/>
                  </a:cubicBezTo>
                  <a:cubicBezTo>
                    <a:pt x="3684461" y="515017"/>
                    <a:pt x="3694176" y="513493"/>
                    <a:pt x="3695510" y="517684"/>
                  </a:cubicBezTo>
                  <a:cubicBezTo>
                    <a:pt x="3686270" y="522446"/>
                    <a:pt x="3697796" y="542163"/>
                    <a:pt x="3677603" y="539020"/>
                  </a:cubicBezTo>
                  <a:cubicBezTo>
                    <a:pt x="3674936" y="527685"/>
                    <a:pt x="3687318" y="527304"/>
                    <a:pt x="3686747" y="517588"/>
                  </a:cubicBezTo>
                  <a:cubicBezTo>
                    <a:pt x="3674078" y="513397"/>
                    <a:pt x="3663982" y="516541"/>
                    <a:pt x="3655790" y="523304"/>
                  </a:cubicBezTo>
                  <a:cubicBezTo>
                    <a:pt x="3652838" y="508445"/>
                    <a:pt x="3640074" y="519113"/>
                    <a:pt x="3629597" y="510540"/>
                  </a:cubicBezTo>
                  <a:cubicBezTo>
                    <a:pt x="3622834" y="519208"/>
                    <a:pt x="3620167" y="530733"/>
                    <a:pt x="3615976" y="541210"/>
                  </a:cubicBezTo>
                  <a:cubicBezTo>
                    <a:pt x="3627977" y="543592"/>
                    <a:pt x="3624929" y="535210"/>
                    <a:pt x="3633692" y="535305"/>
                  </a:cubicBezTo>
                  <a:cubicBezTo>
                    <a:pt x="3633407" y="539496"/>
                    <a:pt x="3635693" y="542163"/>
                    <a:pt x="3637979" y="544639"/>
                  </a:cubicBezTo>
                  <a:cubicBezTo>
                    <a:pt x="3605784" y="549688"/>
                    <a:pt x="3583781" y="558737"/>
                    <a:pt x="3558635" y="549593"/>
                  </a:cubicBezTo>
                  <a:cubicBezTo>
                    <a:pt x="3557873" y="553212"/>
                    <a:pt x="3559302" y="558355"/>
                    <a:pt x="3554063" y="558832"/>
                  </a:cubicBezTo>
                  <a:cubicBezTo>
                    <a:pt x="3538538" y="552545"/>
                    <a:pt x="3545396" y="554736"/>
                    <a:pt x="3527679" y="558451"/>
                  </a:cubicBezTo>
                  <a:cubicBezTo>
                    <a:pt x="3533394" y="540068"/>
                    <a:pt x="3530918" y="534734"/>
                    <a:pt x="3550158" y="527971"/>
                  </a:cubicBezTo>
                  <a:cubicBezTo>
                    <a:pt x="3539585" y="516731"/>
                    <a:pt x="3499866" y="528542"/>
                    <a:pt x="3497294" y="530257"/>
                  </a:cubicBezTo>
                  <a:cubicBezTo>
                    <a:pt x="3509963" y="529780"/>
                    <a:pt x="3519678" y="531400"/>
                    <a:pt x="3523583" y="536829"/>
                  </a:cubicBezTo>
                  <a:cubicBezTo>
                    <a:pt x="3499009" y="534448"/>
                    <a:pt x="3514439" y="548259"/>
                    <a:pt x="3523393" y="549116"/>
                  </a:cubicBezTo>
                  <a:cubicBezTo>
                    <a:pt x="3512725" y="552926"/>
                    <a:pt x="3504248" y="558070"/>
                    <a:pt x="3492341" y="561022"/>
                  </a:cubicBezTo>
                  <a:cubicBezTo>
                    <a:pt x="3479578" y="558165"/>
                    <a:pt x="3487484" y="556355"/>
                    <a:pt x="3488150" y="548640"/>
                  </a:cubicBezTo>
                  <a:cubicBezTo>
                    <a:pt x="3469005" y="548926"/>
                    <a:pt x="3480054" y="553879"/>
                    <a:pt x="3479102" y="563975"/>
                  </a:cubicBezTo>
                  <a:cubicBezTo>
                    <a:pt x="3467481" y="560165"/>
                    <a:pt x="3453098" y="569500"/>
                    <a:pt x="3452717" y="563594"/>
                  </a:cubicBezTo>
                  <a:cubicBezTo>
                    <a:pt x="3452813" y="556451"/>
                    <a:pt x="3452908" y="549212"/>
                    <a:pt x="3453098" y="542068"/>
                  </a:cubicBezTo>
                  <a:cubicBezTo>
                    <a:pt x="3430048" y="551497"/>
                    <a:pt x="3431762" y="557498"/>
                    <a:pt x="3404235" y="572167"/>
                  </a:cubicBezTo>
                  <a:cubicBezTo>
                    <a:pt x="3402235" y="562451"/>
                    <a:pt x="3410712" y="560165"/>
                    <a:pt x="3413284" y="553784"/>
                  </a:cubicBezTo>
                  <a:cubicBezTo>
                    <a:pt x="3382423" y="549878"/>
                    <a:pt x="3411284" y="570643"/>
                    <a:pt x="3386614" y="568833"/>
                  </a:cubicBezTo>
                  <a:cubicBezTo>
                    <a:pt x="3385757" y="563023"/>
                    <a:pt x="3391662" y="562070"/>
                    <a:pt x="3391186" y="556546"/>
                  </a:cubicBezTo>
                  <a:cubicBezTo>
                    <a:pt x="3382328" y="550259"/>
                    <a:pt x="3382518" y="557784"/>
                    <a:pt x="3373565" y="559308"/>
                  </a:cubicBezTo>
                  <a:cubicBezTo>
                    <a:pt x="3369088" y="544068"/>
                    <a:pt x="3344704" y="531400"/>
                    <a:pt x="3365373" y="519113"/>
                  </a:cubicBezTo>
                  <a:cubicBezTo>
                    <a:pt x="3361373" y="511683"/>
                    <a:pt x="3357563" y="504063"/>
                    <a:pt x="3352514" y="497300"/>
                  </a:cubicBezTo>
                  <a:cubicBezTo>
                    <a:pt x="3359563" y="516731"/>
                    <a:pt x="3302223" y="505968"/>
                    <a:pt x="3294888" y="524161"/>
                  </a:cubicBezTo>
                  <a:cubicBezTo>
                    <a:pt x="3303651" y="524351"/>
                    <a:pt x="3300317" y="532638"/>
                    <a:pt x="3312319" y="530543"/>
                  </a:cubicBezTo>
                  <a:cubicBezTo>
                    <a:pt x="3312795" y="525685"/>
                    <a:pt x="3311938" y="519875"/>
                    <a:pt x="3321273" y="521399"/>
                  </a:cubicBezTo>
                  <a:cubicBezTo>
                    <a:pt x="3313557" y="529209"/>
                    <a:pt x="3326130" y="532257"/>
                    <a:pt x="3316605" y="536734"/>
                  </a:cubicBezTo>
                  <a:cubicBezTo>
                    <a:pt x="3309271" y="531876"/>
                    <a:pt x="3296793" y="540163"/>
                    <a:pt x="3290316" y="530162"/>
                  </a:cubicBezTo>
                  <a:cubicBezTo>
                    <a:pt x="3288316" y="520351"/>
                    <a:pt x="3298412" y="519398"/>
                    <a:pt x="3295079" y="508635"/>
                  </a:cubicBezTo>
                  <a:cubicBezTo>
                    <a:pt x="3283077" y="508159"/>
                    <a:pt x="3286125" y="513683"/>
                    <a:pt x="3277457" y="508349"/>
                  </a:cubicBezTo>
                  <a:cubicBezTo>
                    <a:pt x="3274600" y="516636"/>
                    <a:pt x="3282601" y="532924"/>
                    <a:pt x="3272600" y="536067"/>
                  </a:cubicBezTo>
                  <a:cubicBezTo>
                    <a:pt x="3273362" y="525685"/>
                    <a:pt x="3263932" y="514064"/>
                    <a:pt x="3251168" y="504920"/>
                  </a:cubicBezTo>
                  <a:cubicBezTo>
                    <a:pt x="3214592" y="508445"/>
                    <a:pt x="3169253" y="504063"/>
                    <a:pt x="3141250" y="497110"/>
                  </a:cubicBezTo>
                  <a:cubicBezTo>
                    <a:pt x="3163253" y="508635"/>
                    <a:pt x="3176492" y="479298"/>
                    <a:pt x="3198590" y="491776"/>
                  </a:cubicBezTo>
                  <a:cubicBezTo>
                    <a:pt x="3189637" y="488156"/>
                    <a:pt x="3177540" y="496348"/>
                    <a:pt x="3189732" y="497776"/>
                  </a:cubicBezTo>
                  <a:cubicBezTo>
                    <a:pt x="3193923" y="489395"/>
                    <a:pt x="3203448" y="502349"/>
                    <a:pt x="3216116" y="498158"/>
                  </a:cubicBezTo>
                  <a:cubicBezTo>
                    <a:pt x="3222974" y="493776"/>
                    <a:pt x="3220307" y="482441"/>
                    <a:pt x="3220974" y="473583"/>
                  </a:cubicBezTo>
                  <a:cubicBezTo>
                    <a:pt x="3202400" y="485299"/>
                    <a:pt x="3166586" y="464534"/>
                    <a:pt x="3150394" y="481775"/>
                  </a:cubicBezTo>
                  <a:cubicBezTo>
                    <a:pt x="3156966" y="482441"/>
                    <a:pt x="3166682" y="480917"/>
                    <a:pt x="3167920" y="485108"/>
                  </a:cubicBezTo>
                  <a:cubicBezTo>
                    <a:pt x="3163919" y="495681"/>
                    <a:pt x="3150299" y="484060"/>
                    <a:pt x="3137059" y="490823"/>
                  </a:cubicBezTo>
                  <a:cubicBezTo>
                    <a:pt x="3138773" y="485013"/>
                    <a:pt x="3124391" y="466154"/>
                    <a:pt x="3146298" y="466249"/>
                  </a:cubicBezTo>
                  <a:cubicBezTo>
                    <a:pt x="3163348" y="480822"/>
                    <a:pt x="3202305" y="466344"/>
                    <a:pt x="3203639" y="457867"/>
                  </a:cubicBezTo>
                  <a:cubicBezTo>
                    <a:pt x="3214973" y="458343"/>
                    <a:pt x="3209735" y="469963"/>
                    <a:pt x="3221069" y="470440"/>
                  </a:cubicBezTo>
                  <a:cubicBezTo>
                    <a:pt x="3227451" y="459772"/>
                    <a:pt x="3249454" y="467201"/>
                    <a:pt x="3265170" y="467963"/>
                  </a:cubicBezTo>
                  <a:cubicBezTo>
                    <a:pt x="3267551" y="459010"/>
                    <a:pt x="3243453" y="452438"/>
                    <a:pt x="3256693" y="446246"/>
                  </a:cubicBezTo>
                  <a:cubicBezTo>
                    <a:pt x="3257074" y="450056"/>
                    <a:pt x="3257931" y="453580"/>
                    <a:pt x="3265361" y="452533"/>
                  </a:cubicBezTo>
                  <a:cubicBezTo>
                    <a:pt x="3271171" y="452628"/>
                    <a:pt x="3269456" y="447199"/>
                    <a:pt x="3274219" y="446532"/>
                  </a:cubicBezTo>
                  <a:cubicBezTo>
                    <a:pt x="3274124" y="449580"/>
                    <a:pt x="3277743" y="450247"/>
                    <a:pt x="3278505" y="452723"/>
                  </a:cubicBezTo>
                  <a:cubicBezTo>
                    <a:pt x="3267075" y="456533"/>
                    <a:pt x="3269933" y="462725"/>
                    <a:pt x="3273743" y="471202"/>
                  </a:cubicBezTo>
                  <a:cubicBezTo>
                    <a:pt x="3262313" y="475393"/>
                    <a:pt x="3253454" y="469011"/>
                    <a:pt x="3242882" y="473869"/>
                  </a:cubicBezTo>
                  <a:cubicBezTo>
                    <a:pt x="3246882" y="479298"/>
                    <a:pt x="3242501" y="490442"/>
                    <a:pt x="3255836" y="489490"/>
                  </a:cubicBezTo>
                  <a:cubicBezTo>
                    <a:pt x="3267742" y="491871"/>
                    <a:pt x="3252978" y="474917"/>
                    <a:pt x="3264884" y="477298"/>
                  </a:cubicBezTo>
                  <a:cubicBezTo>
                    <a:pt x="3273266" y="481775"/>
                    <a:pt x="3291745" y="479393"/>
                    <a:pt x="3286601" y="493014"/>
                  </a:cubicBezTo>
                  <a:cubicBezTo>
                    <a:pt x="3300413" y="492633"/>
                    <a:pt x="3298793" y="481013"/>
                    <a:pt x="3317558" y="484251"/>
                  </a:cubicBezTo>
                  <a:cubicBezTo>
                    <a:pt x="3313938" y="494919"/>
                    <a:pt x="3322225" y="497396"/>
                    <a:pt x="3326035" y="502920"/>
                  </a:cubicBezTo>
                  <a:cubicBezTo>
                    <a:pt x="3318891" y="501872"/>
                    <a:pt x="3314129" y="506921"/>
                    <a:pt x="3321558" y="509016"/>
                  </a:cubicBezTo>
                  <a:cubicBezTo>
                    <a:pt x="3337941" y="498634"/>
                    <a:pt x="3334798" y="490538"/>
                    <a:pt x="3344132" y="478536"/>
                  </a:cubicBezTo>
                  <a:cubicBezTo>
                    <a:pt x="3327464" y="473774"/>
                    <a:pt x="3342989" y="492347"/>
                    <a:pt x="3326321" y="487489"/>
                  </a:cubicBezTo>
                  <a:cubicBezTo>
                    <a:pt x="3335941" y="481203"/>
                    <a:pt x="3325940" y="477488"/>
                    <a:pt x="3322130" y="471964"/>
                  </a:cubicBezTo>
                  <a:cubicBezTo>
                    <a:pt x="3350133" y="455867"/>
                    <a:pt x="3378708" y="501396"/>
                    <a:pt x="3405664" y="476345"/>
                  </a:cubicBezTo>
                  <a:cubicBezTo>
                    <a:pt x="3394710" y="472059"/>
                    <a:pt x="3391662" y="488347"/>
                    <a:pt x="3387948" y="479108"/>
                  </a:cubicBezTo>
                  <a:cubicBezTo>
                    <a:pt x="3388043" y="476059"/>
                    <a:pt x="3384423" y="475393"/>
                    <a:pt x="3383661" y="472916"/>
                  </a:cubicBezTo>
                  <a:cubicBezTo>
                    <a:pt x="3403664" y="476917"/>
                    <a:pt x="3389852" y="447104"/>
                    <a:pt x="3405950" y="457867"/>
                  </a:cubicBezTo>
                  <a:cubicBezTo>
                    <a:pt x="3410903" y="450056"/>
                    <a:pt x="3392805" y="443008"/>
                    <a:pt x="3406235" y="439388"/>
                  </a:cubicBezTo>
                  <a:cubicBezTo>
                    <a:pt x="3399187" y="450247"/>
                    <a:pt x="3421094" y="441484"/>
                    <a:pt x="3419285" y="448818"/>
                  </a:cubicBezTo>
                  <a:cubicBezTo>
                    <a:pt x="3407188" y="451485"/>
                    <a:pt x="3425285" y="458534"/>
                    <a:pt x="3418999" y="467296"/>
                  </a:cubicBezTo>
                  <a:cubicBezTo>
                    <a:pt x="3410807" y="461105"/>
                    <a:pt x="3399568" y="458629"/>
                    <a:pt x="3401282" y="473202"/>
                  </a:cubicBezTo>
                  <a:cubicBezTo>
                    <a:pt x="3422714" y="467011"/>
                    <a:pt x="3413760" y="481393"/>
                    <a:pt x="3449669" y="477012"/>
                  </a:cubicBezTo>
                  <a:lnTo>
                    <a:pt x="3449955" y="461581"/>
                  </a:lnTo>
                  <a:cubicBezTo>
                    <a:pt x="3437096" y="458438"/>
                    <a:pt x="3433667" y="456724"/>
                    <a:pt x="3428048" y="455105"/>
                  </a:cubicBezTo>
                  <a:cubicBezTo>
                    <a:pt x="3425666" y="446246"/>
                    <a:pt x="3432048" y="427577"/>
                    <a:pt x="3441859" y="418338"/>
                  </a:cubicBezTo>
                  <a:cubicBezTo>
                    <a:pt x="3452051" y="426053"/>
                    <a:pt x="3450146" y="413861"/>
                    <a:pt x="3463862" y="415576"/>
                  </a:cubicBezTo>
                  <a:cubicBezTo>
                    <a:pt x="3484817" y="418243"/>
                    <a:pt x="3465195" y="429577"/>
                    <a:pt x="3476720" y="437388"/>
                  </a:cubicBezTo>
                  <a:cubicBezTo>
                    <a:pt x="3483769" y="426244"/>
                    <a:pt x="3483198" y="444627"/>
                    <a:pt x="3494246" y="440722"/>
                  </a:cubicBezTo>
                  <a:cubicBezTo>
                    <a:pt x="3495294" y="435292"/>
                    <a:pt x="3490056" y="425196"/>
                    <a:pt x="3503295" y="428530"/>
                  </a:cubicBezTo>
                  <a:cubicBezTo>
                    <a:pt x="3503009" y="432435"/>
                    <a:pt x="3497580" y="432721"/>
                    <a:pt x="3498723" y="437674"/>
                  </a:cubicBezTo>
                  <a:cubicBezTo>
                    <a:pt x="3504629" y="437769"/>
                    <a:pt x="3510439" y="437864"/>
                    <a:pt x="3516344" y="437959"/>
                  </a:cubicBezTo>
                  <a:cubicBezTo>
                    <a:pt x="3519202" y="424815"/>
                    <a:pt x="3507010" y="421862"/>
                    <a:pt x="3499009" y="416147"/>
                  </a:cubicBezTo>
                  <a:cubicBezTo>
                    <a:pt x="3505772" y="423863"/>
                    <a:pt x="3483959" y="425005"/>
                    <a:pt x="3485769" y="419005"/>
                  </a:cubicBezTo>
                  <a:cubicBezTo>
                    <a:pt x="3486722" y="415576"/>
                    <a:pt x="3490722" y="414338"/>
                    <a:pt x="3494627" y="413004"/>
                  </a:cubicBezTo>
                  <a:cubicBezTo>
                    <a:pt x="3502438" y="414814"/>
                    <a:pt x="3512915" y="414909"/>
                    <a:pt x="3516535" y="419481"/>
                  </a:cubicBezTo>
                  <a:cubicBezTo>
                    <a:pt x="3512534" y="433959"/>
                    <a:pt x="3543395" y="435674"/>
                    <a:pt x="3533775" y="444437"/>
                  </a:cubicBezTo>
                  <a:cubicBezTo>
                    <a:pt x="3555587" y="446056"/>
                    <a:pt x="3536442" y="435197"/>
                    <a:pt x="3547206" y="432340"/>
                  </a:cubicBezTo>
                  <a:cubicBezTo>
                    <a:pt x="3571875" y="436245"/>
                    <a:pt x="3573494" y="435864"/>
                    <a:pt x="3582543" y="426720"/>
                  </a:cubicBezTo>
                  <a:cubicBezTo>
                    <a:pt x="3602831" y="420052"/>
                    <a:pt x="3609213" y="430816"/>
                    <a:pt x="3591211" y="436055"/>
                  </a:cubicBezTo>
                  <a:cubicBezTo>
                    <a:pt x="3618738" y="436340"/>
                    <a:pt x="3634359" y="426434"/>
                    <a:pt x="3657219" y="437007"/>
                  </a:cubicBezTo>
                  <a:cubicBezTo>
                    <a:pt x="3660648" y="430149"/>
                    <a:pt x="3637026" y="426910"/>
                    <a:pt x="3653028" y="421481"/>
                  </a:cubicBezTo>
                  <a:cubicBezTo>
                    <a:pt x="3662934" y="427577"/>
                    <a:pt x="3666077" y="428816"/>
                    <a:pt x="3670649" y="418719"/>
                  </a:cubicBezTo>
                  <a:cubicBezTo>
                    <a:pt x="3660172" y="416719"/>
                    <a:pt x="3650647" y="413956"/>
                    <a:pt x="3635502" y="415100"/>
                  </a:cubicBezTo>
                  <a:cubicBezTo>
                    <a:pt x="3638264" y="400812"/>
                    <a:pt x="3608927" y="410527"/>
                    <a:pt x="3622548" y="396430"/>
                  </a:cubicBezTo>
                  <a:cubicBezTo>
                    <a:pt x="3605879" y="391668"/>
                    <a:pt x="3621500" y="410242"/>
                    <a:pt x="3604832" y="405384"/>
                  </a:cubicBezTo>
                  <a:cubicBezTo>
                    <a:pt x="3605403" y="395859"/>
                    <a:pt x="3599688" y="390620"/>
                    <a:pt x="3596354" y="383667"/>
                  </a:cubicBezTo>
                  <a:cubicBezTo>
                    <a:pt x="3582448" y="383953"/>
                    <a:pt x="3569780" y="383381"/>
                    <a:pt x="3565684" y="377000"/>
                  </a:cubicBezTo>
                  <a:cubicBezTo>
                    <a:pt x="3575209" y="377666"/>
                    <a:pt x="3579686" y="374618"/>
                    <a:pt x="3579019" y="367951"/>
                  </a:cubicBezTo>
                  <a:cubicBezTo>
                    <a:pt x="3559588" y="372046"/>
                    <a:pt x="3567303" y="357664"/>
                    <a:pt x="3566065" y="349282"/>
                  </a:cubicBezTo>
                  <a:cubicBezTo>
                    <a:pt x="3560731" y="363855"/>
                    <a:pt x="3535013" y="347663"/>
                    <a:pt x="3521869" y="364046"/>
                  </a:cubicBezTo>
                  <a:cubicBezTo>
                    <a:pt x="3528441" y="364617"/>
                    <a:pt x="3538061" y="363188"/>
                    <a:pt x="3539395" y="367379"/>
                  </a:cubicBezTo>
                  <a:cubicBezTo>
                    <a:pt x="3517583" y="368141"/>
                    <a:pt x="3542919" y="375571"/>
                    <a:pt x="3539204" y="382810"/>
                  </a:cubicBezTo>
                  <a:cubicBezTo>
                    <a:pt x="3532823" y="378333"/>
                    <a:pt x="3525298" y="380238"/>
                    <a:pt x="3525965" y="388810"/>
                  </a:cubicBezTo>
                  <a:cubicBezTo>
                    <a:pt x="3533204" y="397574"/>
                    <a:pt x="3546348" y="377285"/>
                    <a:pt x="3556731" y="389287"/>
                  </a:cubicBezTo>
                  <a:cubicBezTo>
                    <a:pt x="3550920" y="389287"/>
                    <a:pt x="3552635" y="394621"/>
                    <a:pt x="3547872" y="395288"/>
                  </a:cubicBezTo>
                  <a:cubicBezTo>
                    <a:pt x="3541109" y="390144"/>
                    <a:pt x="3530727" y="396050"/>
                    <a:pt x="3521488" y="397955"/>
                  </a:cubicBezTo>
                  <a:cubicBezTo>
                    <a:pt x="3513582" y="393859"/>
                    <a:pt x="3531489" y="378524"/>
                    <a:pt x="3508534" y="379285"/>
                  </a:cubicBezTo>
                  <a:cubicBezTo>
                    <a:pt x="3514154" y="392906"/>
                    <a:pt x="3502819" y="399288"/>
                    <a:pt x="3521393" y="404146"/>
                  </a:cubicBezTo>
                  <a:cubicBezTo>
                    <a:pt x="3483388" y="407860"/>
                    <a:pt x="3513487" y="403479"/>
                    <a:pt x="3486245" y="397478"/>
                  </a:cubicBezTo>
                  <a:cubicBezTo>
                    <a:pt x="3479102" y="412623"/>
                    <a:pt x="3439573" y="412623"/>
                    <a:pt x="3433286" y="409004"/>
                  </a:cubicBezTo>
                  <a:cubicBezTo>
                    <a:pt x="3448336" y="400621"/>
                    <a:pt x="3421285" y="389763"/>
                    <a:pt x="3420713" y="371856"/>
                  </a:cubicBezTo>
                  <a:cubicBezTo>
                    <a:pt x="3449669" y="377762"/>
                    <a:pt x="3418999" y="347377"/>
                    <a:pt x="3438525" y="359759"/>
                  </a:cubicBezTo>
                  <a:cubicBezTo>
                    <a:pt x="3427476" y="331851"/>
                    <a:pt x="3394043" y="350425"/>
                    <a:pt x="3363849" y="352425"/>
                  </a:cubicBezTo>
                  <a:cubicBezTo>
                    <a:pt x="3359944" y="362236"/>
                    <a:pt x="3370612" y="362141"/>
                    <a:pt x="3372422" y="367951"/>
                  </a:cubicBezTo>
                  <a:cubicBezTo>
                    <a:pt x="3353181" y="365474"/>
                    <a:pt x="3375851" y="374142"/>
                    <a:pt x="3363468" y="373951"/>
                  </a:cubicBezTo>
                  <a:cubicBezTo>
                    <a:pt x="3363468" y="369856"/>
                    <a:pt x="3355848" y="370999"/>
                    <a:pt x="3354800" y="367665"/>
                  </a:cubicBezTo>
                  <a:cubicBezTo>
                    <a:pt x="3342418" y="327850"/>
                    <a:pt x="3392234" y="345567"/>
                    <a:pt x="3412522" y="334613"/>
                  </a:cubicBezTo>
                  <a:cubicBezTo>
                    <a:pt x="3388519" y="334327"/>
                    <a:pt x="3388424" y="320516"/>
                    <a:pt x="3373184" y="321659"/>
                  </a:cubicBezTo>
                  <a:cubicBezTo>
                    <a:pt x="3378899" y="315468"/>
                    <a:pt x="3397949" y="318802"/>
                    <a:pt x="3399758" y="309753"/>
                  </a:cubicBezTo>
                  <a:cubicBezTo>
                    <a:pt x="3375089" y="316421"/>
                    <a:pt x="3388519" y="304324"/>
                    <a:pt x="3378041" y="294037"/>
                  </a:cubicBezTo>
                  <a:cubicBezTo>
                    <a:pt x="3361658" y="290513"/>
                    <a:pt x="3370898" y="305467"/>
                    <a:pt x="3355848" y="302990"/>
                  </a:cubicBezTo>
                  <a:cubicBezTo>
                    <a:pt x="3355562" y="287274"/>
                    <a:pt x="3363182" y="293751"/>
                    <a:pt x="3369374" y="284702"/>
                  </a:cubicBezTo>
                  <a:cubicBezTo>
                    <a:pt x="3368802" y="277844"/>
                    <a:pt x="3358229" y="288512"/>
                    <a:pt x="3347371" y="284417"/>
                  </a:cubicBezTo>
                  <a:cubicBezTo>
                    <a:pt x="3345561" y="289655"/>
                    <a:pt x="3353753" y="292417"/>
                    <a:pt x="3347181" y="293656"/>
                  </a:cubicBezTo>
                  <a:cubicBezTo>
                    <a:pt x="3319653" y="276701"/>
                    <a:pt x="3285649" y="298323"/>
                    <a:pt x="3250597" y="282988"/>
                  </a:cubicBezTo>
                  <a:cubicBezTo>
                    <a:pt x="3264599" y="276416"/>
                    <a:pt x="3253264" y="266795"/>
                    <a:pt x="3264123" y="261556"/>
                  </a:cubicBezTo>
                  <a:cubicBezTo>
                    <a:pt x="3270981" y="268034"/>
                    <a:pt x="3312509" y="289560"/>
                    <a:pt x="3316700" y="268510"/>
                  </a:cubicBezTo>
                  <a:cubicBezTo>
                    <a:pt x="3305461" y="269938"/>
                    <a:pt x="3301270" y="272415"/>
                    <a:pt x="3294793" y="265081"/>
                  </a:cubicBezTo>
                  <a:cubicBezTo>
                    <a:pt x="3313271" y="270129"/>
                    <a:pt x="3295745" y="249174"/>
                    <a:pt x="3308318" y="249841"/>
                  </a:cubicBezTo>
                  <a:cubicBezTo>
                    <a:pt x="3308699" y="253651"/>
                    <a:pt x="3309461" y="257175"/>
                    <a:pt x="3316986" y="256127"/>
                  </a:cubicBezTo>
                  <a:cubicBezTo>
                    <a:pt x="3321368" y="247174"/>
                    <a:pt x="3322225" y="238030"/>
                    <a:pt x="3321749" y="234601"/>
                  </a:cubicBezTo>
                  <a:cubicBezTo>
                    <a:pt x="3310985" y="241649"/>
                    <a:pt x="3316796" y="208217"/>
                    <a:pt x="3313462" y="206692"/>
                  </a:cubicBezTo>
                  <a:cubicBezTo>
                    <a:pt x="3321558" y="212122"/>
                    <a:pt x="3344894" y="211169"/>
                    <a:pt x="3348704" y="204121"/>
                  </a:cubicBezTo>
                  <a:cubicBezTo>
                    <a:pt x="3310414" y="195643"/>
                    <a:pt x="3299746" y="201739"/>
                    <a:pt x="3265075" y="208979"/>
                  </a:cubicBezTo>
                  <a:cubicBezTo>
                    <a:pt x="3264884" y="203645"/>
                    <a:pt x="3266218" y="199454"/>
                    <a:pt x="3269647" y="196691"/>
                  </a:cubicBezTo>
                  <a:cubicBezTo>
                    <a:pt x="3260408" y="199739"/>
                    <a:pt x="3246025" y="207359"/>
                    <a:pt x="3234500" y="199263"/>
                  </a:cubicBezTo>
                  <a:cubicBezTo>
                    <a:pt x="3232309" y="202883"/>
                    <a:pt x="3229642" y="206216"/>
                    <a:pt x="3225546" y="208407"/>
                  </a:cubicBezTo>
                  <a:cubicBezTo>
                    <a:pt x="3206877" y="191929"/>
                    <a:pt x="3136202" y="218313"/>
                    <a:pt x="3151061" y="191929"/>
                  </a:cubicBezTo>
                  <a:cubicBezTo>
                    <a:pt x="3145250" y="191834"/>
                    <a:pt x="3139345" y="191738"/>
                    <a:pt x="3133439" y="191643"/>
                  </a:cubicBezTo>
                  <a:cubicBezTo>
                    <a:pt x="3130773" y="197072"/>
                    <a:pt x="3146108" y="204597"/>
                    <a:pt x="3133154" y="207074"/>
                  </a:cubicBezTo>
                  <a:cubicBezTo>
                    <a:pt x="3116961" y="205930"/>
                    <a:pt x="3117628" y="193262"/>
                    <a:pt x="3093720" y="197263"/>
                  </a:cubicBezTo>
                  <a:cubicBezTo>
                    <a:pt x="3095625" y="216599"/>
                    <a:pt x="3065812" y="202025"/>
                    <a:pt x="3062954" y="196787"/>
                  </a:cubicBezTo>
                  <a:cubicBezTo>
                    <a:pt x="3058954" y="202121"/>
                    <a:pt x="3052953" y="206216"/>
                    <a:pt x="3045143" y="208883"/>
                  </a:cubicBezTo>
                  <a:cubicBezTo>
                    <a:pt x="3030093" y="197358"/>
                    <a:pt x="3023521" y="205835"/>
                    <a:pt x="2997041" y="195834"/>
                  </a:cubicBezTo>
                  <a:cubicBezTo>
                    <a:pt x="2992184" y="207264"/>
                    <a:pt x="3011805" y="202121"/>
                    <a:pt x="3014377" y="208407"/>
                  </a:cubicBezTo>
                  <a:cubicBezTo>
                    <a:pt x="3006662" y="212122"/>
                    <a:pt x="2983230" y="208026"/>
                    <a:pt x="2979230" y="207931"/>
                  </a:cubicBezTo>
                  <a:cubicBezTo>
                    <a:pt x="2979420" y="202787"/>
                    <a:pt x="2991422" y="206407"/>
                    <a:pt x="2992469" y="201930"/>
                  </a:cubicBezTo>
                  <a:cubicBezTo>
                    <a:pt x="2978753" y="202692"/>
                    <a:pt x="3003804" y="193167"/>
                    <a:pt x="2988278" y="192596"/>
                  </a:cubicBezTo>
                  <a:cubicBezTo>
                    <a:pt x="2990755" y="201930"/>
                    <a:pt x="2969419" y="209836"/>
                    <a:pt x="2961799" y="201454"/>
                  </a:cubicBezTo>
                  <a:cubicBezTo>
                    <a:pt x="2961989" y="196310"/>
                    <a:pt x="2973991" y="199930"/>
                    <a:pt x="2975134" y="195453"/>
                  </a:cubicBezTo>
                  <a:cubicBezTo>
                    <a:pt x="2954084" y="193262"/>
                    <a:pt x="2954274" y="206597"/>
                    <a:pt x="2935510" y="197929"/>
                  </a:cubicBezTo>
                  <a:cubicBezTo>
                    <a:pt x="2923223" y="204311"/>
                    <a:pt x="2943320" y="214884"/>
                    <a:pt x="2926366" y="216313"/>
                  </a:cubicBezTo>
                  <a:cubicBezTo>
                    <a:pt x="2920937" y="208788"/>
                    <a:pt x="2891695" y="217456"/>
                    <a:pt x="2886932" y="209550"/>
                  </a:cubicBezTo>
                  <a:cubicBezTo>
                    <a:pt x="2903030" y="209074"/>
                    <a:pt x="2903887" y="205550"/>
                    <a:pt x="2917698" y="210026"/>
                  </a:cubicBezTo>
                  <a:cubicBezTo>
                    <a:pt x="2919127" y="203740"/>
                    <a:pt x="2926652" y="201930"/>
                    <a:pt x="2931128" y="197929"/>
                  </a:cubicBezTo>
                  <a:cubicBezTo>
                    <a:pt x="2919889" y="197453"/>
                    <a:pt x="2925032" y="185833"/>
                    <a:pt x="2913793" y="185356"/>
                  </a:cubicBezTo>
                  <a:cubicBezTo>
                    <a:pt x="2916079" y="206407"/>
                    <a:pt x="2885980" y="195834"/>
                    <a:pt x="2873978" y="200216"/>
                  </a:cubicBezTo>
                  <a:cubicBezTo>
                    <a:pt x="2877407" y="200977"/>
                    <a:pt x="2882646" y="200406"/>
                    <a:pt x="2882741" y="203359"/>
                  </a:cubicBezTo>
                  <a:cubicBezTo>
                    <a:pt x="2877122" y="204883"/>
                    <a:pt x="2856357" y="210788"/>
                    <a:pt x="2856357" y="206026"/>
                  </a:cubicBezTo>
                  <a:cubicBezTo>
                    <a:pt x="2860262" y="200692"/>
                    <a:pt x="2871216" y="196691"/>
                    <a:pt x="2856548" y="193738"/>
                  </a:cubicBezTo>
                  <a:cubicBezTo>
                    <a:pt x="2855214" y="208121"/>
                    <a:pt x="2833116" y="194024"/>
                    <a:pt x="2830259" y="190214"/>
                  </a:cubicBezTo>
                  <a:cubicBezTo>
                    <a:pt x="2827020" y="197549"/>
                    <a:pt x="2829687" y="202787"/>
                    <a:pt x="2808065" y="202216"/>
                  </a:cubicBezTo>
                  <a:cubicBezTo>
                    <a:pt x="2811875" y="188024"/>
                    <a:pt x="2803398" y="193358"/>
                    <a:pt x="2799588" y="189738"/>
                  </a:cubicBezTo>
                  <a:cubicBezTo>
                    <a:pt x="2800541" y="186309"/>
                    <a:pt x="2804541" y="184975"/>
                    <a:pt x="2808446" y="183737"/>
                  </a:cubicBezTo>
                  <a:cubicBezTo>
                    <a:pt x="2810161" y="189643"/>
                    <a:pt x="2809780" y="196977"/>
                    <a:pt x="2821400" y="196215"/>
                  </a:cubicBezTo>
                  <a:cubicBezTo>
                    <a:pt x="2814923" y="182404"/>
                    <a:pt x="2801779" y="173069"/>
                    <a:pt x="2773490" y="173926"/>
                  </a:cubicBezTo>
                  <a:cubicBezTo>
                    <a:pt x="2762631" y="177927"/>
                    <a:pt x="2781205" y="183356"/>
                    <a:pt x="2768823" y="186214"/>
                  </a:cubicBezTo>
                  <a:cubicBezTo>
                    <a:pt x="2759012" y="174879"/>
                    <a:pt x="2728817" y="174022"/>
                    <a:pt x="2738057" y="185738"/>
                  </a:cubicBezTo>
                  <a:cubicBezTo>
                    <a:pt x="2721674" y="186690"/>
                    <a:pt x="2726817" y="173069"/>
                    <a:pt x="2707481" y="176022"/>
                  </a:cubicBezTo>
                  <a:cubicBezTo>
                    <a:pt x="2703481" y="185833"/>
                    <a:pt x="2718721" y="182594"/>
                    <a:pt x="2720435" y="188595"/>
                  </a:cubicBezTo>
                  <a:cubicBezTo>
                    <a:pt x="2701004" y="185738"/>
                    <a:pt x="2681097" y="184690"/>
                    <a:pt x="2676335" y="194120"/>
                  </a:cubicBezTo>
                  <a:cubicBezTo>
                    <a:pt x="2663762" y="194596"/>
                    <a:pt x="2652332" y="194120"/>
                    <a:pt x="2654523" y="184595"/>
                  </a:cubicBezTo>
                  <a:cubicBezTo>
                    <a:pt x="2659666" y="185166"/>
                    <a:pt x="2664428" y="190214"/>
                    <a:pt x="2667667" y="184785"/>
                  </a:cubicBezTo>
                  <a:cubicBezTo>
                    <a:pt x="2658428" y="175927"/>
                    <a:pt x="2644331" y="179356"/>
                    <a:pt x="2628138" y="181070"/>
                  </a:cubicBezTo>
                  <a:cubicBezTo>
                    <a:pt x="2632806" y="171831"/>
                    <a:pt x="2618423" y="175450"/>
                    <a:pt x="2610707" y="174593"/>
                  </a:cubicBezTo>
                  <a:cubicBezTo>
                    <a:pt x="2620423" y="168307"/>
                    <a:pt x="2608612" y="165830"/>
                    <a:pt x="2611088" y="156115"/>
                  </a:cubicBezTo>
                  <a:cubicBezTo>
                    <a:pt x="2602897" y="156400"/>
                    <a:pt x="2596325" y="157925"/>
                    <a:pt x="2593372" y="162020"/>
                  </a:cubicBezTo>
                  <a:cubicBezTo>
                    <a:pt x="2612136" y="161734"/>
                    <a:pt x="2593277" y="178022"/>
                    <a:pt x="2584323" y="177260"/>
                  </a:cubicBezTo>
                  <a:cubicBezTo>
                    <a:pt x="2578799" y="169926"/>
                    <a:pt x="2584990" y="171545"/>
                    <a:pt x="2580227" y="161734"/>
                  </a:cubicBezTo>
                  <a:cubicBezTo>
                    <a:pt x="2566226" y="158782"/>
                    <a:pt x="2570988" y="169640"/>
                    <a:pt x="2562511" y="170688"/>
                  </a:cubicBezTo>
                  <a:cubicBezTo>
                    <a:pt x="2562035" y="163068"/>
                    <a:pt x="2547652" y="169545"/>
                    <a:pt x="2544985" y="170402"/>
                  </a:cubicBezTo>
                  <a:cubicBezTo>
                    <a:pt x="2546128" y="166021"/>
                    <a:pt x="2552319" y="165354"/>
                    <a:pt x="2553938" y="161258"/>
                  </a:cubicBezTo>
                  <a:cubicBezTo>
                    <a:pt x="2538698" y="163544"/>
                    <a:pt x="2537174" y="156400"/>
                    <a:pt x="2523268" y="157734"/>
                  </a:cubicBezTo>
                  <a:cubicBezTo>
                    <a:pt x="2521458" y="162973"/>
                    <a:pt x="2529650" y="165735"/>
                    <a:pt x="2523077" y="166973"/>
                  </a:cubicBezTo>
                  <a:cubicBezTo>
                    <a:pt x="2511362" y="165449"/>
                    <a:pt x="2508409" y="164306"/>
                    <a:pt x="2496884" y="157353"/>
                  </a:cubicBezTo>
                  <a:cubicBezTo>
                    <a:pt x="2484406" y="164783"/>
                    <a:pt x="2516886" y="178689"/>
                    <a:pt x="2505075" y="185261"/>
                  </a:cubicBezTo>
                  <a:cubicBezTo>
                    <a:pt x="2491169" y="184499"/>
                    <a:pt x="2486787" y="168116"/>
                    <a:pt x="2470023" y="178594"/>
                  </a:cubicBezTo>
                  <a:cubicBezTo>
                    <a:pt x="2470118" y="174498"/>
                    <a:pt x="2470214" y="170307"/>
                    <a:pt x="2470309" y="166306"/>
                  </a:cubicBezTo>
                  <a:cubicBezTo>
                    <a:pt x="2450497" y="166973"/>
                    <a:pt x="2433066" y="165925"/>
                    <a:pt x="2444210" y="153543"/>
                  </a:cubicBezTo>
                  <a:cubicBezTo>
                    <a:pt x="2403729" y="159353"/>
                    <a:pt x="2368391" y="160496"/>
                    <a:pt x="2330101" y="145637"/>
                  </a:cubicBezTo>
                  <a:lnTo>
                    <a:pt x="2329720" y="161068"/>
                  </a:lnTo>
                  <a:cubicBezTo>
                    <a:pt x="2322195" y="159734"/>
                    <a:pt x="2318385" y="165449"/>
                    <a:pt x="2316575" y="160877"/>
                  </a:cubicBezTo>
                  <a:cubicBezTo>
                    <a:pt x="2328767" y="154591"/>
                    <a:pt x="2328958" y="143161"/>
                    <a:pt x="2308193" y="142208"/>
                  </a:cubicBezTo>
                  <a:cubicBezTo>
                    <a:pt x="2297335" y="146113"/>
                    <a:pt x="2315909" y="151638"/>
                    <a:pt x="2303526" y="154496"/>
                  </a:cubicBezTo>
                  <a:cubicBezTo>
                    <a:pt x="2273046" y="137636"/>
                    <a:pt x="2231041" y="152686"/>
                    <a:pt x="2185130" y="143446"/>
                  </a:cubicBezTo>
                  <a:cubicBezTo>
                    <a:pt x="2180749" y="149162"/>
                    <a:pt x="2198084" y="154019"/>
                    <a:pt x="2184845" y="155829"/>
                  </a:cubicBezTo>
                  <a:cubicBezTo>
                    <a:pt x="2174748" y="150495"/>
                    <a:pt x="2166366" y="144018"/>
                    <a:pt x="2149983" y="142970"/>
                  </a:cubicBezTo>
                  <a:cubicBezTo>
                    <a:pt x="2150459" y="150590"/>
                    <a:pt x="2147411" y="155734"/>
                    <a:pt x="2140839" y="158305"/>
                  </a:cubicBezTo>
                  <a:cubicBezTo>
                    <a:pt x="2131219" y="158687"/>
                    <a:pt x="2126933" y="155543"/>
                    <a:pt x="2127885" y="148876"/>
                  </a:cubicBezTo>
                  <a:cubicBezTo>
                    <a:pt x="2135410" y="149162"/>
                    <a:pt x="2139220" y="146685"/>
                    <a:pt x="2141220" y="142875"/>
                  </a:cubicBezTo>
                  <a:cubicBezTo>
                    <a:pt x="2137791" y="142113"/>
                    <a:pt x="2136172" y="140208"/>
                    <a:pt x="2137029" y="136684"/>
                  </a:cubicBezTo>
                  <a:cubicBezTo>
                    <a:pt x="2125028" y="139922"/>
                    <a:pt x="2103215" y="141922"/>
                    <a:pt x="2106454" y="126968"/>
                  </a:cubicBezTo>
                  <a:cubicBezTo>
                    <a:pt x="2082165" y="123444"/>
                    <a:pt x="2097405" y="131635"/>
                    <a:pt x="2088928" y="135922"/>
                  </a:cubicBezTo>
                  <a:cubicBezTo>
                    <a:pt x="2075879" y="121253"/>
                    <a:pt x="2056543" y="127445"/>
                    <a:pt x="2032159" y="130683"/>
                  </a:cubicBezTo>
                  <a:cubicBezTo>
                    <a:pt x="2031302" y="135255"/>
                    <a:pt x="2033207" y="142113"/>
                    <a:pt x="2027587" y="142875"/>
                  </a:cubicBezTo>
                  <a:cubicBezTo>
                    <a:pt x="2024444" y="133731"/>
                    <a:pt x="2017205" y="146495"/>
                    <a:pt x="2007203" y="142113"/>
                  </a:cubicBezTo>
                  <a:cubicBezTo>
                    <a:pt x="1999774" y="127825"/>
                    <a:pt x="2011680" y="130588"/>
                    <a:pt x="2027873" y="133636"/>
                  </a:cubicBezTo>
                  <a:cubicBezTo>
                    <a:pt x="2021967" y="117348"/>
                    <a:pt x="1998155" y="129540"/>
                    <a:pt x="1987106" y="135255"/>
                  </a:cubicBezTo>
                  <a:cubicBezTo>
                    <a:pt x="1960055" y="131445"/>
                    <a:pt x="1934909" y="111824"/>
                    <a:pt x="1908524" y="124777"/>
                  </a:cubicBezTo>
                  <a:cubicBezTo>
                    <a:pt x="1911763" y="125254"/>
                    <a:pt x="1920526" y="135636"/>
                    <a:pt x="1912144" y="134207"/>
                  </a:cubicBezTo>
                  <a:cubicBezTo>
                    <a:pt x="1898428" y="122682"/>
                    <a:pt x="1865852" y="112014"/>
                    <a:pt x="1845850" y="120872"/>
                  </a:cubicBezTo>
                  <a:cubicBezTo>
                    <a:pt x="1830419" y="108966"/>
                    <a:pt x="1806607" y="111157"/>
                    <a:pt x="1782794" y="116396"/>
                  </a:cubicBezTo>
                  <a:cubicBezTo>
                    <a:pt x="1782985" y="113347"/>
                    <a:pt x="1783271" y="110204"/>
                    <a:pt x="1783461" y="107156"/>
                  </a:cubicBezTo>
                  <a:cubicBezTo>
                    <a:pt x="1766888" y="106585"/>
                    <a:pt x="1760601" y="107823"/>
                    <a:pt x="1744790" y="113538"/>
                  </a:cubicBezTo>
                  <a:cubicBezTo>
                    <a:pt x="1732788" y="102775"/>
                    <a:pt x="1718882" y="106775"/>
                    <a:pt x="1702594" y="106966"/>
                  </a:cubicBezTo>
                  <a:lnTo>
                    <a:pt x="1703642" y="94678"/>
                  </a:lnTo>
                  <a:cubicBezTo>
                    <a:pt x="1682020" y="92011"/>
                    <a:pt x="1661160" y="91440"/>
                    <a:pt x="1640777" y="90869"/>
                  </a:cubicBezTo>
                  <a:cubicBezTo>
                    <a:pt x="1620107" y="90106"/>
                    <a:pt x="1599914" y="89535"/>
                    <a:pt x="1579721" y="86868"/>
                  </a:cubicBezTo>
                  <a:cubicBezTo>
                    <a:pt x="1557719" y="84011"/>
                    <a:pt x="1541431" y="69151"/>
                    <a:pt x="1525334" y="66389"/>
                  </a:cubicBezTo>
                  <a:cubicBezTo>
                    <a:pt x="1522476" y="65913"/>
                    <a:pt x="1500950" y="80391"/>
                    <a:pt x="1499045" y="66961"/>
                  </a:cubicBezTo>
                  <a:cubicBezTo>
                    <a:pt x="1494377" y="72295"/>
                    <a:pt x="1511046" y="78486"/>
                    <a:pt x="1497902" y="79248"/>
                  </a:cubicBezTo>
                  <a:cubicBezTo>
                    <a:pt x="1452182" y="71056"/>
                    <a:pt x="1431322" y="66199"/>
                    <a:pt x="1385888" y="59055"/>
                  </a:cubicBezTo>
                  <a:cubicBezTo>
                    <a:pt x="1384649" y="63532"/>
                    <a:pt x="1386364" y="70580"/>
                    <a:pt x="1380363" y="70961"/>
                  </a:cubicBezTo>
                  <a:cubicBezTo>
                    <a:pt x="1379411" y="66675"/>
                    <a:pt x="1374743" y="64484"/>
                    <a:pt x="1377220" y="58293"/>
                  </a:cubicBezTo>
                  <a:cubicBezTo>
                    <a:pt x="1335310" y="49435"/>
                    <a:pt x="1309497" y="61246"/>
                    <a:pt x="1285208" y="49244"/>
                  </a:cubicBezTo>
                  <a:cubicBezTo>
                    <a:pt x="1272445" y="52673"/>
                    <a:pt x="1291685" y="62579"/>
                    <a:pt x="1279303" y="64198"/>
                  </a:cubicBezTo>
                  <a:cubicBezTo>
                    <a:pt x="1271207" y="57626"/>
                    <a:pt x="1279017" y="52864"/>
                    <a:pt x="1281113" y="45815"/>
                  </a:cubicBezTo>
                  <a:cubicBezTo>
                    <a:pt x="1261586" y="38195"/>
                    <a:pt x="1272350" y="56102"/>
                    <a:pt x="1262253" y="56388"/>
                  </a:cubicBezTo>
                  <a:cubicBezTo>
                    <a:pt x="1256348" y="55817"/>
                    <a:pt x="1250442" y="55245"/>
                    <a:pt x="1244537" y="54673"/>
                  </a:cubicBezTo>
                  <a:cubicBezTo>
                    <a:pt x="1254157" y="36767"/>
                    <a:pt x="1203674" y="38481"/>
                    <a:pt x="1218343" y="49054"/>
                  </a:cubicBezTo>
                  <a:cubicBezTo>
                    <a:pt x="1220248" y="41910"/>
                    <a:pt x="1238155" y="49054"/>
                    <a:pt x="1235678" y="53816"/>
                  </a:cubicBezTo>
                  <a:cubicBezTo>
                    <a:pt x="1226820" y="55721"/>
                    <a:pt x="1188434" y="52959"/>
                    <a:pt x="1210056" y="42005"/>
                  </a:cubicBezTo>
                  <a:cubicBezTo>
                    <a:pt x="1191959" y="49530"/>
                    <a:pt x="1174814" y="48673"/>
                    <a:pt x="1161669" y="34195"/>
                  </a:cubicBezTo>
                  <a:cubicBezTo>
                    <a:pt x="1151668" y="39910"/>
                    <a:pt x="1169861" y="56007"/>
                    <a:pt x="1142048" y="50959"/>
                  </a:cubicBezTo>
                  <a:cubicBezTo>
                    <a:pt x="1146524" y="42672"/>
                    <a:pt x="1136523" y="42481"/>
                    <a:pt x="1139000" y="35242"/>
                  </a:cubicBezTo>
                  <a:cubicBezTo>
                    <a:pt x="1115282" y="30671"/>
                    <a:pt x="1110901" y="37624"/>
                    <a:pt x="1090327" y="24575"/>
                  </a:cubicBezTo>
                  <a:cubicBezTo>
                    <a:pt x="1083183" y="31623"/>
                    <a:pt x="1078421" y="35623"/>
                    <a:pt x="1083945" y="45625"/>
                  </a:cubicBezTo>
                  <a:cubicBezTo>
                    <a:pt x="1076516" y="44958"/>
                    <a:pt x="1068991" y="44291"/>
                    <a:pt x="1061561" y="43529"/>
                  </a:cubicBezTo>
                  <a:cubicBezTo>
                    <a:pt x="1060514" y="25622"/>
                    <a:pt x="1034796" y="21526"/>
                    <a:pt x="1004697" y="20002"/>
                  </a:cubicBezTo>
                  <a:cubicBezTo>
                    <a:pt x="1003554" y="25717"/>
                    <a:pt x="1000792" y="30004"/>
                    <a:pt x="994600" y="31528"/>
                  </a:cubicBezTo>
                  <a:cubicBezTo>
                    <a:pt x="994410" y="32575"/>
                    <a:pt x="950309" y="11049"/>
                    <a:pt x="973074" y="17335"/>
                  </a:cubicBezTo>
                  <a:cubicBezTo>
                    <a:pt x="954786" y="12287"/>
                    <a:pt x="930593" y="9525"/>
                    <a:pt x="909733" y="9620"/>
                  </a:cubicBezTo>
                  <a:cubicBezTo>
                    <a:pt x="888873" y="9811"/>
                    <a:pt x="871633" y="12573"/>
                    <a:pt x="867632" y="18288"/>
                  </a:cubicBezTo>
                  <a:cubicBezTo>
                    <a:pt x="861251" y="-95"/>
                    <a:pt x="835628" y="10763"/>
                    <a:pt x="813626" y="2000"/>
                  </a:cubicBezTo>
                  <a:cubicBezTo>
                    <a:pt x="808768" y="5715"/>
                    <a:pt x="805434" y="10763"/>
                    <a:pt x="799052" y="13240"/>
                  </a:cubicBezTo>
                  <a:cubicBezTo>
                    <a:pt x="798576" y="9620"/>
                    <a:pt x="800481" y="4572"/>
                    <a:pt x="795052" y="3715"/>
                  </a:cubicBezTo>
                  <a:cubicBezTo>
                    <a:pt x="792194" y="18955"/>
                    <a:pt x="780764" y="1715"/>
                    <a:pt x="772001" y="2286"/>
                  </a:cubicBezTo>
                  <a:cubicBezTo>
                    <a:pt x="756476" y="7429"/>
                    <a:pt x="772478" y="17812"/>
                    <a:pt x="756952" y="19907"/>
                  </a:cubicBezTo>
                  <a:cubicBezTo>
                    <a:pt x="747617" y="16478"/>
                    <a:pt x="753999" y="3810"/>
                    <a:pt x="739426" y="3429"/>
                  </a:cubicBezTo>
                  <a:cubicBezTo>
                    <a:pt x="734663" y="8858"/>
                    <a:pt x="752666" y="14573"/>
                    <a:pt x="738664" y="15716"/>
                  </a:cubicBezTo>
                  <a:cubicBezTo>
                    <a:pt x="735616" y="15526"/>
                    <a:pt x="732473" y="15335"/>
                    <a:pt x="729425" y="15145"/>
                  </a:cubicBezTo>
                  <a:cubicBezTo>
                    <a:pt x="728377" y="7906"/>
                    <a:pt x="730853" y="3334"/>
                    <a:pt x="734949" y="0"/>
                  </a:cubicBezTo>
                  <a:cubicBezTo>
                    <a:pt x="697706" y="4477"/>
                    <a:pt x="675418" y="5334"/>
                    <a:pt x="646271" y="4381"/>
                  </a:cubicBezTo>
                  <a:cubicBezTo>
                    <a:pt x="638461" y="15050"/>
                    <a:pt x="662083" y="6858"/>
                    <a:pt x="659892" y="14192"/>
                  </a:cubicBezTo>
                  <a:cubicBezTo>
                    <a:pt x="623888" y="8858"/>
                    <a:pt x="587502" y="5810"/>
                    <a:pt x="554927" y="6286"/>
                  </a:cubicBezTo>
                  <a:cubicBezTo>
                    <a:pt x="522351" y="6572"/>
                    <a:pt x="492919" y="11621"/>
                    <a:pt x="471773" y="20383"/>
                  </a:cubicBezTo>
                  <a:cubicBezTo>
                    <a:pt x="452723" y="16954"/>
                    <a:pt x="434054" y="13525"/>
                    <a:pt x="415195" y="10192"/>
                  </a:cubicBezTo>
                  <a:cubicBezTo>
                    <a:pt x="411194" y="39052"/>
                    <a:pt x="328708" y="18574"/>
                    <a:pt x="310420" y="38481"/>
                  </a:cubicBezTo>
                  <a:cubicBezTo>
                    <a:pt x="326708" y="43625"/>
                    <a:pt x="346424" y="32861"/>
                    <a:pt x="362807" y="41148"/>
                  </a:cubicBezTo>
                  <a:cubicBezTo>
                    <a:pt x="344805" y="44958"/>
                    <a:pt x="337376" y="46292"/>
                    <a:pt x="343948" y="59817"/>
                  </a:cubicBezTo>
                  <a:cubicBezTo>
                    <a:pt x="326708" y="48577"/>
                    <a:pt x="328327" y="80677"/>
                    <a:pt x="306134" y="66294"/>
                  </a:cubicBezTo>
                  <a:cubicBezTo>
                    <a:pt x="304324" y="71628"/>
                    <a:pt x="313277" y="74200"/>
                    <a:pt x="306229" y="75533"/>
                  </a:cubicBezTo>
                  <a:cubicBezTo>
                    <a:pt x="294513" y="76105"/>
                    <a:pt x="286607" y="74104"/>
                    <a:pt x="282512" y="69532"/>
                  </a:cubicBezTo>
                  <a:cubicBezTo>
                    <a:pt x="302419" y="69913"/>
                    <a:pt x="282321" y="64770"/>
                    <a:pt x="282321" y="60293"/>
                  </a:cubicBezTo>
                  <a:cubicBezTo>
                    <a:pt x="287750" y="57626"/>
                    <a:pt x="294989" y="56102"/>
                    <a:pt x="305943" y="57055"/>
                  </a:cubicBezTo>
                  <a:cubicBezTo>
                    <a:pt x="306419" y="49435"/>
                    <a:pt x="306419" y="42196"/>
                    <a:pt x="300895" y="38576"/>
                  </a:cubicBezTo>
                  <a:cubicBezTo>
                    <a:pt x="279749" y="37148"/>
                    <a:pt x="266129" y="41338"/>
                    <a:pt x="253175" y="45815"/>
                  </a:cubicBezTo>
                  <a:lnTo>
                    <a:pt x="253555" y="61246"/>
                  </a:lnTo>
                  <a:cubicBezTo>
                    <a:pt x="225647" y="59722"/>
                    <a:pt x="228028" y="76200"/>
                    <a:pt x="206312" y="78391"/>
                  </a:cubicBezTo>
                  <a:cubicBezTo>
                    <a:pt x="210884" y="93154"/>
                    <a:pt x="201168" y="99346"/>
                    <a:pt x="183452" y="100870"/>
                  </a:cubicBezTo>
                  <a:cubicBezTo>
                    <a:pt x="176498" y="117538"/>
                    <a:pt x="190310" y="125254"/>
                    <a:pt x="166021" y="132397"/>
                  </a:cubicBezTo>
                  <a:cubicBezTo>
                    <a:pt x="178975" y="132779"/>
                    <a:pt x="172688" y="143637"/>
                    <a:pt x="185452" y="144018"/>
                  </a:cubicBezTo>
                  <a:cubicBezTo>
                    <a:pt x="185452" y="133159"/>
                    <a:pt x="201263" y="150019"/>
                    <a:pt x="199358" y="140399"/>
                  </a:cubicBezTo>
                  <a:cubicBezTo>
                    <a:pt x="194215" y="139827"/>
                    <a:pt x="187833" y="135731"/>
                    <a:pt x="194405" y="134398"/>
                  </a:cubicBezTo>
                  <a:cubicBezTo>
                    <a:pt x="197929" y="140399"/>
                    <a:pt x="220599" y="132683"/>
                    <a:pt x="222790" y="139541"/>
                  </a:cubicBezTo>
                  <a:cubicBezTo>
                    <a:pt x="205264" y="145733"/>
                    <a:pt x="198882" y="154876"/>
                    <a:pt x="193262" y="164021"/>
                  </a:cubicBezTo>
                  <a:cubicBezTo>
                    <a:pt x="191834" y="166306"/>
                    <a:pt x="190500" y="168497"/>
                    <a:pt x="189071" y="170783"/>
                  </a:cubicBezTo>
                  <a:cubicBezTo>
                    <a:pt x="187643" y="172974"/>
                    <a:pt x="186119" y="175165"/>
                    <a:pt x="183547" y="177260"/>
                  </a:cubicBezTo>
                  <a:cubicBezTo>
                    <a:pt x="178784" y="181451"/>
                    <a:pt x="172593" y="185261"/>
                    <a:pt x="163544" y="188309"/>
                  </a:cubicBezTo>
                  <a:cubicBezTo>
                    <a:pt x="160401" y="189643"/>
                    <a:pt x="156210" y="190976"/>
                    <a:pt x="151352" y="192119"/>
                  </a:cubicBezTo>
                  <a:cubicBezTo>
                    <a:pt x="149543" y="190119"/>
                    <a:pt x="145923" y="189357"/>
                    <a:pt x="141827" y="188881"/>
                  </a:cubicBezTo>
                  <a:cubicBezTo>
                    <a:pt x="135922" y="188214"/>
                    <a:pt x="128969" y="188119"/>
                    <a:pt x="124968" y="186214"/>
                  </a:cubicBezTo>
                  <a:cubicBezTo>
                    <a:pt x="120396" y="180594"/>
                    <a:pt x="129826" y="166021"/>
                    <a:pt x="116681" y="165640"/>
                  </a:cubicBezTo>
                  <a:cubicBezTo>
                    <a:pt x="116586" y="165545"/>
                    <a:pt x="116491" y="165545"/>
                    <a:pt x="116300" y="165545"/>
                  </a:cubicBezTo>
                  <a:cubicBezTo>
                    <a:pt x="114776" y="171926"/>
                    <a:pt x="113348" y="178499"/>
                    <a:pt x="111157" y="184785"/>
                  </a:cubicBezTo>
                  <a:cubicBezTo>
                    <a:pt x="110109" y="181451"/>
                    <a:pt x="106204" y="181737"/>
                    <a:pt x="102203" y="182309"/>
                  </a:cubicBezTo>
                  <a:cubicBezTo>
                    <a:pt x="98107" y="182785"/>
                    <a:pt x="92869" y="183356"/>
                    <a:pt x="91535" y="180404"/>
                  </a:cubicBezTo>
                  <a:cubicBezTo>
                    <a:pt x="92583" y="189738"/>
                    <a:pt x="79629" y="189071"/>
                    <a:pt x="68009" y="191357"/>
                  </a:cubicBezTo>
                  <a:cubicBezTo>
                    <a:pt x="74771" y="198406"/>
                    <a:pt x="69342" y="201835"/>
                    <a:pt x="62294" y="205550"/>
                  </a:cubicBezTo>
                  <a:cubicBezTo>
                    <a:pt x="54959" y="209264"/>
                    <a:pt x="44958" y="213265"/>
                    <a:pt x="45625" y="220885"/>
                  </a:cubicBezTo>
                  <a:cubicBezTo>
                    <a:pt x="50387" y="220123"/>
                    <a:pt x="54864" y="219646"/>
                    <a:pt x="58960" y="219456"/>
                  </a:cubicBezTo>
                  <a:cubicBezTo>
                    <a:pt x="63056" y="219266"/>
                    <a:pt x="66104" y="219361"/>
                    <a:pt x="69152" y="219742"/>
                  </a:cubicBezTo>
                  <a:cubicBezTo>
                    <a:pt x="75438" y="220409"/>
                    <a:pt x="79820" y="222028"/>
                    <a:pt x="83249" y="224409"/>
                  </a:cubicBezTo>
                  <a:cubicBezTo>
                    <a:pt x="85820" y="219742"/>
                    <a:pt x="88011" y="214789"/>
                    <a:pt x="90678" y="210312"/>
                  </a:cubicBezTo>
                  <a:cubicBezTo>
                    <a:pt x="93059" y="205740"/>
                    <a:pt x="95917" y="201549"/>
                    <a:pt x="100013" y="198406"/>
                  </a:cubicBezTo>
                  <a:cubicBezTo>
                    <a:pt x="104394" y="198215"/>
                    <a:pt x="104775" y="201930"/>
                    <a:pt x="109823" y="200501"/>
                  </a:cubicBezTo>
                  <a:cubicBezTo>
                    <a:pt x="110490" y="195072"/>
                    <a:pt x="104489" y="193167"/>
                    <a:pt x="108871" y="191357"/>
                  </a:cubicBezTo>
                  <a:cubicBezTo>
                    <a:pt x="115348" y="201073"/>
                    <a:pt x="121063" y="200216"/>
                    <a:pt x="111919" y="191071"/>
                  </a:cubicBezTo>
                  <a:cubicBezTo>
                    <a:pt x="115538" y="190976"/>
                    <a:pt x="118205" y="191357"/>
                    <a:pt x="120491" y="192119"/>
                  </a:cubicBezTo>
                  <a:cubicBezTo>
                    <a:pt x="133255" y="192976"/>
                    <a:pt x="138875" y="196215"/>
                    <a:pt x="143161" y="200501"/>
                  </a:cubicBezTo>
                  <a:cubicBezTo>
                    <a:pt x="148971" y="206121"/>
                    <a:pt x="152400" y="213265"/>
                    <a:pt x="165830" y="218599"/>
                  </a:cubicBezTo>
                  <a:cubicBezTo>
                    <a:pt x="165830" y="218599"/>
                    <a:pt x="165926" y="218694"/>
                    <a:pt x="166021" y="218694"/>
                  </a:cubicBezTo>
                  <a:lnTo>
                    <a:pt x="165830" y="218694"/>
                  </a:lnTo>
                  <a:cubicBezTo>
                    <a:pt x="159829" y="217742"/>
                    <a:pt x="152305" y="217456"/>
                    <a:pt x="145066" y="218789"/>
                  </a:cubicBezTo>
                  <a:cubicBezTo>
                    <a:pt x="137541" y="219932"/>
                    <a:pt x="130207" y="222028"/>
                    <a:pt x="124873" y="224314"/>
                  </a:cubicBezTo>
                  <a:cubicBezTo>
                    <a:pt x="121253" y="227171"/>
                    <a:pt x="119634" y="231458"/>
                    <a:pt x="123063" y="236220"/>
                  </a:cubicBezTo>
                  <a:cubicBezTo>
                    <a:pt x="118015" y="233743"/>
                    <a:pt x="110300" y="234601"/>
                    <a:pt x="102299" y="236887"/>
                  </a:cubicBezTo>
                  <a:cubicBezTo>
                    <a:pt x="98107" y="238030"/>
                    <a:pt x="94393" y="239554"/>
                    <a:pt x="90392" y="241173"/>
                  </a:cubicBezTo>
                  <a:cubicBezTo>
                    <a:pt x="86487" y="242792"/>
                    <a:pt x="83058" y="244602"/>
                    <a:pt x="80677" y="246221"/>
                  </a:cubicBezTo>
                  <a:cubicBezTo>
                    <a:pt x="71819" y="245935"/>
                    <a:pt x="71438" y="238506"/>
                    <a:pt x="62198" y="238220"/>
                  </a:cubicBezTo>
                  <a:cubicBezTo>
                    <a:pt x="56197" y="240792"/>
                    <a:pt x="50959" y="243745"/>
                    <a:pt x="46292" y="246983"/>
                  </a:cubicBezTo>
                  <a:cubicBezTo>
                    <a:pt x="41148" y="250317"/>
                    <a:pt x="36481" y="253841"/>
                    <a:pt x="31909" y="257366"/>
                  </a:cubicBezTo>
                  <a:cubicBezTo>
                    <a:pt x="22384" y="264700"/>
                    <a:pt x="13335" y="272034"/>
                    <a:pt x="0" y="279083"/>
                  </a:cubicBezTo>
                  <a:cubicBezTo>
                    <a:pt x="6953" y="290703"/>
                    <a:pt x="2572" y="289465"/>
                    <a:pt x="4001" y="303467"/>
                  </a:cubicBezTo>
                  <a:cubicBezTo>
                    <a:pt x="15811" y="302514"/>
                    <a:pt x="22098" y="305657"/>
                    <a:pt x="28194" y="308896"/>
                  </a:cubicBezTo>
                  <a:cubicBezTo>
                    <a:pt x="34385" y="312039"/>
                    <a:pt x="39624" y="315849"/>
                    <a:pt x="48673" y="316706"/>
                  </a:cubicBezTo>
                  <a:cubicBezTo>
                    <a:pt x="52769" y="314230"/>
                    <a:pt x="61913" y="310896"/>
                    <a:pt x="70485" y="308705"/>
                  </a:cubicBezTo>
                  <a:cubicBezTo>
                    <a:pt x="78962" y="306610"/>
                    <a:pt x="86868" y="305562"/>
                    <a:pt x="89249" y="307467"/>
                  </a:cubicBezTo>
                  <a:cubicBezTo>
                    <a:pt x="78772" y="337471"/>
                    <a:pt x="50102" y="362236"/>
                    <a:pt x="50578" y="390811"/>
                  </a:cubicBezTo>
                  <a:cubicBezTo>
                    <a:pt x="64484" y="393859"/>
                    <a:pt x="74390" y="387572"/>
                    <a:pt x="90297" y="384715"/>
                  </a:cubicBezTo>
                  <a:cubicBezTo>
                    <a:pt x="104203" y="398240"/>
                    <a:pt x="95155" y="410623"/>
                    <a:pt x="93250" y="427768"/>
                  </a:cubicBezTo>
                  <a:cubicBezTo>
                    <a:pt x="88297" y="426053"/>
                    <a:pt x="75533" y="414433"/>
                    <a:pt x="70676" y="423481"/>
                  </a:cubicBezTo>
                  <a:close/>
                  <a:moveTo>
                    <a:pt x="2804160" y="181166"/>
                  </a:moveTo>
                  <a:cubicBezTo>
                    <a:pt x="2803398" y="187928"/>
                    <a:pt x="2793016" y="187642"/>
                    <a:pt x="2782062" y="186976"/>
                  </a:cubicBezTo>
                  <a:cubicBezTo>
                    <a:pt x="2781681" y="174593"/>
                    <a:pt x="2793492" y="178975"/>
                    <a:pt x="2804160" y="181166"/>
                  </a:cubicBezTo>
                  <a:close/>
                  <a:moveTo>
                    <a:pt x="3373565" y="303752"/>
                  </a:moveTo>
                  <a:cubicBezTo>
                    <a:pt x="3380327" y="313277"/>
                    <a:pt x="3346609" y="308610"/>
                    <a:pt x="3364516" y="315944"/>
                  </a:cubicBezTo>
                  <a:cubicBezTo>
                    <a:pt x="3363754" y="319564"/>
                    <a:pt x="3356419" y="318421"/>
                    <a:pt x="3351276" y="318802"/>
                  </a:cubicBezTo>
                  <a:cubicBezTo>
                    <a:pt x="3352133" y="316230"/>
                    <a:pt x="3349657" y="315849"/>
                    <a:pt x="3346990" y="315659"/>
                  </a:cubicBezTo>
                  <a:cubicBezTo>
                    <a:pt x="3351752" y="308800"/>
                    <a:pt x="3360515" y="304705"/>
                    <a:pt x="3373565" y="303752"/>
                  </a:cubicBezTo>
                  <a:close/>
                  <a:moveTo>
                    <a:pt x="3337656" y="349472"/>
                  </a:moveTo>
                  <a:cubicBezTo>
                    <a:pt x="3341561" y="341757"/>
                    <a:pt x="3358801" y="327565"/>
                    <a:pt x="3355658" y="325088"/>
                  </a:cubicBezTo>
                  <a:cubicBezTo>
                    <a:pt x="3362420" y="314992"/>
                    <a:pt x="3367945" y="330517"/>
                    <a:pt x="3373184" y="331470"/>
                  </a:cubicBezTo>
                  <a:cubicBezTo>
                    <a:pt x="3359087" y="335947"/>
                    <a:pt x="3356134" y="348425"/>
                    <a:pt x="3337656" y="349472"/>
                  </a:cubicBezTo>
                  <a:close/>
                  <a:moveTo>
                    <a:pt x="3785711" y="387001"/>
                  </a:moveTo>
                  <a:cubicBezTo>
                    <a:pt x="3796951" y="390716"/>
                    <a:pt x="3746564" y="388144"/>
                    <a:pt x="3781235" y="393097"/>
                  </a:cubicBezTo>
                  <a:cubicBezTo>
                    <a:pt x="3779806" y="397288"/>
                    <a:pt x="3770186" y="395478"/>
                    <a:pt x="3763613" y="395954"/>
                  </a:cubicBezTo>
                  <a:cubicBezTo>
                    <a:pt x="3771519" y="385381"/>
                    <a:pt x="3755803" y="375761"/>
                    <a:pt x="3777044" y="377666"/>
                  </a:cubicBezTo>
                  <a:cubicBezTo>
                    <a:pt x="3774186" y="373475"/>
                    <a:pt x="3767709" y="371761"/>
                    <a:pt x="3759518" y="371189"/>
                  </a:cubicBezTo>
                  <a:cubicBezTo>
                    <a:pt x="3771519" y="363569"/>
                    <a:pt x="3786188" y="379571"/>
                    <a:pt x="3777234" y="359092"/>
                  </a:cubicBezTo>
                  <a:cubicBezTo>
                    <a:pt x="3781616" y="359188"/>
                    <a:pt x="3786092" y="359188"/>
                    <a:pt x="3790379" y="359283"/>
                  </a:cubicBezTo>
                  <a:cubicBezTo>
                    <a:pt x="3797141" y="372142"/>
                    <a:pt x="3761327" y="381476"/>
                    <a:pt x="3785711" y="387001"/>
                  </a:cubicBezTo>
                  <a:close/>
                  <a:moveTo>
                    <a:pt x="3882962" y="681514"/>
                  </a:moveTo>
                  <a:cubicBezTo>
                    <a:pt x="3881819" y="673418"/>
                    <a:pt x="3884771" y="668274"/>
                    <a:pt x="3896392" y="669417"/>
                  </a:cubicBezTo>
                  <a:cubicBezTo>
                    <a:pt x="3897440" y="677418"/>
                    <a:pt x="3894487" y="682562"/>
                    <a:pt x="3882962" y="681514"/>
                  </a:cubicBezTo>
                  <a:close/>
                  <a:moveTo>
                    <a:pt x="58769" y="520351"/>
                  </a:moveTo>
                  <a:cubicBezTo>
                    <a:pt x="63913" y="514541"/>
                    <a:pt x="79820" y="506635"/>
                    <a:pt x="89916" y="511683"/>
                  </a:cubicBezTo>
                  <a:cubicBezTo>
                    <a:pt x="83058" y="517493"/>
                    <a:pt x="69152" y="522446"/>
                    <a:pt x="58769" y="520351"/>
                  </a:cubicBezTo>
                  <a:close/>
                  <a:moveTo>
                    <a:pt x="118301" y="655034"/>
                  </a:moveTo>
                  <a:cubicBezTo>
                    <a:pt x="120682" y="656558"/>
                    <a:pt x="124397" y="656654"/>
                    <a:pt x="129445" y="656082"/>
                  </a:cubicBezTo>
                  <a:cubicBezTo>
                    <a:pt x="134493" y="655510"/>
                    <a:pt x="139637" y="654368"/>
                    <a:pt x="146114" y="652748"/>
                  </a:cubicBezTo>
                  <a:cubicBezTo>
                    <a:pt x="152591" y="651224"/>
                    <a:pt x="158972" y="649605"/>
                    <a:pt x="165449" y="648462"/>
                  </a:cubicBezTo>
                  <a:cubicBezTo>
                    <a:pt x="172117" y="647129"/>
                    <a:pt x="178403" y="646367"/>
                    <a:pt x="183642" y="646652"/>
                  </a:cubicBezTo>
                  <a:cubicBezTo>
                    <a:pt x="184309" y="646938"/>
                    <a:pt x="184976" y="647414"/>
                    <a:pt x="185547" y="648176"/>
                  </a:cubicBezTo>
                  <a:cubicBezTo>
                    <a:pt x="185071" y="648272"/>
                    <a:pt x="184499" y="648462"/>
                    <a:pt x="183928" y="648748"/>
                  </a:cubicBezTo>
                  <a:cubicBezTo>
                    <a:pt x="168212" y="652177"/>
                    <a:pt x="144971" y="658654"/>
                    <a:pt x="128492" y="660273"/>
                  </a:cubicBezTo>
                  <a:cubicBezTo>
                    <a:pt x="119729" y="661226"/>
                    <a:pt x="113443" y="661035"/>
                    <a:pt x="107823" y="659130"/>
                  </a:cubicBezTo>
                  <a:cubicBezTo>
                    <a:pt x="102775" y="657225"/>
                    <a:pt x="99917" y="653415"/>
                    <a:pt x="99060" y="647129"/>
                  </a:cubicBezTo>
                  <a:cubicBezTo>
                    <a:pt x="114205" y="644652"/>
                    <a:pt x="125825" y="640271"/>
                    <a:pt x="144399" y="643700"/>
                  </a:cubicBezTo>
                  <a:cubicBezTo>
                    <a:pt x="140208" y="647891"/>
                    <a:pt x="134969" y="649986"/>
                    <a:pt x="129730" y="651510"/>
                  </a:cubicBezTo>
                  <a:cubicBezTo>
                    <a:pt x="127159" y="652177"/>
                    <a:pt x="124682" y="652843"/>
                    <a:pt x="122587" y="653415"/>
                  </a:cubicBezTo>
                  <a:cubicBezTo>
                    <a:pt x="120777" y="653796"/>
                    <a:pt x="119253" y="654368"/>
                    <a:pt x="118301" y="655034"/>
                  </a:cubicBezTo>
                  <a:close/>
                  <a:moveTo>
                    <a:pt x="92583" y="551688"/>
                  </a:moveTo>
                  <a:cubicBezTo>
                    <a:pt x="96012" y="537496"/>
                    <a:pt x="118015" y="557689"/>
                    <a:pt x="129921" y="542734"/>
                  </a:cubicBezTo>
                  <a:cubicBezTo>
                    <a:pt x="127064" y="552450"/>
                    <a:pt x="136017" y="553498"/>
                    <a:pt x="136779" y="560642"/>
                  </a:cubicBezTo>
                  <a:cubicBezTo>
                    <a:pt x="130683" y="557879"/>
                    <a:pt x="124111" y="555593"/>
                    <a:pt x="116300" y="554260"/>
                  </a:cubicBezTo>
                  <a:cubicBezTo>
                    <a:pt x="109252" y="552831"/>
                    <a:pt x="100489" y="551974"/>
                    <a:pt x="92583" y="551688"/>
                  </a:cubicBezTo>
                  <a:close/>
                  <a:moveTo>
                    <a:pt x="79915" y="367189"/>
                  </a:moveTo>
                  <a:cubicBezTo>
                    <a:pt x="84201" y="366998"/>
                    <a:pt x="83629" y="370713"/>
                    <a:pt x="84773" y="372999"/>
                  </a:cubicBezTo>
                  <a:cubicBezTo>
                    <a:pt x="95726" y="372713"/>
                    <a:pt x="98012" y="367379"/>
                    <a:pt x="101441" y="362521"/>
                  </a:cubicBezTo>
                  <a:cubicBezTo>
                    <a:pt x="115157" y="367379"/>
                    <a:pt x="92297" y="374237"/>
                    <a:pt x="89535" y="378809"/>
                  </a:cubicBezTo>
                  <a:cubicBezTo>
                    <a:pt x="81820" y="378619"/>
                    <a:pt x="79153" y="374237"/>
                    <a:pt x="79915" y="367189"/>
                  </a:cubicBezTo>
                  <a:close/>
                  <a:moveTo>
                    <a:pt x="114300" y="534734"/>
                  </a:moveTo>
                  <a:cubicBezTo>
                    <a:pt x="115824" y="528638"/>
                    <a:pt x="133255" y="530733"/>
                    <a:pt x="128111" y="521208"/>
                  </a:cubicBezTo>
                  <a:cubicBezTo>
                    <a:pt x="137922" y="521589"/>
                    <a:pt x="133255" y="532733"/>
                    <a:pt x="149638" y="528352"/>
                  </a:cubicBezTo>
                  <a:cubicBezTo>
                    <a:pt x="165926" y="530352"/>
                    <a:pt x="112967" y="535400"/>
                    <a:pt x="145447" y="538067"/>
                  </a:cubicBezTo>
                  <a:cubicBezTo>
                    <a:pt x="141732" y="542830"/>
                    <a:pt x="136398" y="541687"/>
                    <a:pt x="130969" y="539496"/>
                  </a:cubicBezTo>
                  <a:cubicBezTo>
                    <a:pt x="125635" y="537305"/>
                    <a:pt x="119825" y="534067"/>
                    <a:pt x="114300" y="534734"/>
                  </a:cubicBezTo>
                  <a:close/>
                  <a:moveTo>
                    <a:pt x="190405" y="684847"/>
                  </a:moveTo>
                  <a:cubicBezTo>
                    <a:pt x="191548" y="682657"/>
                    <a:pt x="192691" y="680466"/>
                    <a:pt x="193929" y="678371"/>
                  </a:cubicBezTo>
                  <a:cubicBezTo>
                    <a:pt x="195358" y="675799"/>
                    <a:pt x="197168" y="673989"/>
                    <a:pt x="199263" y="672465"/>
                  </a:cubicBezTo>
                  <a:cubicBezTo>
                    <a:pt x="199930" y="672084"/>
                    <a:pt x="200787" y="671703"/>
                    <a:pt x="201644" y="671417"/>
                  </a:cubicBezTo>
                  <a:cubicBezTo>
                    <a:pt x="201740" y="668369"/>
                    <a:pt x="200406" y="667322"/>
                    <a:pt x="198787" y="666655"/>
                  </a:cubicBezTo>
                  <a:cubicBezTo>
                    <a:pt x="197168" y="665893"/>
                    <a:pt x="195263" y="665702"/>
                    <a:pt x="194786" y="662368"/>
                  </a:cubicBezTo>
                  <a:cubicBezTo>
                    <a:pt x="189548" y="665035"/>
                    <a:pt x="197168" y="668655"/>
                    <a:pt x="195929" y="674656"/>
                  </a:cubicBezTo>
                  <a:cubicBezTo>
                    <a:pt x="195263" y="673703"/>
                    <a:pt x="194215" y="672941"/>
                    <a:pt x="193167" y="672560"/>
                  </a:cubicBezTo>
                  <a:cubicBezTo>
                    <a:pt x="191834" y="672179"/>
                    <a:pt x="190691" y="672655"/>
                    <a:pt x="190786" y="675418"/>
                  </a:cubicBezTo>
                  <a:cubicBezTo>
                    <a:pt x="185356" y="673608"/>
                    <a:pt x="190595" y="665417"/>
                    <a:pt x="188881" y="660083"/>
                  </a:cubicBezTo>
                  <a:cubicBezTo>
                    <a:pt x="189548" y="659511"/>
                    <a:pt x="190595" y="659416"/>
                    <a:pt x="191738" y="659416"/>
                  </a:cubicBezTo>
                  <a:cubicBezTo>
                    <a:pt x="194596" y="659225"/>
                    <a:pt x="198120" y="660845"/>
                    <a:pt x="197929" y="656749"/>
                  </a:cubicBezTo>
                  <a:cubicBezTo>
                    <a:pt x="198025" y="656558"/>
                    <a:pt x="198025" y="656272"/>
                    <a:pt x="197929" y="655987"/>
                  </a:cubicBezTo>
                  <a:cubicBezTo>
                    <a:pt x="203549" y="663512"/>
                    <a:pt x="204502" y="665131"/>
                    <a:pt x="205645" y="665131"/>
                  </a:cubicBezTo>
                  <a:cubicBezTo>
                    <a:pt x="206216" y="665131"/>
                    <a:pt x="206693" y="664750"/>
                    <a:pt x="207740" y="664559"/>
                  </a:cubicBezTo>
                  <a:cubicBezTo>
                    <a:pt x="209074" y="664274"/>
                    <a:pt x="212122" y="664083"/>
                    <a:pt x="216503" y="664559"/>
                  </a:cubicBezTo>
                  <a:cubicBezTo>
                    <a:pt x="214122" y="676084"/>
                    <a:pt x="209931" y="685991"/>
                    <a:pt x="225647" y="688943"/>
                  </a:cubicBezTo>
                  <a:cubicBezTo>
                    <a:pt x="220885" y="690563"/>
                    <a:pt x="218027" y="693515"/>
                    <a:pt x="214217" y="695897"/>
                  </a:cubicBezTo>
                  <a:cubicBezTo>
                    <a:pt x="213265" y="696468"/>
                    <a:pt x="212312" y="697039"/>
                    <a:pt x="211169" y="697516"/>
                  </a:cubicBezTo>
                  <a:cubicBezTo>
                    <a:pt x="210598" y="697706"/>
                    <a:pt x="210026" y="697897"/>
                    <a:pt x="209455" y="698183"/>
                  </a:cubicBezTo>
                  <a:cubicBezTo>
                    <a:pt x="209169" y="698373"/>
                    <a:pt x="208788" y="698563"/>
                    <a:pt x="208502" y="698754"/>
                  </a:cubicBezTo>
                  <a:cubicBezTo>
                    <a:pt x="207074" y="699326"/>
                    <a:pt x="205359" y="699516"/>
                    <a:pt x="203168" y="699040"/>
                  </a:cubicBezTo>
                  <a:cubicBezTo>
                    <a:pt x="204597" y="703517"/>
                    <a:pt x="206788" y="706755"/>
                    <a:pt x="208121" y="711232"/>
                  </a:cubicBezTo>
                  <a:cubicBezTo>
                    <a:pt x="211074" y="709613"/>
                    <a:pt x="213074" y="708470"/>
                    <a:pt x="215360" y="707231"/>
                  </a:cubicBezTo>
                  <a:cubicBezTo>
                    <a:pt x="218123" y="705707"/>
                    <a:pt x="221171" y="704374"/>
                    <a:pt x="226219" y="704374"/>
                  </a:cubicBezTo>
                  <a:cubicBezTo>
                    <a:pt x="223742" y="713899"/>
                    <a:pt x="230791" y="715518"/>
                    <a:pt x="230981" y="722757"/>
                  </a:cubicBezTo>
                  <a:cubicBezTo>
                    <a:pt x="225647" y="726662"/>
                    <a:pt x="222028" y="724376"/>
                    <a:pt x="217456" y="721709"/>
                  </a:cubicBezTo>
                  <a:cubicBezTo>
                    <a:pt x="215360" y="720376"/>
                    <a:pt x="212312" y="718852"/>
                    <a:pt x="209931" y="717995"/>
                  </a:cubicBezTo>
                  <a:cubicBezTo>
                    <a:pt x="208407" y="717042"/>
                    <a:pt x="206502" y="716756"/>
                    <a:pt x="204311" y="717613"/>
                  </a:cubicBezTo>
                  <a:cubicBezTo>
                    <a:pt x="204978" y="709803"/>
                    <a:pt x="203930" y="704850"/>
                    <a:pt x="201073" y="702755"/>
                  </a:cubicBezTo>
                  <a:cubicBezTo>
                    <a:pt x="199835" y="701516"/>
                    <a:pt x="198120" y="701040"/>
                    <a:pt x="196025" y="702278"/>
                  </a:cubicBezTo>
                  <a:lnTo>
                    <a:pt x="195263" y="702755"/>
                  </a:lnTo>
                  <a:cubicBezTo>
                    <a:pt x="195453" y="701897"/>
                    <a:pt x="195548" y="701135"/>
                    <a:pt x="195834" y="700278"/>
                  </a:cubicBezTo>
                  <a:cubicBezTo>
                    <a:pt x="196787" y="695325"/>
                    <a:pt x="198311" y="691229"/>
                    <a:pt x="199930" y="686943"/>
                  </a:cubicBezTo>
                  <a:lnTo>
                    <a:pt x="200025" y="686848"/>
                  </a:lnTo>
                  <a:cubicBezTo>
                    <a:pt x="200025" y="686752"/>
                    <a:pt x="199930" y="686562"/>
                    <a:pt x="199930" y="686467"/>
                  </a:cubicBezTo>
                  <a:cubicBezTo>
                    <a:pt x="198882" y="680466"/>
                    <a:pt x="196310" y="680276"/>
                    <a:pt x="193929" y="682085"/>
                  </a:cubicBezTo>
                  <a:cubicBezTo>
                    <a:pt x="192977" y="682943"/>
                    <a:pt x="191548" y="684181"/>
                    <a:pt x="190405" y="684847"/>
                  </a:cubicBezTo>
                  <a:close/>
                  <a:moveTo>
                    <a:pt x="207740" y="646462"/>
                  </a:moveTo>
                  <a:cubicBezTo>
                    <a:pt x="205930" y="653510"/>
                    <a:pt x="202121" y="653605"/>
                    <a:pt x="197739" y="651605"/>
                  </a:cubicBezTo>
                  <a:cubicBezTo>
                    <a:pt x="195167" y="650081"/>
                    <a:pt x="192405" y="647224"/>
                    <a:pt x="190405" y="645605"/>
                  </a:cubicBezTo>
                  <a:cubicBezTo>
                    <a:pt x="189928" y="645224"/>
                    <a:pt x="189548" y="644843"/>
                    <a:pt x="189167" y="644557"/>
                  </a:cubicBezTo>
                  <a:cubicBezTo>
                    <a:pt x="189452" y="643700"/>
                    <a:pt x="189738" y="643033"/>
                    <a:pt x="190119" y="642461"/>
                  </a:cubicBezTo>
                  <a:cubicBezTo>
                    <a:pt x="192024" y="639223"/>
                    <a:pt x="194501" y="641509"/>
                    <a:pt x="197168" y="643795"/>
                  </a:cubicBezTo>
                  <a:cubicBezTo>
                    <a:pt x="200311" y="645890"/>
                    <a:pt x="203645" y="648176"/>
                    <a:pt x="207740" y="646462"/>
                  </a:cubicBezTo>
                  <a:close/>
                  <a:moveTo>
                    <a:pt x="193739" y="233458"/>
                  </a:moveTo>
                  <a:cubicBezTo>
                    <a:pt x="191643" y="233172"/>
                    <a:pt x="190119" y="232886"/>
                    <a:pt x="188976" y="232505"/>
                  </a:cubicBezTo>
                  <a:cubicBezTo>
                    <a:pt x="187643" y="232124"/>
                    <a:pt x="186690" y="231743"/>
                    <a:pt x="186119" y="231267"/>
                  </a:cubicBezTo>
                  <a:cubicBezTo>
                    <a:pt x="184976" y="230314"/>
                    <a:pt x="185356" y="229076"/>
                    <a:pt x="186119" y="227552"/>
                  </a:cubicBezTo>
                  <a:cubicBezTo>
                    <a:pt x="187928" y="224600"/>
                    <a:pt x="190691" y="220504"/>
                    <a:pt x="188309" y="215075"/>
                  </a:cubicBezTo>
                  <a:cubicBezTo>
                    <a:pt x="196025" y="216884"/>
                    <a:pt x="201454" y="232410"/>
                    <a:pt x="211360" y="214217"/>
                  </a:cubicBezTo>
                  <a:cubicBezTo>
                    <a:pt x="220123" y="215265"/>
                    <a:pt x="238982" y="208979"/>
                    <a:pt x="234601" y="219551"/>
                  </a:cubicBezTo>
                  <a:cubicBezTo>
                    <a:pt x="205550" y="219932"/>
                    <a:pt x="205454" y="228219"/>
                    <a:pt x="193739" y="233458"/>
                  </a:cubicBezTo>
                  <a:close/>
                  <a:moveTo>
                    <a:pt x="212027" y="649414"/>
                  </a:moveTo>
                  <a:cubicBezTo>
                    <a:pt x="215837" y="645128"/>
                    <a:pt x="222695" y="642842"/>
                    <a:pt x="228028" y="639604"/>
                  </a:cubicBezTo>
                  <a:cubicBezTo>
                    <a:pt x="240887" y="639794"/>
                    <a:pt x="245078" y="646938"/>
                    <a:pt x="253079" y="651034"/>
                  </a:cubicBezTo>
                  <a:cubicBezTo>
                    <a:pt x="240602" y="661892"/>
                    <a:pt x="227171" y="646843"/>
                    <a:pt x="212027" y="649414"/>
                  </a:cubicBezTo>
                  <a:close/>
                  <a:moveTo>
                    <a:pt x="223933" y="738473"/>
                  </a:moveTo>
                  <a:cubicBezTo>
                    <a:pt x="217265" y="727710"/>
                    <a:pt x="237458" y="736092"/>
                    <a:pt x="235553" y="728758"/>
                  </a:cubicBezTo>
                  <a:cubicBezTo>
                    <a:pt x="241554" y="731139"/>
                    <a:pt x="244412" y="736187"/>
                    <a:pt x="244126" y="743902"/>
                  </a:cubicBezTo>
                  <a:cubicBezTo>
                    <a:pt x="239173" y="740569"/>
                    <a:pt x="236601" y="735330"/>
                    <a:pt x="223933" y="738473"/>
                  </a:cubicBezTo>
                  <a:close/>
                  <a:moveTo>
                    <a:pt x="235077" y="608457"/>
                  </a:moveTo>
                  <a:cubicBezTo>
                    <a:pt x="234505" y="612076"/>
                    <a:pt x="236220" y="613886"/>
                    <a:pt x="239459" y="614458"/>
                  </a:cubicBezTo>
                  <a:cubicBezTo>
                    <a:pt x="241364" y="621792"/>
                    <a:pt x="220504" y="613410"/>
                    <a:pt x="227362" y="624173"/>
                  </a:cubicBezTo>
                  <a:cubicBezTo>
                    <a:pt x="213741" y="623506"/>
                    <a:pt x="218503" y="605504"/>
                    <a:pt x="235077" y="608457"/>
                  </a:cubicBezTo>
                  <a:close/>
                  <a:moveTo>
                    <a:pt x="218980" y="294227"/>
                  </a:moveTo>
                  <a:cubicBezTo>
                    <a:pt x="231172" y="277939"/>
                    <a:pt x="239744" y="256794"/>
                    <a:pt x="249174" y="246793"/>
                  </a:cubicBezTo>
                  <a:cubicBezTo>
                    <a:pt x="264795" y="265367"/>
                    <a:pt x="218218" y="279559"/>
                    <a:pt x="241554" y="293370"/>
                  </a:cubicBezTo>
                  <a:cubicBezTo>
                    <a:pt x="238030" y="302609"/>
                    <a:pt x="230029" y="289846"/>
                    <a:pt x="218980" y="294227"/>
                  </a:cubicBezTo>
                  <a:close/>
                  <a:moveTo>
                    <a:pt x="235077" y="235077"/>
                  </a:moveTo>
                  <a:cubicBezTo>
                    <a:pt x="241745" y="224504"/>
                    <a:pt x="262128" y="241078"/>
                    <a:pt x="262414" y="227933"/>
                  </a:cubicBezTo>
                  <a:cubicBezTo>
                    <a:pt x="279940" y="240221"/>
                    <a:pt x="243459" y="243554"/>
                    <a:pt x="235077" y="235077"/>
                  </a:cubicBezTo>
                  <a:close/>
                  <a:moveTo>
                    <a:pt x="240316" y="108395"/>
                  </a:moveTo>
                  <a:cubicBezTo>
                    <a:pt x="231839" y="106394"/>
                    <a:pt x="239459" y="102775"/>
                    <a:pt x="240030" y="99155"/>
                  </a:cubicBezTo>
                  <a:cubicBezTo>
                    <a:pt x="249079" y="100108"/>
                    <a:pt x="260414" y="99536"/>
                    <a:pt x="259271" y="107728"/>
                  </a:cubicBezTo>
                  <a:cubicBezTo>
                    <a:pt x="250603" y="110966"/>
                    <a:pt x="243173" y="98965"/>
                    <a:pt x="240316" y="108395"/>
                  </a:cubicBezTo>
                  <a:close/>
                  <a:moveTo>
                    <a:pt x="486537" y="770572"/>
                  </a:moveTo>
                  <a:cubicBezTo>
                    <a:pt x="492538" y="765905"/>
                    <a:pt x="495395" y="758762"/>
                    <a:pt x="499205" y="752284"/>
                  </a:cubicBezTo>
                  <a:cubicBezTo>
                    <a:pt x="508159" y="752856"/>
                    <a:pt x="507778" y="760190"/>
                    <a:pt x="506920" y="767810"/>
                  </a:cubicBezTo>
                  <a:cubicBezTo>
                    <a:pt x="502158" y="770287"/>
                    <a:pt x="495872" y="771716"/>
                    <a:pt x="486537" y="770572"/>
                  </a:cubicBezTo>
                  <a:close/>
                  <a:moveTo>
                    <a:pt x="527971" y="753142"/>
                  </a:moveTo>
                  <a:cubicBezTo>
                    <a:pt x="525304" y="744664"/>
                    <a:pt x="547402" y="756095"/>
                    <a:pt x="544735" y="747617"/>
                  </a:cubicBezTo>
                  <a:cubicBezTo>
                    <a:pt x="550450" y="753142"/>
                    <a:pt x="551688" y="769525"/>
                    <a:pt x="547973" y="772477"/>
                  </a:cubicBezTo>
                  <a:cubicBezTo>
                    <a:pt x="535781" y="768287"/>
                    <a:pt x="549402" y="755428"/>
                    <a:pt x="527971" y="753142"/>
                  </a:cubicBezTo>
                  <a:close/>
                  <a:moveTo>
                    <a:pt x="617601" y="608552"/>
                  </a:moveTo>
                  <a:cubicBezTo>
                    <a:pt x="626936" y="613124"/>
                    <a:pt x="644843" y="612553"/>
                    <a:pt x="642366" y="625126"/>
                  </a:cubicBezTo>
                  <a:cubicBezTo>
                    <a:pt x="631222" y="621316"/>
                    <a:pt x="618554" y="619030"/>
                    <a:pt x="617601" y="608552"/>
                  </a:cubicBezTo>
                  <a:close/>
                  <a:moveTo>
                    <a:pt x="659797" y="619982"/>
                  </a:moveTo>
                  <a:cubicBezTo>
                    <a:pt x="649415" y="611886"/>
                    <a:pt x="674370" y="626078"/>
                    <a:pt x="672941" y="614553"/>
                  </a:cubicBezTo>
                  <a:cubicBezTo>
                    <a:pt x="680466" y="615696"/>
                    <a:pt x="682371" y="620363"/>
                    <a:pt x="680752" y="627317"/>
                  </a:cubicBezTo>
                  <a:cubicBezTo>
                    <a:pt x="677418" y="625030"/>
                    <a:pt x="669322" y="621887"/>
                    <a:pt x="667988" y="626555"/>
                  </a:cubicBezTo>
                  <a:cubicBezTo>
                    <a:pt x="663321" y="625602"/>
                    <a:pt x="665417" y="620363"/>
                    <a:pt x="659797" y="619982"/>
                  </a:cubicBezTo>
                  <a:close/>
                  <a:moveTo>
                    <a:pt x="654939" y="709327"/>
                  </a:moveTo>
                  <a:cubicBezTo>
                    <a:pt x="668560" y="707422"/>
                    <a:pt x="663226" y="717804"/>
                    <a:pt x="671227" y="719518"/>
                  </a:cubicBezTo>
                  <a:cubicBezTo>
                    <a:pt x="665988" y="727520"/>
                    <a:pt x="648938" y="718566"/>
                    <a:pt x="654939" y="709327"/>
                  </a:cubicBezTo>
                  <a:close/>
                  <a:moveTo>
                    <a:pt x="677418" y="531495"/>
                  </a:moveTo>
                  <a:cubicBezTo>
                    <a:pt x="688086" y="531685"/>
                    <a:pt x="698278" y="532257"/>
                    <a:pt x="703136" y="536067"/>
                  </a:cubicBezTo>
                  <a:cubicBezTo>
                    <a:pt x="697611" y="542830"/>
                    <a:pt x="674370" y="526542"/>
                    <a:pt x="685324" y="544354"/>
                  </a:cubicBezTo>
                  <a:cubicBezTo>
                    <a:pt x="677894" y="543116"/>
                    <a:pt x="675894" y="538448"/>
                    <a:pt x="677418" y="531495"/>
                  </a:cubicBezTo>
                  <a:close/>
                  <a:moveTo>
                    <a:pt x="671989" y="781336"/>
                  </a:moveTo>
                  <a:cubicBezTo>
                    <a:pt x="676466" y="773906"/>
                    <a:pt x="687800" y="786479"/>
                    <a:pt x="701135" y="783050"/>
                  </a:cubicBezTo>
                  <a:cubicBezTo>
                    <a:pt x="692277" y="789527"/>
                    <a:pt x="679037" y="788575"/>
                    <a:pt x="671989" y="781336"/>
                  </a:cubicBezTo>
                  <a:close/>
                  <a:moveTo>
                    <a:pt x="689039" y="776192"/>
                  </a:moveTo>
                  <a:cubicBezTo>
                    <a:pt x="692087" y="767905"/>
                    <a:pt x="701231" y="764762"/>
                    <a:pt x="714851" y="765334"/>
                  </a:cubicBezTo>
                  <a:cubicBezTo>
                    <a:pt x="716090" y="750094"/>
                    <a:pt x="702659" y="762572"/>
                    <a:pt x="694563" y="754856"/>
                  </a:cubicBezTo>
                  <a:cubicBezTo>
                    <a:pt x="700850" y="742283"/>
                    <a:pt x="708279" y="755713"/>
                    <a:pt x="719614" y="756285"/>
                  </a:cubicBezTo>
                  <a:cubicBezTo>
                    <a:pt x="719709" y="763905"/>
                    <a:pt x="719328" y="771144"/>
                    <a:pt x="714280" y="774478"/>
                  </a:cubicBezTo>
                  <a:cubicBezTo>
                    <a:pt x="708374" y="774383"/>
                    <a:pt x="702469" y="774287"/>
                    <a:pt x="701897" y="770668"/>
                  </a:cubicBezTo>
                  <a:cubicBezTo>
                    <a:pt x="697516" y="772477"/>
                    <a:pt x="697230" y="777526"/>
                    <a:pt x="689039" y="776192"/>
                  </a:cubicBezTo>
                  <a:close/>
                  <a:moveTo>
                    <a:pt x="700373" y="727424"/>
                  </a:moveTo>
                  <a:cubicBezTo>
                    <a:pt x="708184" y="732187"/>
                    <a:pt x="725996" y="730568"/>
                    <a:pt x="720376" y="743998"/>
                  </a:cubicBezTo>
                  <a:cubicBezTo>
                    <a:pt x="714756" y="743712"/>
                    <a:pt x="709232" y="743331"/>
                    <a:pt x="703612" y="743045"/>
                  </a:cubicBezTo>
                  <a:cubicBezTo>
                    <a:pt x="700278" y="739235"/>
                    <a:pt x="698564" y="734473"/>
                    <a:pt x="700373" y="727424"/>
                  </a:cubicBezTo>
                  <a:close/>
                  <a:moveTo>
                    <a:pt x="726377" y="781431"/>
                  </a:moveTo>
                  <a:cubicBezTo>
                    <a:pt x="727234" y="788670"/>
                    <a:pt x="724948" y="793242"/>
                    <a:pt x="721233" y="796576"/>
                  </a:cubicBezTo>
                  <a:cubicBezTo>
                    <a:pt x="701040" y="796100"/>
                    <a:pt x="701612" y="776002"/>
                    <a:pt x="726377" y="781431"/>
                  </a:cubicBezTo>
                  <a:close/>
                  <a:moveTo>
                    <a:pt x="750570" y="733520"/>
                  </a:moveTo>
                  <a:cubicBezTo>
                    <a:pt x="741331" y="732377"/>
                    <a:pt x="741998" y="725138"/>
                    <a:pt x="743141" y="717518"/>
                  </a:cubicBezTo>
                  <a:cubicBezTo>
                    <a:pt x="755523" y="717995"/>
                    <a:pt x="755237" y="730949"/>
                    <a:pt x="750570" y="733520"/>
                  </a:cubicBezTo>
                  <a:close/>
                  <a:moveTo>
                    <a:pt x="844391" y="786765"/>
                  </a:moveTo>
                  <a:cubicBezTo>
                    <a:pt x="858203" y="781145"/>
                    <a:pt x="877729" y="797719"/>
                    <a:pt x="890111" y="802862"/>
                  </a:cubicBezTo>
                  <a:cubicBezTo>
                    <a:pt x="886111" y="810768"/>
                    <a:pt x="870680" y="794290"/>
                    <a:pt x="868394" y="807244"/>
                  </a:cubicBezTo>
                  <a:cubicBezTo>
                    <a:pt x="864965" y="812863"/>
                    <a:pt x="862013" y="803338"/>
                    <a:pt x="868680" y="804196"/>
                  </a:cubicBezTo>
                  <a:cubicBezTo>
                    <a:pt x="870585" y="792194"/>
                    <a:pt x="853726" y="791623"/>
                    <a:pt x="844391" y="786765"/>
                  </a:cubicBezTo>
                  <a:close/>
                  <a:moveTo>
                    <a:pt x="908399" y="24670"/>
                  </a:moveTo>
                  <a:cubicBezTo>
                    <a:pt x="911352" y="14573"/>
                    <a:pt x="926497" y="21717"/>
                    <a:pt x="935831" y="23813"/>
                  </a:cubicBezTo>
                  <a:cubicBezTo>
                    <a:pt x="934688" y="30575"/>
                    <a:pt x="916686" y="23431"/>
                    <a:pt x="908399" y="24670"/>
                  </a:cubicBezTo>
                  <a:close/>
                  <a:moveTo>
                    <a:pt x="915162" y="811149"/>
                  </a:moveTo>
                  <a:cubicBezTo>
                    <a:pt x="917353" y="807530"/>
                    <a:pt x="921163" y="805243"/>
                    <a:pt x="928497" y="806101"/>
                  </a:cubicBezTo>
                  <a:cubicBezTo>
                    <a:pt x="932783" y="809339"/>
                    <a:pt x="928878" y="817531"/>
                    <a:pt x="940499" y="816388"/>
                  </a:cubicBezTo>
                  <a:cubicBezTo>
                    <a:pt x="933450" y="829151"/>
                    <a:pt x="922973" y="814673"/>
                    <a:pt x="915162" y="811149"/>
                  </a:cubicBezTo>
                  <a:close/>
                  <a:moveTo>
                    <a:pt x="1406366" y="851535"/>
                  </a:moveTo>
                  <a:cubicBezTo>
                    <a:pt x="1405414" y="841058"/>
                    <a:pt x="1417415" y="834295"/>
                    <a:pt x="1425226" y="840962"/>
                  </a:cubicBezTo>
                  <a:cubicBezTo>
                    <a:pt x="1414939" y="841058"/>
                    <a:pt x="1419797" y="854012"/>
                    <a:pt x="1406366" y="851535"/>
                  </a:cubicBezTo>
                  <a:close/>
                  <a:moveTo>
                    <a:pt x="1521428" y="822008"/>
                  </a:moveTo>
                  <a:cubicBezTo>
                    <a:pt x="1505903" y="814102"/>
                    <a:pt x="1531239" y="812959"/>
                    <a:pt x="1531811" y="807530"/>
                  </a:cubicBezTo>
                  <a:cubicBezTo>
                    <a:pt x="1547336" y="815435"/>
                    <a:pt x="1522000" y="816578"/>
                    <a:pt x="1521428" y="822008"/>
                  </a:cubicBezTo>
                  <a:close/>
                  <a:moveTo>
                    <a:pt x="1597057" y="834962"/>
                  </a:moveTo>
                  <a:cubicBezTo>
                    <a:pt x="1594485" y="840867"/>
                    <a:pt x="1564958" y="837819"/>
                    <a:pt x="1575054" y="826960"/>
                  </a:cubicBezTo>
                  <a:cubicBezTo>
                    <a:pt x="1580674" y="831533"/>
                    <a:pt x="1591532" y="832485"/>
                    <a:pt x="1593342" y="825437"/>
                  </a:cubicBezTo>
                  <a:cubicBezTo>
                    <a:pt x="1607534" y="825627"/>
                    <a:pt x="1581150" y="833342"/>
                    <a:pt x="1597057" y="834962"/>
                  </a:cubicBezTo>
                  <a:close/>
                  <a:moveTo>
                    <a:pt x="1596009" y="847344"/>
                  </a:moveTo>
                  <a:cubicBezTo>
                    <a:pt x="1600391" y="850773"/>
                    <a:pt x="1604582" y="854202"/>
                    <a:pt x="1608773" y="857726"/>
                  </a:cubicBezTo>
                  <a:cubicBezTo>
                    <a:pt x="1620393" y="858393"/>
                    <a:pt x="1616964" y="846868"/>
                    <a:pt x="1623632" y="843534"/>
                  </a:cubicBezTo>
                  <a:cubicBezTo>
                    <a:pt x="1645444" y="864203"/>
                    <a:pt x="1580388" y="862775"/>
                    <a:pt x="1596009" y="847344"/>
                  </a:cubicBezTo>
                  <a:close/>
                  <a:moveTo>
                    <a:pt x="1769269" y="851630"/>
                  </a:moveTo>
                  <a:cubicBezTo>
                    <a:pt x="1782604" y="854774"/>
                    <a:pt x="1801463" y="854774"/>
                    <a:pt x="1805178" y="863441"/>
                  </a:cubicBezTo>
                  <a:cubicBezTo>
                    <a:pt x="1817465" y="858298"/>
                    <a:pt x="1834991" y="853440"/>
                    <a:pt x="1825085" y="840105"/>
                  </a:cubicBezTo>
                  <a:cubicBezTo>
                    <a:pt x="1845278" y="839724"/>
                    <a:pt x="1834325" y="850201"/>
                    <a:pt x="1852613" y="844772"/>
                  </a:cubicBezTo>
                  <a:cubicBezTo>
                    <a:pt x="1850993" y="855345"/>
                    <a:pt x="1825085" y="847630"/>
                    <a:pt x="1832801" y="865251"/>
                  </a:cubicBezTo>
                  <a:cubicBezTo>
                    <a:pt x="1811560" y="871918"/>
                    <a:pt x="1786985" y="855345"/>
                    <a:pt x="1777175" y="870680"/>
                  </a:cubicBezTo>
                  <a:cubicBezTo>
                    <a:pt x="1769745" y="867061"/>
                    <a:pt x="1773079" y="857345"/>
                    <a:pt x="1769269" y="851630"/>
                  </a:cubicBezTo>
                  <a:close/>
                  <a:moveTo>
                    <a:pt x="1846231" y="798100"/>
                  </a:moveTo>
                  <a:cubicBezTo>
                    <a:pt x="1844231" y="785813"/>
                    <a:pt x="1871663" y="795909"/>
                    <a:pt x="1883283" y="794004"/>
                  </a:cubicBezTo>
                  <a:cubicBezTo>
                    <a:pt x="1875377" y="804577"/>
                    <a:pt x="1863757" y="793528"/>
                    <a:pt x="1846231" y="798100"/>
                  </a:cubicBezTo>
                  <a:close/>
                  <a:moveTo>
                    <a:pt x="1939766" y="858964"/>
                  </a:moveTo>
                  <a:cubicBezTo>
                    <a:pt x="1927860" y="857536"/>
                    <a:pt x="1946339" y="854012"/>
                    <a:pt x="1940338" y="846677"/>
                  </a:cubicBezTo>
                  <a:cubicBezTo>
                    <a:pt x="1955483" y="843725"/>
                    <a:pt x="1943291" y="856964"/>
                    <a:pt x="1958721" y="853726"/>
                  </a:cubicBezTo>
                  <a:cubicBezTo>
                    <a:pt x="1957673" y="865156"/>
                    <a:pt x="1940433" y="853059"/>
                    <a:pt x="1939766" y="858964"/>
                  </a:cubicBezTo>
                  <a:close/>
                  <a:moveTo>
                    <a:pt x="1945862" y="828389"/>
                  </a:moveTo>
                  <a:cubicBezTo>
                    <a:pt x="1947386" y="824293"/>
                    <a:pt x="1957578" y="826389"/>
                    <a:pt x="1964627" y="826103"/>
                  </a:cubicBezTo>
                  <a:cubicBezTo>
                    <a:pt x="1964341" y="833056"/>
                    <a:pt x="1939957" y="845058"/>
                    <a:pt x="1968532" y="844772"/>
                  </a:cubicBezTo>
                  <a:cubicBezTo>
                    <a:pt x="1956340" y="860584"/>
                    <a:pt x="1950339" y="835533"/>
                    <a:pt x="1945862" y="828389"/>
                  </a:cubicBezTo>
                  <a:close/>
                  <a:moveTo>
                    <a:pt x="1973675" y="835724"/>
                  </a:moveTo>
                  <a:cubicBezTo>
                    <a:pt x="1970723" y="826199"/>
                    <a:pt x="1982153" y="826960"/>
                    <a:pt x="1979105" y="817435"/>
                  </a:cubicBezTo>
                  <a:cubicBezTo>
                    <a:pt x="1986629" y="822008"/>
                    <a:pt x="1994726" y="838105"/>
                    <a:pt x="1973675" y="835724"/>
                  </a:cubicBezTo>
                  <a:close/>
                  <a:moveTo>
                    <a:pt x="2231993" y="810959"/>
                  </a:moveTo>
                  <a:cubicBezTo>
                    <a:pt x="2225421" y="808196"/>
                    <a:pt x="2233327" y="806387"/>
                    <a:pt x="2227898" y="798576"/>
                  </a:cubicBezTo>
                  <a:cubicBezTo>
                    <a:pt x="2234851" y="798481"/>
                    <a:pt x="2244662" y="800291"/>
                    <a:pt x="2245614" y="795814"/>
                  </a:cubicBezTo>
                  <a:cubicBezTo>
                    <a:pt x="2257330" y="800481"/>
                    <a:pt x="2233232" y="805339"/>
                    <a:pt x="2231993" y="810959"/>
                  </a:cubicBezTo>
                  <a:close/>
                  <a:moveTo>
                    <a:pt x="2267807" y="786860"/>
                  </a:moveTo>
                  <a:cubicBezTo>
                    <a:pt x="2271713" y="777907"/>
                    <a:pt x="2278761" y="791051"/>
                    <a:pt x="2289810" y="787241"/>
                  </a:cubicBezTo>
                  <a:cubicBezTo>
                    <a:pt x="2286381" y="796576"/>
                    <a:pt x="2294096" y="798576"/>
                    <a:pt x="2293811" y="805815"/>
                  </a:cubicBezTo>
                  <a:cubicBezTo>
                    <a:pt x="2283238" y="813149"/>
                    <a:pt x="2285714" y="801052"/>
                    <a:pt x="2271808" y="802386"/>
                  </a:cubicBezTo>
                  <a:cubicBezTo>
                    <a:pt x="2284857" y="794861"/>
                    <a:pt x="2288667" y="790384"/>
                    <a:pt x="2267807" y="786860"/>
                  </a:cubicBezTo>
                  <a:close/>
                  <a:moveTo>
                    <a:pt x="2342960" y="778669"/>
                  </a:moveTo>
                  <a:cubicBezTo>
                    <a:pt x="2317528" y="787432"/>
                    <a:pt x="2350294" y="765715"/>
                    <a:pt x="2330006" y="763048"/>
                  </a:cubicBezTo>
                  <a:cubicBezTo>
                    <a:pt x="2350865" y="750284"/>
                    <a:pt x="2336197" y="777907"/>
                    <a:pt x="2342960" y="778669"/>
                  </a:cubicBezTo>
                  <a:close/>
                  <a:moveTo>
                    <a:pt x="2351151" y="803529"/>
                  </a:moveTo>
                  <a:cubicBezTo>
                    <a:pt x="2364867" y="803434"/>
                    <a:pt x="2372106" y="807625"/>
                    <a:pt x="2381917" y="810197"/>
                  </a:cubicBezTo>
                  <a:cubicBezTo>
                    <a:pt x="2380202" y="814197"/>
                    <a:pt x="2374011" y="814959"/>
                    <a:pt x="2372868" y="819341"/>
                  </a:cubicBezTo>
                  <a:cubicBezTo>
                    <a:pt x="2363915" y="815150"/>
                    <a:pt x="2350675" y="814006"/>
                    <a:pt x="2351151" y="803529"/>
                  </a:cubicBezTo>
                  <a:close/>
                  <a:moveTo>
                    <a:pt x="2351627" y="781907"/>
                  </a:moveTo>
                  <a:cubicBezTo>
                    <a:pt x="2358200" y="791909"/>
                    <a:pt x="2382012" y="775906"/>
                    <a:pt x="2360581" y="775906"/>
                  </a:cubicBezTo>
                  <a:cubicBezTo>
                    <a:pt x="2361724" y="772573"/>
                    <a:pt x="2369344" y="773906"/>
                    <a:pt x="2369534" y="769906"/>
                  </a:cubicBezTo>
                  <a:cubicBezTo>
                    <a:pt x="2371916" y="779431"/>
                    <a:pt x="2387918" y="779812"/>
                    <a:pt x="2386679" y="791718"/>
                  </a:cubicBezTo>
                  <a:cubicBezTo>
                    <a:pt x="2376011" y="789527"/>
                    <a:pt x="2364105" y="785146"/>
                    <a:pt x="2364486" y="797528"/>
                  </a:cubicBezTo>
                  <a:cubicBezTo>
                    <a:pt x="2355914" y="795242"/>
                    <a:pt x="2352961" y="789146"/>
                    <a:pt x="2351627" y="781907"/>
                  </a:cubicBezTo>
                  <a:close/>
                  <a:moveTo>
                    <a:pt x="2382107" y="800862"/>
                  </a:moveTo>
                  <a:cubicBezTo>
                    <a:pt x="2379155" y="792480"/>
                    <a:pt x="2402777" y="803434"/>
                    <a:pt x="2399824" y="794956"/>
                  </a:cubicBezTo>
                  <a:cubicBezTo>
                    <a:pt x="2400586" y="800481"/>
                    <a:pt x="2402205" y="815912"/>
                    <a:pt x="2386108" y="816293"/>
                  </a:cubicBezTo>
                  <a:cubicBezTo>
                    <a:pt x="2384203" y="806672"/>
                    <a:pt x="2396871" y="803910"/>
                    <a:pt x="2382107" y="800862"/>
                  </a:cubicBezTo>
                  <a:close/>
                  <a:moveTo>
                    <a:pt x="2387537" y="754666"/>
                  </a:moveTo>
                  <a:cubicBezTo>
                    <a:pt x="2402967" y="758571"/>
                    <a:pt x="2401919" y="759428"/>
                    <a:pt x="2413826" y="761238"/>
                  </a:cubicBezTo>
                  <a:cubicBezTo>
                    <a:pt x="2406968" y="777050"/>
                    <a:pt x="2426875" y="774668"/>
                    <a:pt x="2422017" y="789146"/>
                  </a:cubicBezTo>
                  <a:lnTo>
                    <a:pt x="2404396" y="788860"/>
                  </a:lnTo>
                  <a:cubicBezTo>
                    <a:pt x="2427732" y="772668"/>
                    <a:pt x="2392394" y="768953"/>
                    <a:pt x="2387537" y="754666"/>
                  </a:cubicBezTo>
                  <a:close/>
                  <a:moveTo>
                    <a:pt x="2462213" y="765048"/>
                  </a:moveTo>
                  <a:lnTo>
                    <a:pt x="2462403" y="755809"/>
                  </a:lnTo>
                  <a:cubicBezTo>
                    <a:pt x="2472690" y="756952"/>
                    <a:pt x="2480501" y="759809"/>
                    <a:pt x="2488692" y="762381"/>
                  </a:cubicBezTo>
                  <a:cubicBezTo>
                    <a:pt x="2482406" y="768572"/>
                    <a:pt x="2473643" y="759143"/>
                    <a:pt x="2462213" y="765048"/>
                  </a:cubicBezTo>
                  <a:close/>
                  <a:moveTo>
                    <a:pt x="2562511" y="177546"/>
                  </a:moveTo>
                  <a:cubicBezTo>
                    <a:pt x="2571941" y="168497"/>
                    <a:pt x="2583561" y="183356"/>
                    <a:pt x="2584228" y="190214"/>
                  </a:cubicBezTo>
                  <a:cubicBezTo>
                    <a:pt x="2574036" y="187928"/>
                    <a:pt x="2572703" y="179737"/>
                    <a:pt x="2562511" y="177546"/>
                  </a:cubicBezTo>
                  <a:close/>
                  <a:moveTo>
                    <a:pt x="2676239" y="203930"/>
                  </a:moveTo>
                  <a:cubicBezTo>
                    <a:pt x="2676430" y="199263"/>
                    <a:pt x="2708910" y="197644"/>
                    <a:pt x="2702528" y="207359"/>
                  </a:cubicBezTo>
                  <a:cubicBezTo>
                    <a:pt x="2689098" y="209359"/>
                    <a:pt x="2686622" y="204025"/>
                    <a:pt x="2676239" y="203930"/>
                  </a:cubicBezTo>
                  <a:close/>
                  <a:moveTo>
                    <a:pt x="2820067" y="727234"/>
                  </a:moveTo>
                  <a:cubicBezTo>
                    <a:pt x="2833783" y="729615"/>
                    <a:pt x="2825687" y="735616"/>
                    <a:pt x="2824163" y="742759"/>
                  </a:cubicBezTo>
                  <a:cubicBezTo>
                    <a:pt x="2813018" y="742283"/>
                    <a:pt x="2814066" y="731044"/>
                    <a:pt x="2820067" y="727234"/>
                  </a:cubicBezTo>
                  <a:close/>
                  <a:moveTo>
                    <a:pt x="2833211" y="270986"/>
                  </a:moveTo>
                  <a:cubicBezTo>
                    <a:pt x="2836736" y="263938"/>
                    <a:pt x="2860453" y="268414"/>
                    <a:pt x="2855024" y="277463"/>
                  </a:cubicBezTo>
                  <a:cubicBezTo>
                    <a:pt x="2844165" y="277844"/>
                    <a:pt x="2841593" y="272415"/>
                    <a:pt x="2833211" y="270986"/>
                  </a:cubicBezTo>
                  <a:close/>
                  <a:moveTo>
                    <a:pt x="2842641" y="237268"/>
                  </a:moveTo>
                  <a:cubicBezTo>
                    <a:pt x="2841403" y="230124"/>
                    <a:pt x="2843594" y="225457"/>
                    <a:pt x="2847308" y="221933"/>
                  </a:cubicBezTo>
                  <a:cubicBezTo>
                    <a:pt x="2858072" y="231267"/>
                    <a:pt x="2868835" y="224885"/>
                    <a:pt x="2882360" y="228600"/>
                  </a:cubicBezTo>
                  <a:cubicBezTo>
                    <a:pt x="2871692" y="232315"/>
                    <a:pt x="2861119" y="239268"/>
                    <a:pt x="2882265" y="234791"/>
                  </a:cubicBezTo>
                  <a:cubicBezTo>
                    <a:pt x="2876074" y="251079"/>
                    <a:pt x="2856833" y="226695"/>
                    <a:pt x="2842641" y="237268"/>
                  </a:cubicBezTo>
                  <a:close/>
                  <a:moveTo>
                    <a:pt x="2855405" y="727805"/>
                  </a:moveTo>
                  <a:cubicBezTo>
                    <a:pt x="2846832" y="728948"/>
                    <a:pt x="2851690" y="739712"/>
                    <a:pt x="2837593" y="736854"/>
                  </a:cubicBezTo>
                  <a:cubicBezTo>
                    <a:pt x="2837593" y="729615"/>
                    <a:pt x="2845403" y="727901"/>
                    <a:pt x="2842356" y="718471"/>
                  </a:cubicBezTo>
                  <a:cubicBezTo>
                    <a:pt x="2856548" y="715899"/>
                    <a:pt x="2848166" y="728663"/>
                    <a:pt x="2859786" y="727996"/>
                  </a:cubicBezTo>
                  <a:cubicBezTo>
                    <a:pt x="2858834" y="731330"/>
                    <a:pt x="2855309" y="729520"/>
                    <a:pt x="2855405" y="727805"/>
                  </a:cubicBezTo>
                  <a:close/>
                  <a:moveTo>
                    <a:pt x="2886075" y="500063"/>
                  </a:moveTo>
                  <a:cubicBezTo>
                    <a:pt x="2883313" y="484251"/>
                    <a:pt x="2904744" y="505587"/>
                    <a:pt x="2908173" y="494252"/>
                  </a:cubicBezTo>
                  <a:cubicBezTo>
                    <a:pt x="2924651" y="504539"/>
                    <a:pt x="2894362" y="504920"/>
                    <a:pt x="2886075" y="500063"/>
                  </a:cubicBezTo>
                  <a:close/>
                  <a:moveTo>
                    <a:pt x="2894743" y="271939"/>
                  </a:moveTo>
                  <a:cubicBezTo>
                    <a:pt x="2891504" y="260033"/>
                    <a:pt x="2915984" y="260413"/>
                    <a:pt x="2912269" y="272225"/>
                  </a:cubicBezTo>
                  <a:cubicBezTo>
                    <a:pt x="2906459" y="272129"/>
                    <a:pt x="2900648" y="272034"/>
                    <a:pt x="2894743" y="271939"/>
                  </a:cubicBezTo>
                  <a:close/>
                  <a:moveTo>
                    <a:pt x="2898077" y="330613"/>
                  </a:moveTo>
                  <a:cubicBezTo>
                    <a:pt x="2901506" y="327946"/>
                    <a:pt x="2902934" y="323755"/>
                    <a:pt x="2902744" y="318325"/>
                  </a:cubicBezTo>
                  <a:cubicBezTo>
                    <a:pt x="2908173" y="329851"/>
                    <a:pt x="2942939" y="321564"/>
                    <a:pt x="2941987" y="337375"/>
                  </a:cubicBezTo>
                  <a:cubicBezTo>
                    <a:pt x="2934748" y="330041"/>
                    <a:pt x="2916365" y="330327"/>
                    <a:pt x="2898077" y="330613"/>
                  </a:cubicBezTo>
                  <a:close/>
                  <a:moveTo>
                    <a:pt x="2903601" y="737711"/>
                  </a:moveTo>
                  <a:cubicBezTo>
                    <a:pt x="2903792" y="734759"/>
                    <a:pt x="2909031" y="735425"/>
                    <a:pt x="2912459" y="734759"/>
                  </a:cubicBezTo>
                  <a:cubicBezTo>
                    <a:pt x="2918936" y="731139"/>
                    <a:pt x="2916936" y="721328"/>
                    <a:pt x="2934653" y="725805"/>
                  </a:cubicBezTo>
                  <a:cubicBezTo>
                    <a:pt x="2928176" y="732568"/>
                    <a:pt x="2922746" y="740188"/>
                    <a:pt x="2903601" y="737711"/>
                  </a:cubicBezTo>
                  <a:close/>
                  <a:moveTo>
                    <a:pt x="2913221" y="225933"/>
                  </a:moveTo>
                  <a:cubicBezTo>
                    <a:pt x="2923508" y="230600"/>
                    <a:pt x="2921318" y="232600"/>
                    <a:pt x="2935129" y="229362"/>
                  </a:cubicBezTo>
                  <a:cubicBezTo>
                    <a:pt x="2936367" y="237554"/>
                    <a:pt x="2925794" y="237172"/>
                    <a:pt x="2917317" y="238411"/>
                  </a:cubicBezTo>
                  <a:cubicBezTo>
                    <a:pt x="2913983" y="235553"/>
                    <a:pt x="2912745" y="231362"/>
                    <a:pt x="2913221" y="225933"/>
                  </a:cubicBezTo>
                  <a:close/>
                  <a:moveTo>
                    <a:pt x="2927414" y="408146"/>
                  </a:moveTo>
                  <a:cubicBezTo>
                    <a:pt x="2921413" y="407099"/>
                    <a:pt x="2923889" y="400336"/>
                    <a:pt x="2923223" y="395764"/>
                  </a:cubicBezTo>
                  <a:cubicBezTo>
                    <a:pt x="2931986" y="393001"/>
                    <a:pt x="2944368" y="386048"/>
                    <a:pt x="2954084" y="393192"/>
                  </a:cubicBezTo>
                  <a:cubicBezTo>
                    <a:pt x="2948083" y="404146"/>
                    <a:pt x="2939606" y="393954"/>
                    <a:pt x="2927604" y="398907"/>
                  </a:cubicBezTo>
                  <a:lnTo>
                    <a:pt x="2927414" y="408146"/>
                  </a:lnTo>
                  <a:close/>
                  <a:moveTo>
                    <a:pt x="2929223" y="309467"/>
                  </a:moveTo>
                  <a:lnTo>
                    <a:pt x="2929319" y="303276"/>
                  </a:lnTo>
                  <a:cubicBezTo>
                    <a:pt x="2933033" y="303943"/>
                    <a:pt x="2933510" y="302133"/>
                    <a:pt x="2933795" y="300228"/>
                  </a:cubicBezTo>
                  <a:cubicBezTo>
                    <a:pt x="2938844" y="302895"/>
                    <a:pt x="2945511" y="304514"/>
                    <a:pt x="2955703" y="303657"/>
                  </a:cubicBezTo>
                  <a:cubicBezTo>
                    <a:pt x="2949226" y="312706"/>
                    <a:pt x="2945892" y="306229"/>
                    <a:pt x="2929223" y="309467"/>
                  </a:cubicBezTo>
                  <a:close/>
                  <a:moveTo>
                    <a:pt x="2934081" y="284893"/>
                  </a:moveTo>
                  <a:lnTo>
                    <a:pt x="2934272" y="275654"/>
                  </a:lnTo>
                  <a:cubicBezTo>
                    <a:pt x="2938558" y="275749"/>
                    <a:pt x="2937606" y="279463"/>
                    <a:pt x="2938558" y="281845"/>
                  </a:cubicBezTo>
                  <a:cubicBezTo>
                    <a:pt x="2946749" y="281559"/>
                    <a:pt x="2953226" y="280035"/>
                    <a:pt x="2956274" y="275939"/>
                  </a:cubicBezTo>
                  <a:cubicBezTo>
                    <a:pt x="2965990" y="284226"/>
                    <a:pt x="2948654" y="289941"/>
                    <a:pt x="2934081" y="284893"/>
                  </a:cubicBezTo>
                  <a:close/>
                  <a:moveTo>
                    <a:pt x="2934843" y="244792"/>
                  </a:moveTo>
                  <a:cubicBezTo>
                    <a:pt x="2942368" y="239839"/>
                    <a:pt x="2945987" y="232029"/>
                    <a:pt x="2961418" y="232886"/>
                  </a:cubicBezTo>
                  <a:cubicBezTo>
                    <a:pt x="2963704" y="237363"/>
                    <a:pt x="2944178" y="240125"/>
                    <a:pt x="2956846" y="242030"/>
                  </a:cubicBezTo>
                  <a:cubicBezTo>
                    <a:pt x="2952750" y="247269"/>
                    <a:pt x="2941320" y="249746"/>
                    <a:pt x="2934843" y="244792"/>
                  </a:cubicBezTo>
                  <a:close/>
                  <a:moveTo>
                    <a:pt x="2944368" y="207931"/>
                  </a:moveTo>
                  <a:cubicBezTo>
                    <a:pt x="2952179" y="198025"/>
                    <a:pt x="2955703" y="216122"/>
                    <a:pt x="2970657" y="211360"/>
                  </a:cubicBezTo>
                  <a:cubicBezTo>
                    <a:pt x="2965418" y="215837"/>
                    <a:pt x="2966561" y="225076"/>
                    <a:pt x="2952845" y="223456"/>
                  </a:cubicBezTo>
                  <a:cubicBezTo>
                    <a:pt x="2953607" y="215837"/>
                    <a:pt x="2953893" y="208502"/>
                    <a:pt x="2944368" y="207931"/>
                  </a:cubicBezTo>
                  <a:close/>
                  <a:moveTo>
                    <a:pt x="2970371" y="464249"/>
                  </a:moveTo>
                  <a:cubicBezTo>
                    <a:pt x="2968371" y="470154"/>
                    <a:pt x="2968562" y="477488"/>
                    <a:pt x="2956941" y="476345"/>
                  </a:cubicBezTo>
                  <a:cubicBezTo>
                    <a:pt x="2952560" y="467677"/>
                    <a:pt x="2952179" y="463201"/>
                    <a:pt x="2970371" y="464249"/>
                  </a:cubicBezTo>
                  <a:close/>
                  <a:moveTo>
                    <a:pt x="2967704" y="371666"/>
                  </a:moveTo>
                  <a:cubicBezTo>
                    <a:pt x="2955989" y="364998"/>
                    <a:pt x="2983421" y="360331"/>
                    <a:pt x="2989993" y="356616"/>
                  </a:cubicBezTo>
                  <a:cubicBezTo>
                    <a:pt x="3000375" y="357664"/>
                    <a:pt x="2984754" y="364808"/>
                    <a:pt x="2985326" y="368903"/>
                  </a:cubicBezTo>
                  <a:cubicBezTo>
                    <a:pt x="2981801" y="368237"/>
                    <a:pt x="2981039" y="365760"/>
                    <a:pt x="2976658" y="365665"/>
                  </a:cubicBezTo>
                  <a:cubicBezTo>
                    <a:pt x="2972657" y="366998"/>
                    <a:pt x="2968657" y="368237"/>
                    <a:pt x="2967704" y="371666"/>
                  </a:cubicBezTo>
                  <a:close/>
                  <a:moveTo>
                    <a:pt x="2968848" y="310039"/>
                  </a:moveTo>
                  <a:cubicBezTo>
                    <a:pt x="2970371" y="301752"/>
                    <a:pt x="2987421" y="304800"/>
                    <a:pt x="2991041" y="298037"/>
                  </a:cubicBezTo>
                  <a:cubicBezTo>
                    <a:pt x="3002375" y="303467"/>
                    <a:pt x="2983897" y="313468"/>
                    <a:pt x="2968848" y="310039"/>
                  </a:cubicBezTo>
                  <a:close/>
                  <a:moveTo>
                    <a:pt x="2983325" y="476821"/>
                  </a:moveTo>
                  <a:cubicBezTo>
                    <a:pt x="2985707" y="472345"/>
                    <a:pt x="2989993" y="469106"/>
                    <a:pt x="2992374" y="464630"/>
                  </a:cubicBezTo>
                  <a:cubicBezTo>
                    <a:pt x="3007233" y="466344"/>
                    <a:pt x="3000661" y="480822"/>
                    <a:pt x="2983325" y="476821"/>
                  </a:cubicBezTo>
                  <a:close/>
                  <a:moveTo>
                    <a:pt x="2998946" y="344424"/>
                  </a:moveTo>
                  <a:cubicBezTo>
                    <a:pt x="3015901" y="334137"/>
                    <a:pt x="2995041" y="329089"/>
                    <a:pt x="3003804" y="319850"/>
                  </a:cubicBezTo>
                  <a:cubicBezTo>
                    <a:pt x="3016187" y="325279"/>
                    <a:pt x="3020473" y="339662"/>
                    <a:pt x="3011996" y="350806"/>
                  </a:cubicBezTo>
                  <a:cubicBezTo>
                    <a:pt x="3006281" y="349663"/>
                    <a:pt x="3005233" y="345281"/>
                    <a:pt x="2998946" y="344424"/>
                  </a:cubicBezTo>
                  <a:close/>
                  <a:moveTo>
                    <a:pt x="3004852" y="264319"/>
                  </a:moveTo>
                  <a:cubicBezTo>
                    <a:pt x="2996756" y="258889"/>
                    <a:pt x="3018187" y="266700"/>
                    <a:pt x="3022473" y="258413"/>
                  </a:cubicBezTo>
                  <a:cubicBezTo>
                    <a:pt x="3019235" y="251555"/>
                    <a:pt x="3013424" y="246221"/>
                    <a:pt x="3014091" y="236696"/>
                  </a:cubicBezTo>
                  <a:cubicBezTo>
                    <a:pt x="3034379" y="239268"/>
                    <a:pt x="3032093" y="233553"/>
                    <a:pt x="3027426" y="224600"/>
                  </a:cubicBezTo>
                  <a:cubicBezTo>
                    <a:pt x="3031903" y="226695"/>
                    <a:pt x="3031903" y="231743"/>
                    <a:pt x="3040571" y="230981"/>
                  </a:cubicBezTo>
                  <a:cubicBezTo>
                    <a:pt x="3037142" y="233743"/>
                    <a:pt x="3035713" y="237839"/>
                    <a:pt x="3035903" y="243268"/>
                  </a:cubicBezTo>
                  <a:lnTo>
                    <a:pt x="3022664" y="243078"/>
                  </a:lnTo>
                  <a:cubicBezTo>
                    <a:pt x="3026283" y="250793"/>
                    <a:pt x="3028188" y="259651"/>
                    <a:pt x="3026569" y="270891"/>
                  </a:cubicBezTo>
                  <a:cubicBezTo>
                    <a:pt x="3023044" y="268700"/>
                    <a:pt x="3014663" y="265938"/>
                    <a:pt x="3013424" y="270700"/>
                  </a:cubicBezTo>
                  <a:cubicBezTo>
                    <a:pt x="3008757" y="269843"/>
                    <a:pt x="3010662" y="264509"/>
                    <a:pt x="3004852" y="264319"/>
                  </a:cubicBezTo>
                  <a:close/>
                  <a:moveTo>
                    <a:pt x="3020759" y="357092"/>
                  </a:moveTo>
                  <a:cubicBezTo>
                    <a:pt x="3025998" y="341281"/>
                    <a:pt x="3066479" y="348234"/>
                    <a:pt x="3082576" y="348710"/>
                  </a:cubicBezTo>
                  <a:cubicBezTo>
                    <a:pt x="3080385" y="360426"/>
                    <a:pt x="3058954" y="345758"/>
                    <a:pt x="3055906" y="360617"/>
                  </a:cubicBezTo>
                  <a:cubicBezTo>
                    <a:pt x="3042571" y="354330"/>
                    <a:pt x="3043428" y="357188"/>
                    <a:pt x="3020759" y="357092"/>
                  </a:cubicBezTo>
                  <a:close/>
                  <a:moveTo>
                    <a:pt x="3026378" y="286226"/>
                  </a:moveTo>
                  <a:cubicBezTo>
                    <a:pt x="3033236" y="273463"/>
                    <a:pt x="3042476" y="262509"/>
                    <a:pt x="3066383" y="262128"/>
                  </a:cubicBezTo>
                  <a:cubicBezTo>
                    <a:pt x="3047810" y="274892"/>
                    <a:pt x="3055906" y="277082"/>
                    <a:pt x="3026378" y="286226"/>
                  </a:cubicBezTo>
                  <a:close/>
                  <a:moveTo>
                    <a:pt x="3029045" y="385000"/>
                  </a:moveTo>
                  <a:cubicBezTo>
                    <a:pt x="3027712" y="371475"/>
                    <a:pt x="3044476" y="371189"/>
                    <a:pt x="3055715" y="366903"/>
                  </a:cubicBezTo>
                  <a:cubicBezTo>
                    <a:pt x="3062288" y="371761"/>
                    <a:pt x="3037904" y="380809"/>
                    <a:pt x="3029045" y="385000"/>
                  </a:cubicBezTo>
                  <a:close/>
                  <a:moveTo>
                    <a:pt x="3032093" y="215360"/>
                  </a:moveTo>
                  <a:cubicBezTo>
                    <a:pt x="3032284" y="211550"/>
                    <a:pt x="3056954" y="216503"/>
                    <a:pt x="3062764" y="218884"/>
                  </a:cubicBezTo>
                  <a:cubicBezTo>
                    <a:pt x="3055811" y="227362"/>
                    <a:pt x="3036475" y="218884"/>
                    <a:pt x="3032093" y="215360"/>
                  </a:cubicBezTo>
                  <a:close/>
                  <a:moveTo>
                    <a:pt x="3027807" y="699516"/>
                  </a:moveTo>
                  <a:cubicBezTo>
                    <a:pt x="3036284" y="693896"/>
                    <a:pt x="3035713" y="701516"/>
                    <a:pt x="3049810" y="699802"/>
                  </a:cubicBezTo>
                  <a:cubicBezTo>
                    <a:pt x="3052858" y="708279"/>
                    <a:pt x="3040952" y="705898"/>
                    <a:pt x="3040856" y="711994"/>
                  </a:cubicBezTo>
                  <a:cubicBezTo>
                    <a:pt x="3065145" y="713518"/>
                    <a:pt x="3056287" y="707231"/>
                    <a:pt x="3076289" y="703231"/>
                  </a:cubicBezTo>
                  <a:cubicBezTo>
                    <a:pt x="3076099" y="709327"/>
                    <a:pt x="3064193" y="706946"/>
                    <a:pt x="3067241" y="715423"/>
                  </a:cubicBezTo>
                  <a:lnTo>
                    <a:pt x="3031998" y="714947"/>
                  </a:lnTo>
                  <a:cubicBezTo>
                    <a:pt x="3043809" y="707231"/>
                    <a:pt x="3021806" y="711613"/>
                    <a:pt x="3027807" y="699516"/>
                  </a:cubicBezTo>
                  <a:close/>
                  <a:moveTo>
                    <a:pt x="3034189" y="341852"/>
                  </a:moveTo>
                  <a:cubicBezTo>
                    <a:pt x="3043904" y="335566"/>
                    <a:pt x="3032189" y="332994"/>
                    <a:pt x="3034570" y="323374"/>
                  </a:cubicBezTo>
                  <a:cubicBezTo>
                    <a:pt x="3047333" y="328898"/>
                    <a:pt x="3065050" y="341757"/>
                    <a:pt x="3034189" y="341852"/>
                  </a:cubicBezTo>
                  <a:close/>
                  <a:moveTo>
                    <a:pt x="3045428" y="453009"/>
                  </a:moveTo>
                  <a:cubicBezTo>
                    <a:pt x="3054763" y="443484"/>
                    <a:pt x="3063335" y="451485"/>
                    <a:pt x="3076385" y="447294"/>
                  </a:cubicBezTo>
                  <a:cubicBezTo>
                    <a:pt x="3074765" y="451295"/>
                    <a:pt x="3068574" y="452056"/>
                    <a:pt x="3067431" y="456438"/>
                  </a:cubicBezTo>
                  <a:cubicBezTo>
                    <a:pt x="3056763" y="457581"/>
                    <a:pt x="3057906" y="450723"/>
                    <a:pt x="3045428" y="453009"/>
                  </a:cubicBezTo>
                  <a:close/>
                  <a:moveTo>
                    <a:pt x="3053334" y="499396"/>
                  </a:moveTo>
                  <a:cubicBezTo>
                    <a:pt x="3043142" y="494729"/>
                    <a:pt x="3062859" y="485775"/>
                    <a:pt x="3066860" y="481108"/>
                  </a:cubicBezTo>
                  <a:cubicBezTo>
                    <a:pt x="3071241" y="493395"/>
                    <a:pt x="3093053" y="477679"/>
                    <a:pt x="3102007" y="484727"/>
                  </a:cubicBezTo>
                  <a:cubicBezTo>
                    <a:pt x="3092768" y="494633"/>
                    <a:pt x="3056382" y="485013"/>
                    <a:pt x="3053334" y="499396"/>
                  </a:cubicBezTo>
                  <a:close/>
                  <a:moveTo>
                    <a:pt x="3079242" y="286988"/>
                  </a:moveTo>
                  <a:cubicBezTo>
                    <a:pt x="3080861" y="292989"/>
                    <a:pt x="3096197" y="289655"/>
                    <a:pt x="3092196" y="299561"/>
                  </a:cubicBezTo>
                  <a:cubicBezTo>
                    <a:pt x="3071432" y="297847"/>
                    <a:pt x="3085624" y="302133"/>
                    <a:pt x="3083243" y="311753"/>
                  </a:cubicBezTo>
                  <a:cubicBezTo>
                    <a:pt x="3071432" y="309467"/>
                    <a:pt x="3074575" y="318040"/>
                    <a:pt x="3069908" y="320802"/>
                  </a:cubicBezTo>
                  <a:cubicBezTo>
                    <a:pt x="3065812" y="317468"/>
                    <a:pt x="3053715" y="319659"/>
                    <a:pt x="3056858" y="311372"/>
                  </a:cubicBezTo>
                  <a:cubicBezTo>
                    <a:pt x="3077528" y="322517"/>
                    <a:pt x="3070003" y="290893"/>
                    <a:pt x="3079433" y="283940"/>
                  </a:cubicBezTo>
                  <a:cubicBezTo>
                    <a:pt x="3084195" y="284607"/>
                    <a:pt x="3081623" y="287084"/>
                    <a:pt x="3079242" y="286988"/>
                  </a:cubicBezTo>
                  <a:close/>
                  <a:moveTo>
                    <a:pt x="3057620" y="508730"/>
                  </a:moveTo>
                  <a:cubicBezTo>
                    <a:pt x="3058192" y="502920"/>
                    <a:pt x="3072194" y="506730"/>
                    <a:pt x="3071051" y="499681"/>
                  </a:cubicBezTo>
                  <a:cubicBezTo>
                    <a:pt x="3077051" y="500729"/>
                    <a:pt x="3074575" y="507492"/>
                    <a:pt x="3075242" y="512064"/>
                  </a:cubicBezTo>
                  <a:cubicBezTo>
                    <a:pt x="3065907" y="513302"/>
                    <a:pt x="3063526" y="509778"/>
                    <a:pt x="3057620" y="508730"/>
                  </a:cubicBezTo>
                  <a:close/>
                  <a:moveTo>
                    <a:pt x="3089434" y="450628"/>
                  </a:moveTo>
                  <a:cubicBezTo>
                    <a:pt x="3087719" y="444151"/>
                    <a:pt x="3092577" y="442531"/>
                    <a:pt x="3094101" y="438341"/>
                  </a:cubicBezTo>
                  <a:cubicBezTo>
                    <a:pt x="3104007" y="441865"/>
                    <a:pt x="3095435" y="457771"/>
                    <a:pt x="3115913" y="454057"/>
                  </a:cubicBezTo>
                  <a:cubicBezTo>
                    <a:pt x="3110389" y="466820"/>
                    <a:pt x="3100769" y="451485"/>
                    <a:pt x="3089434" y="450628"/>
                  </a:cubicBezTo>
                  <a:close/>
                  <a:moveTo>
                    <a:pt x="3127819" y="275463"/>
                  </a:moveTo>
                  <a:cubicBezTo>
                    <a:pt x="3119342" y="276796"/>
                    <a:pt x="3109056" y="265747"/>
                    <a:pt x="3110198" y="278321"/>
                  </a:cubicBezTo>
                  <a:cubicBezTo>
                    <a:pt x="3104198" y="277273"/>
                    <a:pt x="3106674" y="270510"/>
                    <a:pt x="3106007" y="265938"/>
                  </a:cubicBezTo>
                  <a:cubicBezTo>
                    <a:pt x="3105341" y="262318"/>
                    <a:pt x="3098006" y="263271"/>
                    <a:pt x="3092863" y="262604"/>
                  </a:cubicBezTo>
                  <a:cubicBezTo>
                    <a:pt x="3099340" y="251270"/>
                    <a:pt x="3137631" y="269938"/>
                    <a:pt x="3132582" y="256984"/>
                  </a:cubicBezTo>
                  <a:cubicBezTo>
                    <a:pt x="3140488" y="256699"/>
                    <a:pt x="3141821" y="260890"/>
                    <a:pt x="3150108" y="260318"/>
                  </a:cubicBezTo>
                  <a:cubicBezTo>
                    <a:pt x="3149346" y="263938"/>
                    <a:pt x="3142012" y="262795"/>
                    <a:pt x="3136868" y="263176"/>
                  </a:cubicBezTo>
                  <a:cubicBezTo>
                    <a:pt x="3129058" y="263842"/>
                    <a:pt x="3126677" y="268414"/>
                    <a:pt x="3127819" y="275463"/>
                  </a:cubicBezTo>
                  <a:close/>
                  <a:moveTo>
                    <a:pt x="3119628" y="491204"/>
                  </a:moveTo>
                  <a:cubicBezTo>
                    <a:pt x="3109341" y="489109"/>
                    <a:pt x="3111627" y="476155"/>
                    <a:pt x="3098006" y="469297"/>
                  </a:cubicBezTo>
                  <a:cubicBezTo>
                    <a:pt x="3112484" y="469678"/>
                    <a:pt x="3129153" y="468535"/>
                    <a:pt x="3128677" y="479012"/>
                  </a:cubicBezTo>
                  <a:cubicBezTo>
                    <a:pt x="3108579" y="473678"/>
                    <a:pt x="3119438" y="480631"/>
                    <a:pt x="3119628" y="491204"/>
                  </a:cubicBezTo>
                  <a:close/>
                  <a:moveTo>
                    <a:pt x="3123057" y="293846"/>
                  </a:moveTo>
                  <a:cubicBezTo>
                    <a:pt x="3116485" y="292417"/>
                    <a:pt x="3124867" y="289941"/>
                    <a:pt x="3123248" y="284607"/>
                  </a:cubicBezTo>
                  <a:cubicBezTo>
                    <a:pt x="3162872" y="296037"/>
                    <a:pt x="3157538" y="294894"/>
                    <a:pt x="3123057" y="293846"/>
                  </a:cubicBezTo>
                  <a:close/>
                  <a:moveTo>
                    <a:pt x="3124581" y="707136"/>
                  </a:moveTo>
                  <a:cubicBezTo>
                    <a:pt x="3128010" y="696563"/>
                    <a:pt x="3137916" y="705231"/>
                    <a:pt x="3146679" y="707422"/>
                  </a:cubicBezTo>
                  <a:cubicBezTo>
                    <a:pt x="3143726" y="711518"/>
                    <a:pt x="3137154" y="713042"/>
                    <a:pt x="3128963" y="713327"/>
                  </a:cubicBezTo>
                  <a:cubicBezTo>
                    <a:pt x="3129725" y="709803"/>
                    <a:pt x="3128010" y="707898"/>
                    <a:pt x="3124581" y="707136"/>
                  </a:cubicBezTo>
                  <a:close/>
                  <a:moveTo>
                    <a:pt x="3248025" y="705898"/>
                  </a:moveTo>
                  <a:cubicBezTo>
                    <a:pt x="3253740" y="701516"/>
                    <a:pt x="3240405" y="698945"/>
                    <a:pt x="3248311" y="687419"/>
                  </a:cubicBezTo>
                  <a:cubicBezTo>
                    <a:pt x="3252502" y="689991"/>
                    <a:pt x="3262217" y="703897"/>
                    <a:pt x="3270218" y="693896"/>
                  </a:cubicBezTo>
                  <a:cubicBezTo>
                    <a:pt x="3280886" y="695801"/>
                    <a:pt x="3279839" y="705707"/>
                    <a:pt x="3283173" y="712565"/>
                  </a:cubicBezTo>
                  <a:cubicBezTo>
                    <a:pt x="3264503" y="717042"/>
                    <a:pt x="3284411" y="695420"/>
                    <a:pt x="3265837" y="699992"/>
                  </a:cubicBezTo>
                  <a:cubicBezTo>
                    <a:pt x="3254407" y="700564"/>
                    <a:pt x="3271742" y="705422"/>
                    <a:pt x="3265646" y="712375"/>
                  </a:cubicBezTo>
                  <a:cubicBezTo>
                    <a:pt x="3244882" y="714756"/>
                    <a:pt x="3231166" y="715994"/>
                    <a:pt x="3203829" y="714566"/>
                  </a:cubicBezTo>
                  <a:cubicBezTo>
                    <a:pt x="3196590" y="708374"/>
                    <a:pt x="3204306" y="710660"/>
                    <a:pt x="3204019" y="702278"/>
                  </a:cubicBezTo>
                  <a:cubicBezTo>
                    <a:pt x="3191637" y="702659"/>
                    <a:pt x="3198305" y="716851"/>
                    <a:pt x="3181826" y="714280"/>
                  </a:cubicBezTo>
                  <a:cubicBezTo>
                    <a:pt x="3188494" y="705422"/>
                    <a:pt x="3162300" y="704945"/>
                    <a:pt x="3168587" y="714089"/>
                  </a:cubicBezTo>
                  <a:cubicBezTo>
                    <a:pt x="3160681" y="714375"/>
                    <a:pt x="3159348" y="710184"/>
                    <a:pt x="3151061" y="710755"/>
                  </a:cubicBezTo>
                  <a:cubicBezTo>
                    <a:pt x="3149727" y="703612"/>
                    <a:pt x="3151918" y="698945"/>
                    <a:pt x="3155728" y="695420"/>
                  </a:cubicBezTo>
                  <a:cubicBezTo>
                    <a:pt x="3172206" y="692372"/>
                    <a:pt x="3168110" y="703231"/>
                    <a:pt x="3182017" y="701993"/>
                  </a:cubicBezTo>
                  <a:cubicBezTo>
                    <a:pt x="3190208" y="701612"/>
                    <a:pt x="3184874" y="691610"/>
                    <a:pt x="3191066" y="689801"/>
                  </a:cubicBezTo>
                  <a:cubicBezTo>
                    <a:pt x="3196209" y="690372"/>
                    <a:pt x="3194685" y="695420"/>
                    <a:pt x="3195257" y="699135"/>
                  </a:cubicBezTo>
                  <a:cubicBezTo>
                    <a:pt x="3203162" y="696468"/>
                    <a:pt x="3201067" y="686752"/>
                    <a:pt x="3217450" y="690277"/>
                  </a:cubicBezTo>
                  <a:cubicBezTo>
                    <a:pt x="3218498" y="699706"/>
                    <a:pt x="3203067" y="702088"/>
                    <a:pt x="3212687" y="708660"/>
                  </a:cubicBezTo>
                  <a:cubicBezTo>
                    <a:pt x="3227642" y="705517"/>
                    <a:pt x="3233071" y="693801"/>
                    <a:pt x="3248025" y="705898"/>
                  </a:cubicBezTo>
                  <a:close/>
                  <a:moveTo>
                    <a:pt x="3164300" y="448723"/>
                  </a:moveTo>
                  <a:cubicBezTo>
                    <a:pt x="3170396" y="441674"/>
                    <a:pt x="3197448" y="449771"/>
                    <a:pt x="3199638" y="439960"/>
                  </a:cubicBezTo>
                  <a:cubicBezTo>
                    <a:pt x="3213354" y="446913"/>
                    <a:pt x="3205163" y="449771"/>
                    <a:pt x="3221641" y="443389"/>
                  </a:cubicBezTo>
                  <a:cubicBezTo>
                    <a:pt x="3224975" y="446246"/>
                    <a:pt x="3226213" y="450437"/>
                    <a:pt x="3225832" y="455771"/>
                  </a:cubicBezTo>
                  <a:cubicBezTo>
                    <a:pt x="3216116" y="452056"/>
                    <a:pt x="3185160" y="453009"/>
                    <a:pt x="3164300" y="448723"/>
                  </a:cubicBezTo>
                  <a:close/>
                  <a:moveTo>
                    <a:pt x="3167253" y="276034"/>
                  </a:moveTo>
                  <a:cubicBezTo>
                    <a:pt x="3171825" y="272034"/>
                    <a:pt x="3171730" y="264700"/>
                    <a:pt x="3176302" y="260699"/>
                  </a:cubicBezTo>
                  <a:cubicBezTo>
                    <a:pt x="3187351" y="256794"/>
                    <a:pt x="3189827" y="273082"/>
                    <a:pt x="3193828" y="264033"/>
                  </a:cubicBezTo>
                  <a:cubicBezTo>
                    <a:pt x="3199733" y="265081"/>
                    <a:pt x="3197352" y="271843"/>
                    <a:pt x="3198019" y="276416"/>
                  </a:cubicBezTo>
                  <a:cubicBezTo>
                    <a:pt x="3193066" y="268796"/>
                    <a:pt x="3177254" y="279559"/>
                    <a:pt x="3189065" y="282416"/>
                  </a:cubicBezTo>
                  <a:cubicBezTo>
                    <a:pt x="3182207" y="291846"/>
                    <a:pt x="3177540" y="274510"/>
                    <a:pt x="3167253" y="276034"/>
                  </a:cubicBezTo>
                  <a:close/>
                  <a:moveTo>
                    <a:pt x="3188970" y="297942"/>
                  </a:moveTo>
                  <a:cubicBezTo>
                    <a:pt x="3176302" y="293465"/>
                    <a:pt x="3196495" y="287179"/>
                    <a:pt x="3206687" y="288893"/>
                  </a:cubicBezTo>
                  <a:lnTo>
                    <a:pt x="3206496" y="298133"/>
                  </a:lnTo>
                  <a:cubicBezTo>
                    <a:pt x="3196400" y="302324"/>
                    <a:pt x="3190113" y="289941"/>
                    <a:pt x="3188970" y="297942"/>
                  </a:cubicBezTo>
                  <a:close/>
                  <a:moveTo>
                    <a:pt x="3211068" y="285941"/>
                  </a:moveTo>
                  <a:cubicBezTo>
                    <a:pt x="3211259" y="279845"/>
                    <a:pt x="3223165" y="282226"/>
                    <a:pt x="3220117" y="273749"/>
                  </a:cubicBezTo>
                  <a:cubicBezTo>
                    <a:pt x="3226594" y="281559"/>
                    <a:pt x="3245073" y="281178"/>
                    <a:pt x="3250597" y="289560"/>
                  </a:cubicBezTo>
                  <a:cubicBezTo>
                    <a:pt x="3236595" y="294322"/>
                    <a:pt x="3230880" y="284226"/>
                    <a:pt x="3211068" y="285941"/>
                  </a:cubicBezTo>
                  <a:close/>
                  <a:moveTo>
                    <a:pt x="3214688" y="335280"/>
                  </a:moveTo>
                  <a:cubicBezTo>
                    <a:pt x="3220879" y="331470"/>
                    <a:pt x="3217640" y="320802"/>
                    <a:pt x="3223832" y="316897"/>
                  </a:cubicBezTo>
                  <a:cubicBezTo>
                    <a:pt x="3234785" y="322897"/>
                    <a:pt x="3219545" y="327660"/>
                    <a:pt x="3227927" y="335471"/>
                  </a:cubicBezTo>
                  <a:lnTo>
                    <a:pt x="3214688" y="335280"/>
                  </a:lnTo>
                  <a:close/>
                  <a:moveTo>
                    <a:pt x="3238595" y="221551"/>
                  </a:moveTo>
                  <a:cubicBezTo>
                    <a:pt x="3257264" y="210407"/>
                    <a:pt x="3286220" y="225362"/>
                    <a:pt x="3300317" y="210121"/>
                  </a:cubicBezTo>
                  <a:cubicBezTo>
                    <a:pt x="3305842" y="210979"/>
                    <a:pt x="3304604" y="216313"/>
                    <a:pt x="3300222" y="216313"/>
                  </a:cubicBezTo>
                  <a:cubicBezTo>
                    <a:pt x="3300984" y="219837"/>
                    <a:pt x="3304604" y="218027"/>
                    <a:pt x="3304604" y="216408"/>
                  </a:cubicBezTo>
                  <a:cubicBezTo>
                    <a:pt x="3320701" y="229267"/>
                    <a:pt x="3281458" y="234601"/>
                    <a:pt x="3295269" y="247079"/>
                  </a:cubicBezTo>
                  <a:cubicBezTo>
                    <a:pt x="3274886" y="246507"/>
                    <a:pt x="3294507" y="233077"/>
                    <a:pt x="3291269" y="225457"/>
                  </a:cubicBezTo>
                  <a:cubicBezTo>
                    <a:pt x="3290507" y="222980"/>
                    <a:pt x="3286887" y="222313"/>
                    <a:pt x="3286982" y="219266"/>
                  </a:cubicBezTo>
                  <a:cubicBezTo>
                    <a:pt x="3271742" y="226600"/>
                    <a:pt x="3252978" y="224409"/>
                    <a:pt x="3238595" y="221551"/>
                  </a:cubicBezTo>
                  <a:close/>
                  <a:moveTo>
                    <a:pt x="3244120" y="415957"/>
                  </a:moveTo>
                  <a:cubicBezTo>
                    <a:pt x="3242882" y="407860"/>
                    <a:pt x="3250406" y="405955"/>
                    <a:pt x="3261932" y="407003"/>
                  </a:cubicBezTo>
                  <a:cubicBezTo>
                    <a:pt x="3263075" y="415100"/>
                    <a:pt x="3255550" y="417005"/>
                    <a:pt x="3244120" y="415957"/>
                  </a:cubicBezTo>
                  <a:close/>
                  <a:moveTo>
                    <a:pt x="3276314" y="330041"/>
                  </a:moveTo>
                  <a:cubicBezTo>
                    <a:pt x="3291745" y="329089"/>
                    <a:pt x="3300984" y="351282"/>
                    <a:pt x="3280410" y="348615"/>
                  </a:cubicBezTo>
                  <a:cubicBezTo>
                    <a:pt x="3283744" y="339280"/>
                    <a:pt x="3272981" y="339471"/>
                    <a:pt x="3276314" y="330041"/>
                  </a:cubicBezTo>
                  <a:close/>
                  <a:moveTo>
                    <a:pt x="3279362" y="413385"/>
                  </a:moveTo>
                  <a:cubicBezTo>
                    <a:pt x="3280219" y="403574"/>
                    <a:pt x="3289554" y="399955"/>
                    <a:pt x="3288602" y="388810"/>
                  </a:cubicBezTo>
                  <a:cubicBezTo>
                    <a:pt x="3297555" y="393573"/>
                    <a:pt x="3294221" y="415576"/>
                    <a:pt x="3279362" y="413385"/>
                  </a:cubicBezTo>
                  <a:close/>
                  <a:moveTo>
                    <a:pt x="3329464" y="309277"/>
                  </a:moveTo>
                  <a:cubicBezTo>
                    <a:pt x="3320320" y="303752"/>
                    <a:pt x="3294698" y="312230"/>
                    <a:pt x="3281172" y="302419"/>
                  </a:cubicBezTo>
                  <a:cubicBezTo>
                    <a:pt x="3292316" y="287179"/>
                    <a:pt x="3307937" y="309563"/>
                    <a:pt x="3333941" y="303181"/>
                  </a:cubicBezTo>
                  <a:cubicBezTo>
                    <a:pt x="3341370" y="313372"/>
                    <a:pt x="3312605" y="317659"/>
                    <a:pt x="3333655" y="318611"/>
                  </a:cubicBezTo>
                  <a:cubicBezTo>
                    <a:pt x="3331274" y="320992"/>
                    <a:pt x="3328988" y="323564"/>
                    <a:pt x="3329083" y="327755"/>
                  </a:cubicBezTo>
                  <a:cubicBezTo>
                    <a:pt x="3325178" y="325755"/>
                    <a:pt x="3321273" y="323945"/>
                    <a:pt x="3320320" y="327660"/>
                  </a:cubicBezTo>
                  <a:cubicBezTo>
                    <a:pt x="3314319" y="326612"/>
                    <a:pt x="3316796" y="319850"/>
                    <a:pt x="3316129" y="315277"/>
                  </a:cubicBezTo>
                  <a:cubicBezTo>
                    <a:pt x="3323654" y="315563"/>
                    <a:pt x="3327559" y="313087"/>
                    <a:pt x="3329464" y="309277"/>
                  </a:cubicBezTo>
                  <a:close/>
                  <a:moveTo>
                    <a:pt x="3346799" y="324993"/>
                  </a:moveTo>
                  <a:cubicBezTo>
                    <a:pt x="3339560" y="329184"/>
                    <a:pt x="3341084" y="339566"/>
                    <a:pt x="3324606" y="336995"/>
                  </a:cubicBezTo>
                  <a:cubicBezTo>
                    <a:pt x="3325559" y="328327"/>
                    <a:pt x="3332417" y="323945"/>
                    <a:pt x="3346799" y="324993"/>
                  </a:cubicBezTo>
                  <a:close/>
                  <a:moveTo>
                    <a:pt x="3296412" y="712756"/>
                  </a:moveTo>
                  <a:lnTo>
                    <a:pt x="3296603" y="703517"/>
                  </a:lnTo>
                  <a:cubicBezTo>
                    <a:pt x="3304127" y="702469"/>
                    <a:pt x="3304889" y="706088"/>
                    <a:pt x="3305270" y="709803"/>
                  </a:cubicBezTo>
                  <a:cubicBezTo>
                    <a:pt x="3311843" y="707326"/>
                    <a:pt x="3311748" y="699992"/>
                    <a:pt x="3314319" y="694563"/>
                  </a:cubicBezTo>
                  <a:cubicBezTo>
                    <a:pt x="3326987" y="701230"/>
                    <a:pt x="3353181" y="698754"/>
                    <a:pt x="3353657" y="713613"/>
                  </a:cubicBezTo>
                  <a:cubicBezTo>
                    <a:pt x="3345275" y="712184"/>
                    <a:pt x="3342704" y="706755"/>
                    <a:pt x="3331750" y="707136"/>
                  </a:cubicBezTo>
                  <a:cubicBezTo>
                    <a:pt x="3343180" y="719518"/>
                    <a:pt x="3335846" y="725996"/>
                    <a:pt x="3357848" y="729139"/>
                  </a:cubicBezTo>
                  <a:cubicBezTo>
                    <a:pt x="3351562" y="741902"/>
                    <a:pt x="3335084" y="727901"/>
                    <a:pt x="3322511" y="734759"/>
                  </a:cubicBezTo>
                  <a:cubicBezTo>
                    <a:pt x="3334036" y="727138"/>
                    <a:pt x="3331178" y="728758"/>
                    <a:pt x="3331655" y="716375"/>
                  </a:cubicBezTo>
                  <a:cubicBezTo>
                    <a:pt x="3321844" y="715518"/>
                    <a:pt x="3316319" y="708470"/>
                    <a:pt x="3296412" y="712756"/>
                  </a:cubicBezTo>
                  <a:close/>
                  <a:moveTo>
                    <a:pt x="3303556" y="546354"/>
                  </a:moveTo>
                  <a:cubicBezTo>
                    <a:pt x="3307366" y="537401"/>
                    <a:pt x="3314510" y="550545"/>
                    <a:pt x="3325559" y="546640"/>
                  </a:cubicBezTo>
                  <a:cubicBezTo>
                    <a:pt x="3324701" y="549116"/>
                    <a:pt x="3321082" y="549688"/>
                    <a:pt x="3321082" y="552736"/>
                  </a:cubicBezTo>
                  <a:cubicBezTo>
                    <a:pt x="3330416" y="554355"/>
                    <a:pt x="3329559" y="548450"/>
                    <a:pt x="3330035" y="543592"/>
                  </a:cubicBezTo>
                  <a:cubicBezTo>
                    <a:pt x="3334988" y="548640"/>
                    <a:pt x="3347085" y="553593"/>
                    <a:pt x="3338608" y="559118"/>
                  </a:cubicBezTo>
                  <a:cubicBezTo>
                    <a:pt x="3332988" y="554736"/>
                    <a:pt x="3319463" y="555784"/>
                    <a:pt x="3307842" y="555593"/>
                  </a:cubicBezTo>
                  <a:cubicBezTo>
                    <a:pt x="3308223" y="551307"/>
                    <a:pt x="3308699" y="546926"/>
                    <a:pt x="3303556" y="546354"/>
                  </a:cubicBezTo>
                  <a:close/>
                  <a:moveTo>
                    <a:pt x="3309557" y="450818"/>
                  </a:moveTo>
                  <a:cubicBezTo>
                    <a:pt x="3313462" y="446342"/>
                    <a:pt x="3313271" y="438912"/>
                    <a:pt x="3327273" y="441770"/>
                  </a:cubicBezTo>
                  <a:cubicBezTo>
                    <a:pt x="3331369" y="447580"/>
                    <a:pt x="3313938" y="451866"/>
                    <a:pt x="3327083" y="454152"/>
                  </a:cubicBezTo>
                  <a:cubicBezTo>
                    <a:pt x="3325749" y="461486"/>
                    <a:pt x="3315367" y="450437"/>
                    <a:pt x="3309557" y="450818"/>
                  </a:cubicBezTo>
                  <a:close/>
                  <a:moveTo>
                    <a:pt x="3330131" y="534448"/>
                  </a:moveTo>
                  <a:cubicBezTo>
                    <a:pt x="3329464" y="525685"/>
                    <a:pt x="3345085" y="528638"/>
                    <a:pt x="3339275" y="516064"/>
                  </a:cubicBezTo>
                  <a:cubicBezTo>
                    <a:pt x="3352324" y="521589"/>
                    <a:pt x="3343942" y="527399"/>
                    <a:pt x="3343275" y="537686"/>
                  </a:cubicBezTo>
                  <a:cubicBezTo>
                    <a:pt x="3339846" y="536067"/>
                    <a:pt x="3336227" y="534352"/>
                    <a:pt x="3330131" y="534448"/>
                  </a:cubicBezTo>
                  <a:close/>
                  <a:moveTo>
                    <a:pt x="3338894" y="540734"/>
                  </a:moveTo>
                  <a:cubicBezTo>
                    <a:pt x="3342704" y="543116"/>
                    <a:pt x="3348800" y="544163"/>
                    <a:pt x="3356419" y="544068"/>
                  </a:cubicBezTo>
                  <a:lnTo>
                    <a:pt x="3356229" y="556451"/>
                  </a:lnTo>
                  <a:cubicBezTo>
                    <a:pt x="3344513" y="555212"/>
                    <a:pt x="3341465" y="548068"/>
                    <a:pt x="3338894" y="540734"/>
                  </a:cubicBezTo>
                  <a:close/>
                  <a:moveTo>
                    <a:pt x="3353657" y="445294"/>
                  </a:moveTo>
                  <a:cubicBezTo>
                    <a:pt x="3352991" y="450818"/>
                    <a:pt x="3358991" y="451866"/>
                    <a:pt x="3357848" y="457676"/>
                  </a:cubicBezTo>
                  <a:cubicBezTo>
                    <a:pt x="3366040" y="460724"/>
                    <a:pt x="3372707" y="448723"/>
                    <a:pt x="3375469" y="457962"/>
                  </a:cubicBezTo>
                  <a:cubicBezTo>
                    <a:pt x="3374422" y="472535"/>
                    <a:pt x="3358039" y="456629"/>
                    <a:pt x="3344609" y="460629"/>
                  </a:cubicBezTo>
                  <a:cubicBezTo>
                    <a:pt x="3342037" y="455105"/>
                    <a:pt x="3357753" y="447961"/>
                    <a:pt x="3344894" y="445199"/>
                  </a:cubicBezTo>
                  <a:cubicBezTo>
                    <a:pt x="3362516" y="442341"/>
                    <a:pt x="3369755" y="431959"/>
                    <a:pt x="3389090" y="430435"/>
                  </a:cubicBezTo>
                  <a:cubicBezTo>
                    <a:pt x="3385281" y="441198"/>
                    <a:pt x="3367659" y="441960"/>
                    <a:pt x="3353657" y="445294"/>
                  </a:cubicBezTo>
                  <a:close/>
                  <a:moveTo>
                    <a:pt x="3367850" y="383858"/>
                  </a:moveTo>
                  <a:cubicBezTo>
                    <a:pt x="3367183" y="377190"/>
                    <a:pt x="3383471" y="382714"/>
                    <a:pt x="3389852" y="381095"/>
                  </a:cubicBezTo>
                  <a:lnTo>
                    <a:pt x="3389662" y="393478"/>
                  </a:lnTo>
                  <a:cubicBezTo>
                    <a:pt x="3380232" y="394811"/>
                    <a:pt x="3381375" y="389001"/>
                    <a:pt x="3380994" y="384048"/>
                  </a:cubicBezTo>
                  <a:cubicBezTo>
                    <a:pt x="3376613" y="384048"/>
                    <a:pt x="3372231" y="383953"/>
                    <a:pt x="3367850" y="383858"/>
                  </a:cubicBezTo>
                  <a:close/>
                  <a:moveTo>
                    <a:pt x="3416332" y="378428"/>
                  </a:moveTo>
                  <a:cubicBezTo>
                    <a:pt x="3411188" y="380905"/>
                    <a:pt x="3404521" y="382334"/>
                    <a:pt x="3394329" y="381191"/>
                  </a:cubicBezTo>
                  <a:cubicBezTo>
                    <a:pt x="3392043" y="365474"/>
                    <a:pt x="3387281" y="363093"/>
                    <a:pt x="3390424" y="350330"/>
                  </a:cubicBezTo>
                  <a:cubicBezTo>
                    <a:pt x="3406616" y="349567"/>
                    <a:pt x="3414808" y="354044"/>
                    <a:pt x="3425476" y="356997"/>
                  </a:cubicBezTo>
                  <a:cubicBezTo>
                    <a:pt x="3421952" y="363760"/>
                    <a:pt x="3409950" y="364522"/>
                    <a:pt x="3403283" y="368999"/>
                  </a:cubicBezTo>
                  <a:cubicBezTo>
                    <a:pt x="3408617" y="373571"/>
                    <a:pt x="3420809" y="373380"/>
                    <a:pt x="3420713" y="381571"/>
                  </a:cubicBezTo>
                  <a:cubicBezTo>
                    <a:pt x="3418332" y="386334"/>
                    <a:pt x="3416046" y="381762"/>
                    <a:pt x="3416332" y="378428"/>
                  </a:cubicBezTo>
                  <a:close/>
                  <a:moveTo>
                    <a:pt x="3402902" y="390525"/>
                  </a:moveTo>
                  <a:cubicBezTo>
                    <a:pt x="3417475" y="395573"/>
                    <a:pt x="3414522" y="393668"/>
                    <a:pt x="3424714" y="400145"/>
                  </a:cubicBezTo>
                  <a:cubicBezTo>
                    <a:pt x="3416141" y="403288"/>
                    <a:pt x="3406998" y="406051"/>
                    <a:pt x="3398234" y="409004"/>
                  </a:cubicBezTo>
                  <a:cubicBezTo>
                    <a:pt x="3387185" y="401288"/>
                    <a:pt x="3407664" y="402526"/>
                    <a:pt x="3402902" y="390525"/>
                  </a:cubicBezTo>
                  <a:close/>
                  <a:moveTo>
                    <a:pt x="3425285" y="643795"/>
                  </a:moveTo>
                  <a:cubicBezTo>
                    <a:pt x="3435477" y="643033"/>
                    <a:pt x="3430048" y="652843"/>
                    <a:pt x="3438335" y="653225"/>
                  </a:cubicBezTo>
                  <a:cubicBezTo>
                    <a:pt x="3446526" y="647414"/>
                    <a:pt x="3424047" y="635699"/>
                    <a:pt x="3451860" y="634937"/>
                  </a:cubicBezTo>
                  <a:cubicBezTo>
                    <a:pt x="3445955" y="644462"/>
                    <a:pt x="3452908" y="643795"/>
                    <a:pt x="3451479" y="656463"/>
                  </a:cubicBezTo>
                  <a:cubicBezTo>
                    <a:pt x="3436715" y="656368"/>
                    <a:pt x="3422142" y="656082"/>
                    <a:pt x="3425285" y="643795"/>
                  </a:cubicBezTo>
                  <a:close/>
                  <a:moveTo>
                    <a:pt x="3496151" y="620173"/>
                  </a:moveTo>
                  <a:cubicBezTo>
                    <a:pt x="3490532" y="612362"/>
                    <a:pt x="3509296" y="607600"/>
                    <a:pt x="3496437" y="604742"/>
                  </a:cubicBezTo>
                  <a:cubicBezTo>
                    <a:pt x="3497199" y="601123"/>
                    <a:pt x="3504533" y="602361"/>
                    <a:pt x="3509677" y="601885"/>
                  </a:cubicBezTo>
                  <a:cubicBezTo>
                    <a:pt x="3508819" y="604456"/>
                    <a:pt x="3511296" y="604838"/>
                    <a:pt x="3514058" y="605028"/>
                  </a:cubicBezTo>
                  <a:cubicBezTo>
                    <a:pt x="3501295" y="605218"/>
                    <a:pt x="3511487" y="621887"/>
                    <a:pt x="3496151" y="620173"/>
                  </a:cubicBezTo>
                  <a:close/>
                  <a:moveTo>
                    <a:pt x="3509201" y="632746"/>
                  </a:moveTo>
                  <a:cubicBezTo>
                    <a:pt x="3501295" y="643509"/>
                    <a:pt x="3511963" y="640366"/>
                    <a:pt x="3513296" y="651320"/>
                  </a:cubicBezTo>
                  <a:cubicBezTo>
                    <a:pt x="3498056" y="655892"/>
                    <a:pt x="3492723" y="630364"/>
                    <a:pt x="3509201" y="632746"/>
                  </a:cubicBezTo>
                  <a:close/>
                  <a:moveTo>
                    <a:pt x="3535394" y="642366"/>
                  </a:moveTo>
                  <a:cubicBezTo>
                    <a:pt x="3525869" y="639223"/>
                    <a:pt x="3539585" y="627031"/>
                    <a:pt x="3548825" y="627126"/>
                  </a:cubicBezTo>
                  <a:cubicBezTo>
                    <a:pt x="3553397" y="638651"/>
                    <a:pt x="3539490" y="636937"/>
                    <a:pt x="3535394" y="642366"/>
                  </a:cubicBezTo>
                  <a:close/>
                  <a:moveTo>
                    <a:pt x="3566636" y="621221"/>
                  </a:moveTo>
                  <a:cubicBezTo>
                    <a:pt x="3571685" y="622363"/>
                    <a:pt x="3577685" y="626840"/>
                    <a:pt x="3570923" y="627412"/>
                  </a:cubicBezTo>
                  <a:cubicBezTo>
                    <a:pt x="3571589" y="631031"/>
                    <a:pt x="3578924" y="630174"/>
                    <a:pt x="3584067" y="630650"/>
                  </a:cubicBezTo>
                  <a:cubicBezTo>
                    <a:pt x="3585306" y="638842"/>
                    <a:pt x="3574733" y="638461"/>
                    <a:pt x="3566256" y="639604"/>
                  </a:cubicBezTo>
                  <a:cubicBezTo>
                    <a:pt x="3556731" y="633127"/>
                    <a:pt x="3556826" y="627602"/>
                    <a:pt x="3566636" y="621221"/>
                  </a:cubicBezTo>
                  <a:close/>
                  <a:moveTo>
                    <a:pt x="3561779" y="648938"/>
                  </a:moveTo>
                  <a:cubicBezTo>
                    <a:pt x="3562255" y="644938"/>
                    <a:pt x="3588068" y="649129"/>
                    <a:pt x="3583686" y="658463"/>
                  </a:cubicBezTo>
                  <a:cubicBezTo>
                    <a:pt x="3579686" y="660845"/>
                    <a:pt x="3573685" y="661606"/>
                    <a:pt x="3565969" y="661321"/>
                  </a:cubicBezTo>
                  <a:cubicBezTo>
                    <a:pt x="3565684" y="656463"/>
                    <a:pt x="3568256" y="649605"/>
                    <a:pt x="3561779" y="648938"/>
                  </a:cubicBezTo>
                  <a:close/>
                  <a:moveTo>
                    <a:pt x="3587210" y="421100"/>
                  </a:moveTo>
                  <a:cubicBezTo>
                    <a:pt x="3580733" y="417385"/>
                    <a:pt x="3580543" y="409384"/>
                    <a:pt x="3574256" y="405479"/>
                  </a:cubicBezTo>
                  <a:cubicBezTo>
                    <a:pt x="3574828" y="399669"/>
                    <a:pt x="3588830" y="403574"/>
                    <a:pt x="3587591" y="396430"/>
                  </a:cubicBezTo>
                  <a:cubicBezTo>
                    <a:pt x="3600355" y="401574"/>
                    <a:pt x="3589211" y="406241"/>
                    <a:pt x="3596164" y="411956"/>
                  </a:cubicBezTo>
                  <a:lnTo>
                    <a:pt x="3626930" y="412433"/>
                  </a:lnTo>
                  <a:cubicBezTo>
                    <a:pt x="3627787" y="417671"/>
                    <a:pt x="3619310" y="420338"/>
                    <a:pt x="3626834" y="421672"/>
                  </a:cubicBezTo>
                  <a:cubicBezTo>
                    <a:pt x="3618833" y="425482"/>
                    <a:pt x="3603784" y="415100"/>
                    <a:pt x="3587210" y="421100"/>
                  </a:cubicBezTo>
                  <a:close/>
                  <a:moveTo>
                    <a:pt x="3588353" y="640080"/>
                  </a:moveTo>
                  <a:cubicBezTo>
                    <a:pt x="3592163" y="635508"/>
                    <a:pt x="3602641" y="635794"/>
                    <a:pt x="3610451" y="634175"/>
                  </a:cubicBezTo>
                  <a:cubicBezTo>
                    <a:pt x="3615119" y="640556"/>
                    <a:pt x="3631311" y="647129"/>
                    <a:pt x="3618929" y="655892"/>
                  </a:cubicBezTo>
                  <a:cubicBezTo>
                    <a:pt x="3590163" y="656558"/>
                    <a:pt x="3608451" y="642176"/>
                    <a:pt x="3588353" y="640080"/>
                  </a:cubicBezTo>
                  <a:close/>
                  <a:moveTo>
                    <a:pt x="3597498" y="615505"/>
                  </a:moveTo>
                  <a:cubicBezTo>
                    <a:pt x="3603212" y="609695"/>
                    <a:pt x="3606451" y="622935"/>
                    <a:pt x="3619500" y="615791"/>
                  </a:cubicBezTo>
                  <a:cubicBezTo>
                    <a:pt x="3620738" y="628079"/>
                    <a:pt x="3599021" y="623888"/>
                    <a:pt x="3597212" y="633984"/>
                  </a:cubicBezTo>
                  <a:cubicBezTo>
                    <a:pt x="3579019" y="621983"/>
                    <a:pt x="3610642" y="620077"/>
                    <a:pt x="3597498" y="615505"/>
                  </a:cubicBezTo>
                  <a:close/>
                  <a:moveTo>
                    <a:pt x="3602069" y="603313"/>
                  </a:moveTo>
                  <a:cubicBezTo>
                    <a:pt x="3621500" y="596551"/>
                    <a:pt x="3585591" y="583121"/>
                    <a:pt x="3615595" y="581882"/>
                  </a:cubicBezTo>
                  <a:cubicBezTo>
                    <a:pt x="3602641" y="589312"/>
                    <a:pt x="3621977" y="595693"/>
                    <a:pt x="3624358" y="585121"/>
                  </a:cubicBezTo>
                  <a:cubicBezTo>
                    <a:pt x="3632740" y="591407"/>
                    <a:pt x="3617405" y="607028"/>
                    <a:pt x="3606356" y="609505"/>
                  </a:cubicBezTo>
                  <a:cubicBezTo>
                    <a:pt x="3607213" y="605885"/>
                    <a:pt x="3605498" y="603980"/>
                    <a:pt x="3602069" y="603313"/>
                  </a:cubicBezTo>
                  <a:close/>
                  <a:moveTo>
                    <a:pt x="3694271" y="629317"/>
                  </a:moveTo>
                  <a:cubicBezTo>
                    <a:pt x="3714083" y="632079"/>
                    <a:pt x="3738372" y="631984"/>
                    <a:pt x="3737991" y="648462"/>
                  </a:cubicBezTo>
                  <a:cubicBezTo>
                    <a:pt x="3735896" y="639699"/>
                    <a:pt x="3713036" y="645033"/>
                    <a:pt x="3711702" y="635699"/>
                  </a:cubicBezTo>
                  <a:cubicBezTo>
                    <a:pt x="3707416" y="644652"/>
                    <a:pt x="3709321" y="643318"/>
                    <a:pt x="3698367" y="644747"/>
                  </a:cubicBezTo>
                  <a:cubicBezTo>
                    <a:pt x="3689033" y="640080"/>
                    <a:pt x="3701701" y="637318"/>
                    <a:pt x="3694271" y="629317"/>
                  </a:cubicBezTo>
                  <a:close/>
                  <a:moveTo>
                    <a:pt x="3671888" y="647509"/>
                  </a:moveTo>
                  <a:cubicBezTo>
                    <a:pt x="3677031" y="643033"/>
                    <a:pt x="3677031" y="639794"/>
                    <a:pt x="3672078" y="635127"/>
                  </a:cubicBezTo>
                  <a:cubicBezTo>
                    <a:pt x="3665601" y="642938"/>
                    <a:pt x="3641789" y="638270"/>
                    <a:pt x="3641027" y="650081"/>
                  </a:cubicBezTo>
                  <a:cubicBezTo>
                    <a:pt x="3628073" y="648748"/>
                    <a:pt x="3632644" y="635413"/>
                    <a:pt x="3623691" y="631317"/>
                  </a:cubicBezTo>
                  <a:cubicBezTo>
                    <a:pt x="3634740" y="620649"/>
                    <a:pt x="3667982" y="625983"/>
                    <a:pt x="3672459" y="610457"/>
                  </a:cubicBezTo>
                  <a:cubicBezTo>
                    <a:pt x="3681508" y="613505"/>
                    <a:pt x="3681413" y="622745"/>
                    <a:pt x="3694271" y="623126"/>
                  </a:cubicBezTo>
                  <a:cubicBezTo>
                    <a:pt x="3687413" y="631698"/>
                    <a:pt x="3689985" y="647033"/>
                    <a:pt x="3671888" y="647509"/>
                  </a:cubicBezTo>
                  <a:close/>
                  <a:moveTo>
                    <a:pt x="3655790" y="548545"/>
                  </a:moveTo>
                  <a:cubicBezTo>
                    <a:pt x="3661601" y="541401"/>
                    <a:pt x="3655314" y="542830"/>
                    <a:pt x="3660458" y="533209"/>
                  </a:cubicBezTo>
                  <a:cubicBezTo>
                    <a:pt x="3675031" y="533495"/>
                    <a:pt x="3664649" y="550735"/>
                    <a:pt x="3673316" y="555022"/>
                  </a:cubicBezTo>
                  <a:cubicBezTo>
                    <a:pt x="3670554" y="562356"/>
                    <a:pt x="3664934" y="546830"/>
                    <a:pt x="3655790" y="548545"/>
                  </a:cubicBezTo>
                  <a:close/>
                  <a:moveTo>
                    <a:pt x="3666744" y="400717"/>
                  </a:moveTo>
                  <a:cubicBezTo>
                    <a:pt x="3664934" y="392906"/>
                    <a:pt x="3705035" y="390144"/>
                    <a:pt x="3701891" y="401193"/>
                  </a:cubicBezTo>
                  <a:cubicBezTo>
                    <a:pt x="3685508" y="394906"/>
                    <a:pt x="3683223" y="407003"/>
                    <a:pt x="3666744" y="400717"/>
                  </a:cubicBezTo>
                  <a:close/>
                  <a:moveTo>
                    <a:pt x="3690938" y="552164"/>
                  </a:moveTo>
                  <a:cubicBezTo>
                    <a:pt x="3696843" y="543782"/>
                    <a:pt x="3714845" y="546354"/>
                    <a:pt x="3726180" y="549593"/>
                  </a:cubicBezTo>
                  <a:cubicBezTo>
                    <a:pt x="3717703" y="559784"/>
                    <a:pt x="3708368" y="551307"/>
                    <a:pt x="3690938" y="552164"/>
                  </a:cubicBezTo>
                  <a:close/>
                  <a:moveTo>
                    <a:pt x="3751898" y="602456"/>
                  </a:moveTo>
                  <a:lnTo>
                    <a:pt x="3729895" y="602171"/>
                  </a:lnTo>
                  <a:cubicBezTo>
                    <a:pt x="3730371" y="593788"/>
                    <a:pt x="3722656" y="595884"/>
                    <a:pt x="3730085" y="589883"/>
                  </a:cubicBezTo>
                  <a:cubicBezTo>
                    <a:pt x="3734372" y="589979"/>
                    <a:pt x="3733419" y="593693"/>
                    <a:pt x="3734372" y="596075"/>
                  </a:cubicBezTo>
                  <a:cubicBezTo>
                    <a:pt x="3742277" y="596551"/>
                    <a:pt x="3743801" y="592455"/>
                    <a:pt x="3751993" y="593217"/>
                  </a:cubicBezTo>
                  <a:cubicBezTo>
                    <a:pt x="3752755" y="589693"/>
                    <a:pt x="3751136" y="587693"/>
                    <a:pt x="3747707" y="586930"/>
                  </a:cubicBezTo>
                  <a:cubicBezTo>
                    <a:pt x="3761899" y="577787"/>
                    <a:pt x="3752564" y="595789"/>
                    <a:pt x="3751898" y="602456"/>
                  </a:cubicBezTo>
                  <a:close/>
                  <a:moveTo>
                    <a:pt x="3764471" y="645795"/>
                  </a:moveTo>
                  <a:cubicBezTo>
                    <a:pt x="3761899" y="642461"/>
                    <a:pt x="3760184" y="636365"/>
                    <a:pt x="3755898" y="627126"/>
                  </a:cubicBezTo>
                  <a:cubicBezTo>
                    <a:pt x="3772948" y="639127"/>
                    <a:pt x="3771614" y="631126"/>
                    <a:pt x="3795522" y="627697"/>
                  </a:cubicBezTo>
                  <a:cubicBezTo>
                    <a:pt x="3797523" y="637318"/>
                    <a:pt x="3784283" y="638556"/>
                    <a:pt x="3777806" y="633603"/>
                  </a:cubicBezTo>
                  <a:cubicBezTo>
                    <a:pt x="3780854" y="643128"/>
                    <a:pt x="3773138" y="644747"/>
                    <a:pt x="3773138" y="652081"/>
                  </a:cubicBezTo>
                  <a:cubicBezTo>
                    <a:pt x="3765042" y="654844"/>
                    <a:pt x="3770757" y="634365"/>
                    <a:pt x="3764471" y="645795"/>
                  </a:cubicBezTo>
                  <a:close/>
                  <a:moveTo>
                    <a:pt x="3786283" y="346996"/>
                  </a:moveTo>
                  <a:cubicBezTo>
                    <a:pt x="3777806" y="335947"/>
                    <a:pt x="3803047" y="330708"/>
                    <a:pt x="3808571" y="325755"/>
                  </a:cubicBezTo>
                  <a:cubicBezTo>
                    <a:pt x="3814572" y="326803"/>
                    <a:pt x="3812096" y="333566"/>
                    <a:pt x="3812762" y="338138"/>
                  </a:cubicBezTo>
                  <a:cubicBezTo>
                    <a:pt x="3799427" y="337756"/>
                    <a:pt x="3790379" y="340519"/>
                    <a:pt x="3786283" y="346996"/>
                  </a:cubicBezTo>
                  <a:close/>
                  <a:moveTo>
                    <a:pt x="3782854" y="593598"/>
                  </a:moveTo>
                  <a:cubicBezTo>
                    <a:pt x="3790283" y="587597"/>
                    <a:pt x="3782473" y="589693"/>
                    <a:pt x="3783044" y="581216"/>
                  </a:cubicBezTo>
                  <a:lnTo>
                    <a:pt x="3800666" y="581501"/>
                  </a:lnTo>
                  <a:cubicBezTo>
                    <a:pt x="3777425" y="592455"/>
                    <a:pt x="3818573" y="589026"/>
                    <a:pt x="3804761" y="600075"/>
                  </a:cubicBezTo>
                  <a:cubicBezTo>
                    <a:pt x="3799523" y="596551"/>
                    <a:pt x="3796856" y="591217"/>
                    <a:pt x="3782854" y="593598"/>
                  </a:cubicBezTo>
                  <a:close/>
                  <a:moveTo>
                    <a:pt x="3817525" y="631126"/>
                  </a:moveTo>
                  <a:cubicBezTo>
                    <a:pt x="3801713" y="635508"/>
                    <a:pt x="3822002" y="646652"/>
                    <a:pt x="3799713" y="646271"/>
                  </a:cubicBezTo>
                  <a:cubicBezTo>
                    <a:pt x="3798856" y="636365"/>
                    <a:pt x="3807714" y="633317"/>
                    <a:pt x="3804476" y="621697"/>
                  </a:cubicBezTo>
                  <a:cubicBezTo>
                    <a:pt x="3820859" y="625221"/>
                    <a:pt x="3817144" y="614267"/>
                    <a:pt x="3830955" y="615887"/>
                  </a:cubicBezTo>
                  <a:cubicBezTo>
                    <a:pt x="3817906" y="622459"/>
                    <a:pt x="3844957" y="644080"/>
                    <a:pt x="3817334" y="643414"/>
                  </a:cubicBezTo>
                  <a:cubicBezTo>
                    <a:pt x="3810095" y="637222"/>
                    <a:pt x="3817811" y="639604"/>
                    <a:pt x="3817525" y="631126"/>
                  </a:cubicBezTo>
                  <a:close/>
                  <a:moveTo>
                    <a:pt x="3829431" y="406241"/>
                  </a:moveTo>
                  <a:cubicBezTo>
                    <a:pt x="3835241" y="415100"/>
                    <a:pt x="3840766" y="398240"/>
                    <a:pt x="3851529" y="400431"/>
                  </a:cubicBezTo>
                  <a:cubicBezTo>
                    <a:pt x="3844957" y="412051"/>
                    <a:pt x="3871151" y="401288"/>
                    <a:pt x="3864578" y="412909"/>
                  </a:cubicBezTo>
                  <a:cubicBezTo>
                    <a:pt x="3849243" y="407099"/>
                    <a:pt x="3831622" y="411861"/>
                    <a:pt x="3842481" y="424910"/>
                  </a:cubicBezTo>
                  <a:cubicBezTo>
                    <a:pt x="3829336" y="420624"/>
                    <a:pt x="3818477" y="414718"/>
                    <a:pt x="3811905" y="405955"/>
                  </a:cubicBezTo>
                  <a:cubicBezTo>
                    <a:pt x="3831336" y="410623"/>
                    <a:pt x="3823526" y="395668"/>
                    <a:pt x="3838480" y="397097"/>
                  </a:cubicBezTo>
                  <a:cubicBezTo>
                    <a:pt x="3838575" y="402336"/>
                    <a:pt x="3834956" y="405003"/>
                    <a:pt x="3829431" y="406241"/>
                  </a:cubicBezTo>
                  <a:close/>
                  <a:moveTo>
                    <a:pt x="3862197" y="588645"/>
                  </a:moveTo>
                  <a:cubicBezTo>
                    <a:pt x="3857530" y="590836"/>
                    <a:pt x="3861626" y="597980"/>
                    <a:pt x="3853148" y="603885"/>
                  </a:cubicBezTo>
                  <a:cubicBezTo>
                    <a:pt x="3841814" y="595408"/>
                    <a:pt x="3839813" y="607505"/>
                    <a:pt x="3826669" y="606647"/>
                  </a:cubicBezTo>
                  <a:cubicBezTo>
                    <a:pt x="3824764" y="603885"/>
                    <a:pt x="3822859" y="601123"/>
                    <a:pt x="3817906" y="600361"/>
                  </a:cubicBezTo>
                  <a:cubicBezTo>
                    <a:pt x="3825621" y="589312"/>
                    <a:pt x="3856863" y="595313"/>
                    <a:pt x="3857816" y="579310"/>
                  </a:cubicBezTo>
                  <a:cubicBezTo>
                    <a:pt x="3872294" y="581692"/>
                    <a:pt x="3885914" y="584740"/>
                    <a:pt x="3901726" y="586073"/>
                  </a:cubicBezTo>
                  <a:cubicBezTo>
                    <a:pt x="3901821" y="590645"/>
                    <a:pt x="3875532" y="590169"/>
                    <a:pt x="3897249" y="592169"/>
                  </a:cubicBezTo>
                  <a:cubicBezTo>
                    <a:pt x="3891153" y="604266"/>
                    <a:pt x="3865626" y="601313"/>
                    <a:pt x="3862197" y="588645"/>
                  </a:cubicBezTo>
                  <a:close/>
                  <a:moveTo>
                    <a:pt x="3825526" y="372237"/>
                  </a:moveTo>
                  <a:cubicBezTo>
                    <a:pt x="3825716" y="363855"/>
                    <a:pt x="3846386" y="365284"/>
                    <a:pt x="3852006" y="369570"/>
                  </a:cubicBezTo>
                  <a:cubicBezTo>
                    <a:pt x="3851339" y="376333"/>
                    <a:pt x="3833336" y="370522"/>
                    <a:pt x="3825526" y="372237"/>
                  </a:cubicBezTo>
                  <a:close/>
                  <a:moveTo>
                    <a:pt x="3838956" y="677704"/>
                  </a:moveTo>
                  <a:cubicBezTo>
                    <a:pt x="3839528" y="669798"/>
                    <a:pt x="3853720" y="671798"/>
                    <a:pt x="3865436" y="671893"/>
                  </a:cubicBezTo>
                  <a:cubicBezTo>
                    <a:pt x="3864293" y="683419"/>
                    <a:pt x="3849719" y="680371"/>
                    <a:pt x="3838956" y="677704"/>
                  </a:cubicBezTo>
                  <a:close/>
                  <a:moveTo>
                    <a:pt x="3839623" y="631508"/>
                  </a:moveTo>
                  <a:cubicBezTo>
                    <a:pt x="3837813" y="625030"/>
                    <a:pt x="3842766" y="623411"/>
                    <a:pt x="3844195" y="619220"/>
                  </a:cubicBezTo>
                  <a:cubicBezTo>
                    <a:pt x="3850005" y="620363"/>
                    <a:pt x="3851053" y="624745"/>
                    <a:pt x="3857339" y="625602"/>
                  </a:cubicBezTo>
                  <a:cubicBezTo>
                    <a:pt x="3857816" y="617220"/>
                    <a:pt x="3850100" y="619316"/>
                    <a:pt x="3857530" y="613220"/>
                  </a:cubicBezTo>
                  <a:cubicBezTo>
                    <a:pt x="3872770" y="615982"/>
                    <a:pt x="3876199" y="607790"/>
                    <a:pt x="3883914" y="613601"/>
                  </a:cubicBezTo>
                  <a:cubicBezTo>
                    <a:pt x="3876770" y="625316"/>
                    <a:pt x="3876866" y="617125"/>
                    <a:pt x="3883724" y="629031"/>
                  </a:cubicBezTo>
                  <a:cubicBezTo>
                    <a:pt x="3863912" y="633222"/>
                    <a:pt x="3856387" y="627602"/>
                    <a:pt x="3839623" y="631508"/>
                  </a:cubicBezTo>
                  <a:close/>
                  <a:moveTo>
                    <a:pt x="3902393" y="543020"/>
                  </a:moveTo>
                  <a:cubicBezTo>
                    <a:pt x="3914394" y="545401"/>
                    <a:pt x="3911346" y="537020"/>
                    <a:pt x="3920109" y="537115"/>
                  </a:cubicBezTo>
                  <a:cubicBezTo>
                    <a:pt x="3920966" y="530447"/>
                    <a:pt x="3904488" y="535496"/>
                    <a:pt x="3898106" y="533781"/>
                  </a:cubicBezTo>
                  <a:cubicBezTo>
                    <a:pt x="3894201" y="522351"/>
                    <a:pt x="3921443" y="528542"/>
                    <a:pt x="3924586" y="531019"/>
                  </a:cubicBezTo>
                  <a:cubicBezTo>
                    <a:pt x="3916299" y="542734"/>
                    <a:pt x="3926967" y="544735"/>
                    <a:pt x="3942017" y="540544"/>
                  </a:cubicBezTo>
                  <a:cubicBezTo>
                    <a:pt x="3942398" y="550069"/>
                    <a:pt x="3928015" y="549116"/>
                    <a:pt x="3932968" y="561975"/>
                  </a:cubicBezTo>
                  <a:cubicBezTo>
                    <a:pt x="3927253" y="556451"/>
                    <a:pt x="3907917" y="544544"/>
                    <a:pt x="3906584" y="561594"/>
                  </a:cubicBezTo>
                  <a:cubicBezTo>
                    <a:pt x="3891153" y="540163"/>
                    <a:pt x="3891915" y="574167"/>
                    <a:pt x="3880294" y="551974"/>
                  </a:cubicBezTo>
                  <a:cubicBezTo>
                    <a:pt x="3874865" y="553212"/>
                    <a:pt x="3871246" y="555784"/>
                    <a:pt x="3871341" y="561118"/>
                  </a:cubicBezTo>
                  <a:cubicBezTo>
                    <a:pt x="3863721" y="558260"/>
                    <a:pt x="3856101" y="555212"/>
                    <a:pt x="3858387" y="545497"/>
                  </a:cubicBezTo>
                  <a:cubicBezTo>
                    <a:pt x="3866007" y="552069"/>
                    <a:pt x="3882009" y="545973"/>
                    <a:pt x="3871627" y="539496"/>
                  </a:cubicBezTo>
                  <a:cubicBezTo>
                    <a:pt x="3873532" y="540925"/>
                    <a:pt x="3892582" y="540544"/>
                    <a:pt x="3902393" y="543020"/>
                  </a:cubicBezTo>
                  <a:close/>
                  <a:moveTo>
                    <a:pt x="3863245" y="511588"/>
                  </a:moveTo>
                  <a:cubicBezTo>
                    <a:pt x="3866198" y="506444"/>
                    <a:pt x="3873437" y="509778"/>
                    <a:pt x="3872008" y="514826"/>
                  </a:cubicBezTo>
                  <a:cubicBezTo>
                    <a:pt x="3878961" y="513588"/>
                    <a:pt x="3875913" y="505206"/>
                    <a:pt x="3889724" y="508921"/>
                  </a:cubicBezTo>
                  <a:cubicBezTo>
                    <a:pt x="3891058" y="516064"/>
                    <a:pt x="3888867" y="520732"/>
                    <a:pt x="3885152" y="524256"/>
                  </a:cubicBezTo>
                  <a:lnTo>
                    <a:pt x="3872008" y="524066"/>
                  </a:lnTo>
                  <a:cubicBezTo>
                    <a:pt x="3865817" y="522065"/>
                    <a:pt x="3871341" y="512159"/>
                    <a:pt x="3863245" y="511588"/>
                  </a:cubicBezTo>
                  <a:close/>
                  <a:moveTo>
                    <a:pt x="3882676" y="376142"/>
                  </a:moveTo>
                  <a:cubicBezTo>
                    <a:pt x="3886486" y="372618"/>
                    <a:pt x="3888581" y="367951"/>
                    <a:pt x="3887343" y="360807"/>
                  </a:cubicBezTo>
                  <a:cubicBezTo>
                    <a:pt x="3896582" y="359664"/>
                    <a:pt x="3898964" y="363093"/>
                    <a:pt x="3904869" y="364141"/>
                  </a:cubicBezTo>
                  <a:cubicBezTo>
                    <a:pt x="3900107" y="372809"/>
                    <a:pt x="3887343" y="367665"/>
                    <a:pt x="3895916" y="379381"/>
                  </a:cubicBezTo>
                  <a:cubicBezTo>
                    <a:pt x="3892296" y="377762"/>
                    <a:pt x="3888772" y="376142"/>
                    <a:pt x="3882676" y="376142"/>
                  </a:cubicBezTo>
                  <a:close/>
                  <a:moveTo>
                    <a:pt x="3883914" y="610552"/>
                  </a:moveTo>
                  <a:cubicBezTo>
                    <a:pt x="3885057" y="605218"/>
                    <a:pt x="3891534" y="603695"/>
                    <a:pt x="3901631" y="604647"/>
                  </a:cubicBezTo>
                  <a:cubicBezTo>
                    <a:pt x="3900964" y="610172"/>
                    <a:pt x="3906965" y="611314"/>
                    <a:pt x="3905917" y="617030"/>
                  </a:cubicBezTo>
                  <a:cubicBezTo>
                    <a:pt x="3891725" y="619506"/>
                    <a:pt x="3892296" y="611981"/>
                    <a:pt x="3883914" y="610552"/>
                  </a:cubicBezTo>
                  <a:close/>
                  <a:moveTo>
                    <a:pt x="3891248" y="391668"/>
                  </a:moveTo>
                  <a:cubicBezTo>
                    <a:pt x="3902583" y="378619"/>
                    <a:pt x="3936587" y="388620"/>
                    <a:pt x="3935159" y="398526"/>
                  </a:cubicBezTo>
                  <a:cubicBezTo>
                    <a:pt x="3916490" y="401002"/>
                    <a:pt x="3910298" y="395002"/>
                    <a:pt x="3904488" y="388810"/>
                  </a:cubicBezTo>
                  <a:cubicBezTo>
                    <a:pt x="3900869" y="390430"/>
                    <a:pt x="3897344" y="391954"/>
                    <a:pt x="3891248" y="391668"/>
                  </a:cubicBezTo>
                  <a:close/>
                  <a:moveTo>
                    <a:pt x="3896773" y="632365"/>
                  </a:moveTo>
                  <a:cubicBezTo>
                    <a:pt x="3883628" y="630174"/>
                    <a:pt x="3901059" y="625888"/>
                    <a:pt x="3896963" y="619982"/>
                  </a:cubicBezTo>
                  <a:cubicBezTo>
                    <a:pt x="3908203" y="620554"/>
                    <a:pt x="3919633" y="620935"/>
                    <a:pt x="3918871" y="629602"/>
                  </a:cubicBezTo>
                  <a:cubicBezTo>
                    <a:pt x="3911727" y="630364"/>
                    <a:pt x="3911346" y="626555"/>
                    <a:pt x="3905726" y="626364"/>
                  </a:cubicBezTo>
                  <a:cubicBezTo>
                    <a:pt x="3901726" y="627602"/>
                    <a:pt x="3897821" y="628936"/>
                    <a:pt x="3896773" y="632365"/>
                  </a:cubicBezTo>
                  <a:close/>
                  <a:moveTo>
                    <a:pt x="3898487" y="509016"/>
                  </a:moveTo>
                  <a:cubicBezTo>
                    <a:pt x="3911918" y="513017"/>
                    <a:pt x="3912394" y="518255"/>
                    <a:pt x="3902678" y="524542"/>
                  </a:cubicBezTo>
                  <a:cubicBezTo>
                    <a:pt x="3891439" y="524066"/>
                    <a:pt x="3892391" y="512826"/>
                    <a:pt x="3898487" y="509016"/>
                  </a:cubicBezTo>
                  <a:close/>
                  <a:moveTo>
                    <a:pt x="3905345" y="327184"/>
                  </a:moveTo>
                  <a:cubicBezTo>
                    <a:pt x="3930873" y="325564"/>
                    <a:pt x="3905155" y="311182"/>
                    <a:pt x="3901345" y="299371"/>
                  </a:cubicBezTo>
                  <a:cubicBezTo>
                    <a:pt x="3916680" y="303181"/>
                    <a:pt x="3931444" y="307467"/>
                    <a:pt x="3949637" y="309372"/>
                  </a:cubicBezTo>
                  <a:cubicBezTo>
                    <a:pt x="3955256" y="308705"/>
                    <a:pt x="3955542" y="300228"/>
                    <a:pt x="3949732" y="300133"/>
                  </a:cubicBezTo>
                  <a:cubicBezTo>
                    <a:pt x="3950780" y="295656"/>
                    <a:pt x="3962876" y="299275"/>
                    <a:pt x="3962972" y="294132"/>
                  </a:cubicBezTo>
                  <a:cubicBezTo>
                    <a:pt x="3965448" y="299371"/>
                    <a:pt x="3981164" y="316897"/>
                    <a:pt x="3980498" y="297466"/>
                  </a:cubicBezTo>
                  <a:cubicBezTo>
                    <a:pt x="3998024" y="301657"/>
                    <a:pt x="3979259" y="303847"/>
                    <a:pt x="3980307" y="312896"/>
                  </a:cubicBezTo>
                  <a:cubicBezTo>
                    <a:pt x="3981450" y="319373"/>
                    <a:pt x="3992118" y="308610"/>
                    <a:pt x="3997833" y="316230"/>
                  </a:cubicBezTo>
                  <a:cubicBezTo>
                    <a:pt x="3999548" y="310991"/>
                    <a:pt x="3994499" y="310420"/>
                    <a:pt x="3989165" y="309943"/>
                  </a:cubicBezTo>
                  <a:cubicBezTo>
                    <a:pt x="3992975" y="305371"/>
                    <a:pt x="4003358" y="305657"/>
                    <a:pt x="4011168" y="304133"/>
                  </a:cubicBezTo>
                  <a:cubicBezTo>
                    <a:pt x="4009168" y="322326"/>
                    <a:pt x="3983736" y="323659"/>
                    <a:pt x="3962495" y="328041"/>
                  </a:cubicBezTo>
                  <a:cubicBezTo>
                    <a:pt x="3964781" y="330517"/>
                    <a:pt x="3967067" y="333089"/>
                    <a:pt x="3966782" y="337375"/>
                  </a:cubicBezTo>
                  <a:cubicBezTo>
                    <a:pt x="3972116" y="341947"/>
                    <a:pt x="3983546" y="342329"/>
                    <a:pt x="3988689" y="346900"/>
                  </a:cubicBezTo>
                  <a:cubicBezTo>
                    <a:pt x="3970973" y="356806"/>
                    <a:pt x="3953923" y="340042"/>
                    <a:pt x="3958209" y="324898"/>
                  </a:cubicBezTo>
                  <a:cubicBezTo>
                    <a:pt x="3962114" y="322612"/>
                    <a:pt x="3968210" y="321755"/>
                    <a:pt x="3975831" y="322040"/>
                  </a:cubicBezTo>
                  <a:cubicBezTo>
                    <a:pt x="3974306" y="318040"/>
                    <a:pt x="3968210" y="317087"/>
                    <a:pt x="3967163" y="312706"/>
                  </a:cubicBezTo>
                  <a:cubicBezTo>
                    <a:pt x="3962876" y="324136"/>
                    <a:pt x="3937826" y="320612"/>
                    <a:pt x="3923062" y="324326"/>
                  </a:cubicBezTo>
                  <a:cubicBezTo>
                    <a:pt x="3925919" y="327565"/>
                    <a:pt x="3933158" y="327660"/>
                    <a:pt x="3931730" y="333756"/>
                  </a:cubicBezTo>
                  <a:cubicBezTo>
                    <a:pt x="3936873" y="333375"/>
                    <a:pt x="3935540" y="328136"/>
                    <a:pt x="3936302" y="324612"/>
                  </a:cubicBezTo>
                  <a:cubicBezTo>
                    <a:pt x="3945446" y="323469"/>
                    <a:pt x="3947922" y="326898"/>
                    <a:pt x="3953828" y="327946"/>
                  </a:cubicBezTo>
                  <a:cubicBezTo>
                    <a:pt x="3945922" y="319754"/>
                    <a:pt x="3938969" y="347377"/>
                    <a:pt x="3953732" y="337185"/>
                  </a:cubicBezTo>
                  <a:cubicBezTo>
                    <a:pt x="3935635" y="349567"/>
                    <a:pt x="3923538" y="339662"/>
                    <a:pt x="3905345" y="327184"/>
                  </a:cubicBezTo>
                  <a:close/>
                  <a:moveTo>
                    <a:pt x="3904679" y="373380"/>
                  </a:moveTo>
                  <a:cubicBezTo>
                    <a:pt x="3907060" y="370999"/>
                    <a:pt x="3909346" y="368427"/>
                    <a:pt x="3909156" y="364236"/>
                  </a:cubicBezTo>
                  <a:cubicBezTo>
                    <a:pt x="3920776" y="363474"/>
                    <a:pt x="3920395" y="370808"/>
                    <a:pt x="3922205" y="376714"/>
                  </a:cubicBezTo>
                  <a:cubicBezTo>
                    <a:pt x="3913061" y="377857"/>
                    <a:pt x="3910584" y="374428"/>
                    <a:pt x="3904679" y="373380"/>
                  </a:cubicBezTo>
                  <a:close/>
                  <a:moveTo>
                    <a:pt x="3910870" y="240887"/>
                  </a:moveTo>
                  <a:cubicBezTo>
                    <a:pt x="3909632" y="235458"/>
                    <a:pt x="3928110" y="230314"/>
                    <a:pt x="3924014" y="241078"/>
                  </a:cubicBezTo>
                  <a:cubicBezTo>
                    <a:pt x="3927634" y="240506"/>
                    <a:pt x="3928396" y="238030"/>
                    <a:pt x="3932873" y="238125"/>
                  </a:cubicBezTo>
                  <a:cubicBezTo>
                    <a:pt x="3935063" y="228505"/>
                    <a:pt x="3921919" y="229267"/>
                    <a:pt x="3915442" y="225552"/>
                  </a:cubicBezTo>
                  <a:cubicBezTo>
                    <a:pt x="3921919" y="216503"/>
                    <a:pt x="3932492" y="229934"/>
                    <a:pt x="3946208" y="226028"/>
                  </a:cubicBezTo>
                  <a:cubicBezTo>
                    <a:pt x="3938111" y="243650"/>
                    <a:pt x="3961924" y="234696"/>
                    <a:pt x="3963638" y="238601"/>
                  </a:cubicBezTo>
                  <a:cubicBezTo>
                    <a:pt x="3960971" y="251555"/>
                    <a:pt x="3921252" y="242506"/>
                    <a:pt x="3910870" y="240887"/>
                  </a:cubicBezTo>
                  <a:close/>
                  <a:moveTo>
                    <a:pt x="3923633" y="605028"/>
                  </a:moveTo>
                  <a:cubicBezTo>
                    <a:pt x="3922395" y="592741"/>
                    <a:pt x="3944112" y="597027"/>
                    <a:pt x="3945922" y="586835"/>
                  </a:cubicBezTo>
                  <a:cubicBezTo>
                    <a:pt x="3965258" y="588740"/>
                    <a:pt x="3960400" y="588074"/>
                    <a:pt x="3976688" y="590359"/>
                  </a:cubicBezTo>
                  <a:cubicBezTo>
                    <a:pt x="3972592" y="601504"/>
                    <a:pt x="3963638" y="592074"/>
                    <a:pt x="3950208" y="593026"/>
                  </a:cubicBezTo>
                  <a:cubicBezTo>
                    <a:pt x="3947065" y="601218"/>
                    <a:pt x="3959257" y="599122"/>
                    <a:pt x="3963353" y="602456"/>
                  </a:cubicBezTo>
                  <a:cubicBezTo>
                    <a:pt x="3950113" y="608362"/>
                    <a:pt x="3935825" y="602171"/>
                    <a:pt x="3923633" y="605028"/>
                  </a:cubicBezTo>
                  <a:close/>
                  <a:moveTo>
                    <a:pt x="3919061" y="617220"/>
                  </a:moveTo>
                  <a:cubicBezTo>
                    <a:pt x="3899916" y="608362"/>
                    <a:pt x="3918299" y="590264"/>
                    <a:pt x="3910775" y="577025"/>
                  </a:cubicBezTo>
                  <a:cubicBezTo>
                    <a:pt x="3915061" y="577120"/>
                    <a:pt x="3914108" y="580834"/>
                    <a:pt x="3915061" y="583216"/>
                  </a:cubicBezTo>
                  <a:cubicBezTo>
                    <a:pt x="3922967" y="583692"/>
                    <a:pt x="3924395" y="579596"/>
                    <a:pt x="3932682" y="580454"/>
                  </a:cubicBezTo>
                  <a:cubicBezTo>
                    <a:pt x="3929920" y="583121"/>
                    <a:pt x="3927253" y="585883"/>
                    <a:pt x="3932587" y="586645"/>
                  </a:cubicBezTo>
                  <a:cubicBezTo>
                    <a:pt x="3911441" y="591312"/>
                    <a:pt x="3926396" y="606552"/>
                    <a:pt x="3919061" y="617220"/>
                  </a:cubicBezTo>
                  <a:close/>
                  <a:moveTo>
                    <a:pt x="3912965" y="410527"/>
                  </a:moveTo>
                  <a:cubicBezTo>
                    <a:pt x="3915251" y="400145"/>
                    <a:pt x="3936016" y="404908"/>
                    <a:pt x="3930491" y="417005"/>
                  </a:cubicBezTo>
                  <a:cubicBezTo>
                    <a:pt x="3924014" y="415290"/>
                    <a:pt x="3919442" y="412242"/>
                    <a:pt x="3912965" y="410527"/>
                  </a:cubicBezTo>
                  <a:close/>
                  <a:moveTo>
                    <a:pt x="3929444" y="500253"/>
                  </a:moveTo>
                  <a:cubicBezTo>
                    <a:pt x="3928206" y="492157"/>
                    <a:pt x="3935635" y="490252"/>
                    <a:pt x="3947160" y="491204"/>
                  </a:cubicBezTo>
                  <a:cubicBezTo>
                    <a:pt x="3948398" y="499396"/>
                    <a:pt x="3940874" y="501301"/>
                    <a:pt x="3929444" y="500253"/>
                  </a:cubicBezTo>
                  <a:close/>
                  <a:moveTo>
                    <a:pt x="3945541" y="611505"/>
                  </a:moveTo>
                  <a:cubicBezTo>
                    <a:pt x="3964972" y="619506"/>
                    <a:pt x="3966496" y="601027"/>
                    <a:pt x="3989642" y="602933"/>
                  </a:cubicBezTo>
                  <a:cubicBezTo>
                    <a:pt x="3989356" y="608171"/>
                    <a:pt x="3992785" y="610934"/>
                    <a:pt x="3998309" y="612267"/>
                  </a:cubicBezTo>
                  <a:cubicBezTo>
                    <a:pt x="3988213" y="616934"/>
                    <a:pt x="3989927" y="618649"/>
                    <a:pt x="3993737" y="627697"/>
                  </a:cubicBezTo>
                  <a:cubicBezTo>
                    <a:pt x="3982593" y="630650"/>
                    <a:pt x="3968401" y="637318"/>
                    <a:pt x="3962876" y="627221"/>
                  </a:cubicBezTo>
                  <a:cubicBezTo>
                    <a:pt x="3957257" y="627793"/>
                    <a:pt x="3956971" y="636270"/>
                    <a:pt x="3962781" y="636460"/>
                  </a:cubicBezTo>
                  <a:cubicBezTo>
                    <a:pt x="3947732" y="646462"/>
                    <a:pt x="3934206" y="629507"/>
                    <a:pt x="3932206" y="620554"/>
                  </a:cubicBezTo>
                  <a:cubicBezTo>
                    <a:pt x="3953923" y="621887"/>
                    <a:pt x="3946684" y="626745"/>
                    <a:pt x="3945541" y="611505"/>
                  </a:cubicBezTo>
                  <a:close/>
                  <a:moveTo>
                    <a:pt x="3933635" y="515684"/>
                  </a:moveTo>
                  <a:cubicBezTo>
                    <a:pt x="3937826" y="507587"/>
                    <a:pt x="3963924" y="504920"/>
                    <a:pt x="3968973" y="506921"/>
                  </a:cubicBezTo>
                  <a:cubicBezTo>
                    <a:pt x="3960971" y="512635"/>
                    <a:pt x="3952589" y="518065"/>
                    <a:pt x="3933635" y="515684"/>
                  </a:cubicBezTo>
                  <a:close/>
                  <a:moveTo>
                    <a:pt x="3939635" y="389382"/>
                  </a:moveTo>
                  <a:cubicBezTo>
                    <a:pt x="3956781" y="375856"/>
                    <a:pt x="3962210" y="394240"/>
                    <a:pt x="3970211" y="405289"/>
                  </a:cubicBezTo>
                  <a:cubicBezTo>
                    <a:pt x="3955828" y="402812"/>
                    <a:pt x="3955637" y="390716"/>
                    <a:pt x="3939635" y="389382"/>
                  </a:cubicBezTo>
                  <a:close/>
                  <a:moveTo>
                    <a:pt x="3959638" y="546926"/>
                  </a:moveTo>
                  <a:cubicBezTo>
                    <a:pt x="3948589" y="536829"/>
                    <a:pt x="3977831" y="534162"/>
                    <a:pt x="3990594" y="538163"/>
                  </a:cubicBezTo>
                  <a:cubicBezTo>
                    <a:pt x="3984022" y="545401"/>
                    <a:pt x="3981260" y="543782"/>
                    <a:pt x="3986022" y="553498"/>
                  </a:cubicBezTo>
                  <a:cubicBezTo>
                    <a:pt x="3976497" y="553498"/>
                    <a:pt x="3965067" y="539496"/>
                    <a:pt x="3959638" y="546926"/>
                  </a:cubicBezTo>
                  <a:close/>
                  <a:moveTo>
                    <a:pt x="3980402" y="642842"/>
                  </a:moveTo>
                  <a:cubicBezTo>
                    <a:pt x="3981450" y="649224"/>
                    <a:pt x="3999738" y="643985"/>
                    <a:pt x="4002405" y="649319"/>
                  </a:cubicBezTo>
                  <a:cubicBezTo>
                    <a:pt x="3999262" y="660559"/>
                    <a:pt x="3984879" y="648462"/>
                    <a:pt x="3967163" y="651891"/>
                  </a:cubicBezTo>
                  <a:cubicBezTo>
                    <a:pt x="3975735" y="647700"/>
                    <a:pt x="3980307" y="640651"/>
                    <a:pt x="3985069" y="633698"/>
                  </a:cubicBezTo>
                  <a:cubicBezTo>
                    <a:pt x="3995642" y="634175"/>
                    <a:pt x="3985736" y="643890"/>
                    <a:pt x="3980402" y="642842"/>
                  </a:cubicBezTo>
                  <a:close/>
                  <a:moveTo>
                    <a:pt x="3981260" y="571976"/>
                  </a:moveTo>
                  <a:cubicBezTo>
                    <a:pt x="3991832" y="575024"/>
                    <a:pt x="3999071" y="580263"/>
                    <a:pt x="4003072" y="587693"/>
                  </a:cubicBezTo>
                  <a:cubicBezTo>
                    <a:pt x="3992880" y="593693"/>
                    <a:pt x="3978974" y="583692"/>
                    <a:pt x="3981260" y="571976"/>
                  </a:cubicBezTo>
                  <a:close/>
                  <a:moveTo>
                    <a:pt x="3999643" y="516731"/>
                  </a:moveTo>
                  <a:lnTo>
                    <a:pt x="3999738" y="507492"/>
                  </a:lnTo>
                  <a:cubicBezTo>
                    <a:pt x="4013931" y="511302"/>
                    <a:pt x="4026980" y="498443"/>
                    <a:pt x="4034981" y="508063"/>
                  </a:cubicBezTo>
                  <a:cubicBezTo>
                    <a:pt x="4032028" y="515112"/>
                    <a:pt x="4021265" y="516350"/>
                    <a:pt x="3999643" y="516731"/>
                  </a:cubicBezTo>
                  <a:close/>
                  <a:moveTo>
                    <a:pt x="4002500" y="637032"/>
                  </a:moveTo>
                  <a:cubicBezTo>
                    <a:pt x="4011263" y="635032"/>
                    <a:pt x="3999929" y="618649"/>
                    <a:pt x="4015931" y="621792"/>
                  </a:cubicBezTo>
                  <a:cubicBezTo>
                    <a:pt x="4016598" y="630650"/>
                    <a:pt x="4016216" y="638651"/>
                    <a:pt x="4002500" y="637032"/>
                  </a:cubicBezTo>
                  <a:close/>
                  <a:moveTo>
                    <a:pt x="4033266" y="637508"/>
                  </a:moveTo>
                  <a:cubicBezTo>
                    <a:pt x="4029551" y="646176"/>
                    <a:pt x="4039362" y="645605"/>
                    <a:pt x="4037457" y="653034"/>
                  </a:cubicBezTo>
                  <a:cubicBezTo>
                    <a:pt x="4021646" y="654368"/>
                    <a:pt x="4011549" y="636175"/>
                    <a:pt x="4033266" y="637508"/>
                  </a:cubicBezTo>
                  <a:close/>
                  <a:moveTo>
                    <a:pt x="4025741" y="538639"/>
                  </a:moveTo>
                  <a:cubicBezTo>
                    <a:pt x="4047935" y="541496"/>
                    <a:pt x="4044982" y="525875"/>
                    <a:pt x="4065556" y="520732"/>
                  </a:cubicBezTo>
                  <a:cubicBezTo>
                    <a:pt x="4072319" y="530257"/>
                    <a:pt x="4047935" y="540068"/>
                    <a:pt x="4038791" y="548068"/>
                  </a:cubicBezTo>
                  <a:cubicBezTo>
                    <a:pt x="4028694" y="548926"/>
                    <a:pt x="4034123" y="539210"/>
                    <a:pt x="4025741" y="538639"/>
                  </a:cubicBezTo>
                  <a:close/>
                  <a:moveTo>
                    <a:pt x="4093750" y="385477"/>
                  </a:moveTo>
                  <a:cubicBezTo>
                    <a:pt x="4093845" y="382524"/>
                    <a:pt x="4099179" y="383191"/>
                    <a:pt x="4102608" y="382524"/>
                  </a:cubicBezTo>
                  <a:cubicBezTo>
                    <a:pt x="4099751" y="378333"/>
                    <a:pt x="4093274" y="376618"/>
                    <a:pt x="4085082" y="376047"/>
                  </a:cubicBezTo>
                  <a:cubicBezTo>
                    <a:pt x="4088035" y="371951"/>
                    <a:pt x="4094607" y="370522"/>
                    <a:pt x="4102799" y="370142"/>
                  </a:cubicBezTo>
                  <a:cubicBezTo>
                    <a:pt x="4100132" y="363855"/>
                    <a:pt x="4080606" y="368903"/>
                    <a:pt x="4085368" y="357568"/>
                  </a:cubicBezTo>
                  <a:cubicBezTo>
                    <a:pt x="4081272" y="363093"/>
                    <a:pt x="4064127" y="375095"/>
                    <a:pt x="4071938" y="379000"/>
                  </a:cubicBezTo>
                  <a:cubicBezTo>
                    <a:pt x="4053078" y="388620"/>
                    <a:pt x="4061841" y="353377"/>
                    <a:pt x="4036981" y="356902"/>
                  </a:cubicBezTo>
                  <a:cubicBezTo>
                    <a:pt x="4035171" y="350425"/>
                    <a:pt x="4040029" y="348805"/>
                    <a:pt x="4041553" y="344614"/>
                  </a:cubicBezTo>
                  <a:cubicBezTo>
                    <a:pt x="4052031" y="342233"/>
                    <a:pt x="4061841" y="360235"/>
                    <a:pt x="4063556" y="344996"/>
                  </a:cubicBezTo>
                  <a:cubicBezTo>
                    <a:pt x="4079367" y="353092"/>
                    <a:pt x="4089940" y="345853"/>
                    <a:pt x="4102989" y="354806"/>
                  </a:cubicBezTo>
                  <a:cubicBezTo>
                    <a:pt x="4108133" y="354425"/>
                    <a:pt x="4106799" y="349282"/>
                    <a:pt x="4107466" y="345662"/>
                  </a:cubicBezTo>
                  <a:cubicBezTo>
                    <a:pt x="4122611" y="359759"/>
                    <a:pt x="4171760" y="336518"/>
                    <a:pt x="4182142" y="356045"/>
                  </a:cubicBezTo>
                  <a:cubicBezTo>
                    <a:pt x="4186142" y="343852"/>
                    <a:pt x="4203954" y="353473"/>
                    <a:pt x="4204240" y="344043"/>
                  </a:cubicBezTo>
                  <a:cubicBezTo>
                    <a:pt x="4227291" y="354616"/>
                    <a:pt x="4246912" y="339852"/>
                    <a:pt x="4278916" y="348234"/>
                  </a:cubicBezTo>
                  <a:cubicBezTo>
                    <a:pt x="4278059" y="350710"/>
                    <a:pt x="4274439" y="351282"/>
                    <a:pt x="4274439" y="354330"/>
                  </a:cubicBezTo>
                  <a:cubicBezTo>
                    <a:pt x="4270725" y="353759"/>
                    <a:pt x="4270248" y="355473"/>
                    <a:pt x="4269962" y="357378"/>
                  </a:cubicBezTo>
                  <a:cubicBezTo>
                    <a:pt x="4257961" y="342233"/>
                    <a:pt x="4245483" y="361759"/>
                    <a:pt x="4230338" y="362998"/>
                  </a:cubicBezTo>
                  <a:cubicBezTo>
                    <a:pt x="4222623" y="353949"/>
                    <a:pt x="4182047" y="354139"/>
                    <a:pt x="4168712" y="365093"/>
                  </a:cubicBezTo>
                  <a:cubicBezTo>
                    <a:pt x="4178046" y="364046"/>
                    <a:pt x="4205383" y="362902"/>
                    <a:pt x="4208145" y="381095"/>
                  </a:cubicBezTo>
                  <a:cubicBezTo>
                    <a:pt x="4200240" y="381381"/>
                    <a:pt x="4198906" y="377190"/>
                    <a:pt x="4190619" y="377762"/>
                  </a:cubicBezTo>
                  <a:cubicBezTo>
                    <a:pt x="4192429" y="382619"/>
                    <a:pt x="4204431" y="380619"/>
                    <a:pt x="4199287" y="390239"/>
                  </a:cubicBezTo>
                  <a:cubicBezTo>
                    <a:pt x="4178141" y="391477"/>
                    <a:pt x="4184142" y="373951"/>
                    <a:pt x="4168712" y="371284"/>
                  </a:cubicBezTo>
                  <a:cubicBezTo>
                    <a:pt x="4165092" y="379095"/>
                    <a:pt x="4155948" y="382810"/>
                    <a:pt x="4155281" y="392716"/>
                  </a:cubicBezTo>
                  <a:cubicBezTo>
                    <a:pt x="4144137" y="395859"/>
                    <a:pt x="4134231" y="380809"/>
                    <a:pt x="4150995" y="383381"/>
                  </a:cubicBezTo>
                  <a:cubicBezTo>
                    <a:pt x="4152424" y="377952"/>
                    <a:pt x="4126421" y="377476"/>
                    <a:pt x="4133374" y="386239"/>
                  </a:cubicBezTo>
                  <a:cubicBezTo>
                    <a:pt x="4125849" y="377476"/>
                    <a:pt x="4128040" y="379000"/>
                    <a:pt x="4115943" y="376714"/>
                  </a:cubicBezTo>
                  <a:cubicBezTo>
                    <a:pt x="4108990" y="379952"/>
                    <a:pt x="4106513" y="386429"/>
                    <a:pt x="4093750" y="385477"/>
                  </a:cubicBezTo>
                  <a:close/>
                  <a:moveTo>
                    <a:pt x="4071652" y="388239"/>
                  </a:moveTo>
                  <a:cubicBezTo>
                    <a:pt x="4071652" y="394335"/>
                    <a:pt x="4083558" y="392335"/>
                    <a:pt x="4080319" y="400717"/>
                  </a:cubicBezTo>
                  <a:cubicBezTo>
                    <a:pt x="4071081" y="401955"/>
                    <a:pt x="4068699" y="398431"/>
                    <a:pt x="4062794" y="397383"/>
                  </a:cubicBezTo>
                  <a:cubicBezTo>
                    <a:pt x="4062127" y="389668"/>
                    <a:pt x="4069652" y="387858"/>
                    <a:pt x="4076129" y="385286"/>
                  </a:cubicBezTo>
                  <a:cubicBezTo>
                    <a:pt x="4082891" y="387001"/>
                    <a:pt x="4076319" y="388430"/>
                    <a:pt x="4071652" y="388239"/>
                  </a:cubicBezTo>
                  <a:close/>
                  <a:moveTo>
                    <a:pt x="4064889" y="227743"/>
                  </a:moveTo>
                  <a:cubicBezTo>
                    <a:pt x="4075652" y="209359"/>
                    <a:pt x="4086225" y="238125"/>
                    <a:pt x="4091083" y="243554"/>
                  </a:cubicBezTo>
                  <a:cubicBezTo>
                    <a:pt x="4067270" y="248507"/>
                    <a:pt x="4087082" y="223838"/>
                    <a:pt x="4064889" y="227743"/>
                  </a:cubicBezTo>
                  <a:close/>
                  <a:moveTo>
                    <a:pt x="4065365" y="542354"/>
                  </a:moveTo>
                  <a:cubicBezTo>
                    <a:pt x="4073271" y="541592"/>
                    <a:pt x="4074414" y="545401"/>
                    <a:pt x="4069747" y="545497"/>
                  </a:cubicBezTo>
                  <a:cubicBezTo>
                    <a:pt x="4074986" y="555022"/>
                    <a:pt x="4086606" y="541210"/>
                    <a:pt x="4091750" y="548926"/>
                  </a:cubicBezTo>
                  <a:cubicBezTo>
                    <a:pt x="4087940" y="553402"/>
                    <a:pt x="4080606" y="555403"/>
                    <a:pt x="4069652" y="554736"/>
                  </a:cubicBezTo>
                  <a:cubicBezTo>
                    <a:pt x="4070223" y="549212"/>
                    <a:pt x="4064318" y="548164"/>
                    <a:pt x="4065365" y="542354"/>
                  </a:cubicBezTo>
                  <a:close/>
                  <a:moveTo>
                    <a:pt x="4139375" y="247364"/>
                  </a:moveTo>
                  <a:cubicBezTo>
                    <a:pt x="4140232" y="238030"/>
                    <a:pt x="4165378" y="223933"/>
                    <a:pt x="4165854" y="241554"/>
                  </a:cubicBezTo>
                  <a:cubicBezTo>
                    <a:pt x="4148519" y="237363"/>
                    <a:pt x="4156710" y="251650"/>
                    <a:pt x="4139375" y="247364"/>
                  </a:cubicBezTo>
                  <a:close/>
                  <a:moveTo>
                    <a:pt x="4515803" y="401098"/>
                  </a:moveTo>
                  <a:cubicBezTo>
                    <a:pt x="4517898" y="390811"/>
                    <a:pt x="4532948" y="397002"/>
                    <a:pt x="4542187" y="398431"/>
                  </a:cubicBezTo>
                  <a:cubicBezTo>
                    <a:pt x="4541616" y="405193"/>
                    <a:pt x="4523613" y="399383"/>
                    <a:pt x="4515803" y="401098"/>
                  </a:cubicBezTo>
                  <a:close/>
                </a:path>
              </a:pathLst>
            </a:custGeom>
            <a:grpFill/>
            <a:ln w="7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AFF0A211-7803-45E7-B26B-DB3054DCC9EF}"/>
                </a:ext>
              </a:extLst>
            </p:cNvPr>
            <p:cNvSpPr/>
            <p:nvPr/>
          </p:nvSpPr>
          <p:spPr>
            <a:xfrm flipH="1" flipV="1">
              <a:off x="14423760" y="1612224"/>
              <a:ext cx="3274108" cy="885825"/>
            </a:xfrm>
            <a:custGeom>
              <a:avLst/>
              <a:gdLst>
                <a:gd name="connsiteX0" fmla="*/ 70676 w 4838700"/>
                <a:gd name="connsiteY0" fmla="*/ 423481 h 885825"/>
                <a:gd name="connsiteX1" fmla="*/ 79629 w 4838700"/>
                <a:gd name="connsiteY1" fmla="*/ 425958 h 885825"/>
                <a:gd name="connsiteX2" fmla="*/ 71152 w 4838700"/>
                <a:gd name="connsiteY2" fmla="*/ 429673 h 885825"/>
                <a:gd name="connsiteX3" fmla="*/ 32861 w 4838700"/>
                <a:gd name="connsiteY3" fmla="*/ 430339 h 885825"/>
                <a:gd name="connsiteX4" fmla="*/ 48768 w 4838700"/>
                <a:gd name="connsiteY4" fmla="*/ 521589 h 885825"/>
                <a:gd name="connsiteX5" fmla="*/ 43244 w 4838700"/>
                <a:gd name="connsiteY5" fmla="*/ 531685 h 885825"/>
                <a:gd name="connsiteX6" fmla="*/ 40481 w 4838700"/>
                <a:gd name="connsiteY6" fmla="*/ 544544 h 885825"/>
                <a:gd name="connsiteX7" fmla="*/ 78486 w 4838700"/>
                <a:gd name="connsiteY7" fmla="*/ 527971 h 885825"/>
                <a:gd name="connsiteX8" fmla="*/ 74581 w 4838700"/>
                <a:gd name="connsiteY8" fmla="*/ 548735 h 885825"/>
                <a:gd name="connsiteX9" fmla="*/ 59531 w 4838700"/>
                <a:gd name="connsiteY9" fmla="*/ 560546 h 885825"/>
                <a:gd name="connsiteX10" fmla="*/ 62579 w 4838700"/>
                <a:gd name="connsiteY10" fmla="*/ 572452 h 885825"/>
                <a:gd name="connsiteX11" fmla="*/ 71152 w 4838700"/>
                <a:gd name="connsiteY11" fmla="*/ 578072 h 885825"/>
                <a:gd name="connsiteX12" fmla="*/ 63818 w 4838700"/>
                <a:gd name="connsiteY12" fmla="*/ 594074 h 885825"/>
                <a:gd name="connsiteX13" fmla="*/ 63818 w 4838700"/>
                <a:gd name="connsiteY13" fmla="*/ 613315 h 885825"/>
                <a:gd name="connsiteX14" fmla="*/ 67532 w 4838700"/>
                <a:gd name="connsiteY14" fmla="*/ 652748 h 885825"/>
                <a:gd name="connsiteX15" fmla="*/ 75438 w 4838700"/>
                <a:gd name="connsiteY15" fmla="*/ 658082 h 885825"/>
                <a:gd name="connsiteX16" fmla="*/ 73152 w 4838700"/>
                <a:gd name="connsiteY16" fmla="*/ 686181 h 885825"/>
                <a:gd name="connsiteX17" fmla="*/ 81725 w 4838700"/>
                <a:gd name="connsiteY17" fmla="*/ 685324 h 885825"/>
                <a:gd name="connsiteX18" fmla="*/ 89821 w 4838700"/>
                <a:gd name="connsiteY18" fmla="*/ 681704 h 885825"/>
                <a:gd name="connsiteX19" fmla="*/ 84296 w 4838700"/>
                <a:gd name="connsiteY19" fmla="*/ 697611 h 885825"/>
                <a:gd name="connsiteX20" fmla="*/ 108871 w 4838700"/>
                <a:gd name="connsiteY20" fmla="*/ 726758 h 885825"/>
                <a:gd name="connsiteX21" fmla="*/ 122777 w 4838700"/>
                <a:gd name="connsiteY21" fmla="*/ 716471 h 885825"/>
                <a:gd name="connsiteX22" fmla="*/ 108014 w 4838700"/>
                <a:gd name="connsiteY22" fmla="*/ 714375 h 885825"/>
                <a:gd name="connsiteX23" fmla="*/ 121634 w 4838700"/>
                <a:gd name="connsiteY23" fmla="*/ 701040 h 885825"/>
                <a:gd name="connsiteX24" fmla="*/ 109347 w 4838700"/>
                <a:gd name="connsiteY24" fmla="*/ 700183 h 885825"/>
                <a:gd name="connsiteX25" fmla="*/ 102489 w 4838700"/>
                <a:gd name="connsiteY25" fmla="*/ 696182 h 885825"/>
                <a:gd name="connsiteX26" fmla="*/ 112109 w 4838700"/>
                <a:gd name="connsiteY26" fmla="*/ 692563 h 885825"/>
                <a:gd name="connsiteX27" fmla="*/ 114205 w 4838700"/>
                <a:gd name="connsiteY27" fmla="*/ 687991 h 885825"/>
                <a:gd name="connsiteX28" fmla="*/ 105442 w 4838700"/>
                <a:gd name="connsiteY28" fmla="*/ 677418 h 885825"/>
                <a:gd name="connsiteX29" fmla="*/ 116396 w 4838700"/>
                <a:gd name="connsiteY29" fmla="*/ 673227 h 885825"/>
                <a:gd name="connsiteX30" fmla="*/ 126397 w 4838700"/>
                <a:gd name="connsiteY30" fmla="*/ 671417 h 885825"/>
                <a:gd name="connsiteX31" fmla="*/ 145161 w 4838700"/>
                <a:gd name="connsiteY31" fmla="*/ 672846 h 885825"/>
                <a:gd name="connsiteX32" fmla="*/ 164211 w 4838700"/>
                <a:gd name="connsiteY32" fmla="*/ 677799 h 885825"/>
                <a:gd name="connsiteX33" fmla="*/ 187452 w 4838700"/>
                <a:gd name="connsiteY33" fmla="*/ 681895 h 885825"/>
                <a:gd name="connsiteX34" fmla="*/ 190405 w 4838700"/>
                <a:gd name="connsiteY34" fmla="*/ 695706 h 885825"/>
                <a:gd name="connsiteX35" fmla="*/ 191834 w 4838700"/>
                <a:gd name="connsiteY35" fmla="*/ 696944 h 885825"/>
                <a:gd name="connsiteX36" fmla="*/ 190881 w 4838700"/>
                <a:gd name="connsiteY36" fmla="*/ 699135 h 885825"/>
                <a:gd name="connsiteX37" fmla="*/ 194596 w 4838700"/>
                <a:gd name="connsiteY37" fmla="*/ 725900 h 885825"/>
                <a:gd name="connsiteX38" fmla="*/ 198120 w 4838700"/>
                <a:gd name="connsiteY38" fmla="*/ 751237 h 885825"/>
                <a:gd name="connsiteX39" fmla="*/ 197072 w 4838700"/>
                <a:gd name="connsiteY39" fmla="*/ 752189 h 885825"/>
                <a:gd name="connsiteX40" fmla="*/ 198311 w 4838700"/>
                <a:gd name="connsiteY40" fmla="*/ 752380 h 885825"/>
                <a:gd name="connsiteX41" fmla="*/ 202311 w 4838700"/>
                <a:gd name="connsiteY41" fmla="*/ 757523 h 885825"/>
                <a:gd name="connsiteX42" fmla="*/ 203073 w 4838700"/>
                <a:gd name="connsiteY42" fmla="*/ 760667 h 885825"/>
                <a:gd name="connsiteX43" fmla="*/ 203264 w 4838700"/>
                <a:gd name="connsiteY43" fmla="*/ 766286 h 885825"/>
                <a:gd name="connsiteX44" fmla="*/ 204311 w 4838700"/>
                <a:gd name="connsiteY44" fmla="*/ 776002 h 885825"/>
                <a:gd name="connsiteX45" fmla="*/ 209645 w 4838700"/>
                <a:gd name="connsiteY45" fmla="*/ 812101 h 885825"/>
                <a:gd name="connsiteX46" fmla="*/ 213836 w 4838700"/>
                <a:gd name="connsiteY46" fmla="*/ 823817 h 885825"/>
                <a:gd name="connsiteX47" fmla="*/ 214884 w 4838700"/>
                <a:gd name="connsiteY47" fmla="*/ 826103 h 885825"/>
                <a:gd name="connsiteX48" fmla="*/ 216789 w 4838700"/>
                <a:gd name="connsiteY48" fmla="*/ 828104 h 885825"/>
                <a:gd name="connsiteX49" fmla="*/ 223838 w 4838700"/>
                <a:gd name="connsiteY49" fmla="*/ 830866 h 885825"/>
                <a:gd name="connsiteX50" fmla="*/ 214122 w 4838700"/>
                <a:gd name="connsiteY50" fmla="*/ 788003 h 885825"/>
                <a:gd name="connsiteX51" fmla="*/ 214313 w 4838700"/>
                <a:gd name="connsiteY51" fmla="*/ 764572 h 885825"/>
                <a:gd name="connsiteX52" fmla="*/ 210693 w 4838700"/>
                <a:gd name="connsiteY52" fmla="*/ 753237 h 885825"/>
                <a:gd name="connsiteX53" fmla="*/ 209836 w 4838700"/>
                <a:gd name="connsiteY53" fmla="*/ 738854 h 885825"/>
                <a:gd name="connsiteX54" fmla="*/ 211360 w 4838700"/>
                <a:gd name="connsiteY54" fmla="*/ 738759 h 885825"/>
                <a:gd name="connsiteX55" fmla="*/ 214122 w 4838700"/>
                <a:gd name="connsiteY55" fmla="*/ 738854 h 885825"/>
                <a:gd name="connsiteX56" fmla="*/ 219551 w 4838700"/>
                <a:gd name="connsiteY56" fmla="*/ 739521 h 885825"/>
                <a:gd name="connsiteX57" fmla="*/ 228600 w 4838700"/>
                <a:gd name="connsiteY57" fmla="*/ 742283 h 885825"/>
                <a:gd name="connsiteX58" fmla="*/ 244316 w 4838700"/>
                <a:gd name="connsiteY58" fmla="*/ 749903 h 885825"/>
                <a:gd name="connsiteX59" fmla="*/ 236696 w 4838700"/>
                <a:gd name="connsiteY59" fmla="*/ 759428 h 885825"/>
                <a:gd name="connsiteX60" fmla="*/ 252508 w 4838700"/>
                <a:gd name="connsiteY60" fmla="*/ 755713 h 885825"/>
                <a:gd name="connsiteX61" fmla="*/ 270034 w 4838700"/>
                <a:gd name="connsiteY61" fmla="*/ 810577 h 885825"/>
                <a:gd name="connsiteX62" fmla="*/ 306038 w 4838700"/>
                <a:gd name="connsiteY62" fmla="*/ 846582 h 885825"/>
                <a:gd name="connsiteX63" fmla="*/ 280607 w 4838700"/>
                <a:gd name="connsiteY63" fmla="*/ 766953 h 885825"/>
                <a:gd name="connsiteX64" fmla="*/ 292132 w 4838700"/>
                <a:gd name="connsiteY64" fmla="*/ 751046 h 885825"/>
                <a:gd name="connsiteX65" fmla="*/ 372904 w 4838700"/>
                <a:gd name="connsiteY65" fmla="*/ 852202 h 885825"/>
                <a:gd name="connsiteX66" fmla="*/ 360998 w 4838700"/>
                <a:gd name="connsiteY66" fmla="*/ 821436 h 885825"/>
                <a:gd name="connsiteX67" fmla="*/ 364903 w 4838700"/>
                <a:gd name="connsiteY67" fmla="*/ 790575 h 885825"/>
                <a:gd name="connsiteX68" fmla="*/ 424624 w 4838700"/>
                <a:gd name="connsiteY68" fmla="*/ 836962 h 885825"/>
                <a:gd name="connsiteX69" fmla="*/ 436721 w 4838700"/>
                <a:gd name="connsiteY69" fmla="*/ 834104 h 885825"/>
                <a:gd name="connsiteX70" fmla="*/ 445008 w 4838700"/>
                <a:gd name="connsiteY70" fmla="*/ 815721 h 885825"/>
                <a:gd name="connsiteX71" fmla="*/ 433292 w 4838700"/>
                <a:gd name="connsiteY71" fmla="*/ 784670 h 885825"/>
                <a:gd name="connsiteX72" fmla="*/ 409004 w 4838700"/>
                <a:gd name="connsiteY72" fmla="*/ 781145 h 885825"/>
                <a:gd name="connsiteX73" fmla="*/ 433483 w 4838700"/>
                <a:gd name="connsiteY73" fmla="*/ 775430 h 885825"/>
                <a:gd name="connsiteX74" fmla="*/ 441865 w 4838700"/>
                <a:gd name="connsiteY74" fmla="*/ 760190 h 885825"/>
                <a:gd name="connsiteX75" fmla="*/ 474059 w 4838700"/>
                <a:gd name="connsiteY75" fmla="*/ 782384 h 885825"/>
                <a:gd name="connsiteX76" fmla="*/ 461772 w 4838700"/>
                <a:gd name="connsiteY76" fmla="*/ 788384 h 885825"/>
                <a:gd name="connsiteX77" fmla="*/ 477298 w 4838700"/>
                <a:gd name="connsiteY77" fmla="*/ 819436 h 885825"/>
                <a:gd name="connsiteX78" fmla="*/ 501587 w 4838700"/>
                <a:gd name="connsiteY78" fmla="*/ 816769 h 885825"/>
                <a:gd name="connsiteX79" fmla="*/ 502539 w 4838700"/>
                <a:gd name="connsiteY79" fmla="*/ 782860 h 885825"/>
                <a:gd name="connsiteX80" fmla="*/ 478250 w 4838700"/>
                <a:gd name="connsiteY80" fmla="*/ 779335 h 885825"/>
                <a:gd name="connsiteX81" fmla="*/ 519208 w 4838700"/>
                <a:gd name="connsiteY81" fmla="*/ 774097 h 885825"/>
                <a:gd name="connsiteX82" fmla="*/ 534924 w 4838700"/>
                <a:gd name="connsiteY82" fmla="*/ 796385 h 885825"/>
                <a:gd name="connsiteX83" fmla="*/ 549783 w 4838700"/>
                <a:gd name="connsiteY83" fmla="*/ 840200 h 885825"/>
                <a:gd name="connsiteX84" fmla="*/ 577977 w 4838700"/>
                <a:gd name="connsiteY84" fmla="*/ 847534 h 885825"/>
                <a:gd name="connsiteX85" fmla="*/ 562642 w 4838700"/>
                <a:gd name="connsiteY85" fmla="*/ 822198 h 885825"/>
                <a:gd name="connsiteX86" fmla="*/ 559403 w 4838700"/>
                <a:gd name="connsiteY86" fmla="*/ 800481 h 885825"/>
                <a:gd name="connsiteX87" fmla="*/ 580168 w 4838700"/>
                <a:gd name="connsiteY87" fmla="*/ 795147 h 885825"/>
                <a:gd name="connsiteX88" fmla="*/ 559594 w 4838700"/>
                <a:gd name="connsiteY88" fmla="*/ 794290 h 885825"/>
                <a:gd name="connsiteX89" fmla="*/ 551879 w 4838700"/>
                <a:gd name="connsiteY89" fmla="*/ 781622 h 885825"/>
                <a:gd name="connsiteX90" fmla="*/ 560642 w 4838700"/>
                <a:gd name="connsiteY90" fmla="*/ 766572 h 885825"/>
                <a:gd name="connsiteX91" fmla="*/ 639509 w 4838700"/>
                <a:gd name="connsiteY91" fmla="*/ 844105 h 885825"/>
                <a:gd name="connsiteX92" fmla="*/ 637604 w 4838700"/>
                <a:gd name="connsiteY92" fmla="*/ 800767 h 885825"/>
                <a:gd name="connsiteX93" fmla="*/ 617125 w 4838700"/>
                <a:gd name="connsiteY93" fmla="*/ 796576 h 885825"/>
                <a:gd name="connsiteX94" fmla="*/ 634079 w 4838700"/>
                <a:gd name="connsiteY94" fmla="*/ 788194 h 885825"/>
                <a:gd name="connsiteX95" fmla="*/ 650558 w 4838700"/>
                <a:gd name="connsiteY95" fmla="*/ 792194 h 885825"/>
                <a:gd name="connsiteX96" fmla="*/ 675513 w 4838700"/>
                <a:gd name="connsiteY96" fmla="*/ 793623 h 885825"/>
                <a:gd name="connsiteX97" fmla="*/ 704088 w 4838700"/>
                <a:gd name="connsiteY97" fmla="*/ 804577 h 885825"/>
                <a:gd name="connsiteX98" fmla="*/ 704660 w 4838700"/>
                <a:gd name="connsiteY98" fmla="*/ 795338 h 885825"/>
                <a:gd name="connsiteX99" fmla="*/ 746189 w 4838700"/>
                <a:gd name="connsiteY99" fmla="*/ 800957 h 885825"/>
                <a:gd name="connsiteX100" fmla="*/ 754380 w 4838700"/>
                <a:gd name="connsiteY100" fmla="*/ 804672 h 885825"/>
                <a:gd name="connsiteX101" fmla="*/ 738569 w 4838700"/>
                <a:gd name="connsiteY101" fmla="*/ 788003 h 885825"/>
                <a:gd name="connsiteX102" fmla="*/ 796385 w 4838700"/>
                <a:gd name="connsiteY102" fmla="*/ 807720 h 885825"/>
                <a:gd name="connsiteX103" fmla="*/ 821341 w 4838700"/>
                <a:gd name="connsiteY103" fmla="*/ 812578 h 885825"/>
                <a:gd name="connsiteX104" fmla="*/ 818483 w 4838700"/>
                <a:gd name="connsiteY104" fmla="*/ 793813 h 885825"/>
                <a:gd name="connsiteX105" fmla="*/ 830390 w 4838700"/>
                <a:gd name="connsiteY105" fmla="*/ 804005 h 885825"/>
                <a:gd name="connsiteX106" fmla="*/ 856107 w 4838700"/>
                <a:gd name="connsiteY106" fmla="*/ 799719 h 885825"/>
                <a:gd name="connsiteX107" fmla="*/ 859155 w 4838700"/>
                <a:gd name="connsiteY107" fmla="*/ 815435 h 885825"/>
                <a:gd name="connsiteX108" fmla="*/ 948023 w 4838700"/>
                <a:gd name="connsiteY108" fmla="*/ 826008 h 885825"/>
                <a:gd name="connsiteX109" fmla="*/ 948785 w 4838700"/>
                <a:gd name="connsiteY109" fmla="*/ 816769 h 885825"/>
                <a:gd name="connsiteX110" fmla="*/ 978313 w 4838700"/>
                <a:gd name="connsiteY110" fmla="*/ 822388 h 885825"/>
                <a:gd name="connsiteX111" fmla="*/ 968978 w 4838700"/>
                <a:gd name="connsiteY111" fmla="*/ 830771 h 885825"/>
                <a:gd name="connsiteX112" fmla="*/ 1080230 w 4838700"/>
                <a:gd name="connsiteY112" fmla="*/ 844105 h 885825"/>
                <a:gd name="connsiteX113" fmla="*/ 1127474 w 4838700"/>
                <a:gd name="connsiteY113" fmla="*/ 851726 h 885825"/>
                <a:gd name="connsiteX114" fmla="*/ 1189101 w 4838700"/>
                <a:gd name="connsiteY114" fmla="*/ 848392 h 885825"/>
                <a:gd name="connsiteX115" fmla="*/ 1176719 w 4838700"/>
                <a:gd name="connsiteY115" fmla="*/ 840962 h 885825"/>
                <a:gd name="connsiteX116" fmla="*/ 1185672 w 4838700"/>
                <a:gd name="connsiteY116" fmla="*/ 838772 h 885825"/>
                <a:gd name="connsiteX117" fmla="*/ 1198626 w 4838700"/>
                <a:gd name="connsiteY117" fmla="*/ 840010 h 885825"/>
                <a:gd name="connsiteX118" fmla="*/ 1317784 w 4838700"/>
                <a:gd name="connsiteY118" fmla="*/ 842391 h 885825"/>
                <a:gd name="connsiteX119" fmla="*/ 1312164 w 4838700"/>
                <a:gd name="connsiteY119" fmla="*/ 854297 h 885825"/>
                <a:gd name="connsiteX120" fmla="*/ 1387031 w 4838700"/>
                <a:gd name="connsiteY120" fmla="*/ 864680 h 885825"/>
                <a:gd name="connsiteX121" fmla="*/ 1405985 w 4838700"/>
                <a:gd name="connsiteY121" fmla="*/ 854107 h 885825"/>
                <a:gd name="connsiteX122" fmla="*/ 1426940 w 4838700"/>
                <a:gd name="connsiteY122" fmla="*/ 868489 h 885825"/>
                <a:gd name="connsiteX123" fmla="*/ 1432846 w 4838700"/>
                <a:gd name="connsiteY123" fmla="*/ 853535 h 885825"/>
                <a:gd name="connsiteX124" fmla="*/ 1476851 w 4838700"/>
                <a:gd name="connsiteY124" fmla="*/ 863822 h 885825"/>
                <a:gd name="connsiteX125" fmla="*/ 1454087 w 4838700"/>
                <a:gd name="connsiteY125" fmla="*/ 864870 h 885825"/>
                <a:gd name="connsiteX126" fmla="*/ 1494663 w 4838700"/>
                <a:gd name="connsiteY126" fmla="*/ 865442 h 885825"/>
                <a:gd name="connsiteX127" fmla="*/ 1482662 w 4838700"/>
                <a:gd name="connsiteY127" fmla="*/ 848868 h 885825"/>
                <a:gd name="connsiteX128" fmla="*/ 1512856 w 4838700"/>
                <a:gd name="connsiteY128" fmla="*/ 864013 h 885825"/>
                <a:gd name="connsiteX129" fmla="*/ 1531620 w 4838700"/>
                <a:gd name="connsiteY129" fmla="*/ 856393 h 885825"/>
                <a:gd name="connsiteX130" fmla="*/ 1549527 w 4838700"/>
                <a:gd name="connsiteY130" fmla="*/ 858012 h 885825"/>
                <a:gd name="connsiteX131" fmla="*/ 1536383 w 4838700"/>
                <a:gd name="connsiteY131" fmla="*/ 853726 h 885825"/>
                <a:gd name="connsiteX132" fmla="*/ 1551527 w 4838700"/>
                <a:gd name="connsiteY132" fmla="*/ 836581 h 885825"/>
                <a:gd name="connsiteX133" fmla="*/ 1545622 w 4838700"/>
                <a:gd name="connsiteY133" fmla="*/ 851535 h 885825"/>
                <a:gd name="connsiteX134" fmla="*/ 1568006 w 4838700"/>
                <a:gd name="connsiteY134" fmla="*/ 853535 h 885825"/>
                <a:gd name="connsiteX135" fmla="*/ 1580198 w 4838700"/>
                <a:gd name="connsiteY135" fmla="*/ 870109 h 885825"/>
                <a:gd name="connsiteX136" fmla="*/ 1586389 w 4838700"/>
                <a:gd name="connsiteY136" fmla="*/ 852011 h 885825"/>
                <a:gd name="connsiteX137" fmla="*/ 1648968 w 4838700"/>
                <a:gd name="connsiteY137" fmla="*/ 866489 h 885825"/>
                <a:gd name="connsiteX138" fmla="*/ 1682591 w 4838700"/>
                <a:gd name="connsiteY138" fmla="*/ 844582 h 885825"/>
                <a:gd name="connsiteX139" fmla="*/ 1676876 w 4838700"/>
                <a:gd name="connsiteY139" fmla="*/ 859536 h 885825"/>
                <a:gd name="connsiteX140" fmla="*/ 1694974 w 4838700"/>
                <a:gd name="connsiteY140" fmla="*/ 861060 h 885825"/>
                <a:gd name="connsiteX141" fmla="*/ 1680686 w 4838700"/>
                <a:gd name="connsiteY141" fmla="*/ 869156 h 885825"/>
                <a:gd name="connsiteX142" fmla="*/ 1684211 w 4838700"/>
                <a:gd name="connsiteY142" fmla="*/ 881825 h 885825"/>
                <a:gd name="connsiteX143" fmla="*/ 1740217 w 4838700"/>
                <a:gd name="connsiteY143" fmla="*/ 870585 h 885825"/>
                <a:gd name="connsiteX144" fmla="*/ 1717358 w 4838700"/>
                <a:gd name="connsiteY144" fmla="*/ 868966 h 885825"/>
                <a:gd name="connsiteX145" fmla="*/ 1763173 w 4838700"/>
                <a:gd name="connsiteY145" fmla="*/ 872204 h 885825"/>
                <a:gd name="connsiteX146" fmla="*/ 1744599 w 4838700"/>
                <a:gd name="connsiteY146" fmla="*/ 874014 h 885825"/>
                <a:gd name="connsiteX147" fmla="*/ 1757458 w 4838700"/>
                <a:gd name="connsiteY147" fmla="*/ 887254 h 885825"/>
                <a:gd name="connsiteX148" fmla="*/ 1781651 w 4838700"/>
                <a:gd name="connsiteY148" fmla="*/ 870490 h 885825"/>
                <a:gd name="connsiteX149" fmla="*/ 1864709 w 4838700"/>
                <a:gd name="connsiteY149" fmla="*/ 872680 h 885825"/>
                <a:gd name="connsiteX150" fmla="*/ 1846517 w 4838700"/>
                <a:gd name="connsiteY150" fmla="*/ 865442 h 885825"/>
                <a:gd name="connsiteX151" fmla="*/ 1879092 w 4838700"/>
                <a:gd name="connsiteY151" fmla="*/ 864203 h 885825"/>
                <a:gd name="connsiteX152" fmla="*/ 1901762 w 4838700"/>
                <a:gd name="connsiteY152" fmla="*/ 874776 h 885825"/>
                <a:gd name="connsiteX153" fmla="*/ 1888712 w 4838700"/>
                <a:gd name="connsiteY153" fmla="*/ 858584 h 885825"/>
                <a:gd name="connsiteX154" fmla="*/ 1948339 w 4838700"/>
                <a:gd name="connsiteY154" fmla="*/ 871156 h 885825"/>
                <a:gd name="connsiteX155" fmla="*/ 1957102 w 4838700"/>
                <a:gd name="connsiteY155" fmla="*/ 886968 h 885825"/>
                <a:gd name="connsiteX156" fmla="*/ 1976723 w 4838700"/>
                <a:gd name="connsiteY156" fmla="*/ 872300 h 885825"/>
                <a:gd name="connsiteX157" fmla="*/ 1971485 w 4838700"/>
                <a:gd name="connsiteY157" fmla="*/ 884396 h 885825"/>
                <a:gd name="connsiteX158" fmla="*/ 2018824 w 4838700"/>
                <a:gd name="connsiteY158" fmla="*/ 889254 h 885825"/>
                <a:gd name="connsiteX159" fmla="*/ 2009680 w 4838700"/>
                <a:gd name="connsiteY159" fmla="*/ 879634 h 885825"/>
                <a:gd name="connsiteX160" fmla="*/ 2047875 w 4838700"/>
                <a:gd name="connsiteY160" fmla="*/ 871728 h 885825"/>
                <a:gd name="connsiteX161" fmla="*/ 2052257 w 4838700"/>
                <a:gd name="connsiteY161" fmla="*/ 884206 h 885825"/>
                <a:gd name="connsiteX162" fmla="*/ 2067116 w 4838700"/>
                <a:gd name="connsiteY162" fmla="*/ 860012 h 885825"/>
                <a:gd name="connsiteX163" fmla="*/ 2048351 w 4838700"/>
                <a:gd name="connsiteY163" fmla="*/ 856297 h 885825"/>
                <a:gd name="connsiteX164" fmla="*/ 2038541 w 4838700"/>
                <a:gd name="connsiteY164" fmla="*/ 868299 h 885825"/>
                <a:gd name="connsiteX165" fmla="*/ 2005870 w 4838700"/>
                <a:gd name="connsiteY165" fmla="*/ 857822 h 885825"/>
                <a:gd name="connsiteX166" fmla="*/ 2020824 w 4838700"/>
                <a:gd name="connsiteY166" fmla="*/ 833723 h 885825"/>
                <a:gd name="connsiteX167" fmla="*/ 2035016 w 4838700"/>
                <a:gd name="connsiteY167" fmla="*/ 831151 h 885825"/>
                <a:gd name="connsiteX168" fmla="*/ 2044256 w 4838700"/>
                <a:gd name="connsiteY168" fmla="*/ 837629 h 885825"/>
                <a:gd name="connsiteX169" fmla="*/ 2039969 w 4838700"/>
                <a:gd name="connsiteY169" fmla="*/ 825151 h 885825"/>
                <a:gd name="connsiteX170" fmla="*/ 2068259 w 4838700"/>
                <a:gd name="connsiteY170" fmla="*/ 820007 h 885825"/>
                <a:gd name="connsiteX171" fmla="*/ 2077212 w 4838700"/>
                <a:gd name="connsiteY171" fmla="*/ 835724 h 885825"/>
                <a:gd name="connsiteX172" fmla="*/ 2095214 w 4838700"/>
                <a:gd name="connsiteY172" fmla="*/ 820579 h 885825"/>
                <a:gd name="connsiteX173" fmla="*/ 2099405 w 4838700"/>
                <a:gd name="connsiteY173" fmla="*/ 829913 h 885825"/>
                <a:gd name="connsiteX174" fmla="*/ 2072259 w 4838700"/>
                <a:gd name="connsiteY174" fmla="*/ 847916 h 885825"/>
                <a:gd name="connsiteX175" fmla="*/ 2108168 w 4838700"/>
                <a:gd name="connsiteY175" fmla="*/ 830009 h 885825"/>
                <a:gd name="connsiteX176" fmla="*/ 2134743 w 4838700"/>
                <a:gd name="connsiteY176" fmla="*/ 827342 h 885825"/>
                <a:gd name="connsiteX177" fmla="*/ 2138934 w 4838700"/>
                <a:gd name="connsiteY177" fmla="*/ 836676 h 885825"/>
                <a:gd name="connsiteX178" fmla="*/ 2116836 w 4838700"/>
                <a:gd name="connsiteY178" fmla="*/ 836295 h 885825"/>
                <a:gd name="connsiteX179" fmla="*/ 2129790 w 4838700"/>
                <a:gd name="connsiteY179" fmla="*/ 848868 h 885825"/>
                <a:gd name="connsiteX180" fmla="*/ 2129695 w 4838700"/>
                <a:gd name="connsiteY180" fmla="*/ 855059 h 885825"/>
                <a:gd name="connsiteX181" fmla="*/ 2165318 w 4838700"/>
                <a:gd name="connsiteY181" fmla="*/ 840200 h 885825"/>
                <a:gd name="connsiteX182" fmla="*/ 2156746 w 4838700"/>
                <a:gd name="connsiteY182" fmla="*/ 827722 h 885825"/>
                <a:gd name="connsiteX183" fmla="*/ 2178558 w 4838700"/>
                <a:gd name="connsiteY183" fmla="*/ 837247 h 885825"/>
                <a:gd name="connsiteX184" fmla="*/ 2191798 w 4838700"/>
                <a:gd name="connsiteY184" fmla="*/ 837438 h 885825"/>
                <a:gd name="connsiteX185" fmla="*/ 2188274 w 4838700"/>
                <a:gd name="connsiteY185" fmla="*/ 797243 h 885825"/>
                <a:gd name="connsiteX186" fmla="*/ 2218849 w 4838700"/>
                <a:gd name="connsiteY186" fmla="*/ 810006 h 885825"/>
                <a:gd name="connsiteX187" fmla="*/ 2218754 w 4838700"/>
                <a:gd name="connsiteY187" fmla="*/ 816197 h 885825"/>
                <a:gd name="connsiteX188" fmla="*/ 2187893 w 4838700"/>
                <a:gd name="connsiteY188" fmla="*/ 815721 h 885825"/>
                <a:gd name="connsiteX189" fmla="*/ 2196656 w 4838700"/>
                <a:gd name="connsiteY189" fmla="*/ 818959 h 885825"/>
                <a:gd name="connsiteX190" fmla="*/ 2187797 w 4838700"/>
                <a:gd name="connsiteY190" fmla="*/ 821912 h 885825"/>
                <a:gd name="connsiteX191" fmla="*/ 2262569 w 4838700"/>
                <a:gd name="connsiteY191" fmla="*/ 829247 h 885825"/>
                <a:gd name="connsiteX192" fmla="*/ 2298002 w 4838700"/>
                <a:gd name="connsiteY192" fmla="*/ 823627 h 885825"/>
                <a:gd name="connsiteX193" fmla="*/ 2284952 w 4838700"/>
                <a:gd name="connsiteY193" fmla="*/ 814197 h 885825"/>
                <a:gd name="connsiteX194" fmla="*/ 2311337 w 4838700"/>
                <a:gd name="connsiteY194" fmla="*/ 817721 h 885825"/>
                <a:gd name="connsiteX195" fmla="*/ 2302288 w 4838700"/>
                <a:gd name="connsiteY195" fmla="*/ 829913 h 885825"/>
                <a:gd name="connsiteX196" fmla="*/ 2324386 w 4838700"/>
                <a:gd name="connsiteY196" fmla="*/ 827151 h 885825"/>
                <a:gd name="connsiteX197" fmla="*/ 2302955 w 4838700"/>
                <a:gd name="connsiteY197" fmla="*/ 799052 h 885825"/>
                <a:gd name="connsiteX198" fmla="*/ 2329339 w 4838700"/>
                <a:gd name="connsiteY198" fmla="*/ 802576 h 885825"/>
                <a:gd name="connsiteX199" fmla="*/ 2342102 w 4838700"/>
                <a:gd name="connsiteY199" fmla="*/ 824389 h 885825"/>
                <a:gd name="connsiteX200" fmla="*/ 2368487 w 4838700"/>
                <a:gd name="connsiteY200" fmla="*/ 827818 h 885825"/>
                <a:gd name="connsiteX201" fmla="*/ 2364296 w 4838700"/>
                <a:gd name="connsiteY201" fmla="*/ 818483 h 885825"/>
                <a:gd name="connsiteX202" fmla="*/ 2372868 w 4838700"/>
                <a:gd name="connsiteY202" fmla="*/ 830961 h 885825"/>
                <a:gd name="connsiteX203" fmla="*/ 2363915 w 4838700"/>
                <a:gd name="connsiteY203" fmla="*/ 836962 h 885825"/>
                <a:gd name="connsiteX204" fmla="*/ 2346198 w 4838700"/>
                <a:gd name="connsiteY204" fmla="*/ 839724 h 885825"/>
                <a:gd name="connsiteX205" fmla="*/ 2354675 w 4838700"/>
                <a:gd name="connsiteY205" fmla="*/ 855250 h 885825"/>
                <a:gd name="connsiteX206" fmla="*/ 2386108 w 4838700"/>
                <a:gd name="connsiteY206" fmla="*/ 828008 h 885825"/>
                <a:gd name="connsiteX207" fmla="*/ 2390204 w 4838700"/>
                <a:gd name="connsiteY207" fmla="*/ 843534 h 885825"/>
                <a:gd name="connsiteX208" fmla="*/ 2425732 w 4838700"/>
                <a:gd name="connsiteY208" fmla="*/ 831723 h 885825"/>
                <a:gd name="connsiteX209" fmla="*/ 2452021 w 4838700"/>
                <a:gd name="connsiteY209" fmla="*/ 841343 h 885825"/>
                <a:gd name="connsiteX210" fmla="*/ 2399443 w 4838700"/>
                <a:gd name="connsiteY210" fmla="*/ 825151 h 885825"/>
                <a:gd name="connsiteX211" fmla="*/ 2413349 w 4838700"/>
                <a:gd name="connsiteY211" fmla="*/ 794576 h 885825"/>
                <a:gd name="connsiteX212" fmla="*/ 2439543 w 4838700"/>
                <a:gd name="connsiteY212" fmla="*/ 807339 h 885825"/>
                <a:gd name="connsiteX213" fmla="*/ 2444020 w 4838700"/>
                <a:gd name="connsiteY213" fmla="*/ 804291 h 885825"/>
                <a:gd name="connsiteX214" fmla="*/ 2440591 w 4838700"/>
                <a:gd name="connsiteY214" fmla="*/ 758000 h 885825"/>
                <a:gd name="connsiteX215" fmla="*/ 2462213 w 4838700"/>
                <a:gd name="connsiteY215" fmla="*/ 779907 h 885825"/>
                <a:gd name="connsiteX216" fmla="*/ 2470976 w 4838700"/>
                <a:gd name="connsiteY216" fmla="*/ 780002 h 885825"/>
                <a:gd name="connsiteX217" fmla="*/ 2475643 w 4838700"/>
                <a:gd name="connsiteY217" fmla="*/ 767715 h 885825"/>
                <a:gd name="connsiteX218" fmla="*/ 2488597 w 4838700"/>
                <a:gd name="connsiteY218" fmla="*/ 780288 h 885825"/>
                <a:gd name="connsiteX219" fmla="*/ 2514886 w 4838700"/>
                <a:gd name="connsiteY219" fmla="*/ 786860 h 885825"/>
                <a:gd name="connsiteX220" fmla="*/ 2493359 w 4838700"/>
                <a:gd name="connsiteY220" fmla="*/ 764953 h 885825"/>
                <a:gd name="connsiteX221" fmla="*/ 2493455 w 4838700"/>
                <a:gd name="connsiteY221" fmla="*/ 758762 h 885825"/>
                <a:gd name="connsiteX222" fmla="*/ 2541746 w 4838700"/>
                <a:gd name="connsiteY222" fmla="*/ 765620 h 885825"/>
                <a:gd name="connsiteX223" fmla="*/ 2590229 w 4838700"/>
                <a:gd name="connsiteY223" fmla="*/ 766381 h 885825"/>
                <a:gd name="connsiteX224" fmla="*/ 2581466 w 4838700"/>
                <a:gd name="connsiteY224" fmla="*/ 763143 h 885825"/>
                <a:gd name="connsiteX225" fmla="*/ 2590514 w 4838700"/>
                <a:gd name="connsiteY225" fmla="*/ 750951 h 885825"/>
                <a:gd name="connsiteX226" fmla="*/ 2607945 w 4838700"/>
                <a:gd name="connsiteY226" fmla="*/ 760476 h 885825"/>
                <a:gd name="connsiteX227" fmla="*/ 2616327 w 4838700"/>
                <a:gd name="connsiteY227" fmla="*/ 782193 h 885825"/>
                <a:gd name="connsiteX228" fmla="*/ 2625185 w 4838700"/>
                <a:gd name="connsiteY228" fmla="*/ 779240 h 885825"/>
                <a:gd name="connsiteX229" fmla="*/ 2621090 w 4838700"/>
                <a:gd name="connsiteY229" fmla="*/ 763810 h 885825"/>
                <a:gd name="connsiteX230" fmla="*/ 2642997 w 4838700"/>
                <a:gd name="connsiteY230" fmla="*/ 770287 h 885825"/>
                <a:gd name="connsiteX231" fmla="*/ 2651856 w 4838700"/>
                <a:gd name="connsiteY231" fmla="*/ 767334 h 885825"/>
                <a:gd name="connsiteX232" fmla="*/ 2638806 w 4838700"/>
                <a:gd name="connsiteY232" fmla="*/ 760952 h 885825"/>
                <a:gd name="connsiteX233" fmla="*/ 2643283 w 4838700"/>
                <a:gd name="connsiteY233" fmla="*/ 754856 h 885825"/>
                <a:gd name="connsiteX234" fmla="*/ 2674144 w 4838700"/>
                <a:gd name="connsiteY234" fmla="*/ 755333 h 885825"/>
                <a:gd name="connsiteX235" fmla="*/ 2713387 w 4838700"/>
                <a:gd name="connsiteY235" fmla="*/ 777526 h 885825"/>
                <a:gd name="connsiteX236" fmla="*/ 2704719 w 4838700"/>
                <a:gd name="connsiteY236" fmla="*/ 768191 h 885825"/>
                <a:gd name="connsiteX237" fmla="*/ 2731103 w 4838700"/>
                <a:gd name="connsiteY237" fmla="*/ 768572 h 885825"/>
                <a:gd name="connsiteX238" fmla="*/ 2713673 w 4838700"/>
                <a:gd name="connsiteY238" fmla="*/ 759047 h 885825"/>
                <a:gd name="connsiteX239" fmla="*/ 2731389 w 4838700"/>
                <a:gd name="connsiteY239" fmla="*/ 753142 h 885825"/>
                <a:gd name="connsiteX240" fmla="*/ 2740057 w 4838700"/>
                <a:gd name="connsiteY240" fmla="*/ 762572 h 885825"/>
                <a:gd name="connsiteX241" fmla="*/ 2735961 w 4838700"/>
                <a:gd name="connsiteY241" fmla="*/ 743998 h 885825"/>
                <a:gd name="connsiteX242" fmla="*/ 2762250 w 4838700"/>
                <a:gd name="connsiteY242" fmla="*/ 753618 h 885825"/>
                <a:gd name="connsiteX243" fmla="*/ 2753297 w 4838700"/>
                <a:gd name="connsiteY243" fmla="*/ 759714 h 885825"/>
                <a:gd name="connsiteX244" fmla="*/ 2749010 w 4838700"/>
                <a:gd name="connsiteY244" fmla="*/ 753427 h 885825"/>
                <a:gd name="connsiteX245" fmla="*/ 2770727 w 4838700"/>
                <a:gd name="connsiteY245" fmla="*/ 769239 h 885825"/>
                <a:gd name="connsiteX246" fmla="*/ 2788730 w 4838700"/>
                <a:gd name="connsiteY246" fmla="*/ 754094 h 885825"/>
                <a:gd name="connsiteX247" fmla="*/ 2806065 w 4838700"/>
                <a:gd name="connsiteY247" fmla="*/ 766763 h 885825"/>
                <a:gd name="connsiteX248" fmla="*/ 2828449 w 4838700"/>
                <a:gd name="connsiteY248" fmla="*/ 745522 h 885825"/>
                <a:gd name="connsiteX249" fmla="*/ 2894648 w 4838700"/>
                <a:gd name="connsiteY249" fmla="*/ 743426 h 885825"/>
                <a:gd name="connsiteX250" fmla="*/ 2907792 w 4838700"/>
                <a:gd name="connsiteY250" fmla="*/ 746665 h 885825"/>
                <a:gd name="connsiteX251" fmla="*/ 2916365 w 4838700"/>
                <a:gd name="connsiteY251" fmla="*/ 759143 h 885825"/>
                <a:gd name="connsiteX252" fmla="*/ 2956179 w 4838700"/>
                <a:gd name="connsiteY252" fmla="*/ 750475 h 885825"/>
                <a:gd name="connsiteX253" fmla="*/ 2934272 w 4838700"/>
                <a:gd name="connsiteY253" fmla="*/ 743998 h 885825"/>
                <a:gd name="connsiteX254" fmla="*/ 2951893 w 4838700"/>
                <a:gd name="connsiteY254" fmla="*/ 744284 h 885825"/>
                <a:gd name="connsiteX255" fmla="*/ 2960942 w 4838700"/>
                <a:gd name="connsiteY255" fmla="*/ 732092 h 885825"/>
                <a:gd name="connsiteX256" fmla="*/ 2938939 w 4838700"/>
                <a:gd name="connsiteY256" fmla="*/ 728663 h 885825"/>
                <a:gd name="connsiteX257" fmla="*/ 2939034 w 4838700"/>
                <a:gd name="connsiteY257" fmla="*/ 722471 h 885825"/>
                <a:gd name="connsiteX258" fmla="*/ 3018187 w 4838700"/>
                <a:gd name="connsiteY258" fmla="*/ 732949 h 885825"/>
                <a:gd name="connsiteX259" fmla="*/ 3049238 w 4838700"/>
                <a:gd name="connsiteY259" fmla="*/ 721043 h 885825"/>
                <a:gd name="connsiteX260" fmla="*/ 3049048 w 4838700"/>
                <a:gd name="connsiteY260" fmla="*/ 733330 h 885825"/>
                <a:gd name="connsiteX261" fmla="*/ 3110675 w 4838700"/>
                <a:gd name="connsiteY261" fmla="*/ 740474 h 885825"/>
                <a:gd name="connsiteX262" fmla="*/ 3154871 w 4838700"/>
                <a:gd name="connsiteY262" fmla="*/ 731901 h 885825"/>
                <a:gd name="connsiteX263" fmla="*/ 3154680 w 4838700"/>
                <a:gd name="connsiteY263" fmla="*/ 744284 h 885825"/>
                <a:gd name="connsiteX264" fmla="*/ 3172397 w 4838700"/>
                <a:gd name="connsiteY264" fmla="*/ 735235 h 885825"/>
                <a:gd name="connsiteX265" fmla="*/ 3194209 w 4838700"/>
                <a:gd name="connsiteY265" fmla="*/ 747903 h 885825"/>
                <a:gd name="connsiteX266" fmla="*/ 3185732 w 4838700"/>
                <a:gd name="connsiteY266" fmla="*/ 732377 h 885825"/>
                <a:gd name="connsiteX267" fmla="*/ 3181445 w 4838700"/>
                <a:gd name="connsiteY267" fmla="*/ 723043 h 885825"/>
                <a:gd name="connsiteX268" fmla="*/ 3230023 w 4838700"/>
                <a:gd name="connsiteY268" fmla="*/ 720662 h 885825"/>
                <a:gd name="connsiteX269" fmla="*/ 3247454 w 4838700"/>
                <a:gd name="connsiteY269" fmla="*/ 733234 h 885825"/>
                <a:gd name="connsiteX270" fmla="*/ 3225356 w 4838700"/>
                <a:gd name="connsiteY270" fmla="*/ 739140 h 885825"/>
                <a:gd name="connsiteX271" fmla="*/ 3357563 w 4838700"/>
                <a:gd name="connsiteY271" fmla="*/ 737997 h 885825"/>
                <a:gd name="connsiteX272" fmla="*/ 3366231 w 4838700"/>
                <a:gd name="connsiteY272" fmla="*/ 747427 h 885825"/>
                <a:gd name="connsiteX273" fmla="*/ 3414903 w 4838700"/>
                <a:gd name="connsiteY273" fmla="*/ 735806 h 885825"/>
                <a:gd name="connsiteX274" fmla="*/ 3397377 w 4838700"/>
                <a:gd name="connsiteY274" fmla="*/ 729329 h 885825"/>
                <a:gd name="connsiteX275" fmla="*/ 3384042 w 4838700"/>
                <a:gd name="connsiteY275" fmla="*/ 735330 h 885825"/>
                <a:gd name="connsiteX276" fmla="*/ 3384423 w 4838700"/>
                <a:gd name="connsiteY276" fmla="*/ 710660 h 885825"/>
                <a:gd name="connsiteX277" fmla="*/ 3358229 w 4838700"/>
                <a:gd name="connsiteY277" fmla="*/ 697992 h 885825"/>
                <a:gd name="connsiteX278" fmla="*/ 3419666 w 4838700"/>
                <a:gd name="connsiteY278" fmla="*/ 714280 h 885825"/>
                <a:gd name="connsiteX279" fmla="*/ 3397853 w 4838700"/>
                <a:gd name="connsiteY279" fmla="*/ 701612 h 885825"/>
                <a:gd name="connsiteX280" fmla="*/ 3459480 w 4838700"/>
                <a:gd name="connsiteY280" fmla="*/ 702564 h 885825"/>
                <a:gd name="connsiteX281" fmla="*/ 3468148 w 4838700"/>
                <a:gd name="connsiteY281" fmla="*/ 715042 h 885825"/>
                <a:gd name="connsiteX282" fmla="*/ 3472720 w 4838700"/>
                <a:gd name="connsiteY282" fmla="*/ 702755 h 885825"/>
                <a:gd name="connsiteX283" fmla="*/ 3481292 w 4838700"/>
                <a:gd name="connsiteY283" fmla="*/ 715232 h 885825"/>
                <a:gd name="connsiteX284" fmla="*/ 3503390 w 4838700"/>
                <a:gd name="connsiteY284" fmla="*/ 712470 h 885825"/>
                <a:gd name="connsiteX285" fmla="*/ 3494723 w 4838700"/>
                <a:gd name="connsiteY285" fmla="*/ 703040 h 885825"/>
                <a:gd name="connsiteX286" fmla="*/ 3697510 w 4838700"/>
                <a:gd name="connsiteY286" fmla="*/ 699897 h 885825"/>
                <a:gd name="connsiteX287" fmla="*/ 3693414 w 4838700"/>
                <a:gd name="connsiteY287" fmla="*/ 681323 h 885825"/>
                <a:gd name="connsiteX288" fmla="*/ 3702082 w 4838700"/>
                <a:gd name="connsiteY288" fmla="*/ 693801 h 885825"/>
                <a:gd name="connsiteX289" fmla="*/ 3922586 w 4838700"/>
                <a:gd name="connsiteY289" fmla="*/ 681704 h 885825"/>
                <a:gd name="connsiteX290" fmla="*/ 3931253 w 4838700"/>
                <a:gd name="connsiteY290" fmla="*/ 691039 h 885825"/>
                <a:gd name="connsiteX291" fmla="*/ 3979831 w 4838700"/>
                <a:gd name="connsiteY291" fmla="*/ 682562 h 885825"/>
                <a:gd name="connsiteX292" fmla="*/ 3971258 w 4838700"/>
                <a:gd name="connsiteY292" fmla="*/ 660845 h 885825"/>
                <a:gd name="connsiteX293" fmla="*/ 3984498 w 4838700"/>
                <a:gd name="connsiteY293" fmla="*/ 657987 h 885825"/>
                <a:gd name="connsiteX294" fmla="*/ 4001834 w 4838700"/>
                <a:gd name="connsiteY294" fmla="*/ 682943 h 885825"/>
                <a:gd name="connsiteX295" fmla="*/ 4041648 w 4838700"/>
                <a:gd name="connsiteY295" fmla="*/ 668084 h 885825"/>
                <a:gd name="connsiteX296" fmla="*/ 4050506 w 4838700"/>
                <a:gd name="connsiteY296" fmla="*/ 665131 h 885825"/>
                <a:gd name="connsiteX297" fmla="*/ 4059650 w 4838700"/>
                <a:gd name="connsiteY297" fmla="*/ 637508 h 885825"/>
                <a:gd name="connsiteX298" fmla="*/ 4042124 w 4838700"/>
                <a:gd name="connsiteY298" fmla="*/ 627983 h 885825"/>
                <a:gd name="connsiteX299" fmla="*/ 4024408 w 4838700"/>
                <a:gd name="connsiteY299" fmla="*/ 633889 h 885825"/>
                <a:gd name="connsiteX300" fmla="*/ 4020122 w 4838700"/>
                <a:gd name="connsiteY300" fmla="*/ 627697 h 885825"/>
                <a:gd name="connsiteX301" fmla="*/ 4016026 w 4838700"/>
                <a:gd name="connsiteY301" fmla="*/ 603028 h 885825"/>
                <a:gd name="connsiteX302" fmla="*/ 4033742 w 4838700"/>
                <a:gd name="connsiteY302" fmla="*/ 593979 h 885825"/>
                <a:gd name="connsiteX303" fmla="*/ 4016121 w 4838700"/>
                <a:gd name="connsiteY303" fmla="*/ 590645 h 885825"/>
                <a:gd name="connsiteX304" fmla="*/ 4042791 w 4838700"/>
                <a:gd name="connsiteY304" fmla="*/ 575596 h 885825"/>
                <a:gd name="connsiteX305" fmla="*/ 4051459 w 4838700"/>
                <a:gd name="connsiteY305" fmla="*/ 588074 h 885825"/>
                <a:gd name="connsiteX306" fmla="*/ 4069271 w 4838700"/>
                <a:gd name="connsiteY306" fmla="*/ 576072 h 885825"/>
                <a:gd name="connsiteX307" fmla="*/ 4055936 w 4838700"/>
                <a:gd name="connsiteY307" fmla="*/ 582073 h 885825"/>
                <a:gd name="connsiteX308" fmla="*/ 4086987 w 4838700"/>
                <a:gd name="connsiteY308" fmla="*/ 560927 h 885825"/>
                <a:gd name="connsiteX309" fmla="*/ 4100036 w 4838700"/>
                <a:gd name="connsiteY309" fmla="*/ 573405 h 885825"/>
                <a:gd name="connsiteX310" fmla="*/ 4122230 w 4838700"/>
                <a:gd name="connsiteY310" fmla="*/ 558355 h 885825"/>
                <a:gd name="connsiteX311" fmla="*/ 4144137 w 4838700"/>
                <a:gd name="connsiteY311" fmla="*/ 571024 h 885825"/>
                <a:gd name="connsiteX312" fmla="*/ 4140137 w 4838700"/>
                <a:gd name="connsiteY312" fmla="*/ 537115 h 885825"/>
                <a:gd name="connsiteX313" fmla="*/ 4104989 w 4838700"/>
                <a:gd name="connsiteY313" fmla="*/ 533495 h 885825"/>
                <a:gd name="connsiteX314" fmla="*/ 4082987 w 4838700"/>
                <a:gd name="connsiteY314" fmla="*/ 530066 h 885825"/>
                <a:gd name="connsiteX315" fmla="*/ 4135850 w 4838700"/>
                <a:gd name="connsiteY315" fmla="*/ 527780 h 885825"/>
                <a:gd name="connsiteX316" fmla="*/ 4166807 w 4838700"/>
                <a:gd name="connsiteY316" fmla="*/ 515874 h 885825"/>
                <a:gd name="connsiteX317" fmla="*/ 4131755 w 4838700"/>
                <a:gd name="connsiteY317" fmla="*/ 503015 h 885825"/>
                <a:gd name="connsiteX318" fmla="*/ 4096512 w 4838700"/>
                <a:gd name="connsiteY318" fmla="*/ 508635 h 885825"/>
                <a:gd name="connsiteX319" fmla="*/ 4083368 w 4838700"/>
                <a:gd name="connsiteY319" fmla="*/ 499205 h 885825"/>
                <a:gd name="connsiteX320" fmla="*/ 4092035 w 4838700"/>
                <a:gd name="connsiteY320" fmla="*/ 514731 h 885825"/>
                <a:gd name="connsiteX321" fmla="*/ 4078796 w 4838700"/>
                <a:gd name="connsiteY321" fmla="*/ 514541 h 885825"/>
                <a:gd name="connsiteX322" fmla="*/ 4078986 w 4838700"/>
                <a:gd name="connsiteY322" fmla="*/ 499110 h 885825"/>
                <a:gd name="connsiteX323" fmla="*/ 3990975 w 4838700"/>
                <a:gd name="connsiteY323" fmla="*/ 497776 h 885825"/>
                <a:gd name="connsiteX324" fmla="*/ 3999833 w 4838700"/>
                <a:gd name="connsiteY324" fmla="*/ 497872 h 885825"/>
                <a:gd name="connsiteX325" fmla="*/ 3990785 w 4838700"/>
                <a:gd name="connsiteY325" fmla="*/ 516255 h 885825"/>
                <a:gd name="connsiteX326" fmla="*/ 3982022 w 4838700"/>
                <a:gd name="connsiteY326" fmla="*/ 516160 h 885825"/>
                <a:gd name="connsiteX327" fmla="*/ 3986975 w 4838700"/>
                <a:gd name="connsiteY327" fmla="*/ 476155 h 885825"/>
                <a:gd name="connsiteX328" fmla="*/ 3964877 w 4838700"/>
                <a:gd name="connsiteY328" fmla="*/ 482060 h 885825"/>
                <a:gd name="connsiteX329" fmla="*/ 3973925 w 4838700"/>
                <a:gd name="connsiteY329" fmla="*/ 463677 h 885825"/>
                <a:gd name="connsiteX330" fmla="*/ 4061936 w 4838700"/>
                <a:gd name="connsiteY330" fmla="*/ 465010 h 885825"/>
                <a:gd name="connsiteX331" fmla="*/ 4031171 w 4838700"/>
                <a:gd name="connsiteY331" fmla="*/ 464534 h 885825"/>
                <a:gd name="connsiteX332" fmla="*/ 4026980 w 4838700"/>
                <a:gd name="connsiteY332" fmla="*/ 449104 h 885825"/>
                <a:gd name="connsiteX333" fmla="*/ 3952208 w 4838700"/>
                <a:gd name="connsiteY333" fmla="*/ 444913 h 885825"/>
                <a:gd name="connsiteX334" fmla="*/ 3943255 w 4838700"/>
                <a:gd name="connsiteY334" fmla="*/ 454057 h 885825"/>
                <a:gd name="connsiteX335" fmla="*/ 3921348 w 4838700"/>
                <a:gd name="connsiteY335" fmla="*/ 447580 h 885825"/>
                <a:gd name="connsiteX336" fmla="*/ 3939254 w 4838700"/>
                <a:gd name="connsiteY336" fmla="*/ 426244 h 885825"/>
                <a:gd name="connsiteX337" fmla="*/ 3943541 w 4838700"/>
                <a:gd name="connsiteY337" fmla="*/ 435578 h 885825"/>
                <a:gd name="connsiteX338" fmla="*/ 3974306 w 4838700"/>
                <a:gd name="connsiteY338" fmla="*/ 439102 h 885825"/>
                <a:gd name="connsiteX339" fmla="*/ 3978783 w 4838700"/>
                <a:gd name="connsiteY339" fmla="*/ 429959 h 885825"/>
                <a:gd name="connsiteX340" fmla="*/ 3996214 w 4838700"/>
                <a:gd name="connsiteY340" fmla="*/ 439484 h 885825"/>
                <a:gd name="connsiteX341" fmla="*/ 4013931 w 4838700"/>
                <a:gd name="connsiteY341" fmla="*/ 427387 h 885825"/>
                <a:gd name="connsiteX342" fmla="*/ 4035933 w 4838700"/>
                <a:gd name="connsiteY342" fmla="*/ 427672 h 885825"/>
                <a:gd name="connsiteX343" fmla="*/ 4031456 w 4838700"/>
                <a:gd name="connsiteY343" fmla="*/ 433768 h 885825"/>
                <a:gd name="connsiteX344" fmla="*/ 4066604 w 4838700"/>
                <a:gd name="connsiteY344" fmla="*/ 437388 h 885825"/>
                <a:gd name="connsiteX345" fmla="*/ 4163568 w 4838700"/>
                <a:gd name="connsiteY345" fmla="*/ 426530 h 885825"/>
                <a:gd name="connsiteX346" fmla="*/ 4180999 w 4838700"/>
                <a:gd name="connsiteY346" fmla="*/ 436055 h 885825"/>
                <a:gd name="connsiteX347" fmla="*/ 4229576 w 4838700"/>
                <a:gd name="connsiteY347" fmla="*/ 421386 h 885825"/>
                <a:gd name="connsiteX348" fmla="*/ 4251389 w 4838700"/>
                <a:gd name="connsiteY348" fmla="*/ 437102 h 885825"/>
                <a:gd name="connsiteX349" fmla="*/ 4229291 w 4838700"/>
                <a:gd name="connsiteY349" fmla="*/ 442913 h 885825"/>
                <a:gd name="connsiteX350" fmla="*/ 4246817 w 4838700"/>
                <a:gd name="connsiteY350" fmla="*/ 446246 h 885825"/>
                <a:gd name="connsiteX351" fmla="*/ 4233577 w 4838700"/>
                <a:gd name="connsiteY351" fmla="*/ 452247 h 885825"/>
                <a:gd name="connsiteX352" fmla="*/ 4277678 w 4838700"/>
                <a:gd name="connsiteY352" fmla="*/ 443675 h 885825"/>
                <a:gd name="connsiteX353" fmla="*/ 4260152 w 4838700"/>
                <a:gd name="connsiteY353" fmla="*/ 437293 h 885825"/>
                <a:gd name="connsiteX354" fmla="*/ 4273487 w 4838700"/>
                <a:gd name="connsiteY354" fmla="*/ 428244 h 885825"/>
                <a:gd name="connsiteX355" fmla="*/ 4251484 w 4838700"/>
                <a:gd name="connsiteY355" fmla="*/ 427863 h 885825"/>
                <a:gd name="connsiteX356" fmla="*/ 4282440 w 4838700"/>
                <a:gd name="connsiteY356" fmla="*/ 415957 h 885825"/>
                <a:gd name="connsiteX357" fmla="*/ 4282345 w 4838700"/>
                <a:gd name="connsiteY357" fmla="*/ 425196 h 885825"/>
                <a:gd name="connsiteX358" fmla="*/ 4550855 w 4838700"/>
                <a:gd name="connsiteY358" fmla="*/ 416814 h 885825"/>
                <a:gd name="connsiteX359" fmla="*/ 4559808 w 4838700"/>
                <a:gd name="connsiteY359" fmla="*/ 401384 h 885825"/>
                <a:gd name="connsiteX360" fmla="*/ 4555236 w 4838700"/>
                <a:gd name="connsiteY360" fmla="*/ 416814 h 885825"/>
                <a:gd name="connsiteX361" fmla="*/ 4581716 w 4838700"/>
                <a:gd name="connsiteY361" fmla="*/ 410813 h 885825"/>
                <a:gd name="connsiteX362" fmla="*/ 4590669 w 4838700"/>
                <a:gd name="connsiteY362" fmla="*/ 395478 h 885825"/>
                <a:gd name="connsiteX363" fmla="*/ 4590479 w 4838700"/>
                <a:gd name="connsiteY363" fmla="*/ 413956 h 885825"/>
                <a:gd name="connsiteX364" fmla="*/ 4704969 w 4838700"/>
                <a:gd name="connsiteY364" fmla="*/ 405289 h 885825"/>
                <a:gd name="connsiteX365" fmla="*/ 4713923 w 4838700"/>
                <a:gd name="connsiteY365" fmla="*/ 386810 h 885825"/>
                <a:gd name="connsiteX366" fmla="*/ 4735830 w 4838700"/>
                <a:gd name="connsiteY366" fmla="*/ 393097 h 885825"/>
                <a:gd name="connsiteX367" fmla="*/ 4713732 w 4838700"/>
                <a:gd name="connsiteY367" fmla="*/ 402241 h 885825"/>
                <a:gd name="connsiteX368" fmla="*/ 4770977 w 4838700"/>
                <a:gd name="connsiteY368" fmla="*/ 399479 h 885825"/>
                <a:gd name="connsiteX369" fmla="*/ 4748975 w 4838700"/>
                <a:gd name="connsiteY369" fmla="*/ 402431 h 885825"/>
                <a:gd name="connsiteX370" fmla="*/ 4744688 w 4838700"/>
                <a:gd name="connsiteY370" fmla="*/ 387001 h 885825"/>
                <a:gd name="connsiteX371" fmla="*/ 4770977 w 4838700"/>
                <a:gd name="connsiteY371" fmla="*/ 393287 h 885825"/>
                <a:gd name="connsiteX372" fmla="*/ 4762310 w 4838700"/>
                <a:gd name="connsiteY372" fmla="*/ 383953 h 885825"/>
                <a:gd name="connsiteX373" fmla="*/ 4797457 w 4838700"/>
                <a:gd name="connsiteY373" fmla="*/ 390334 h 885825"/>
                <a:gd name="connsiteX374" fmla="*/ 4779740 w 4838700"/>
                <a:gd name="connsiteY374" fmla="*/ 396430 h 885825"/>
                <a:gd name="connsiteX375" fmla="*/ 4814983 w 4838700"/>
                <a:gd name="connsiteY375" fmla="*/ 393573 h 885825"/>
                <a:gd name="connsiteX376" fmla="*/ 4806220 w 4838700"/>
                <a:gd name="connsiteY376" fmla="*/ 387382 h 885825"/>
                <a:gd name="connsiteX377" fmla="*/ 4841463 w 4838700"/>
                <a:gd name="connsiteY377" fmla="*/ 378333 h 885825"/>
                <a:gd name="connsiteX378" fmla="*/ 4819460 w 4838700"/>
                <a:gd name="connsiteY378" fmla="*/ 378238 h 885825"/>
                <a:gd name="connsiteX379" fmla="*/ 4819555 w 4838700"/>
                <a:gd name="connsiteY379" fmla="*/ 365950 h 885825"/>
                <a:gd name="connsiteX380" fmla="*/ 4806220 w 4838700"/>
                <a:gd name="connsiteY380" fmla="*/ 378238 h 885825"/>
                <a:gd name="connsiteX381" fmla="*/ 4793076 w 4838700"/>
                <a:gd name="connsiteY381" fmla="*/ 378142 h 885825"/>
                <a:gd name="connsiteX382" fmla="*/ 4643438 w 4838700"/>
                <a:gd name="connsiteY382" fmla="*/ 383572 h 885825"/>
                <a:gd name="connsiteX383" fmla="*/ 4643438 w 4838700"/>
                <a:gd name="connsiteY383" fmla="*/ 386620 h 885825"/>
                <a:gd name="connsiteX384" fmla="*/ 4634675 w 4838700"/>
                <a:gd name="connsiteY384" fmla="*/ 383476 h 885825"/>
                <a:gd name="connsiteX385" fmla="*/ 4639151 w 4838700"/>
                <a:gd name="connsiteY385" fmla="*/ 374237 h 885825"/>
                <a:gd name="connsiteX386" fmla="*/ 4568762 w 4838700"/>
                <a:gd name="connsiteY386" fmla="*/ 380047 h 885825"/>
                <a:gd name="connsiteX387" fmla="*/ 4568667 w 4838700"/>
                <a:gd name="connsiteY387" fmla="*/ 389287 h 885825"/>
                <a:gd name="connsiteX388" fmla="*/ 4529328 w 4838700"/>
                <a:gd name="connsiteY388" fmla="*/ 364236 h 885825"/>
                <a:gd name="connsiteX389" fmla="*/ 4529233 w 4838700"/>
                <a:gd name="connsiteY389" fmla="*/ 376523 h 885825"/>
                <a:gd name="connsiteX390" fmla="*/ 4502944 w 4838700"/>
                <a:gd name="connsiteY390" fmla="*/ 363760 h 885825"/>
                <a:gd name="connsiteX391" fmla="*/ 4472178 w 4838700"/>
                <a:gd name="connsiteY391" fmla="*/ 357092 h 885825"/>
                <a:gd name="connsiteX392" fmla="*/ 4467606 w 4838700"/>
                <a:gd name="connsiteY392" fmla="*/ 372427 h 885825"/>
                <a:gd name="connsiteX393" fmla="*/ 4458938 w 4838700"/>
                <a:gd name="connsiteY393" fmla="*/ 356902 h 885825"/>
                <a:gd name="connsiteX394" fmla="*/ 4428077 w 4838700"/>
                <a:gd name="connsiteY394" fmla="*/ 365665 h 885825"/>
                <a:gd name="connsiteX395" fmla="*/ 4458748 w 4838700"/>
                <a:gd name="connsiteY395" fmla="*/ 375380 h 885825"/>
                <a:gd name="connsiteX396" fmla="*/ 4397407 w 4838700"/>
                <a:gd name="connsiteY396" fmla="*/ 352901 h 885825"/>
                <a:gd name="connsiteX397" fmla="*/ 4388549 w 4838700"/>
                <a:gd name="connsiteY397" fmla="*/ 362045 h 885825"/>
                <a:gd name="connsiteX398" fmla="*/ 4357783 w 4838700"/>
                <a:gd name="connsiteY398" fmla="*/ 358521 h 885825"/>
                <a:gd name="connsiteX399" fmla="*/ 4375214 w 4838700"/>
                <a:gd name="connsiteY399" fmla="*/ 374237 h 885825"/>
                <a:gd name="connsiteX400" fmla="*/ 4344353 w 4838700"/>
                <a:gd name="connsiteY400" fmla="*/ 383000 h 885825"/>
                <a:gd name="connsiteX401" fmla="*/ 4260914 w 4838700"/>
                <a:gd name="connsiteY401" fmla="*/ 369380 h 885825"/>
                <a:gd name="connsiteX402" fmla="*/ 4283012 w 4838700"/>
                <a:gd name="connsiteY402" fmla="*/ 363569 h 885825"/>
                <a:gd name="connsiteX403" fmla="*/ 4331303 w 4838700"/>
                <a:gd name="connsiteY403" fmla="*/ 370427 h 885825"/>
                <a:gd name="connsiteX404" fmla="*/ 4305015 w 4838700"/>
                <a:gd name="connsiteY404" fmla="*/ 357664 h 885825"/>
                <a:gd name="connsiteX405" fmla="*/ 4300538 w 4838700"/>
                <a:gd name="connsiteY405" fmla="*/ 363760 h 885825"/>
                <a:gd name="connsiteX406" fmla="*/ 4283393 w 4838700"/>
                <a:gd name="connsiteY406" fmla="*/ 323374 h 885825"/>
                <a:gd name="connsiteX407" fmla="*/ 4252532 w 4838700"/>
                <a:gd name="connsiteY407" fmla="*/ 329089 h 885825"/>
                <a:gd name="connsiteX408" fmla="*/ 4274439 w 4838700"/>
                <a:gd name="connsiteY408" fmla="*/ 338709 h 885825"/>
                <a:gd name="connsiteX409" fmla="*/ 4195382 w 4838700"/>
                <a:gd name="connsiteY409" fmla="*/ 328231 h 885825"/>
                <a:gd name="connsiteX410" fmla="*/ 4050125 w 4838700"/>
                <a:gd name="connsiteY410" fmla="*/ 341471 h 885825"/>
                <a:gd name="connsiteX411" fmla="*/ 4024313 w 4838700"/>
                <a:gd name="connsiteY411" fmla="*/ 294799 h 885825"/>
                <a:gd name="connsiteX412" fmla="*/ 4063841 w 4838700"/>
                <a:gd name="connsiteY412" fmla="*/ 295370 h 885825"/>
                <a:gd name="connsiteX413" fmla="*/ 4076891 w 4838700"/>
                <a:gd name="connsiteY413" fmla="*/ 307943 h 885825"/>
                <a:gd name="connsiteX414" fmla="*/ 4067937 w 4838700"/>
                <a:gd name="connsiteY414" fmla="*/ 323183 h 885825"/>
                <a:gd name="connsiteX415" fmla="*/ 4085654 w 4838700"/>
                <a:gd name="connsiteY415" fmla="*/ 311087 h 885825"/>
                <a:gd name="connsiteX416" fmla="*/ 4077081 w 4838700"/>
                <a:gd name="connsiteY416" fmla="*/ 292417 h 885825"/>
                <a:gd name="connsiteX417" fmla="*/ 4116800 w 4838700"/>
                <a:gd name="connsiteY417" fmla="*/ 280702 h 885825"/>
                <a:gd name="connsiteX418" fmla="*/ 4002596 w 4838700"/>
                <a:gd name="connsiteY418" fmla="*/ 272796 h 885825"/>
                <a:gd name="connsiteX419" fmla="*/ 4028980 w 4838700"/>
                <a:gd name="connsiteY419" fmla="*/ 270129 h 885825"/>
                <a:gd name="connsiteX420" fmla="*/ 4033361 w 4838700"/>
                <a:gd name="connsiteY420" fmla="*/ 276320 h 885825"/>
                <a:gd name="connsiteX421" fmla="*/ 4011644 w 4838700"/>
                <a:gd name="connsiteY421" fmla="*/ 257461 h 885825"/>
                <a:gd name="connsiteX422" fmla="*/ 4024884 w 4838700"/>
                <a:gd name="connsiteY422" fmla="*/ 251460 h 885825"/>
                <a:gd name="connsiteX423" fmla="*/ 4108418 w 4838700"/>
                <a:gd name="connsiteY423" fmla="*/ 246507 h 885825"/>
                <a:gd name="connsiteX424" fmla="*/ 4191953 w 4838700"/>
                <a:gd name="connsiteY424" fmla="*/ 250888 h 885825"/>
                <a:gd name="connsiteX425" fmla="*/ 4200906 w 4838700"/>
                <a:gd name="connsiteY425" fmla="*/ 235649 h 885825"/>
                <a:gd name="connsiteX426" fmla="*/ 4165949 w 4838700"/>
                <a:gd name="connsiteY426" fmla="*/ 216599 h 885825"/>
                <a:gd name="connsiteX427" fmla="*/ 4143851 w 4838700"/>
                <a:gd name="connsiteY427" fmla="*/ 222409 h 885825"/>
                <a:gd name="connsiteX428" fmla="*/ 4139565 w 4838700"/>
                <a:gd name="connsiteY428" fmla="*/ 213074 h 885825"/>
                <a:gd name="connsiteX429" fmla="*/ 4064889 w 4838700"/>
                <a:gd name="connsiteY429" fmla="*/ 211931 h 885825"/>
                <a:gd name="connsiteX430" fmla="*/ 4051554 w 4838700"/>
                <a:gd name="connsiteY430" fmla="*/ 224028 h 885825"/>
                <a:gd name="connsiteX431" fmla="*/ 4051649 w 4838700"/>
                <a:gd name="connsiteY431" fmla="*/ 214789 h 885825"/>
                <a:gd name="connsiteX432" fmla="*/ 4029456 w 4838700"/>
                <a:gd name="connsiteY432" fmla="*/ 229838 h 885825"/>
                <a:gd name="connsiteX433" fmla="*/ 4012025 w 4838700"/>
                <a:gd name="connsiteY433" fmla="*/ 214122 h 885825"/>
                <a:gd name="connsiteX434" fmla="*/ 3980879 w 4838700"/>
                <a:gd name="connsiteY434" fmla="*/ 244507 h 885825"/>
                <a:gd name="connsiteX435" fmla="*/ 3976592 w 4838700"/>
                <a:gd name="connsiteY435" fmla="*/ 235172 h 885825"/>
                <a:gd name="connsiteX436" fmla="*/ 3994499 w 4838700"/>
                <a:gd name="connsiteY436" fmla="*/ 213836 h 885825"/>
                <a:gd name="connsiteX437" fmla="*/ 3972592 w 4838700"/>
                <a:gd name="connsiteY437" fmla="*/ 213455 h 885825"/>
                <a:gd name="connsiteX438" fmla="*/ 3972401 w 4838700"/>
                <a:gd name="connsiteY438" fmla="*/ 225742 h 885825"/>
                <a:gd name="connsiteX439" fmla="*/ 3946112 w 4838700"/>
                <a:gd name="connsiteY439" fmla="*/ 216122 h 885825"/>
                <a:gd name="connsiteX440" fmla="*/ 3950399 w 4838700"/>
                <a:gd name="connsiteY440" fmla="*/ 222313 h 885825"/>
                <a:gd name="connsiteX441" fmla="*/ 3915347 w 4838700"/>
                <a:gd name="connsiteY441" fmla="*/ 212503 h 885825"/>
                <a:gd name="connsiteX442" fmla="*/ 3871341 w 4838700"/>
                <a:gd name="connsiteY442" fmla="*/ 214979 h 885825"/>
                <a:gd name="connsiteX443" fmla="*/ 3857720 w 4838700"/>
                <a:gd name="connsiteY443" fmla="*/ 245650 h 885825"/>
                <a:gd name="connsiteX444" fmla="*/ 3831241 w 4838700"/>
                <a:gd name="connsiteY444" fmla="*/ 254508 h 885825"/>
                <a:gd name="connsiteX445" fmla="*/ 3866579 w 4838700"/>
                <a:gd name="connsiteY445" fmla="*/ 239649 h 885825"/>
                <a:gd name="connsiteX446" fmla="*/ 3897344 w 4838700"/>
                <a:gd name="connsiteY446" fmla="*/ 243173 h 885825"/>
                <a:gd name="connsiteX447" fmla="*/ 3892773 w 4838700"/>
                <a:gd name="connsiteY447" fmla="*/ 255460 h 885825"/>
                <a:gd name="connsiteX448" fmla="*/ 3910489 w 4838700"/>
                <a:gd name="connsiteY448" fmla="*/ 243364 h 885825"/>
                <a:gd name="connsiteX449" fmla="*/ 3919061 w 4838700"/>
                <a:gd name="connsiteY449" fmla="*/ 258889 h 885825"/>
                <a:gd name="connsiteX450" fmla="*/ 4006977 w 4838700"/>
                <a:gd name="connsiteY450" fmla="*/ 257080 h 885825"/>
                <a:gd name="connsiteX451" fmla="*/ 3967067 w 4838700"/>
                <a:gd name="connsiteY451" fmla="*/ 284226 h 885825"/>
                <a:gd name="connsiteX452" fmla="*/ 3958304 w 4838700"/>
                <a:gd name="connsiteY452" fmla="*/ 277939 h 885825"/>
                <a:gd name="connsiteX453" fmla="*/ 3945065 w 4838700"/>
                <a:gd name="connsiteY453" fmla="*/ 277749 h 885825"/>
                <a:gd name="connsiteX454" fmla="*/ 3949351 w 4838700"/>
                <a:gd name="connsiteY454" fmla="*/ 290131 h 885825"/>
                <a:gd name="connsiteX455" fmla="*/ 3932015 w 4838700"/>
                <a:gd name="connsiteY455" fmla="*/ 274415 h 885825"/>
                <a:gd name="connsiteX456" fmla="*/ 3910108 w 4838700"/>
                <a:gd name="connsiteY456" fmla="*/ 270986 h 885825"/>
                <a:gd name="connsiteX457" fmla="*/ 3879247 w 4838700"/>
                <a:gd name="connsiteY457" fmla="*/ 279749 h 885825"/>
                <a:gd name="connsiteX458" fmla="*/ 3883343 w 4838700"/>
                <a:gd name="connsiteY458" fmla="*/ 298323 h 885825"/>
                <a:gd name="connsiteX459" fmla="*/ 3861244 w 4838700"/>
                <a:gd name="connsiteY459" fmla="*/ 310325 h 885825"/>
                <a:gd name="connsiteX460" fmla="*/ 3866102 w 4838700"/>
                <a:gd name="connsiteY460" fmla="*/ 273367 h 885825"/>
                <a:gd name="connsiteX461" fmla="*/ 3852767 w 4838700"/>
                <a:gd name="connsiteY461" fmla="*/ 285464 h 885825"/>
                <a:gd name="connsiteX462" fmla="*/ 3813239 w 4838700"/>
                <a:gd name="connsiteY462" fmla="*/ 281845 h 885825"/>
                <a:gd name="connsiteX463" fmla="*/ 3817430 w 4838700"/>
                <a:gd name="connsiteY463" fmla="*/ 294227 h 885825"/>
                <a:gd name="connsiteX464" fmla="*/ 3755612 w 4838700"/>
                <a:gd name="connsiteY464" fmla="*/ 311753 h 885825"/>
                <a:gd name="connsiteX465" fmla="*/ 3755708 w 4838700"/>
                <a:gd name="connsiteY465" fmla="*/ 302514 h 885825"/>
                <a:gd name="connsiteX466" fmla="*/ 3676364 w 4838700"/>
                <a:gd name="connsiteY466" fmla="*/ 319850 h 885825"/>
                <a:gd name="connsiteX467" fmla="*/ 3663220 w 4838700"/>
                <a:gd name="connsiteY467" fmla="*/ 316611 h 885825"/>
                <a:gd name="connsiteX468" fmla="*/ 3663315 w 4838700"/>
                <a:gd name="connsiteY468" fmla="*/ 307372 h 885825"/>
                <a:gd name="connsiteX469" fmla="*/ 3606165 w 4838700"/>
                <a:gd name="connsiteY469" fmla="*/ 306514 h 885825"/>
                <a:gd name="connsiteX470" fmla="*/ 3601688 w 4838700"/>
                <a:gd name="connsiteY470" fmla="*/ 315659 h 885825"/>
                <a:gd name="connsiteX471" fmla="*/ 3562255 w 4838700"/>
                <a:gd name="connsiteY471" fmla="*/ 305848 h 885825"/>
                <a:gd name="connsiteX472" fmla="*/ 3509391 w 4838700"/>
                <a:gd name="connsiteY472" fmla="*/ 314325 h 885825"/>
                <a:gd name="connsiteX473" fmla="*/ 3509106 w 4838700"/>
                <a:gd name="connsiteY473" fmla="*/ 329755 h 885825"/>
                <a:gd name="connsiteX474" fmla="*/ 3469767 w 4838700"/>
                <a:gd name="connsiteY474" fmla="*/ 316801 h 885825"/>
                <a:gd name="connsiteX475" fmla="*/ 3465100 w 4838700"/>
                <a:gd name="connsiteY475" fmla="*/ 332137 h 885825"/>
                <a:gd name="connsiteX476" fmla="*/ 3465005 w 4838700"/>
                <a:gd name="connsiteY476" fmla="*/ 338328 h 885825"/>
                <a:gd name="connsiteX477" fmla="*/ 3570732 w 4838700"/>
                <a:gd name="connsiteY477" fmla="*/ 327565 h 885825"/>
                <a:gd name="connsiteX478" fmla="*/ 3561779 w 4838700"/>
                <a:gd name="connsiteY478" fmla="*/ 336709 h 885825"/>
                <a:gd name="connsiteX479" fmla="*/ 3618929 w 4838700"/>
                <a:gd name="connsiteY479" fmla="*/ 340614 h 885825"/>
                <a:gd name="connsiteX480" fmla="*/ 3663029 w 4838700"/>
                <a:gd name="connsiteY480" fmla="*/ 332042 h 885825"/>
                <a:gd name="connsiteX481" fmla="*/ 3720179 w 4838700"/>
                <a:gd name="connsiteY481" fmla="*/ 329851 h 885825"/>
                <a:gd name="connsiteX482" fmla="*/ 3711226 w 4838700"/>
                <a:gd name="connsiteY482" fmla="*/ 338995 h 885825"/>
                <a:gd name="connsiteX483" fmla="*/ 3759613 w 4838700"/>
                <a:gd name="connsiteY483" fmla="*/ 339757 h 885825"/>
                <a:gd name="connsiteX484" fmla="*/ 3768281 w 4838700"/>
                <a:gd name="connsiteY484" fmla="*/ 352234 h 885825"/>
                <a:gd name="connsiteX485" fmla="*/ 3763804 w 4838700"/>
                <a:gd name="connsiteY485" fmla="*/ 355283 h 885825"/>
                <a:gd name="connsiteX486" fmla="*/ 3812096 w 4838700"/>
                <a:gd name="connsiteY486" fmla="*/ 359092 h 885825"/>
                <a:gd name="connsiteX487" fmla="*/ 3750469 w 4838700"/>
                <a:gd name="connsiteY487" fmla="*/ 364331 h 885825"/>
                <a:gd name="connsiteX488" fmla="*/ 3750659 w 4838700"/>
                <a:gd name="connsiteY488" fmla="*/ 348901 h 885825"/>
                <a:gd name="connsiteX489" fmla="*/ 3702273 w 4838700"/>
                <a:gd name="connsiteY489" fmla="*/ 345091 h 885825"/>
                <a:gd name="connsiteX490" fmla="*/ 3697605 w 4838700"/>
                <a:gd name="connsiteY490" fmla="*/ 363569 h 885825"/>
                <a:gd name="connsiteX491" fmla="*/ 3750278 w 4838700"/>
                <a:gd name="connsiteY491" fmla="*/ 373571 h 885825"/>
                <a:gd name="connsiteX492" fmla="*/ 3745802 w 4838700"/>
                <a:gd name="connsiteY492" fmla="*/ 379667 h 885825"/>
                <a:gd name="connsiteX493" fmla="*/ 3688747 w 4838700"/>
                <a:gd name="connsiteY493" fmla="*/ 372618 h 885825"/>
                <a:gd name="connsiteX494" fmla="*/ 3648932 w 4838700"/>
                <a:gd name="connsiteY494" fmla="*/ 387477 h 885825"/>
                <a:gd name="connsiteX495" fmla="*/ 3648742 w 4838700"/>
                <a:gd name="connsiteY495" fmla="*/ 399764 h 885825"/>
                <a:gd name="connsiteX496" fmla="*/ 3767328 w 4838700"/>
                <a:gd name="connsiteY496" fmla="*/ 413861 h 885825"/>
                <a:gd name="connsiteX497" fmla="*/ 3674745 w 4838700"/>
                <a:gd name="connsiteY497" fmla="*/ 424815 h 885825"/>
                <a:gd name="connsiteX498" fmla="*/ 3696557 w 4838700"/>
                <a:gd name="connsiteY498" fmla="*/ 437483 h 885825"/>
                <a:gd name="connsiteX499" fmla="*/ 3701129 w 4838700"/>
                <a:gd name="connsiteY499" fmla="*/ 425196 h 885825"/>
                <a:gd name="connsiteX500" fmla="*/ 3775901 w 4838700"/>
                <a:gd name="connsiteY500" fmla="*/ 426339 h 885825"/>
                <a:gd name="connsiteX501" fmla="*/ 3824097 w 4838700"/>
                <a:gd name="connsiteY501" fmla="*/ 439388 h 885825"/>
                <a:gd name="connsiteX502" fmla="*/ 3877056 w 4838700"/>
                <a:gd name="connsiteY502" fmla="*/ 427863 h 885825"/>
                <a:gd name="connsiteX503" fmla="*/ 3903345 w 4838700"/>
                <a:gd name="connsiteY503" fmla="*/ 437483 h 885825"/>
                <a:gd name="connsiteX504" fmla="*/ 3907822 w 4838700"/>
                <a:gd name="connsiteY504" fmla="*/ 428339 h 885825"/>
                <a:gd name="connsiteX505" fmla="*/ 3920966 w 4838700"/>
                <a:gd name="connsiteY505" fmla="*/ 434721 h 885825"/>
                <a:gd name="connsiteX506" fmla="*/ 3916299 w 4838700"/>
                <a:gd name="connsiteY506" fmla="*/ 456247 h 885825"/>
                <a:gd name="connsiteX507" fmla="*/ 3947065 w 4838700"/>
                <a:gd name="connsiteY507" fmla="*/ 459772 h 885825"/>
                <a:gd name="connsiteX508" fmla="*/ 3916109 w 4838700"/>
                <a:gd name="connsiteY508" fmla="*/ 471678 h 885825"/>
                <a:gd name="connsiteX509" fmla="*/ 3885533 w 4838700"/>
                <a:gd name="connsiteY509" fmla="*/ 455771 h 885825"/>
                <a:gd name="connsiteX510" fmla="*/ 3885248 w 4838700"/>
                <a:gd name="connsiteY510" fmla="*/ 477393 h 885825"/>
                <a:gd name="connsiteX511" fmla="*/ 3885343 w 4838700"/>
                <a:gd name="connsiteY511" fmla="*/ 471202 h 885825"/>
                <a:gd name="connsiteX512" fmla="*/ 3929253 w 4838700"/>
                <a:gd name="connsiteY512" fmla="*/ 478060 h 885825"/>
                <a:gd name="connsiteX513" fmla="*/ 3911346 w 4838700"/>
                <a:gd name="connsiteY513" fmla="*/ 499396 h 885825"/>
                <a:gd name="connsiteX514" fmla="*/ 3854387 w 4838700"/>
                <a:gd name="connsiteY514" fmla="*/ 483108 h 885825"/>
                <a:gd name="connsiteX515" fmla="*/ 3850291 w 4838700"/>
                <a:gd name="connsiteY515" fmla="*/ 458343 h 885825"/>
                <a:gd name="connsiteX516" fmla="*/ 3841433 w 4838700"/>
                <a:gd name="connsiteY516" fmla="*/ 461296 h 885825"/>
                <a:gd name="connsiteX517" fmla="*/ 3836384 w 4838700"/>
                <a:gd name="connsiteY517" fmla="*/ 504444 h 885825"/>
                <a:gd name="connsiteX518" fmla="*/ 3823431 w 4838700"/>
                <a:gd name="connsiteY518" fmla="*/ 485775 h 885825"/>
                <a:gd name="connsiteX519" fmla="*/ 3819049 w 4838700"/>
                <a:gd name="connsiteY519" fmla="*/ 488823 h 885825"/>
                <a:gd name="connsiteX520" fmla="*/ 3814667 w 4838700"/>
                <a:gd name="connsiteY520" fmla="*/ 488728 h 885825"/>
                <a:gd name="connsiteX521" fmla="*/ 3805714 w 4838700"/>
                <a:gd name="connsiteY521" fmla="*/ 500920 h 885825"/>
                <a:gd name="connsiteX522" fmla="*/ 3836384 w 4838700"/>
                <a:gd name="connsiteY522" fmla="*/ 513683 h 885825"/>
                <a:gd name="connsiteX523" fmla="*/ 3805428 w 4838700"/>
                <a:gd name="connsiteY523" fmla="*/ 522446 h 885825"/>
                <a:gd name="connsiteX524" fmla="*/ 3787998 w 4838700"/>
                <a:gd name="connsiteY524" fmla="*/ 506730 h 885825"/>
                <a:gd name="connsiteX525" fmla="*/ 3796475 w 4838700"/>
                <a:gd name="connsiteY525" fmla="*/ 531590 h 885825"/>
                <a:gd name="connsiteX526" fmla="*/ 3818477 w 4838700"/>
                <a:gd name="connsiteY526" fmla="*/ 531876 h 885825"/>
                <a:gd name="connsiteX527" fmla="*/ 3818287 w 4838700"/>
                <a:gd name="connsiteY527" fmla="*/ 544163 h 885825"/>
                <a:gd name="connsiteX528" fmla="*/ 3809333 w 4838700"/>
                <a:gd name="connsiteY528" fmla="*/ 556355 h 885825"/>
                <a:gd name="connsiteX529" fmla="*/ 3800666 w 4838700"/>
                <a:gd name="connsiteY529" fmla="*/ 550069 h 885825"/>
                <a:gd name="connsiteX530" fmla="*/ 3809524 w 4838700"/>
                <a:gd name="connsiteY530" fmla="*/ 544068 h 885825"/>
                <a:gd name="connsiteX531" fmla="*/ 3792093 w 4838700"/>
                <a:gd name="connsiteY531" fmla="*/ 534543 h 885825"/>
                <a:gd name="connsiteX532" fmla="*/ 3791807 w 4838700"/>
                <a:gd name="connsiteY532" fmla="*/ 553022 h 885825"/>
                <a:gd name="connsiteX533" fmla="*/ 3774377 w 4838700"/>
                <a:gd name="connsiteY533" fmla="*/ 543497 h 885825"/>
                <a:gd name="connsiteX534" fmla="*/ 3760946 w 4838700"/>
                <a:gd name="connsiteY534" fmla="*/ 558737 h 885825"/>
                <a:gd name="connsiteX535" fmla="*/ 3743420 w 4838700"/>
                <a:gd name="connsiteY535" fmla="*/ 555403 h 885825"/>
                <a:gd name="connsiteX536" fmla="*/ 3734753 w 4838700"/>
                <a:gd name="connsiteY536" fmla="*/ 549116 h 885825"/>
                <a:gd name="connsiteX537" fmla="*/ 3743611 w 4838700"/>
                <a:gd name="connsiteY537" fmla="*/ 543116 h 885825"/>
                <a:gd name="connsiteX538" fmla="*/ 3739325 w 4838700"/>
                <a:gd name="connsiteY538" fmla="*/ 536829 h 885825"/>
                <a:gd name="connsiteX539" fmla="*/ 3699796 w 4838700"/>
                <a:gd name="connsiteY539" fmla="*/ 530066 h 885825"/>
                <a:gd name="connsiteX540" fmla="*/ 3726371 w 4838700"/>
                <a:gd name="connsiteY540" fmla="*/ 518160 h 885825"/>
                <a:gd name="connsiteX541" fmla="*/ 3682556 w 4838700"/>
                <a:gd name="connsiteY541" fmla="*/ 499015 h 885825"/>
                <a:gd name="connsiteX542" fmla="*/ 3677888 w 4838700"/>
                <a:gd name="connsiteY542" fmla="*/ 514350 h 885825"/>
                <a:gd name="connsiteX543" fmla="*/ 3695510 w 4838700"/>
                <a:gd name="connsiteY543" fmla="*/ 517684 h 885825"/>
                <a:gd name="connsiteX544" fmla="*/ 3677603 w 4838700"/>
                <a:gd name="connsiteY544" fmla="*/ 539020 h 885825"/>
                <a:gd name="connsiteX545" fmla="*/ 3686747 w 4838700"/>
                <a:gd name="connsiteY545" fmla="*/ 517588 h 885825"/>
                <a:gd name="connsiteX546" fmla="*/ 3655790 w 4838700"/>
                <a:gd name="connsiteY546" fmla="*/ 523304 h 885825"/>
                <a:gd name="connsiteX547" fmla="*/ 3629597 w 4838700"/>
                <a:gd name="connsiteY547" fmla="*/ 510540 h 885825"/>
                <a:gd name="connsiteX548" fmla="*/ 3615976 w 4838700"/>
                <a:gd name="connsiteY548" fmla="*/ 541210 h 885825"/>
                <a:gd name="connsiteX549" fmla="*/ 3633692 w 4838700"/>
                <a:gd name="connsiteY549" fmla="*/ 535305 h 885825"/>
                <a:gd name="connsiteX550" fmla="*/ 3637979 w 4838700"/>
                <a:gd name="connsiteY550" fmla="*/ 544639 h 885825"/>
                <a:gd name="connsiteX551" fmla="*/ 3558635 w 4838700"/>
                <a:gd name="connsiteY551" fmla="*/ 549593 h 885825"/>
                <a:gd name="connsiteX552" fmla="*/ 3554063 w 4838700"/>
                <a:gd name="connsiteY552" fmla="*/ 558832 h 885825"/>
                <a:gd name="connsiteX553" fmla="*/ 3527679 w 4838700"/>
                <a:gd name="connsiteY553" fmla="*/ 558451 h 885825"/>
                <a:gd name="connsiteX554" fmla="*/ 3550158 w 4838700"/>
                <a:gd name="connsiteY554" fmla="*/ 527971 h 885825"/>
                <a:gd name="connsiteX555" fmla="*/ 3497294 w 4838700"/>
                <a:gd name="connsiteY555" fmla="*/ 530257 h 885825"/>
                <a:gd name="connsiteX556" fmla="*/ 3523583 w 4838700"/>
                <a:gd name="connsiteY556" fmla="*/ 536829 h 885825"/>
                <a:gd name="connsiteX557" fmla="*/ 3523393 w 4838700"/>
                <a:gd name="connsiteY557" fmla="*/ 549116 h 885825"/>
                <a:gd name="connsiteX558" fmla="*/ 3492341 w 4838700"/>
                <a:gd name="connsiteY558" fmla="*/ 561022 h 885825"/>
                <a:gd name="connsiteX559" fmla="*/ 3488150 w 4838700"/>
                <a:gd name="connsiteY559" fmla="*/ 548640 h 885825"/>
                <a:gd name="connsiteX560" fmla="*/ 3479102 w 4838700"/>
                <a:gd name="connsiteY560" fmla="*/ 563975 h 885825"/>
                <a:gd name="connsiteX561" fmla="*/ 3452717 w 4838700"/>
                <a:gd name="connsiteY561" fmla="*/ 563594 h 885825"/>
                <a:gd name="connsiteX562" fmla="*/ 3453098 w 4838700"/>
                <a:gd name="connsiteY562" fmla="*/ 542068 h 885825"/>
                <a:gd name="connsiteX563" fmla="*/ 3404235 w 4838700"/>
                <a:gd name="connsiteY563" fmla="*/ 572167 h 885825"/>
                <a:gd name="connsiteX564" fmla="*/ 3413284 w 4838700"/>
                <a:gd name="connsiteY564" fmla="*/ 553784 h 885825"/>
                <a:gd name="connsiteX565" fmla="*/ 3386614 w 4838700"/>
                <a:gd name="connsiteY565" fmla="*/ 568833 h 885825"/>
                <a:gd name="connsiteX566" fmla="*/ 3391186 w 4838700"/>
                <a:gd name="connsiteY566" fmla="*/ 556546 h 885825"/>
                <a:gd name="connsiteX567" fmla="*/ 3373565 w 4838700"/>
                <a:gd name="connsiteY567" fmla="*/ 559308 h 885825"/>
                <a:gd name="connsiteX568" fmla="*/ 3365373 w 4838700"/>
                <a:gd name="connsiteY568" fmla="*/ 519113 h 885825"/>
                <a:gd name="connsiteX569" fmla="*/ 3352514 w 4838700"/>
                <a:gd name="connsiteY569" fmla="*/ 497300 h 885825"/>
                <a:gd name="connsiteX570" fmla="*/ 3294888 w 4838700"/>
                <a:gd name="connsiteY570" fmla="*/ 524161 h 885825"/>
                <a:gd name="connsiteX571" fmla="*/ 3312319 w 4838700"/>
                <a:gd name="connsiteY571" fmla="*/ 530543 h 885825"/>
                <a:gd name="connsiteX572" fmla="*/ 3321273 w 4838700"/>
                <a:gd name="connsiteY572" fmla="*/ 521399 h 885825"/>
                <a:gd name="connsiteX573" fmla="*/ 3316605 w 4838700"/>
                <a:gd name="connsiteY573" fmla="*/ 536734 h 885825"/>
                <a:gd name="connsiteX574" fmla="*/ 3290316 w 4838700"/>
                <a:gd name="connsiteY574" fmla="*/ 530162 h 885825"/>
                <a:gd name="connsiteX575" fmla="*/ 3295079 w 4838700"/>
                <a:gd name="connsiteY575" fmla="*/ 508635 h 885825"/>
                <a:gd name="connsiteX576" fmla="*/ 3277457 w 4838700"/>
                <a:gd name="connsiteY576" fmla="*/ 508349 h 885825"/>
                <a:gd name="connsiteX577" fmla="*/ 3272600 w 4838700"/>
                <a:gd name="connsiteY577" fmla="*/ 536067 h 885825"/>
                <a:gd name="connsiteX578" fmla="*/ 3251168 w 4838700"/>
                <a:gd name="connsiteY578" fmla="*/ 504920 h 885825"/>
                <a:gd name="connsiteX579" fmla="*/ 3141250 w 4838700"/>
                <a:gd name="connsiteY579" fmla="*/ 497110 h 885825"/>
                <a:gd name="connsiteX580" fmla="*/ 3198590 w 4838700"/>
                <a:gd name="connsiteY580" fmla="*/ 491776 h 885825"/>
                <a:gd name="connsiteX581" fmla="*/ 3189732 w 4838700"/>
                <a:gd name="connsiteY581" fmla="*/ 497776 h 885825"/>
                <a:gd name="connsiteX582" fmla="*/ 3216116 w 4838700"/>
                <a:gd name="connsiteY582" fmla="*/ 498158 h 885825"/>
                <a:gd name="connsiteX583" fmla="*/ 3220974 w 4838700"/>
                <a:gd name="connsiteY583" fmla="*/ 473583 h 885825"/>
                <a:gd name="connsiteX584" fmla="*/ 3150394 w 4838700"/>
                <a:gd name="connsiteY584" fmla="*/ 481775 h 885825"/>
                <a:gd name="connsiteX585" fmla="*/ 3167920 w 4838700"/>
                <a:gd name="connsiteY585" fmla="*/ 485108 h 885825"/>
                <a:gd name="connsiteX586" fmla="*/ 3137059 w 4838700"/>
                <a:gd name="connsiteY586" fmla="*/ 490823 h 885825"/>
                <a:gd name="connsiteX587" fmla="*/ 3146298 w 4838700"/>
                <a:gd name="connsiteY587" fmla="*/ 466249 h 885825"/>
                <a:gd name="connsiteX588" fmla="*/ 3203639 w 4838700"/>
                <a:gd name="connsiteY588" fmla="*/ 457867 h 885825"/>
                <a:gd name="connsiteX589" fmla="*/ 3221069 w 4838700"/>
                <a:gd name="connsiteY589" fmla="*/ 470440 h 885825"/>
                <a:gd name="connsiteX590" fmla="*/ 3265170 w 4838700"/>
                <a:gd name="connsiteY590" fmla="*/ 467963 h 885825"/>
                <a:gd name="connsiteX591" fmla="*/ 3256693 w 4838700"/>
                <a:gd name="connsiteY591" fmla="*/ 446246 h 885825"/>
                <a:gd name="connsiteX592" fmla="*/ 3265361 w 4838700"/>
                <a:gd name="connsiteY592" fmla="*/ 452533 h 885825"/>
                <a:gd name="connsiteX593" fmla="*/ 3274219 w 4838700"/>
                <a:gd name="connsiteY593" fmla="*/ 446532 h 885825"/>
                <a:gd name="connsiteX594" fmla="*/ 3278505 w 4838700"/>
                <a:gd name="connsiteY594" fmla="*/ 452723 h 885825"/>
                <a:gd name="connsiteX595" fmla="*/ 3273743 w 4838700"/>
                <a:gd name="connsiteY595" fmla="*/ 471202 h 885825"/>
                <a:gd name="connsiteX596" fmla="*/ 3242882 w 4838700"/>
                <a:gd name="connsiteY596" fmla="*/ 473869 h 885825"/>
                <a:gd name="connsiteX597" fmla="*/ 3255836 w 4838700"/>
                <a:gd name="connsiteY597" fmla="*/ 489490 h 885825"/>
                <a:gd name="connsiteX598" fmla="*/ 3264884 w 4838700"/>
                <a:gd name="connsiteY598" fmla="*/ 477298 h 885825"/>
                <a:gd name="connsiteX599" fmla="*/ 3286601 w 4838700"/>
                <a:gd name="connsiteY599" fmla="*/ 493014 h 885825"/>
                <a:gd name="connsiteX600" fmla="*/ 3317558 w 4838700"/>
                <a:gd name="connsiteY600" fmla="*/ 484251 h 885825"/>
                <a:gd name="connsiteX601" fmla="*/ 3326035 w 4838700"/>
                <a:gd name="connsiteY601" fmla="*/ 502920 h 885825"/>
                <a:gd name="connsiteX602" fmla="*/ 3321558 w 4838700"/>
                <a:gd name="connsiteY602" fmla="*/ 509016 h 885825"/>
                <a:gd name="connsiteX603" fmla="*/ 3344132 w 4838700"/>
                <a:gd name="connsiteY603" fmla="*/ 478536 h 885825"/>
                <a:gd name="connsiteX604" fmla="*/ 3326321 w 4838700"/>
                <a:gd name="connsiteY604" fmla="*/ 487489 h 885825"/>
                <a:gd name="connsiteX605" fmla="*/ 3322130 w 4838700"/>
                <a:gd name="connsiteY605" fmla="*/ 471964 h 885825"/>
                <a:gd name="connsiteX606" fmla="*/ 3405664 w 4838700"/>
                <a:gd name="connsiteY606" fmla="*/ 476345 h 885825"/>
                <a:gd name="connsiteX607" fmla="*/ 3387948 w 4838700"/>
                <a:gd name="connsiteY607" fmla="*/ 479108 h 885825"/>
                <a:gd name="connsiteX608" fmla="*/ 3383661 w 4838700"/>
                <a:gd name="connsiteY608" fmla="*/ 472916 h 885825"/>
                <a:gd name="connsiteX609" fmla="*/ 3405950 w 4838700"/>
                <a:gd name="connsiteY609" fmla="*/ 457867 h 885825"/>
                <a:gd name="connsiteX610" fmla="*/ 3406235 w 4838700"/>
                <a:gd name="connsiteY610" fmla="*/ 439388 h 885825"/>
                <a:gd name="connsiteX611" fmla="*/ 3419285 w 4838700"/>
                <a:gd name="connsiteY611" fmla="*/ 448818 h 885825"/>
                <a:gd name="connsiteX612" fmla="*/ 3418999 w 4838700"/>
                <a:gd name="connsiteY612" fmla="*/ 467296 h 885825"/>
                <a:gd name="connsiteX613" fmla="*/ 3401282 w 4838700"/>
                <a:gd name="connsiteY613" fmla="*/ 473202 h 885825"/>
                <a:gd name="connsiteX614" fmla="*/ 3449669 w 4838700"/>
                <a:gd name="connsiteY614" fmla="*/ 477012 h 885825"/>
                <a:gd name="connsiteX615" fmla="*/ 3449955 w 4838700"/>
                <a:gd name="connsiteY615" fmla="*/ 461581 h 885825"/>
                <a:gd name="connsiteX616" fmla="*/ 3428048 w 4838700"/>
                <a:gd name="connsiteY616" fmla="*/ 455105 h 885825"/>
                <a:gd name="connsiteX617" fmla="*/ 3441859 w 4838700"/>
                <a:gd name="connsiteY617" fmla="*/ 418338 h 885825"/>
                <a:gd name="connsiteX618" fmla="*/ 3463862 w 4838700"/>
                <a:gd name="connsiteY618" fmla="*/ 415576 h 885825"/>
                <a:gd name="connsiteX619" fmla="*/ 3476720 w 4838700"/>
                <a:gd name="connsiteY619" fmla="*/ 437388 h 885825"/>
                <a:gd name="connsiteX620" fmla="*/ 3494246 w 4838700"/>
                <a:gd name="connsiteY620" fmla="*/ 440722 h 885825"/>
                <a:gd name="connsiteX621" fmla="*/ 3503295 w 4838700"/>
                <a:gd name="connsiteY621" fmla="*/ 428530 h 885825"/>
                <a:gd name="connsiteX622" fmla="*/ 3498723 w 4838700"/>
                <a:gd name="connsiteY622" fmla="*/ 437674 h 885825"/>
                <a:gd name="connsiteX623" fmla="*/ 3516344 w 4838700"/>
                <a:gd name="connsiteY623" fmla="*/ 437959 h 885825"/>
                <a:gd name="connsiteX624" fmla="*/ 3499009 w 4838700"/>
                <a:gd name="connsiteY624" fmla="*/ 416147 h 885825"/>
                <a:gd name="connsiteX625" fmla="*/ 3485769 w 4838700"/>
                <a:gd name="connsiteY625" fmla="*/ 419005 h 885825"/>
                <a:gd name="connsiteX626" fmla="*/ 3494627 w 4838700"/>
                <a:gd name="connsiteY626" fmla="*/ 413004 h 885825"/>
                <a:gd name="connsiteX627" fmla="*/ 3516535 w 4838700"/>
                <a:gd name="connsiteY627" fmla="*/ 419481 h 885825"/>
                <a:gd name="connsiteX628" fmla="*/ 3533775 w 4838700"/>
                <a:gd name="connsiteY628" fmla="*/ 444437 h 885825"/>
                <a:gd name="connsiteX629" fmla="*/ 3547206 w 4838700"/>
                <a:gd name="connsiteY629" fmla="*/ 432340 h 885825"/>
                <a:gd name="connsiteX630" fmla="*/ 3582543 w 4838700"/>
                <a:gd name="connsiteY630" fmla="*/ 426720 h 885825"/>
                <a:gd name="connsiteX631" fmla="*/ 3591211 w 4838700"/>
                <a:gd name="connsiteY631" fmla="*/ 436055 h 885825"/>
                <a:gd name="connsiteX632" fmla="*/ 3657219 w 4838700"/>
                <a:gd name="connsiteY632" fmla="*/ 437007 h 885825"/>
                <a:gd name="connsiteX633" fmla="*/ 3653028 w 4838700"/>
                <a:gd name="connsiteY633" fmla="*/ 421481 h 885825"/>
                <a:gd name="connsiteX634" fmla="*/ 3670649 w 4838700"/>
                <a:gd name="connsiteY634" fmla="*/ 418719 h 885825"/>
                <a:gd name="connsiteX635" fmla="*/ 3635502 w 4838700"/>
                <a:gd name="connsiteY635" fmla="*/ 415100 h 885825"/>
                <a:gd name="connsiteX636" fmla="*/ 3622548 w 4838700"/>
                <a:gd name="connsiteY636" fmla="*/ 396430 h 885825"/>
                <a:gd name="connsiteX637" fmla="*/ 3604832 w 4838700"/>
                <a:gd name="connsiteY637" fmla="*/ 405384 h 885825"/>
                <a:gd name="connsiteX638" fmla="*/ 3596354 w 4838700"/>
                <a:gd name="connsiteY638" fmla="*/ 383667 h 885825"/>
                <a:gd name="connsiteX639" fmla="*/ 3565684 w 4838700"/>
                <a:gd name="connsiteY639" fmla="*/ 377000 h 885825"/>
                <a:gd name="connsiteX640" fmla="*/ 3579019 w 4838700"/>
                <a:gd name="connsiteY640" fmla="*/ 367951 h 885825"/>
                <a:gd name="connsiteX641" fmla="*/ 3566065 w 4838700"/>
                <a:gd name="connsiteY641" fmla="*/ 349282 h 885825"/>
                <a:gd name="connsiteX642" fmla="*/ 3521869 w 4838700"/>
                <a:gd name="connsiteY642" fmla="*/ 364046 h 885825"/>
                <a:gd name="connsiteX643" fmla="*/ 3539395 w 4838700"/>
                <a:gd name="connsiteY643" fmla="*/ 367379 h 885825"/>
                <a:gd name="connsiteX644" fmla="*/ 3539204 w 4838700"/>
                <a:gd name="connsiteY644" fmla="*/ 382810 h 885825"/>
                <a:gd name="connsiteX645" fmla="*/ 3525965 w 4838700"/>
                <a:gd name="connsiteY645" fmla="*/ 388810 h 885825"/>
                <a:gd name="connsiteX646" fmla="*/ 3556731 w 4838700"/>
                <a:gd name="connsiteY646" fmla="*/ 389287 h 885825"/>
                <a:gd name="connsiteX647" fmla="*/ 3547872 w 4838700"/>
                <a:gd name="connsiteY647" fmla="*/ 395288 h 885825"/>
                <a:gd name="connsiteX648" fmla="*/ 3521488 w 4838700"/>
                <a:gd name="connsiteY648" fmla="*/ 397955 h 885825"/>
                <a:gd name="connsiteX649" fmla="*/ 3508534 w 4838700"/>
                <a:gd name="connsiteY649" fmla="*/ 379285 h 885825"/>
                <a:gd name="connsiteX650" fmla="*/ 3521393 w 4838700"/>
                <a:gd name="connsiteY650" fmla="*/ 404146 h 885825"/>
                <a:gd name="connsiteX651" fmla="*/ 3486245 w 4838700"/>
                <a:gd name="connsiteY651" fmla="*/ 397478 h 885825"/>
                <a:gd name="connsiteX652" fmla="*/ 3433286 w 4838700"/>
                <a:gd name="connsiteY652" fmla="*/ 409004 h 885825"/>
                <a:gd name="connsiteX653" fmla="*/ 3420713 w 4838700"/>
                <a:gd name="connsiteY653" fmla="*/ 371856 h 885825"/>
                <a:gd name="connsiteX654" fmla="*/ 3438525 w 4838700"/>
                <a:gd name="connsiteY654" fmla="*/ 359759 h 885825"/>
                <a:gd name="connsiteX655" fmla="*/ 3363849 w 4838700"/>
                <a:gd name="connsiteY655" fmla="*/ 352425 h 885825"/>
                <a:gd name="connsiteX656" fmla="*/ 3372422 w 4838700"/>
                <a:gd name="connsiteY656" fmla="*/ 367951 h 885825"/>
                <a:gd name="connsiteX657" fmla="*/ 3363468 w 4838700"/>
                <a:gd name="connsiteY657" fmla="*/ 373951 h 885825"/>
                <a:gd name="connsiteX658" fmla="*/ 3354800 w 4838700"/>
                <a:gd name="connsiteY658" fmla="*/ 367665 h 885825"/>
                <a:gd name="connsiteX659" fmla="*/ 3412522 w 4838700"/>
                <a:gd name="connsiteY659" fmla="*/ 334613 h 885825"/>
                <a:gd name="connsiteX660" fmla="*/ 3373184 w 4838700"/>
                <a:gd name="connsiteY660" fmla="*/ 321659 h 885825"/>
                <a:gd name="connsiteX661" fmla="*/ 3399758 w 4838700"/>
                <a:gd name="connsiteY661" fmla="*/ 309753 h 885825"/>
                <a:gd name="connsiteX662" fmla="*/ 3378041 w 4838700"/>
                <a:gd name="connsiteY662" fmla="*/ 294037 h 885825"/>
                <a:gd name="connsiteX663" fmla="*/ 3355848 w 4838700"/>
                <a:gd name="connsiteY663" fmla="*/ 302990 h 885825"/>
                <a:gd name="connsiteX664" fmla="*/ 3369374 w 4838700"/>
                <a:gd name="connsiteY664" fmla="*/ 284702 h 885825"/>
                <a:gd name="connsiteX665" fmla="*/ 3347371 w 4838700"/>
                <a:gd name="connsiteY665" fmla="*/ 284417 h 885825"/>
                <a:gd name="connsiteX666" fmla="*/ 3347181 w 4838700"/>
                <a:gd name="connsiteY666" fmla="*/ 293656 h 885825"/>
                <a:gd name="connsiteX667" fmla="*/ 3250597 w 4838700"/>
                <a:gd name="connsiteY667" fmla="*/ 282988 h 885825"/>
                <a:gd name="connsiteX668" fmla="*/ 3264123 w 4838700"/>
                <a:gd name="connsiteY668" fmla="*/ 261556 h 885825"/>
                <a:gd name="connsiteX669" fmla="*/ 3316700 w 4838700"/>
                <a:gd name="connsiteY669" fmla="*/ 268510 h 885825"/>
                <a:gd name="connsiteX670" fmla="*/ 3294793 w 4838700"/>
                <a:gd name="connsiteY670" fmla="*/ 265081 h 885825"/>
                <a:gd name="connsiteX671" fmla="*/ 3308318 w 4838700"/>
                <a:gd name="connsiteY671" fmla="*/ 249841 h 885825"/>
                <a:gd name="connsiteX672" fmla="*/ 3316986 w 4838700"/>
                <a:gd name="connsiteY672" fmla="*/ 256127 h 885825"/>
                <a:gd name="connsiteX673" fmla="*/ 3321749 w 4838700"/>
                <a:gd name="connsiteY673" fmla="*/ 234601 h 885825"/>
                <a:gd name="connsiteX674" fmla="*/ 3313462 w 4838700"/>
                <a:gd name="connsiteY674" fmla="*/ 206692 h 885825"/>
                <a:gd name="connsiteX675" fmla="*/ 3348704 w 4838700"/>
                <a:gd name="connsiteY675" fmla="*/ 204121 h 885825"/>
                <a:gd name="connsiteX676" fmla="*/ 3265075 w 4838700"/>
                <a:gd name="connsiteY676" fmla="*/ 208979 h 885825"/>
                <a:gd name="connsiteX677" fmla="*/ 3269647 w 4838700"/>
                <a:gd name="connsiteY677" fmla="*/ 196691 h 885825"/>
                <a:gd name="connsiteX678" fmla="*/ 3234500 w 4838700"/>
                <a:gd name="connsiteY678" fmla="*/ 199263 h 885825"/>
                <a:gd name="connsiteX679" fmla="*/ 3225546 w 4838700"/>
                <a:gd name="connsiteY679" fmla="*/ 208407 h 885825"/>
                <a:gd name="connsiteX680" fmla="*/ 3151061 w 4838700"/>
                <a:gd name="connsiteY680" fmla="*/ 191929 h 885825"/>
                <a:gd name="connsiteX681" fmla="*/ 3133439 w 4838700"/>
                <a:gd name="connsiteY681" fmla="*/ 191643 h 885825"/>
                <a:gd name="connsiteX682" fmla="*/ 3133154 w 4838700"/>
                <a:gd name="connsiteY682" fmla="*/ 207074 h 885825"/>
                <a:gd name="connsiteX683" fmla="*/ 3093720 w 4838700"/>
                <a:gd name="connsiteY683" fmla="*/ 197263 h 885825"/>
                <a:gd name="connsiteX684" fmla="*/ 3062954 w 4838700"/>
                <a:gd name="connsiteY684" fmla="*/ 196787 h 885825"/>
                <a:gd name="connsiteX685" fmla="*/ 3045143 w 4838700"/>
                <a:gd name="connsiteY685" fmla="*/ 208883 h 885825"/>
                <a:gd name="connsiteX686" fmla="*/ 2997041 w 4838700"/>
                <a:gd name="connsiteY686" fmla="*/ 195834 h 885825"/>
                <a:gd name="connsiteX687" fmla="*/ 3014377 w 4838700"/>
                <a:gd name="connsiteY687" fmla="*/ 208407 h 885825"/>
                <a:gd name="connsiteX688" fmla="*/ 2979230 w 4838700"/>
                <a:gd name="connsiteY688" fmla="*/ 207931 h 885825"/>
                <a:gd name="connsiteX689" fmla="*/ 2992469 w 4838700"/>
                <a:gd name="connsiteY689" fmla="*/ 201930 h 885825"/>
                <a:gd name="connsiteX690" fmla="*/ 2988278 w 4838700"/>
                <a:gd name="connsiteY690" fmla="*/ 192596 h 885825"/>
                <a:gd name="connsiteX691" fmla="*/ 2961799 w 4838700"/>
                <a:gd name="connsiteY691" fmla="*/ 201454 h 885825"/>
                <a:gd name="connsiteX692" fmla="*/ 2975134 w 4838700"/>
                <a:gd name="connsiteY692" fmla="*/ 195453 h 885825"/>
                <a:gd name="connsiteX693" fmla="*/ 2935510 w 4838700"/>
                <a:gd name="connsiteY693" fmla="*/ 197929 h 885825"/>
                <a:gd name="connsiteX694" fmla="*/ 2926366 w 4838700"/>
                <a:gd name="connsiteY694" fmla="*/ 216313 h 885825"/>
                <a:gd name="connsiteX695" fmla="*/ 2886932 w 4838700"/>
                <a:gd name="connsiteY695" fmla="*/ 209550 h 885825"/>
                <a:gd name="connsiteX696" fmla="*/ 2917698 w 4838700"/>
                <a:gd name="connsiteY696" fmla="*/ 210026 h 885825"/>
                <a:gd name="connsiteX697" fmla="*/ 2931128 w 4838700"/>
                <a:gd name="connsiteY697" fmla="*/ 197929 h 885825"/>
                <a:gd name="connsiteX698" fmla="*/ 2913793 w 4838700"/>
                <a:gd name="connsiteY698" fmla="*/ 185356 h 885825"/>
                <a:gd name="connsiteX699" fmla="*/ 2873978 w 4838700"/>
                <a:gd name="connsiteY699" fmla="*/ 200216 h 885825"/>
                <a:gd name="connsiteX700" fmla="*/ 2882741 w 4838700"/>
                <a:gd name="connsiteY700" fmla="*/ 203359 h 885825"/>
                <a:gd name="connsiteX701" fmla="*/ 2856357 w 4838700"/>
                <a:gd name="connsiteY701" fmla="*/ 206026 h 885825"/>
                <a:gd name="connsiteX702" fmla="*/ 2856548 w 4838700"/>
                <a:gd name="connsiteY702" fmla="*/ 193738 h 885825"/>
                <a:gd name="connsiteX703" fmla="*/ 2830259 w 4838700"/>
                <a:gd name="connsiteY703" fmla="*/ 190214 h 885825"/>
                <a:gd name="connsiteX704" fmla="*/ 2808065 w 4838700"/>
                <a:gd name="connsiteY704" fmla="*/ 202216 h 885825"/>
                <a:gd name="connsiteX705" fmla="*/ 2799588 w 4838700"/>
                <a:gd name="connsiteY705" fmla="*/ 189738 h 885825"/>
                <a:gd name="connsiteX706" fmla="*/ 2808446 w 4838700"/>
                <a:gd name="connsiteY706" fmla="*/ 183737 h 885825"/>
                <a:gd name="connsiteX707" fmla="*/ 2821400 w 4838700"/>
                <a:gd name="connsiteY707" fmla="*/ 196215 h 885825"/>
                <a:gd name="connsiteX708" fmla="*/ 2773490 w 4838700"/>
                <a:gd name="connsiteY708" fmla="*/ 173926 h 885825"/>
                <a:gd name="connsiteX709" fmla="*/ 2768823 w 4838700"/>
                <a:gd name="connsiteY709" fmla="*/ 186214 h 885825"/>
                <a:gd name="connsiteX710" fmla="*/ 2738057 w 4838700"/>
                <a:gd name="connsiteY710" fmla="*/ 185738 h 885825"/>
                <a:gd name="connsiteX711" fmla="*/ 2707481 w 4838700"/>
                <a:gd name="connsiteY711" fmla="*/ 176022 h 885825"/>
                <a:gd name="connsiteX712" fmla="*/ 2720435 w 4838700"/>
                <a:gd name="connsiteY712" fmla="*/ 188595 h 885825"/>
                <a:gd name="connsiteX713" fmla="*/ 2676335 w 4838700"/>
                <a:gd name="connsiteY713" fmla="*/ 194120 h 885825"/>
                <a:gd name="connsiteX714" fmla="*/ 2654523 w 4838700"/>
                <a:gd name="connsiteY714" fmla="*/ 184595 h 885825"/>
                <a:gd name="connsiteX715" fmla="*/ 2667667 w 4838700"/>
                <a:gd name="connsiteY715" fmla="*/ 184785 h 885825"/>
                <a:gd name="connsiteX716" fmla="*/ 2628138 w 4838700"/>
                <a:gd name="connsiteY716" fmla="*/ 181070 h 885825"/>
                <a:gd name="connsiteX717" fmla="*/ 2610707 w 4838700"/>
                <a:gd name="connsiteY717" fmla="*/ 174593 h 885825"/>
                <a:gd name="connsiteX718" fmla="*/ 2611088 w 4838700"/>
                <a:gd name="connsiteY718" fmla="*/ 156115 h 885825"/>
                <a:gd name="connsiteX719" fmla="*/ 2593372 w 4838700"/>
                <a:gd name="connsiteY719" fmla="*/ 162020 h 885825"/>
                <a:gd name="connsiteX720" fmla="*/ 2584323 w 4838700"/>
                <a:gd name="connsiteY720" fmla="*/ 177260 h 885825"/>
                <a:gd name="connsiteX721" fmla="*/ 2580227 w 4838700"/>
                <a:gd name="connsiteY721" fmla="*/ 161734 h 885825"/>
                <a:gd name="connsiteX722" fmla="*/ 2562511 w 4838700"/>
                <a:gd name="connsiteY722" fmla="*/ 170688 h 885825"/>
                <a:gd name="connsiteX723" fmla="*/ 2544985 w 4838700"/>
                <a:gd name="connsiteY723" fmla="*/ 170402 h 885825"/>
                <a:gd name="connsiteX724" fmla="*/ 2553938 w 4838700"/>
                <a:gd name="connsiteY724" fmla="*/ 161258 h 885825"/>
                <a:gd name="connsiteX725" fmla="*/ 2523268 w 4838700"/>
                <a:gd name="connsiteY725" fmla="*/ 157734 h 885825"/>
                <a:gd name="connsiteX726" fmla="*/ 2523077 w 4838700"/>
                <a:gd name="connsiteY726" fmla="*/ 166973 h 885825"/>
                <a:gd name="connsiteX727" fmla="*/ 2496884 w 4838700"/>
                <a:gd name="connsiteY727" fmla="*/ 157353 h 885825"/>
                <a:gd name="connsiteX728" fmla="*/ 2505075 w 4838700"/>
                <a:gd name="connsiteY728" fmla="*/ 185261 h 885825"/>
                <a:gd name="connsiteX729" fmla="*/ 2470023 w 4838700"/>
                <a:gd name="connsiteY729" fmla="*/ 178594 h 885825"/>
                <a:gd name="connsiteX730" fmla="*/ 2470309 w 4838700"/>
                <a:gd name="connsiteY730" fmla="*/ 166306 h 885825"/>
                <a:gd name="connsiteX731" fmla="*/ 2444210 w 4838700"/>
                <a:gd name="connsiteY731" fmla="*/ 153543 h 885825"/>
                <a:gd name="connsiteX732" fmla="*/ 2330101 w 4838700"/>
                <a:gd name="connsiteY732" fmla="*/ 145637 h 885825"/>
                <a:gd name="connsiteX733" fmla="*/ 2329720 w 4838700"/>
                <a:gd name="connsiteY733" fmla="*/ 161068 h 885825"/>
                <a:gd name="connsiteX734" fmla="*/ 2316575 w 4838700"/>
                <a:gd name="connsiteY734" fmla="*/ 160877 h 885825"/>
                <a:gd name="connsiteX735" fmla="*/ 2308193 w 4838700"/>
                <a:gd name="connsiteY735" fmla="*/ 142208 h 885825"/>
                <a:gd name="connsiteX736" fmla="*/ 2303526 w 4838700"/>
                <a:gd name="connsiteY736" fmla="*/ 154496 h 885825"/>
                <a:gd name="connsiteX737" fmla="*/ 2185130 w 4838700"/>
                <a:gd name="connsiteY737" fmla="*/ 143446 h 885825"/>
                <a:gd name="connsiteX738" fmla="*/ 2184845 w 4838700"/>
                <a:gd name="connsiteY738" fmla="*/ 155829 h 885825"/>
                <a:gd name="connsiteX739" fmla="*/ 2149983 w 4838700"/>
                <a:gd name="connsiteY739" fmla="*/ 142970 h 885825"/>
                <a:gd name="connsiteX740" fmla="*/ 2140839 w 4838700"/>
                <a:gd name="connsiteY740" fmla="*/ 158305 h 885825"/>
                <a:gd name="connsiteX741" fmla="*/ 2127885 w 4838700"/>
                <a:gd name="connsiteY741" fmla="*/ 148876 h 885825"/>
                <a:gd name="connsiteX742" fmla="*/ 2141220 w 4838700"/>
                <a:gd name="connsiteY742" fmla="*/ 142875 h 885825"/>
                <a:gd name="connsiteX743" fmla="*/ 2137029 w 4838700"/>
                <a:gd name="connsiteY743" fmla="*/ 136684 h 885825"/>
                <a:gd name="connsiteX744" fmla="*/ 2106454 w 4838700"/>
                <a:gd name="connsiteY744" fmla="*/ 126968 h 885825"/>
                <a:gd name="connsiteX745" fmla="*/ 2088928 w 4838700"/>
                <a:gd name="connsiteY745" fmla="*/ 135922 h 885825"/>
                <a:gd name="connsiteX746" fmla="*/ 2032159 w 4838700"/>
                <a:gd name="connsiteY746" fmla="*/ 130683 h 885825"/>
                <a:gd name="connsiteX747" fmla="*/ 2027587 w 4838700"/>
                <a:gd name="connsiteY747" fmla="*/ 142875 h 885825"/>
                <a:gd name="connsiteX748" fmla="*/ 2007203 w 4838700"/>
                <a:gd name="connsiteY748" fmla="*/ 142113 h 885825"/>
                <a:gd name="connsiteX749" fmla="*/ 2027873 w 4838700"/>
                <a:gd name="connsiteY749" fmla="*/ 133636 h 885825"/>
                <a:gd name="connsiteX750" fmla="*/ 1987106 w 4838700"/>
                <a:gd name="connsiteY750" fmla="*/ 135255 h 885825"/>
                <a:gd name="connsiteX751" fmla="*/ 1908524 w 4838700"/>
                <a:gd name="connsiteY751" fmla="*/ 124777 h 885825"/>
                <a:gd name="connsiteX752" fmla="*/ 1912144 w 4838700"/>
                <a:gd name="connsiteY752" fmla="*/ 134207 h 885825"/>
                <a:gd name="connsiteX753" fmla="*/ 1845850 w 4838700"/>
                <a:gd name="connsiteY753" fmla="*/ 120872 h 885825"/>
                <a:gd name="connsiteX754" fmla="*/ 1782794 w 4838700"/>
                <a:gd name="connsiteY754" fmla="*/ 116396 h 885825"/>
                <a:gd name="connsiteX755" fmla="*/ 1783461 w 4838700"/>
                <a:gd name="connsiteY755" fmla="*/ 107156 h 885825"/>
                <a:gd name="connsiteX756" fmla="*/ 1744790 w 4838700"/>
                <a:gd name="connsiteY756" fmla="*/ 113538 h 885825"/>
                <a:gd name="connsiteX757" fmla="*/ 1702594 w 4838700"/>
                <a:gd name="connsiteY757" fmla="*/ 106966 h 885825"/>
                <a:gd name="connsiteX758" fmla="*/ 1703642 w 4838700"/>
                <a:gd name="connsiteY758" fmla="*/ 94678 h 885825"/>
                <a:gd name="connsiteX759" fmla="*/ 1640777 w 4838700"/>
                <a:gd name="connsiteY759" fmla="*/ 90869 h 885825"/>
                <a:gd name="connsiteX760" fmla="*/ 1579721 w 4838700"/>
                <a:gd name="connsiteY760" fmla="*/ 86868 h 885825"/>
                <a:gd name="connsiteX761" fmla="*/ 1525334 w 4838700"/>
                <a:gd name="connsiteY761" fmla="*/ 66389 h 885825"/>
                <a:gd name="connsiteX762" fmla="*/ 1499045 w 4838700"/>
                <a:gd name="connsiteY762" fmla="*/ 66961 h 885825"/>
                <a:gd name="connsiteX763" fmla="*/ 1497902 w 4838700"/>
                <a:gd name="connsiteY763" fmla="*/ 79248 h 885825"/>
                <a:gd name="connsiteX764" fmla="*/ 1385888 w 4838700"/>
                <a:gd name="connsiteY764" fmla="*/ 59055 h 885825"/>
                <a:gd name="connsiteX765" fmla="*/ 1380363 w 4838700"/>
                <a:gd name="connsiteY765" fmla="*/ 70961 h 885825"/>
                <a:gd name="connsiteX766" fmla="*/ 1377220 w 4838700"/>
                <a:gd name="connsiteY766" fmla="*/ 58293 h 885825"/>
                <a:gd name="connsiteX767" fmla="*/ 1285208 w 4838700"/>
                <a:gd name="connsiteY767" fmla="*/ 49244 h 885825"/>
                <a:gd name="connsiteX768" fmla="*/ 1279303 w 4838700"/>
                <a:gd name="connsiteY768" fmla="*/ 64198 h 885825"/>
                <a:gd name="connsiteX769" fmla="*/ 1281113 w 4838700"/>
                <a:gd name="connsiteY769" fmla="*/ 45815 h 885825"/>
                <a:gd name="connsiteX770" fmla="*/ 1262253 w 4838700"/>
                <a:gd name="connsiteY770" fmla="*/ 56388 h 885825"/>
                <a:gd name="connsiteX771" fmla="*/ 1244537 w 4838700"/>
                <a:gd name="connsiteY771" fmla="*/ 54673 h 885825"/>
                <a:gd name="connsiteX772" fmla="*/ 1218343 w 4838700"/>
                <a:gd name="connsiteY772" fmla="*/ 49054 h 885825"/>
                <a:gd name="connsiteX773" fmla="*/ 1235678 w 4838700"/>
                <a:gd name="connsiteY773" fmla="*/ 53816 h 885825"/>
                <a:gd name="connsiteX774" fmla="*/ 1210056 w 4838700"/>
                <a:gd name="connsiteY774" fmla="*/ 42005 h 885825"/>
                <a:gd name="connsiteX775" fmla="*/ 1161669 w 4838700"/>
                <a:gd name="connsiteY775" fmla="*/ 34195 h 885825"/>
                <a:gd name="connsiteX776" fmla="*/ 1142048 w 4838700"/>
                <a:gd name="connsiteY776" fmla="*/ 50959 h 885825"/>
                <a:gd name="connsiteX777" fmla="*/ 1139000 w 4838700"/>
                <a:gd name="connsiteY777" fmla="*/ 35242 h 885825"/>
                <a:gd name="connsiteX778" fmla="*/ 1090327 w 4838700"/>
                <a:gd name="connsiteY778" fmla="*/ 24575 h 885825"/>
                <a:gd name="connsiteX779" fmla="*/ 1083945 w 4838700"/>
                <a:gd name="connsiteY779" fmla="*/ 45625 h 885825"/>
                <a:gd name="connsiteX780" fmla="*/ 1061561 w 4838700"/>
                <a:gd name="connsiteY780" fmla="*/ 43529 h 885825"/>
                <a:gd name="connsiteX781" fmla="*/ 1004697 w 4838700"/>
                <a:gd name="connsiteY781" fmla="*/ 20002 h 885825"/>
                <a:gd name="connsiteX782" fmla="*/ 994600 w 4838700"/>
                <a:gd name="connsiteY782" fmla="*/ 31528 h 885825"/>
                <a:gd name="connsiteX783" fmla="*/ 973074 w 4838700"/>
                <a:gd name="connsiteY783" fmla="*/ 17335 h 885825"/>
                <a:gd name="connsiteX784" fmla="*/ 909733 w 4838700"/>
                <a:gd name="connsiteY784" fmla="*/ 9620 h 885825"/>
                <a:gd name="connsiteX785" fmla="*/ 867632 w 4838700"/>
                <a:gd name="connsiteY785" fmla="*/ 18288 h 885825"/>
                <a:gd name="connsiteX786" fmla="*/ 813626 w 4838700"/>
                <a:gd name="connsiteY786" fmla="*/ 2000 h 885825"/>
                <a:gd name="connsiteX787" fmla="*/ 799052 w 4838700"/>
                <a:gd name="connsiteY787" fmla="*/ 13240 h 885825"/>
                <a:gd name="connsiteX788" fmla="*/ 795052 w 4838700"/>
                <a:gd name="connsiteY788" fmla="*/ 3715 h 885825"/>
                <a:gd name="connsiteX789" fmla="*/ 772001 w 4838700"/>
                <a:gd name="connsiteY789" fmla="*/ 2286 h 885825"/>
                <a:gd name="connsiteX790" fmla="*/ 756952 w 4838700"/>
                <a:gd name="connsiteY790" fmla="*/ 19907 h 885825"/>
                <a:gd name="connsiteX791" fmla="*/ 739426 w 4838700"/>
                <a:gd name="connsiteY791" fmla="*/ 3429 h 885825"/>
                <a:gd name="connsiteX792" fmla="*/ 738664 w 4838700"/>
                <a:gd name="connsiteY792" fmla="*/ 15716 h 885825"/>
                <a:gd name="connsiteX793" fmla="*/ 729425 w 4838700"/>
                <a:gd name="connsiteY793" fmla="*/ 15145 h 885825"/>
                <a:gd name="connsiteX794" fmla="*/ 734949 w 4838700"/>
                <a:gd name="connsiteY794" fmla="*/ 0 h 885825"/>
                <a:gd name="connsiteX795" fmla="*/ 646271 w 4838700"/>
                <a:gd name="connsiteY795" fmla="*/ 4381 h 885825"/>
                <a:gd name="connsiteX796" fmla="*/ 659892 w 4838700"/>
                <a:gd name="connsiteY796" fmla="*/ 14192 h 885825"/>
                <a:gd name="connsiteX797" fmla="*/ 554927 w 4838700"/>
                <a:gd name="connsiteY797" fmla="*/ 6286 h 885825"/>
                <a:gd name="connsiteX798" fmla="*/ 471773 w 4838700"/>
                <a:gd name="connsiteY798" fmla="*/ 20383 h 885825"/>
                <a:gd name="connsiteX799" fmla="*/ 415195 w 4838700"/>
                <a:gd name="connsiteY799" fmla="*/ 10192 h 885825"/>
                <a:gd name="connsiteX800" fmla="*/ 310420 w 4838700"/>
                <a:gd name="connsiteY800" fmla="*/ 38481 h 885825"/>
                <a:gd name="connsiteX801" fmla="*/ 362807 w 4838700"/>
                <a:gd name="connsiteY801" fmla="*/ 41148 h 885825"/>
                <a:gd name="connsiteX802" fmla="*/ 343948 w 4838700"/>
                <a:gd name="connsiteY802" fmla="*/ 59817 h 885825"/>
                <a:gd name="connsiteX803" fmla="*/ 306134 w 4838700"/>
                <a:gd name="connsiteY803" fmla="*/ 66294 h 885825"/>
                <a:gd name="connsiteX804" fmla="*/ 306229 w 4838700"/>
                <a:gd name="connsiteY804" fmla="*/ 75533 h 885825"/>
                <a:gd name="connsiteX805" fmla="*/ 282512 w 4838700"/>
                <a:gd name="connsiteY805" fmla="*/ 69532 h 885825"/>
                <a:gd name="connsiteX806" fmla="*/ 282321 w 4838700"/>
                <a:gd name="connsiteY806" fmla="*/ 60293 h 885825"/>
                <a:gd name="connsiteX807" fmla="*/ 305943 w 4838700"/>
                <a:gd name="connsiteY807" fmla="*/ 57055 h 885825"/>
                <a:gd name="connsiteX808" fmla="*/ 300895 w 4838700"/>
                <a:gd name="connsiteY808" fmla="*/ 38576 h 885825"/>
                <a:gd name="connsiteX809" fmla="*/ 253175 w 4838700"/>
                <a:gd name="connsiteY809" fmla="*/ 45815 h 885825"/>
                <a:gd name="connsiteX810" fmla="*/ 253555 w 4838700"/>
                <a:gd name="connsiteY810" fmla="*/ 61246 h 885825"/>
                <a:gd name="connsiteX811" fmla="*/ 206312 w 4838700"/>
                <a:gd name="connsiteY811" fmla="*/ 78391 h 885825"/>
                <a:gd name="connsiteX812" fmla="*/ 183452 w 4838700"/>
                <a:gd name="connsiteY812" fmla="*/ 100870 h 885825"/>
                <a:gd name="connsiteX813" fmla="*/ 166021 w 4838700"/>
                <a:gd name="connsiteY813" fmla="*/ 132397 h 885825"/>
                <a:gd name="connsiteX814" fmla="*/ 185452 w 4838700"/>
                <a:gd name="connsiteY814" fmla="*/ 144018 h 885825"/>
                <a:gd name="connsiteX815" fmla="*/ 199358 w 4838700"/>
                <a:gd name="connsiteY815" fmla="*/ 140399 h 885825"/>
                <a:gd name="connsiteX816" fmla="*/ 194405 w 4838700"/>
                <a:gd name="connsiteY816" fmla="*/ 134398 h 885825"/>
                <a:gd name="connsiteX817" fmla="*/ 222790 w 4838700"/>
                <a:gd name="connsiteY817" fmla="*/ 139541 h 885825"/>
                <a:gd name="connsiteX818" fmla="*/ 193262 w 4838700"/>
                <a:gd name="connsiteY818" fmla="*/ 164021 h 885825"/>
                <a:gd name="connsiteX819" fmla="*/ 189071 w 4838700"/>
                <a:gd name="connsiteY819" fmla="*/ 170783 h 885825"/>
                <a:gd name="connsiteX820" fmla="*/ 183547 w 4838700"/>
                <a:gd name="connsiteY820" fmla="*/ 177260 h 885825"/>
                <a:gd name="connsiteX821" fmla="*/ 163544 w 4838700"/>
                <a:gd name="connsiteY821" fmla="*/ 188309 h 885825"/>
                <a:gd name="connsiteX822" fmla="*/ 151352 w 4838700"/>
                <a:gd name="connsiteY822" fmla="*/ 192119 h 885825"/>
                <a:gd name="connsiteX823" fmla="*/ 141827 w 4838700"/>
                <a:gd name="connsiteY823" fmla="*/ 188881 h 885825"/>
                <a:gd name="connsiteX824" fmla="*/ 124968 w 4838700"/>
                <a:gd name="connsiteY824" fmla="*/ 186214 h 885825"/>
                <a:gd name="connsiteX825" fmla="*/ 116681 w 4838700"/>
                <a:gd name="connsiteY825" fmla="*/ 165640 h 885825"/>
                <a:gd name="connsiteX826" fmla="*/ 116300 w 4838700"/>
                <a:gd name="connsiteY826" fmla="*/ 165545 h 885825"/>
                <a:gd name="connsiteX827" fmla="*/ 111157 w 4838700"/>
                <a:gd name="connsiteY827" fmla="*/ 184785 h 885825"/>
                <a:gd name="connsiteX828" fmla="*/ 102203 w 4838700"/>
                <a:gd name="connsiteY828" fmla="*/ 182309 h 885825"/>
                <a:gd name="connsiteX829" fmla="*/ 91535 w 4838700"/>
                <a:gd name="connsiteY829" fmla="*/ 180404 h 885825"/>
                <a:gd name="connsiteX830" fmla="*/ 68009 w 4838700"/>
                <a:gd name="connsiteY830" fmla="*/ 191357 h 885825"/>
                <a:gd name="connsiteX831" fmla="*/ 62294 w 4838700"/>
                <a:gd name="connsiteY831" fmla="*/ 205550 h 885825"/>
                <a:gd name="connsiteX832" fmla="*/ 45625 w 4838700"/>
                <a:gd name="connsiteY832" fmla="*/ 220885 h 885825"/>
                <a:gd name="connsiteX833" fmla="*/ 58960 w 4838700"/>
                <a:gd name="connsiteY833" fmla="*/ 219456 h 885825"/>
                <a:gd name="connsiteX834" fmla="*/ 69152 w 4838700"/>
                <a:gd name="connsiteY834" fmla="*/ 219742 h 885825"/>
                <a:gd name="connsiteX835" fmla="*/ 83249 w 4838700"/>
                <a:gd name="connsiteY835" fmla="*/ 224409 h 885825"/>
                <a:gd name="connsiteX836" fmla="*/ 90678 w 4838700"/>
                <a:gd name="connsiteY836" fmla="*/ 210312 h 885825"/>
                <a:gd name="connsiteX837" fmla="*/ 100013 w 4838700"/>
                <a:gd name="connsiteY837" fmla="*/ 198406 h 885825"/>
                <a:gd name="connsiteX838" fmla="*/ 109823 w 4838700"/>
                <a:gd name="connsiteY838" fmla="*/ 200501 h 885825"/>
                <a:gd name="connsiteX839" fmla="*/ 108871 w 4838700"/>
                <a:gd name="connsiteY839" fmla="*/ 191357 h 885825"/>
                <a:gd name="connsiteX840" fmla="*/ 111919 w 4838700"/>
                <a:gd name="connsiteY840" fmla="*/ 191071 h 885825"/>
                <a:gd name="connsiteX841" fmla="*/ 120491 w 4838700"/>
                <a:gd name="connsiteY841" fmla="*/ 192119 h 885825"/>
                <a:gd name="connsiteX842" fmla="*/ 143161 w 4838700"/>
                <a:gd name="connsiteY842" fmla="*/ 200501 h 885825"/>
                <a:gd name="connsiteX843" fmla="*/ 165830 w 4838700"/>
                <a:gd name="connsiteY843" fmla="*/ 218599 h 885825"/>
                <a:gd name="connsiteX844" fmla="*/ 166021 w 4838700"/>
                <a:gd name="connsiteY844" fmla="*/ 218694 h 885825"/>
                <a:gd name="connsiteX845" fmla="*/ 165830 w 4838700"/>
                <a:gd name="connsiteY845" fmla="*/ 218694 h 885825"/>
                <a:gd name="connsiteX846" fmla="*/ 145066 w 4838700"/>
                <a:gd name="connsiteY846" fmla="*/ 218789 h 885825"/>
                <a:gd name="connsiteX847" fmla="*/ 124873 w 4838700"/>
                <a:gd name="connsiteY847" fmla="*/ 224314 h 885825"/>
                <a:gd name="connsiteX848" fmla="*/ 123063 w 4838700"/>
                <a:gd name="connsiteY848" fmla="*/ 236220 h 885825"/>
                <a:gd name="connsiteX849" fmla="*/ 102299 w 4838700"/>
                <a:gd name="connsiteY849" fmla="*/ 236887 h 885825"/>
                <a:gd name="connsiteX850" fmla="*/ 90392 w 4838700"/>
                <a:gd name="connsiteY850" fmla="*/ 241173 h 885825"/>
                <a:gd name="connsiteX851" fmla="*/ 80677 w 4838700"/>
                <a:gd name="connsiteY851" fmla="*/ 246221 h 885825"/>
                <a:gd name="connsiteX852" fmla="*/ 62198 w 4838700"/>
                <a:gd name="connsiteY852" fmla="*/ 238220 h 885825"/>
                <a:gd name="connsiteX853" fmla="*/ 46292 w 4838700"/>
                <a:gd name="connsiteY853" fmla="*/ 246983 h 885825"/>
                <a:gd name="connsiteX854" fmla="*/ 31909 w 4838700"/>
                <a:gd name="connsiteY854" fmla="*/ 257366 h 885825"/>
                <a:gd name="connsiteX855" fmla="*/ 0 w 4838700"/>
                <a:gd name="connsiteY855" fmla="*/ 279083 h 885825"/>
                <a:gd name="connsiteX856" fmla="*/ 4001 w 4838700"/>
                <a:gd name="connsiteY856" fmla="*/ 303467 h 885825"/>
                <a:gd name="connsiteX857" fmla="*/ 28194 w 4838700"/>
                <a:gd name="connsiteY857" fmla="*/ 308896 h 885825"/>
                <a:gd name="connsiteX858" fmla="*/ 48673 w 4838700"/>
                <a:gd name="connsiteY858" fmla="*/ 316706 h 885825"/>
                <a:gd name="connsiteX859" fmla="*/ 70485 w 4838700"/>
                <a:gd name="connsiteY859" fmla="*/ 308705 h 885825"/>
                <a:gd name="connsiteX860" fmla="*/ 89249 w 4838700"/>
                <a:gd name="connsiteY860" fmla="*/ 307467 h 885825"/>
                <a:gd name="connsiteX861" fmla="*/ 50578 w 4838700"/>
                <a:gd name="connsiteY861" fmla="*/ 390811 h 885825"/>
                <a:gd name="connsiteX862" fmla="*/ 90297 w 4838700"/>
                <a:gd name="connsiteY862" fmla="*/ 384715 h 885825"/>
                <a:gd name="connsiteX863" fmla="*/ 93250 w 4838700"/>
                <a:gd name="connsiteY863" fmla="*/ 427768 h 885825"/>
                <a:gd name="connsiteX864" fmla="*/ 70676 w 4838700"/>
                <a:gd name="connsiteY864" fmla="*/ 423481 h 885825"/>
                <a:gd name="connsiteX865" fmla="*/ 2804160 w 4838700"/>
                <a:gd name="connsiteY865" fmla="*/ 181166 h 885825"/>
                <a:gd name="connsiteX866" fmla="*/ 2782062 w 4838700"/>
                <a:gd name="connsiteY866" fmla="*/ 186976 h 885825"/>
                <a:gd name="connsiteX867" fmla="*/ 2804160 w 4838700"/>
                <a:gd name="connsiteY867" fmla="*/ 181166 h 885825"/>
                <a:gd name="connsiteX868" fmla="*/ 3373565 w 4838700"/>
                <a:gd name="connsiteY868" fmla="*/ 303752 h 885825"/>
                <a:gd name="connsiteX869" fmla="*/ 3364516 w 4838700"/>
                <a:gd name="connsiteY869" fmla="*/ 315944 h 885825"/>
                <a:gd name="connsiteX870" fmla="*/ 3351276 w 4838700"/>
                <a:gd name="connsiteY870" fmla="*/ 318802 h 885825"/>
                <a:gd name="connsiteX871" fmla="*/ 3346990 w 4838700"/>
                <a:gd name="connsiteY871" fmla="*/ 315659 h 885825"/>
                <a:gd name="connsiteX872" fmla="*/ 3373565 w 4838700"/>
                <a:gd name="connsiteY872" fmla="*/ 303752 h 885825"/>
                <a:gd name="connsiteX873" fmla="*/ 3337656 w 4838700"/>
                <a:gd name="connsiteY873" fmla="*/ 349472 h 885825"/>
                <a:gd name="connsiteX874" fmla="*/ 3355658 w 4838700"/>
                <a:gd name="connsiteY874" fmla="*/ 325088 h 885825"/>
                <a:gd name="connsiteX875" fmla="*/ 3373184 w 4838700"/>
                <a:gd name="connsiteY875" fmla="*/ 331470 h 885825"/>
                <a:gd name="connsiteX876" fmla="*/ 3337656 w 4838700"/>
                <a:gd name="connsiteY876" fmla="*/ 349472 h 885825"/>
                <a:gd name="connsiteX877" fmla="*/ 3785711 w 4838700"/>
                <a:gd name="connsiteY877" fmla="*/ 387001 h 885825"/>
                <a:gd name="connsiteX878" fmla="*/ 3781235 w 4838700"/>
                <a:gd name="connsiteY878" fmla="*/ 393097 h 885825"/>
                <a:gd name="connsiteX879" fmla="*/ 3763613 w 4838700"/>
                <a:gd name="connsiteY879" fmla="*/ 395954 h 885825"/>
                <a:gd name="connsiteX880" fmla="*/ 3777044 w 4838700"/>
                <a:gd name="connsiteY880" fmla="*/ 377666 h 885825"/>
                <a:gd name="connsiteX881" fmla="*/ 3759518 w 4838700"/>
                <a:gd name="connsiteY881" fmla="*/ 371189 h 885825"/>
                <a:gd name="connsiteX882" fmla="*/ 3777234 w 4838700"/>
                <a:gd name="connsiteY882" fmla="*/ 359092 h 885825"/>
                <a:gd name="connsiteX883" fmla="*/ 3790379 w 4838700"/>
                <a:gd name="connsiteY883" fmla="*/ 359283 h 885825"/>
                <a:gd name="connsiteX884" fmla="*/ 3785711 w 4838700"/>
                <a:gd name="connsiteY884" fmla="*/ 387001 h 885825"/>
                <a:gd name="connsiteX885" fmla="*/ 3882962 w 4838700"/>
                <a:gd name="connsiteY885" fmla="*/ 681514 h 885825"/>
                <a:gd name="connsiteX886" fmla="*/ 3896392 w 4838700"/>
                <a:gd name="connsiteY886" fmla="*/ 669417 h 885825"/>
                <a:gd name="connsiteX887" fmla="*/ 3882962 w 4838700"/>
                <a:gd name="connsiteY887" fmla="*/ 681514 h 885825"/>
                <a:gd name="connsiteX888" fmla="*/ 58769 w 4838700"/>
                <a:gd name="connsiteY888" fmla="*/ 520351 h 885825"/>
                <a:gd name="connsiteX889" fmla="*/ 89916 w 4838700"/>
                <a:gd name="connsiteY889" fmla="*/ 511683 h 885825"/>
                <a:gd name="connsiteX890" fmla="*/ 58769 w 4838700"/>
                <a:gd name="connsiteY890" fmla="*/ 520351 h 885825"/>
                <a:gd name="connsiteX891" fmla="*/ 118301 w 4838700"/>
                <a:gd name="connsiteY891" fmla="*/ 655034 h 885825"/>
                <a:gd name="connsiteX892" fmla="*/ 129445 w 4838700"/>
                <a:gd name="connsiteY892" fmla="*/ 656082 h 885825"/>
                <a:gd name="connsiteX893" fmla="*/ 146114 w 4838700"/>
                <a:gd name="connsiteY893" fmla="*/ 652748 h 885825"/>
                <a:gd name="connsiteX894" fmla="*/ 165449 w 4838700"/>
                <a:gd name="connsiteY894" fmla="*/ 648462 h 885825"/>
                <a:gd name="connsiteX895" fmla="*/ 183642 w 4838700"/>
                <a:gd name="connsiteY895" fmla="*/ 646652 h 885825"/>
                <a:gd name="connsiteX896" fmla="*/ 185547 w 4838700"/>
                <a:gd name="connsiteY896" fmla="*/ 648176 h 885825"/>
                <a:gd name="connsiteX897" fmla="*/ 183928 w 4838700"/>
                <a:gd name="connsiteY897" fmla="*/ 648748 h 885825"/>
                <a:gd name="connsiteX898" fmla="*/ 128492 w 4838700"/>
                <a:gd name="connsiteY898" fmla="*/ 660273 h 885825"/>
                <a:gd name="connsiteX899" fmla="*/ 107823 w 4838700"/>
                <a:gd name="connsiteY899" fmla="*/ 659130 h 885825"/>
                <a:gd name="connsiteX900" fmla="*/ 99060 w 4838700"/>
                <a:gd name="connsiteY900" fmla="*/ 647129 h 885825"/>
                <a:gd name="connsiteX901" fmla="*/ 144399 w 4838700"/>
                <a:gd name="connsiteY901" fmla="*/ 643700 h 885825"/>
                <a:gd name="connsiteX902" fmla="*/ 129730 w 4838700"/>
                <a:gd name="connsiteY902" fmla="*/ 651510 h 885825"/>
                <a:gd name="connsiteX903" fmla="*/ 122587 w 4838700"/>
                <a:gd name="connsiteY903" fmla="*/ 653415 h 885825"/>
                <a:gd name="connsiteX904" fmla="*/ 118301 w 4838700"/>
                <a:gd name="connsiteY904" fmla="*/ 655034 h 885825"/>
                <a:gd name="connsiteX905" fmla="*/ 92583 w 4838700"/>
                <a:gd name="connsiteY905" fmla="*/ 551688 h 885825"/>
                <a:gd name="connsiteX906" fmla="*/ 129921 w 4838700"/>
                <a:gd name="connsiteY906" fmla="*/ 542734 h 885825"/>
                <a:gd name="connsiteX907" fmla="*/ 136779 w 4838700"/>
                <a:gd name="connsiteY907" fmla="*/ 560642 h 885825"/>
                <a:gd name="connsiteX908" fmla="*/ 116300 w 4838700"/>
                <a:gd name="connsiteY908" fmla="*/ 554260 h 885825"/>
                <a:gd name="connsiteX909" fmla="*/ 92583 w 4838700"/>
                <a:gd name="connsiteY909" fmla="*/ 551688 h 885825"/>
                <a:gd name="connsiteX910" fmla="*/ 79915 w 4838700"/>
                <a:gd name="connsiteY910" fmla="*/ 367189 h 885825"/>
                <a:gd name="connsiteX911" fmla="*/ 84773 w 4838700"/>
                <a:gd name="connsiteY911" fmla="*/ 372999 h 885825"/>
                <a:gd name="connsiteX912" fmla="*/ 101441 w 4838700"/>
                <a:gd name="connsiteY912" fmla="*/ 362521 h 885825"/>
                <a:gd name="connsiteX913" fmla="*/ 89535 w 4838700"/>
                <a:gd name="connsiteY913" fmla="*/ 378809 h 885825"/>
                <a:gd name="connsiteX914" fmla="*/ 79915 w 4838700"/>
                <a:gd name="connsiteY914" fmla="*/ 367189 h 885825"/>
                <a:gd name="connsiteX915" fmla="*/ 114300 w 4838700"/>
                <a:gd name="connsiteY915" fmla="*/ 534734 h 885825"/>
                <a:gd name="connsiteX916" fmla="*/ 128111 w 4838700"/>
                <a:gd name="connsiteY916" fmla="*/ 521208 h 885825"/>
                <a:gd name="connsiteX917" fmla="*/ 149638 w 4838700"/>
                <a:gd name="connsiteY917" fmla="*/ 528352 h 885825"/>
                <a:gd name="connsiteX918" fmla="*/ 145447 w 4838700"/>
                <a:gd name="connsiteY918" fmla="*/ 538067 h 885825"/>
                <a:gd name="connsiteX919" fmla="*/ 130969 w 4838700"/>
                <a:gd name="connsiteY919" fmla="*/ 539496 h 885825"/>
                <a:gd name="connsiteX920" fmla="*/ 114300 w 4838700"/>
                <a:gd name="connsiteY920" fmla="*/ 534734 h 885825"/>
                <a:gd name="connsiteX921" fmla="*/ 190405 w 4838700"/>
                <a:gd name="connsiteY921" fmla="*/ 684847 h 885825"/>
                <a:gd name="connsiteX922" fmla="*/ 193929 w 4838700"/>
                <a:gd name="connsiteY922" fmla="*/ 678371 h 885825"/>
                <a:gd name="connsiteX923" fmla="*/ 199263 w 4838700"/>
                <a:gd name="connsiteY923" fmla="*/ 672465 h 885825"/>
                <a:gd name="connsiteX924" fmla="*/ 201644 w 4838700"/>
                <a:gd name="connsiteY924" fmla="*/ 671417 h 885825"/>
                <a:gd name="connsiteX925" fmla="*/ 198787 w 4838700"/>
                <a:gd name="connsiteY925" fmla="*/ 666655 h 885825"/>
                <a:gd name="connsiteX926" fmla="*/ 194786 w 4838700"/>
                <a:gd name="connsiteY926" fmla="*/ 662368 h 885825"/>
                <a:gd name="connsiteX927" fmla="*/ 195929 w 4838700"/>
                <a:gd name="connsiteY927" fmla="*/ 674656 h 885825"/>
                <a:gd name="connsiteX928" fmla="*/ 193167 w 4838700"/>
                <a:gd name="connsiteY928" fmla="*/ 672560 h 885825"/>
                <a:gd name="connsiteX929" fmla="*/ 190786 w 4838700"/>
                <a:gd name="connsiteY929" fmla="*/ 675418 h 885825"/>
                <a:gd name="connsiteX930" fmla="*/ 188881 w 4838700"/>
                <a:gd name="connsiteY930" fmla="*/ 660083 h 885825"/>
                <a:gd name="connsiteX931" fmla="*/ 191738 w 4838700"/>
                <a:gd name="connsiteY931" fmla="*/ 659416 h 885825"/>
                <a:gd name="connsiteX932" fmla="*/ 197929 w 4838700"/>
                <a:gd name="connsiteY932" fmla="*/ 656749 h 885825"/>
                <a:gd name="connsiteX933" fmla="*/ 197929 w 4838700"/>
                <a:gd name="connsiteY933" fmla="*/ 655987 h 885825"/>
                <a:gd name="connsiteX934" fmla="*/ 205645 w 4838700"/>
                <a:gd name="connsiteY934" fmla="*/ 665131 h 885825"/>
                <a:gd name="connsiteX935" fmla="*/ 207740 w 4838700"/>
                <a:gd name="connsiteY935" fmla="*/ 664559 h 885825"/>
                <a:gd name="connsiteX936" fmla="*/ 216503 w 4838700"/>
                <a:gd name="connsiteY936" fmla="*/ 664559 h 885825"/>
                <a:gd name="connsiteX937" fmla="*/ 225647 w 4838700"/>
                <a:gd name="connsiteY937" fmla="*/ 688943 h 885825"/>
                <a:gd name="connsiteX938" fmla="*/ 214217 w 4838700"/>
                <a:gd name="connsiteY938" fmla="*/ 695897 h 885825"/>
                <a:gd name="connsiteX939" fmla="*/ 211169 w 4838700"/>
                <a:gd name="connsiteY939" fmla="*/ 697516 h 885825"/>
                <a:gd name="connsiteX940" fmla="*/ 209455 w 4838700"/>
                <a:gd name="connsiteY940" fmla="*/ 698183 h 885825"/>
                <a:gd name="connsiteX941" fmla="*/ 208502 w 4838700"/>
                <a:gd name="connsiteY941" fmla="*/ 698754 h 885825"/>
                <a:gd name="connsiteX942" fmla="*/ 203168 w 4838700"/>
                <a:gd name="connsiteY942" fmla="*/ 699040 h 885825"/>
                <a:gd name="connsiteX943" fmla="*/ 208121 w 4838700"/>
                <a:gd name="connsiteY943" fmla="*/ 711232 h 885825"/>
                <a:gd name="connsiteX944" fmla="*/ 215360 w 4838700"/>
                <a:gd name="connsiteY944" fmla="*/ 707231 h 885825"/>
                <a:gd name="connsiteX945" fmla="*/ 226219 w 4838700"/>
                <a:gd name="connsiteY945" fmla="*/ 704374 h 885825"/>
                <a:gd name="connsiteX946" fmla="*/ 230981 w 4838700"/>
                <a:gd name="connsiteY946" fmla="*/ 722757 h 885825"/>
                <a:gd name="connsiteX947" fmla="*/ 217456 w 4838700"/>
                <a:gd name="connsiteY947" fmla="*/ 721709 h 885825"/>
                <a:gd name="connsiteX948" fmla="*/ 209931 w 4838700"/>
                <a:gd name="connsiteY948" fmla="*/ 717995 h 885825"/>
                <a:gd name="connsiteX949" fmla="*/ 204311 w 4838700"/>
                <a:gd name="connsiteY949" fmla="*/ 717613 h 885825"/>
                <a:gd name="connsiteX950" fmla="*/ 201073 w 4838700"/>
                <a:gd name="connsiteY950" fmla="*/ 702755 h 885825"/>
                <a:gd name="connsiteX951" fmla="*/ 196025 w 4838700"/>
                <a:gd name="connsiteY951" fmla="*/ 702278 h 885825"/>
                <a:gd name="connsiteX952" fmla="*/ 195263 w 4838700"/>
                <a:gd name="connsiteY952" fmla="*/ 702755 h 885825"/>
                <a:gd name="connsiteX953" fmla="*/ 195834 w 4838700"/>
                <a:gd name="connsiteY953" fmla="*/ 700278 h 885825"/>
                <a:gd name="connsiteX954" fmla="*/ 199930 w 4838700"/>
                <a:gd name="connsiteY954" fmla="*/ 686943 h 885825"/>
                <a:gd name="connsiteX955" fmla="*/ 200025 w 4838700"/>
                <a:gd name="connsiteY955" fmla="*/ 686848 h 885825"/>
                <a:gd name="connsiteX956" fmla="*/ 199930 w 4838700"/>
                <a:gd name="connsiteY956" fmla="*/ 686467 h 885825"/>
                <a:gd name="connsiteX957" fmla="*/ 193929 w 4838700"/>
                <a:gd name="connsiteY957" fmla="*/ 682085 h 885825"/>
                <a:gd name="connsiteX958" fmla="*/ 190405 w 4838700"/>
                <a:gd name="connsiteY958" fmla="*/ 684847 h 885825"/>
                <a:gd name="connsiteX959" fmla="*/ 207740 w 4838700"/>
                <a:gd name="connsiteY959" fmla="*/ 646462 h 885825"/>
                <a:gd name="connsiteX960" fmla="*/ 197739 w 4838700"/>
                <a:gd name="connsiteY960" fmla="*/ 651605 h 885825"/>
                <a:gd name="connsiteX961" fmla="*/ 190405 w 4838700"/>
                <a:gd name="connsiteY961" fmla="*/ 645605 h 885825"/>
                <a:gd name="connsiteX962" fmla="*/ 189167 w 4838700"/>
                <a:gd name="connsiteY962" fmla="*/ 644557 h 885825"/>
                <a:gd name="connsiteX963" fmla="*/ 190119 w 4838700"/>
                <a:gd name="connsiteY963" fmla="*/ 642461 h 885825"/>
                <a:gd name="connsiteX964" fmla="*/ 197168 w 4838700"/>
                <a:gd name="connsiteY964" fmla="*/ 643795 h 885825"/>
                <a:gd name="connsiteX965" fmla="*/ 207740 w 4838700"/>
                <a:gd name="connsiteY965" fmla="*/ 646462 h 885825"/>
                <a:gd name="connsiteX966" fmla="*/ 193739 w 4838700"/>
                <a:gd name="connsiteY966" fmla="*/ 233458 h 885825"/>
                <a:gd name="connsiteX967" fmla="*/ 188976 w 4838700"/>
                <a:gd name="connsiteY967" fmla="*/ 232505 h 885825"/>
                <a:gd name="connsiteX968" fmla="*/ 186119 w 4838700"/>
                <a:gd name="connsiteY968" fmla="*/ 231267 h 885825"/>
                <a:gd name="connsiteX969" fmla="*/ 186119 w 4838700"/>
                <a:gd name="connsiteY969" fmla="*/ 227552 h 885825"/>
                <a:gd name="connsiteX970" fmla="*/ 188309 w 4838700"/>
                <a:gd name="connsiteY970" fmla="*/ 215075 h 885825"/>
                <a:gd name="connsiteX971" fmla="*/ 211360 w 4838700"/>
                <a:gd name="connsiteY971" fmla="*/ 214217 h 885825"/>
                <a:gd name="connsiteX972" fmla="*/ 234601 w 4838700"/>
                <a:gd name="connsiteY972" fmla="*/ 219551 h 885825"/>
                <a:gd name="connsiteX973" fmla="*/ 193739 w 4838700"/>
                <a:gd name="connsiteY973" fmla="*/ 233458 h 885825"/>
                <a:gd name="connsiteX974" fmla="*/ 212027 w 4838700"/>
                <a:gd name="connsiteY974" fmla="*/ 649414 h 885825"/>
                <a:gd name="connsiteX975" fmla="*/ 228028 w 4838700"/>
                <a:gd name="connsiteY975" fmla="*/ 639604 h 885825"/>
                <a:gd name="connsiteX976" fmla="*/ 253079 w 4838700"/>
                <a:gd name="connsiteY976" fmla="*/ 651034 h 885825"/>
                <a:gd name="connsiteX977" fmla="*/ 212027 w 4838700"/>
                <a:gd name="connsiteY977" fmla="*/ 649414 h 885825"/>
                <a:gd name="connsiteX978" fmla="*/ 223933 w 4838700"/>
                <a:gd name="connsiteY978" fmla="*/ 738473 h 885825"/>
                <a:gd name="connsiteX979" fmla="*/ 235553 w 4838700"/>
                <a:gd name="connsiteY979" fmla="*/ 728758 h 885825"/>
                <a:gd name="connsiteX980" fmla="*/ 244126 w 4838700"/>
                <a:gd name="connsiteY980" fmla="*/ 743902 h 885825"/>
                <a:gd name="connsiteX981" fmla="*/ 223933 w 4838700"/>
                <a:gd name="connsiteY981" fmla="*/ 738473 h 885825"/>
                <a:gd name="connsiteX982" fmla="*/ 235077 w 4838700"/>
                <a:gd name="connsiteY982" fmla="*/ 608457 h 885825"/>
                <a:gd name="connsiteX983" fmla="*/ 239459 w 4838700"/>
                <a:gd name="connsiteY983" fmla="*/ 614458 h 885825"/>
                <a:gd name="connsiteX984" fmla="*/ 227362 w 4838700"/>
                <a:gd name="connsiteY984" fmla="*/ 624173 h 885825"/>
                <a:gd name="connsiteX985" fmla="*/ 235077 w 4838700"/>
                <a:gd name="connsiteY985" fmla="*/ 608457 h 885825"/>
                <a:gd name="connsiteX986" fmla="*/ 218980 w 4838700"/>
                <a:gd name="connsiteY986" fmla="*/ 294227 h 885825"/>
                <a:gd name="connsiteX987" fmla="*/ 249174 w 4838700"/>
                <a:gd name="connsiteY987" fmla="*/ 246793 h 885825"/>
                <a:gd name="connsiteX988" fmla="*/ 241554 w 4838700"/>
                <a:gd name="connsiteY988" fmla="*/ 293370 h 885825"/>
                <a:gd name="connsiteX989" fmla="*/ 218980 w 4838700"/>
                <a:gd name="connsiteY989" fmla="*/ 294227 h 885825"/>
                <a:gd name="connsiteX990" fmla="*/ 235077 w 4838700"/>
                <a:gd name="connsiteY990" fmla="*/ 235077 h 885825"/>
                <a:gd name="connsiteX991" fmla="*/ 262414 w 4838700"/>
                <a:gd name="connsiteY991" fmla="*/ 227933 h 885825"/>
                <a:gd name="connsiteX992" fmla="*/ 235077 w 4838700"/>
                <a:gd name="connsiteY992" fmla="*/ 235077 h 885825"/>
                <a:gd name="connsiteX993" fmla="*/ 240316 w 4838700"/>
                <a:gd name="connsiteY993" fmla="*/ 108395 h 885825"/>
                <a:gd name="connsiteX994" fmla="*/ 240030 w 4838700"/>
                <a:gd name="connsiteY994" fmla="*/ 99155 h 885825"/>
                <a:gd name="connsiteX995" fmla="*/ 259271 w 4838700"/>
                <a:gd name="connsiteY995" fmla="*/ 107728 h 885825"/>
                <a:gd name="connsiteX996" fmla="*/ 240316 w 4838700"/>
                <a:gd name="connsiteY996" fmla="*/ 108395 h 885825"/>
                <a:gd name="connsiteX997" fmla="*/ 486537 w 4838700"/>
                <a:gd name="connsiteY997" fmla="*/ 770572 h 885825"/>
                <a:gd name="connsiteX998" fmla="*/ 499205 w 4838700"/>
                <a:gd name="connsiteY998" fmla="*/ 752284 h 885825"/>
                <a:gd name="connsiteX999" fmla="*/ 506920 w 4838700"/>
                <a:gd name="connsiteY999" fmla="*/ 767810 h 885825"/>
                <a:gd name="connsiteX1000" fmla="*/ 486537 w 4838700"/>
                <a:gd name="connsiteY1000" fmla="*/ 770572 h 885825"/>
                <a:gd name="connsiteX1001" fmla="*/ 527971 w 4838700"/>
                <a:gd name="connsiteY1001" fmla="*/ 753142 h 885825"/>
                <a:gd name="connsiteX1002" fmla="*/ 544735 w 4838700"/>
                <a:gd name="connsiteY1002" fmla="*/ 747617 h 885825"/>
                <a:gd name="connsiteX1003" fmla="*/ 547973 w 4838700"/>
                <a:gd name="connsiteY1003" fmla="*/ 772477 h 885825"/>
                <a:gd name="connsiteX1004" fmla="*/ 527971 w 4838700"/>
                <a:gd name="connsiteY1004" fmla="*/ 753142 h 885825"/>
                <a:gd name="connsiteX1005" fmla="*/ 617601 w 4838700"/>
                <a:gd name="connsiteY1005" fmla="*/ 608552 h 885825"/>
                <a:gd name="connsiteX1006" fmla="*/ 642366 w 4838700"/>
                <a:gd name="connsiteY1006" fmla="*/ 625126 h 885825"/>
                <a:gd name="connsiteX1007" fmla="*/ 617601 w 4838700"/>
                <a:gd name="connsiteY1007" fmla="*/ 608552 h 885825"/>
                <a:gd name="connsiteX1008" fmla="*/ 659797 w 4838700"/>
                <a:gd name="connsiteY1008" fmla="*/ 619982 h 885825"/>
                <a:gd name="connsiteX1009" fmla="*/ 672941 w 4838700"/>
                <a:gd name="connsiteY1009" fmla="*/ 614553 h 885825"/>
                <a:gd name="connsiteX1010" fmla="*/ 680752 w 4838700"/>
                <a:gd name="connsiteY1010" fmla="*/ 627317 h 885825"/>
                <a:gd name="connsiteX1011" fmla="*/ 667988 w 4838700"/>
                <a:gd name="connsiteY1011" fmla="*/ 626555 h 885825"/>
                <a:gd name="connsiteX1012" fmla="*/ 659797 w 4838700"/>
                <a:gd name="connsiteY1012" fmla="*/ 619982 h 885825"/>
                <a:gd name="connsiteX1013" fmla="*/ 654939 w 4838700"/>
                <a:gd name="connsiteY1013" fmla="*/ 709327 h 885825"/>
                <a:gd name="connsiteX1014" fmla="*/ 671227 w 4838700"/>
                <a:gd name="connsiteY1014" fmla="*/ 719518 h 885825"/>
                <a:gd name="connsiteX1015" fmla="*/ 654939 w 4838700"/>
                <a:gd name="connsiteY1015" fmla="*/ 709327 h 885825"/>
                <a:gd name="connsiteX1016" fmla="*/ 677418 w 4838700"/>
                <a:gd name="connsiteY1016" fmla="*/ 531495 h 885825"/>
                <a:gd name="connsiteX1017" fmla="*/ 703136 w 4838700"/>
                <a:gd name="connsiteY1017" fmla="*/ 536067 h 885825"/>
                <a:gd name="connsiteX1018" fmla="*/ 685324 w 4838700"/>
                <a:gd name="connsiteY1018" fmla="*/ 544354 h 885825"/>
                <a:gd name="connsiteX1019" fmla="*/ 677418 w 4838700"/>
                <a:gd name="connsiteY1019" fmla="*/ 531495 h 885825"/>
                <a:gd name="connsiteX1020" fmla="*/ 671989 w 4838700"/>
                <a:gd name="connsiteY1020" fmla="*/ 781336 h 885825"/>
                <a:gd name="connsiteX1021" fmla="*/ 701135 w 4838700"/>
                <a:gd name="connsiteY1021" fmla="*/ 783050 h 885825"/>
                <a:gd name="connsiteX1022" fmla="*/ 671989 w 4838700"/>
                <a:gd name="connsiteY1022" fmla="*/ 781336 h 885825"/>
                <a:gd name="connsiteX1023" fmla="*/ 689039 w 4838700"/>
                <a:gd name="connsiteY1023" fmla="*/ 776192 h 885825"/>
                <a:gd name="connsiteX1024" fmla="*/ 714851 w 4838700"/>
                <a:gd name="connsiteY1024" fmla="*/ 765334 h 885825"/>
                <a:gd name="connsiteX1025" fmla="*/ 694563 w 4838700"/>
                <a:gd name="connsiteY1025" fmla="*/ 754856 h 885825"/>
                <a:gd name="connsiteX1026" fmla="*/ 719614 w 4838700"/>
                <a:gd name="connsiteY1026" fmla="*/ 756285 h 885825"/>
                <a:gd name="connsiteX1027" fmla="*/ 714280 w 4838700"/>
                <a:gd name="connsiteY1027" fmla="*/ 774478 h 885825"/>
                <a:gd name="connsiteX1028" fmla="*/ 701897 w 4838700"/>
                <a:gd name="connsiteY1028" fmla="*/ 770668 h 885825"/>
                <a:gd name="connsiteX1029" fmla="*/ 689039 w 4838700"/>
                <a:gd name="connsiteY1029" fmla="*/ 776192 h 885825"/>
                <a:gd name="connsiteX1030" fmla="*/ 700373 w 4838700"/>
                <a:gd name="connsiteY1030" fmla="*/ 727424 h 885825"/>
                <a:gd name="connsiteX1031" fmla="*/ 720376 w 4838700"/>
                <a:gd name="connsiteY1031" fmla="*/ 743998 h 885825"/>
                <a:gd name="connsiteX1032" fmla="*/ 703612 w 4838700"/>
                <a:gd name="connsiteY1032" fmla="*/ 743045 h 885825"/>
                <a:gd name="connsiteX1033" fmla="*/ 700373 w 4838700"/>
                <a:gd name="connsiteY1033" fmla="*/ 727424 h 885825"/>
                <a:gd name="connsiteX1034" fmla="*/ 726377 w 4838700"/>
                <a:gd name="connsiteY1034" fmla="*/ 781431 h 885825"/>
                <a:gd name="connsiteX1035" fmla="*/ 721233 w 4838700"/>
                <a:gd name="connsiteY1035" fmla="*/ 796576 h 885825"/>
                <a:gd name="connsiteX1036" fmla="*/ 726377 w 4838700"/>
                <a:gd name="connsiteY1036" fmla="*/ 781431 h 885825"/>
                <a:gd name="connsiteX1037" fmla="*/ 750570 w 4838700"/>
                <a:gd name="connsiteY1037" fmla="*/ 733520 h 885825"/>
                <a:gd name="connsiteX1038" fmla="*/ 743141 w 4838700"/>
                <a:gd name="connsiteY1038" fmla="*/ 717518 h 885825"/>
                <a:gd name="connsiteX1039" fmla="*/ 750570 w 4838700"/>
                <a:gd name="connsiteY1039" fmla="*/ 733520 h 885825"/>
                <a:gd name="connsiteX1040" fmla="*/ 844391 w 4838700"/>
                <a:gd name="connsiteY1040" fmla="*/ 786765 h 885825"/>
                <a:gd name="connsiteX1041" fmla="*/ 890111 w 4838700"/>
                <a:gd name="connsiteY1041" fmla="*/ 802862 h 885825"/>
                <a:gd name="connsiteX1042" fmla="*/ 868394 w 4838700"/>
                <a:gd name="connsiteY1042" fmla="*/ 807244 h 885825"/>
                <a:gd name="connsiteX1043" fmla="*/ 868680 w 4838700"/>
                <a:gd name="connsiteY1043" fmla="*/ 804196 h 885825"/>
                <a:gd name="connsiteX1044" fmla="*/ 844391 w 4838700"/>
                <a:gd name="connsiteY1044" fmla="*/ 786765 h 885825"/>
                <a:gd name="connsiteX1045" fmla="*/ 908399 w 4838700"/>
                <a:gd name="connsiteY1045" fmla="*/ 24670 h 885825"/>
                <a:gd name="connsiteX1046" fmla="*/ 935831 w 4838700"/>
                <a:gd name="connsiteY1046" fmla="*/ 23813 h 885825"/>
                <a:gd name="connsiteX1047" fmla="*/ 908399 w 4838700"/>
                <a:gd name="connsiteY1047" fmla="*/ 24670 h 885825"/>
                <a:gd name="connsiteX1048" fmla="*/ 915162 w 4838700"/>
                <a:gd name="connsiteY1048" fmla="*/ 811149 h 885825"/>
                <a:gd name="connsiteX1049" fmla="*/ 928497 w 4838700"/>
                <a:gd name="connsiteY1049" fmla="*/ 806101 h 885825"/>
                <a:gd name="connsiteX1050" fmla="*/ 940499 w 4838700"/>
                <a:gd name="connsiteY1050" fmla="*/ 816388 h 885825"/>
                <a:gd name="connsiteX1051" fmla="*/ 915162 w 4838700"/>
                <a:gd name="connsiteY1051" fmla="*/ 811149 h 885825"/>
                <a:gd name="connsiteX1052" fmla="*/ 1406366 w 4838700"/>
                <a:gd name="connsiteY1052" fmla="*/ 851535 h 885825"/>
                <a:gd name="connsiteX1053" fmla="*/ 1425226 w 4838700"/>
                <a:gd name="connsiteY1053" fmla="*/ 840962 h 885825"/>
                <a:gd name="connsiteX1054" fmla="*/ 1406366 w 4838700"/>
                <a:gd name="connsiteY1054" fmla="*/ 851535 h 885825"/>
                <a:gd name="connsiteX1055" fmla="*/ 1521428 w 4838700"/>
                <a:gd name="connsiteY1055" fmla="*/ 822008 h 885825"/>
                <a:gd name="connsiteX1056" fmla="*/ 1531811 w 4838700"/>
                <a:gd name="connsiteY1056" fmla="*/ 807530 h 885825"/>
                <a:gd name="connsiteX1057" fmla="*/ 1521428 w 4838700"/>
                <a:gd name="connsiteY1057" fmla="*/ 822008 h 885825"/>
                <a:gd name="connsiteX1058" fmla="*/ 1597057 w 4838700"/>
                <a:gd name="connsiteY1058" fmla="*/ 834962 h 885825"/>
                <a:gd name="connsiteX1059" fmla="*/ 1575054 w 4838700"/>
                <a:gd name="connsiteY1059" fmla="*/ 826960 h 885825"/>
                <a:gd name="connsiteX1060" fmla="*/ 1593342 w 4838700"/>
                <a:gd name="connsiteY1060" fmla="*/ 825437 h 885825"/>
                <a:gd name="connsiteX1061" fmla="*/ 1597057 w 4838700"/>
                <a:gd name="connsiteY1061" fmla="*/ 834962 h 885825"/>
                <a:gd name="connsiteX1062" fmla="*/ 1596009 w 4838700"/>
                <a:gd name="connsiteY1062" fmla="*/ 847344 h 885825"/>
                <a:gd name="connsiteX1063" fmla="*/ 1608773 w 4838700"/>
                <a:gd name="connsiteY1063" fmla="*/ 857726 h 885825"/>
                <a:gd name="connsiteX1064" fmla="*/ 1623632 w 4838700"/>
                <a:gd name="connsiteY1064" fmla="*/ 843534 h 885825"/>
                <a:gd name="connsiteX1065" fmla="*/ 1596009 w 4838700"/>
                <a:gd name="connsiteY1065" fmla="*/ 847344 h 885825"/>
                <a:gd name="connsiteX1066" fmla="*/ 1769269 w 4838700"/>
                <a:gd name="connsiteY1066" fmla="*/ 851630 h 885825"/>
                <a:gd name="connsiteX1067" fmla="*/ 1805178 w 4838700"/>
                <a:gd name="connsiteY1067" fmla="*/ 863441 h 885825"/>
                <a:gd name="connsiteX1068" fmla="*/ 1825085 w 4838700"/>
                <a:gd name="connsiteY1068" fmla="*/ 840105 h 885825"/>
                <a:gd name="connsiteX1069" fmla="*/ 1852613 w 4838700"/>
                <a:gd name="connsiteY1069" fmla="*/ 844772 h 885825"/>
                <a:gd name="connsiteX1070" fmla="*/ 1832801 w 4838700"/>
                <a:gd name="connsiteY1070" fmla="*/ 865251 h 885825"/>
                <a:gd name="connsiteX1071" fmla="*/ 1777175 w 4838700"/>
                <a:gd name="connsiteY1071" fmla="*/ 870680 h 885825"/>
                <a:gd name="connsiteX1072" fmla="*/ 1769269 w 4838700"/>
                <a:gd name="connsiteY1072" fmla="*/ 851630 h 885825"/>
                <a:gd name="connsiteX1073" fmla="*/ 1846231 w 4838700"/>
                <a:gd name="connsiteY1073" fmla="*/ 798100 h 885825"/>
                <a:gd name="connsiteX1074" fmla="*/ 1883283 w 4838700"/>
                <a:gd name="connsiteY1074" fmla="*/ 794004 h 885825"/>
                <a:gd name="connsiteX1075" fmla="*/ 1846231 w 4838700"/>
                <a:gd name="connsiteY1075" fmla="*/ 798100 h 885825"/>
                <a:gd name="connsiteX1076" fmla="*/ 1939766 w 4838700"/>
                <a:gd name="connsiteY1076" fmla="*/ 858964 h 885825"/>
                <a:gd name="connsiteX1077" fmla="*/ 1940338 w 4838700"/>
                <a:gd name="connsiteY1077" fmla="*/ 846677 h 885825"/>
                <a:gd name="connsiteX1078" fmla="*/ 1958721 w 4838700"/>
                <a:gd name="connsiteY1078" fmla="*/ 853726 h 885825"/>
                <a:gd name="connsiteX1079" fmla="*/ 1939766 w 4838700"/>
                <a:gd name="connsiteY1079" fmla="*/ 858964 h 885825"/>
                <a:gd name="connsiteX1080" fmla="*/ 1945862 w 4838700"/>
                <a:gd name="connsiteY1080" fmla="*/ 828389 h 885825"/>
                <a:gd name="connsiteX1081" fmla="*/ 1964627 w 4838700"/>
                <a:gd name="connsiteY1081" fmla="*/ 826103 h 885825"/>
                <a:gd name="connsiteX1082" fmla="*/ 1968532 w 4838700"/>
                <a:gd name="connsiteY1082" fmla="*/ 844772 h 885825"/>
                <a:gd name="connsiteX1083" fmla="*/ 1945862 w 4838700"/>
                <a:gd name="connsiteY1083" fmla="*/ 828389 h 885825"/>
                <a:gd name="connsiteX1084" fmla="*/ 1973675 w 4838700"/>
                <a:gd name="connsiteY1084" fmla="*/ 835724 h 885825"/>
                <a:gd name="connsiteX1085" fmla="*/ 1979105 w 4838700"/>
                <a:gd name="connsiteY1085" fmla="*/ 817435 h 885825"/>
                <a:gd name="connsiteX1086" fmla="*/ 1973675 w 4838700"/>
                <a:gd name="connsiteY1086" fmla="*/ 835724 h 885825"/>
                <a:gd name="connsiteX1087" fmla="*/ 2231993 w 4838700"/>
                <a:gd name="connsiteY1087" fmla="*/ 810959 h 885825"/>
                <a:gd name="connsiteX1088" fmla="*/ 2227898 w 4838700"/>
                <a:gd name="connsiteY1088" fmla="*/ 798576 h 885825"/>
                <a:gd name="connsiteX1089" fmla="*/ 2245614 w 4838700"/>
                <a:gd name="connsiteY1089" fmla="*/ 795814 h 885825"/>
                <a:gd name="connsiteX1090" fmla="*/ 2231993 w 4838700"/>
                <a:gd name="connsiteY1090" fmla="*/ 810959 h 885825"/>
                <a:gd name="connsiteX1091" fmla="*/ 2267807 w 4838700"/>
                <a:gd name="connsiteY1091" fmla="*/ 786860 h 885825"/>
                <a:gd name="connsiteX1092" fmla="*/ 2289810 w 4838700"/>
                <a:gd name="connsiteY1092" fmla="*/ 787241 h 885825"/>
                <a:gd name="connsiteX1093" fmla="*/ 2293811 w 4838700"/>
                <a:gd name="connsiteY1093" fmla="*/ 805815 h 885825"/>
                <a:gd name="connsiteX1094" fmla="*/ 2271808 w 4838700"/>
                <a:gd name="connsiteY1094" fmla="*/ 802386 h 885825"/>
                <a:gd name="connsiteX1095" fmla="*/ 2267807 w 4838700"/>
                <a:gd name="connsiteY1095" fmla="*/ 786860 h 885825"/>
                <a:gd name="connsiteX1096" fmla="*/ 2342960 w 4838700"/>
                <a:gd name="connsiteY1096" fmla="*/ 778669 h 885825"/>
                <a:gd name="connsiteX1097" fmla="*/ 2330006 w 4838700"/>
                <a:gd name="connsiteY1097" fmla="*/ 763048 h 885825"/>
                <a:gd name="connsiteX1098" fmla="*/ 2342960 w 4838700"/>
                <a:gd name="connsiteY1098" fmla="*/ 778669 h 885825"/>
                <a:gd name="connsiteX1099" fmla="*/ 2351151 w 4838700"/>
                <a:gd name="connsiteY1099" fmla="*/ 803529 h 885825"/>
                <a:gd name="connsiteX1100" fmla="*/ 2381917 w 4838700"/>
                <a:gd name="connsiteY1100" fmla="*/ 810197 h 885825"/>
                <a:gd name="connsiteX1101" fmla="*/ 2372868 w 4838700"/>
                <a:gd name="connsiteY1101" fmla="*/ 819341 h 885825"/>
                <a:gd name="connsiteX1102" fmla="*/ 2351151 w 4838700"/>
                <a:gd name="connsiteY1102" fmla="*/ 803529 h 885825"/>
                <a:gd name="connsiteX1103" fmla="*/ 2351627 w 4838700"/>
                <a:gd name="connsiteY1103" fmla="*/ 781907 h 885825"/>
                <a:gd name="connsiteX1104" fmla="*/ 2360581 w 4838700"/>
                <a:gd name="connsiteY1104" fmla="*/ 775906 h 885825"/>
                <a:gd name="connsiteX1105" fmla="*/ 2369534 w 4838700"/>
                <a:gd name="connsiteY1105" fmla="*/ 769906 h 885825"/>
                <a:gd name="connsiteX1106" fmla="*/ 2386679 w 4838700"/>
                <a:gd name="connsiteY1106" fmla="*/ 791718 h 885825"/>
                <a:gd name="connsiteX1107" fmla="*/ 2364486 w 4838700"/>
                <a:gd name="connsiteY1107" fmla="*/ 797528 h 885825"/>
                <a:gd name="connsiteX1108" fmla="*/ 2351627 w 4838700"/>
                <a:gd name="connsiteY1108" fmla="*/ 781907 h 885825"/>
                <a:gd name="connsiteX1109" fmla="*/ 2382107 w 4838700"/>
                <a:gd name="connsiteY1109" fmla="*/ 800862 h 885825"/>
                <a:gd name="connsiteX1110" fmla="*/ 2399824 w 4838700"/>
                <a:gd name="connsiteY1110" fmla="*/ 794956 h 885825"/>
                <a:gd name="connsiteX1111" fmla="*/ 2386108 w 4838700"/>
                <a:gd name="connsiteY1111" fmla="*/ 816293 h 885825"/>
                <a:gd name="connsiteX1112" fmla="*/ 2382107 w 4838700"/>
                <a:gd name="connsiteY1112" fmla="*/ 800862 h 885825"/>
                <a:gd name="connsiteX1113" fmla="*/ 2387537 w 4838700"/>
                <a:gd name="connsiteY1113" fmla="*/ 754666 h 885825"/>
                <a:gd name="connsiteX1114" fmla="*/ 2413826 w 4838700"/>
                <a:gd name="connsiteY1114" fmla="*/ 761238 h 885825"/>
                <a:gd name="connsiteX1115" fmla="*/ 2422017 w 4838700"/>
                <a:gd name="connsiteY1115" fmla="*/ 789146 h 885825"/>
                <a:gd name="connsiteX1116" fmla="*/ 2404396 w 4838700"/>
                <a:gd name="connsiteY1116" fmla="*/ 788860 h 885825"/>
                <a:gd name="connsiteX1117" fmla="*/ 2387537 w 4838700"/>
                <a:gd name="connsiteY1117" fmla="*/ 754666 h 885825"/>
                <a:gd name="connsiteX1118" fmla="*/ 2462213 w 4838700"/>
                <a:gd name="connsiteY1118" fmla="*/ 765048 h 885825"/>
                <a:gd name="connsiteX1119" fmla="*/ 2462403 w 4838700"/>
                <a:gd name="connsiteY1119" fmla="*/ 755809 h 885825"/>
                <a:gd name="connsiteX1120" fmla="*/ 2488692 w 4838700"/>
                <a:gd name="connsiteY1120" fmla="*/ 762381 h 885825"/>
                <a:gd name="connsiteX1121" fmla="*/ 2462213 w 4838700"/>
                <a:gd name="connsiteY1121" fmla="*/ 765048 h 885825"/>
                <a:gd name="connsiteX1122" fmla="*/ 2562511 w 4838700"/>
                <a:gd name="connsiteY1122" fmla="*/ 177546 h 885825"/>
                <a:gd name="connsiteX1123" fmla="*/ 2584228 w 4838700"/>
                <a:gd name="connsiteY1123" fmla="*/ 190214 h 885825"/>
                <a:gd name="connsiteX1124" fmla="*/ 2562511 w 4838700"/>
                <a:gd name="connsiteY1124" fmla="*/ 177546 h 885825"/>
                <a:gd name="connsiteX1125" fmla="*/ 2676239 w 4838700"/>
                <a:gd name="connsiteY1125" fmla="*/ 203930 h 885825"/>
                <a:gd name="connsiteX1126" fmla="*/ 2702528 w 4838700"/>
                <a:gd name="connsiteY1126" fmla="*/ 207359 h 885825"/>
                <a:gd name="connsiteX1127" fmla="*/ 2676239 w 4838700"/>
                <a:gd name="connsiteY1127" fmla="*/ 203930 h 885825"/>
                <a:gd name="connsiteX1128" fmla="*/ 2820067 w 4838700"/>
                <a:gd name="connsiteY1128" fmla="*/ 727234 h 885825"/>
                <a:gd name="connsiteX1129" fmla="*/ 2824163 w 4838700"/>
                <a:gd name="connsiteY1129" fmla="*/ 742759 h 885825"/>
                <a:gd name="connsiteX1130" fmla="*/ 2820067 w 4838700"/>
                <a:gd name="connsiteY1130" fmla="*/ 727234 h 885825"/>
                <a:gd name="connsiteX1131" fmla="*/ 2833211 w 4838700"/>
                <a:gd name="connsiteY1131" fmla="*/ 270986 h 885825"/>
                <a:gd name="connsiteX1132" fmla="*/ 2855024 w 4838700"/>
                <a:gd name="connsiteY1132" fmla="*/ 277463 h 885825"/>
                <a:gd name="connsiteX1133" fmla="*/ 2833211 w 4838700"/>
                <a:gd name="connsiteY1133" fmla="*/ 270986 h 885825"/>
                <a:gd name="connsiteX1134" fmla="*/ 2842641 w 4838700"/>
                <a:gd name="connsiteY1134" fmla="*/ 237268 h 885825"/>
                <a:gd name="connsiteX1135" fmla="*/ 2847308 w 4838700"/>
                <a:gd name="connsiteY1135" fmla="*/ 221933 h 885825"/>
                <a:gd name="connsiteX1136" fmla="*/ 2882360 w 4838700"/>
                <a:gd name="connsiteY1136" fmla="*/ 228600 h 885825"/>
                <a:gd name="connsiteX1137" fmla="*/ 2882265 w 4838700"/>
                <a:gd name="connsiteY1137" fmla="*/ 234791 h 885825"/>
                <a:gd name="connsiteX1138" fmla="*/ 2842641 w 4838700"/>
                <a:gd name="connsiteY1138" fmla="*/ 237268 h 885825"/>
                <a:gd name="connsiteX1139" fmla="*/ 2855405 w 4838700"/>
                <a:gd name="connsiteY1139" fmla="*/ 727805 h 885825"/>
                <a:gd name="connsiteX1140" fmla="*/ 2837593 w 4838700"/>
                <a:gd name="connsiteY1140" fmla="*/ 736854 h 885825"/>
                <a:gd name="connsiteX1141" fmla="*/ 2842356 w 4838700"/>
                <a:gd name="connsiteY1141" fmla="*/ 718471 h 885825"/>
                <a:gd name="connsiteX1142" fmla="*/ 2859786 w 4838700"/>
                <a:gd name="connsiteY1142" fmla="*/ 727996 h 885825"/>
                <a:gd name="connsiteX1143" fmla="*/ 2855405 w 4838700"/>
                <a:gd name="connsiteY1143" fmla="*/ 727805 h 885825"/>
                <a:gd name="connsiteX1144" fmla="*/ 2886075 w 4838700"/>
                <a:gd name="connsiteY1144" fmla="*/ 500063 h 885825"/>
                <a:gd name="connsiteX1145" fmla="*/ 2908173 w 4838700"/>
                <a:gd name="connsiteY1145" fmla="*/ 494252 h 885825"/>
                <a:gd name="connsiteX1146" fmla="*/ 2886075 w 4838700"/>
                <a:gd name="connsiteY1146" fmla="*/ 500063 h 885825"/>
                <a:gd name="connsiteX1147" fmla="*/ 2894743 w 4838700"/>
                <a:gd name="connsiteY1147" fmla="*/ 271939 h 885825"/>
                <a:gd name="connsiteX1148" fmla="*/ 2912269 w 4838700"/>
                <a:gd name="connsiteY1148" fmla="*/ 272225 h 885825"/>
                <a:gd name="connsiteX1149" fmla="*/ 2894743 w 4838700"/>
                <a:gd name="connsiteY1149" fmla="*/ 271939 h 885825"/>
                <a:gd name="connsiteX1150" fmla="*/ 2898077 w 4838700"/>
                <a:gd name="connsiteY1150" fmla="*/ 330613 h 885825"/>
                <a:gd name="connsiteX1151" fmla="*/ 2902744 w 4838700"/>
                <a:gd name="connsiteY1151" fmla="*/ 318325 h 885825"/>
                <a:gd name="connsiteX1152" fmla="*/ 2941987 w 4838700"/>
                <a:gd name="connsiteY1152" fmla="*/ 337375 h 885825"/>
                <a:gd name="connsiteX1153" fmla="*/ 2898077 w 4838700"/>
                <a:gd name="connsiteY1153" fmla="*/ 330613 h 885825"/>
                <a:gd name="connsiteX1154" fmla="*/ 2903601 w 4838700"/>
                <a:gd name="connsiteY1154" fmla="*/ 737711 h 885825"/>
                <a:gd name="connsiteX1155" fmla="*/ 2912459 w 4838700"/>
                <a:gd name="connsiteY1155" fmla="*/ 734759 h 885825"/>
                <a:gd name="connsiteX1156" fmla="*/ 2934653 w 4838700"/>
                <a:gd name="connsiteY1156" fmla="*/ 725805 h 885825"/>
                <a:gd name="connsiteX1157" fmla="*/ 2903601 w 4838700"/>
                <a:gd name="connsiteY1157" fmla="*/ 737711 h 885825"/>
                <a:gd name="connsiteX1158" fmla="*/ 2913221 w 4838700"/>
                <a:gd name="connsiteY1158" fmla="*/ 225933 h 885825"/>
                <a:gd name="connsiteX1159" fmla="*/ 2935129 w 4838700"/>
                <a:gd name="connsiteY1159" fmla="*/ 229362 h 885825"/>
                <a:gd name="connsiteX1160" fmla="*/ 2917317 w 4838700"/>
                <a:gd name="connsiteY1160" fmla="*/ 238411 h 885825"/>
                <a:gd name="connsiteX1161" fmla="*/ 2913221 w 4838700"/>
                <a:gd name="connsiteY1161" fmla="*/ 225933 h 885825"/>
                <a:gd name="connsiteX1162" fmla="*/ 2927414 w 4838700"/>
                <a:gd name="connsiteY1162" fmla="*/ 408146 h 885825"/>
                <a:gd name="connsiteX1163" fmla="*/ 2923223 w 4838700"/>
                <a:gd name="connsiteY1163" fmla="*/ 395764 h 885825"/>
                <a:gd name="connsiteX1164" fmla="*/ 2954084 w 4838700"/>
                <a:gd name="connsiteY1164" fmla="*/ 393192 h 885825"/>
                <a:gd name="connsiteX1165" fmla="*/ 2927604 w 4838700"/>
                <a:gd name="connsiteY1165" fmla="*/ 398907 h 885825"/>
                <a:gd name="connsiteX1166" fmla="*/ 2927414 w 4838700"/>
                <a:gd name="connsiteY1166" fmla="*/ 408146 h 885825"/>
                <a:gd name="connsiteX1167" fmla="*/ 2929223 w 4838700"/>
                <a:gd name="connsiteY1167" fmla="*/ 309467 h 885825"/>
                <a:gd name="connsiteX1168" fmla="*/ 2929319 w 4838700"/>
                <a:gd name="connsiteY1168" fmla="*/ 303276 h 885825"/>
                <a:gd name="connsiteX1169" fmla="*/ 2933795 w 4838700"/>
                <a:gd name="connsiteY1169" fmla="*/ 300228 h 885825"/>
                <a:gd name="connsiteX1170" fmla="*/ 2955703 w 4838700"/>
                <a:gd name="connsiteY1170" fmla="*/ 303657 h 885825"/>
                <a:gd name="connsiteX1171" fmla="*/ 2929223 w 4838700"/>
                <a:gd name="connsiteY1171" fmla="*/ 309467 h 885825"/>
                <a:gd name="connsiteX1172" fmla="*/ 2934081 w 4838700"/>
                <a:gd name="connsiteY1172" fmla="*/ 284893 h 885825"/>
                <a:gd name="connsiteX1173" fmla="*/ 2934272 w 4838700"/>
                <a:gd name="connsiteY1173" fmla="*/ 275654 h 885825"/>
                <a:gd name="connsiteX1174" fmla="*/ 2938558 w 4838700"/>
                <a:gd name="connsiteY1174" fmla="*/ 281845 h 885825"/>
                <a:gd name="connsiteX1175" fmla="*/ 2956274 w 4838700"/>
                <a:gd name="connsiteY1175" fmla="*/ 275939 h 885825"/>
                <a:gd name="connsiteX1176" fmla="*/ 2934081 w 4838700"/>
                <a:gd name="connsiteY1176" fmla="*/ 284893 h 885825"/>
                <a:gd name="connsiteX1177" fmla="*/ 2934843 w 4838700"/>
                <a:gd name="connsiteY1177" fmla="*/ 244792 h 885825"/>
                <a:gd name="connsiteX1178" fmla="*/ 2961418 w 4838700"/>
                <a:gd name="connsiteY1178" fmla="*/ 232886 h 885825"/>
                <a:gd name="connsiteX1179" fmla="*/ 2956846 w 4838700"/>
                <a:gd name="connsiteY1179" fmla="*/ 242030 h 885825"/>
                <a:gd name="connsiteX1180" fmla="*/ 2934843 w 4838700"/>
                <a:gd name="connsiteY1180" fmla="*/ 244792 h 885825"/>
                <a:gd name="connsiteX1181" fmla="*/ 2944368 w 4838700"/>
                <a:gd name="connsiteY1181" fmla="*/ 207931 h 885825"/>
                <a:gd name="connsiteX1182" fmla="*/ 2970657 w 4838700"/>
                <a:gd name="connsiteY1182" fmla="*/ 211360 h 885825"/>
                <a:gd name="connsiteX1183" fmla="*/ 2952845 w 4838700"/>
                <a:gd name="connsiteY1183" fmla="*/ 223456 h 885825"/>
                <a:gd name="connsiteX1184" fmla="*/ 2944368 w 4838700"/>
                <a:gd name="connsiteY1184" fmla="*/ 207931 h 885825"/>
                <a:gd name="connsiteX1185" fmla="*/ 2970371 w 4838700"/>
                <a:gd name="connsiteY1185" fmla="*/ 464249 h 885825"/>
                <a:gd name="connsiteX1186" fmla="*/ 2956941 w 4838700"/>
                <a:gd name="connsiteY1186" fmla="*/ 476345 h 885825"/>
                <a:gd name="connsiteX1187" fmla="*/ 2970371 w 4838700"/>
                <a:gd name="connsiteY1187" fmla="*/ 464249 h 885825"/>
                <a:gd name="connsiteX1188" fmla="*/ 2967704 w 4838700"/>
                <a:gd name="connsiteY1188" fmla="*/ 371666 h 885825"/>
                <a:gd name="connsiteX1189" fmla="*/ 2989993 w 4838700"/>
                <a:gd name="connsiteY1189" fmla="*/ 356616 h 885825"/>
                <a:gd name="connsiteX1190" fmla="*/ 2985326 w 4838700"/>
                <a:gd name="connsiteY1190" fmla="*/ 368903 h 885825"/>
                <a:gd name="connsiteX1191" fmla="*/ 2976658 w 4838700"/>
                <a:gd name="connsiteY1191" fmla="*/ 365665 h 885825"/>
                <a:gd name="connsiteX1192" fmla="*/ 2967704 w 4838700"/>
                <a:gd name="connsiteY1192" fmla="*/ 371666 h 885825"/>
                <a:gd name="connsiteX1193" fmla="*/ 2968848 w 4838700"/>
                <a:gd name="connsiteY1193" fmla="*/ 310039 h 885825"/>
                <a:gd name="connsiteX1194" fmla="*/ 2991041 w 4838700"/>
                <a:gd name="connsiteY1194" fmla="*/ 298037 h 885825"/>
                <a:gd name="connsiteX1195" fmla="*/ 2968848 w 4838700"/>
                <a:gd name="connsiteY1195" fmla="*/ 310039 h 885825"/>
                <a:gd name="connsiteX1196" fmla="*/ 2983325 w 4838700"/>
                <a:gd name="connsiteY1196" fmla="*/ 476821 h 885825"/>
                <a:gd name="connsiteX1197" fmla="*/ 2992374 w 4838700"/>
                <a:gd name="connsiteY1197" fmla="*/ 464630 h 885825"/>
                <a:gd name="connsiteX1198" fmla="*/ 2983325 w 4838700"/>
                <a:gd name="connsiteY1198" fmla="*/ 476821 h 885825"/>
                <a:gd name="connsiteX1199" fmla="*/ 2998946 w 4838700"/>
                <a:gd name="connsiteY1199" fmla="*/ 344424 h 885825"/>
                <a:gd name="connsiteX1200" fmla="*/ 3003804 w 4838700"/>
                <a:gd name="connsiteY1200" fmla="*/ 319850 h 885825"/>
                <a:gd name="connsiteX1201" fmla="*/ 3011996 w 4838700"/>
                <a:gd name="connsiteY1201" fmla="*/ 350806 h 885825"/>
                <a:gd name="connsiteX1202" fmla="*/ 2998946 w 4838700"/>
                <a:gd name="connsiteY1202" fmla="*/ 344424 h 885825"/>
                <a:gd name="connsiteX1203" fmla="*/ 3004852 w 4838700"/>
                <a:gd name="connsiteY1203" fmla="*/ 264319 h 885825"/>
                <a:gd name="connsiteX1204" fmla="*/ 3022473 w 4838700"/>
                <a:gd name="connsiteY1204" fmla="*/ 258413 h 885825"/>
                <a:gd name="connsiteX1205" fmla="*/ 3014091 w 4838700"/>
                <a:gd name="connsiteY1205" fmla="*/ 236696 h 885825"/>
                <a:gd name="connsiteX1206" fmla="*/ 3027426 w 4838700"/>
                <a:gd name="connsiteY1206" fmla="*/ 224600 h 885825"/>
                <a:gd name="connsiteX1207" fmla="*/ 3040571 w 4838700"/>
                <a:gd name="connsiteY1207" fmla="*/ 230981 h 885825"/>
                <a:gd name="connsiteX1208" fmla="*/ 3035903 w 4838700"/>
                <a:gd name="connsiteY1208" fmla="*/ 243268 h 885825"/>
                <a:gd name="connsiteX1209" fmla="*/ 3022664 w 4838700"/>
                <a:gd name="connsiteY1209" fmla="*/ 243078 h 885825"/>
                <a:gd name="connsiteX1210" fmla="*/ 3026569 w 4838700"/>
                <a:gd name="connsiteY1210" fmla="*/ 270891 h 885825"/>
                <a:gd name="connsiteX1211" fmla="*/ 3013424 w 4838700"/>
                <a:gd name="connsiteY1211" fmla="*/ 270700 h 885825"/>
                <a:gd name="connsiteX1212" fmla="*/ 3004852 w 4838700"/>
                <a:gd name="connsiteY1212" fmla="*/ 264319 h 885825"/>
                <a:gd name="connsiteX1213" fmla="*/ 3020759 w 4838700"/>
                <a:gd name="connsiteY1213" fmla="*/ 357092 h 885825"/>
                <a:gd name="connsiteX1214" fmla="*/ 3082576 w 4838700"/>
                <a:gd name="connsiteY1214" fmla="*/ 348710 h 885825"/>
                <a:gd name="connsiteX1215" fmla="*/ 3055906 w 4838700"/>
                <a:gd name="connsiteY1215" fmla="*/ 360617 h 885825"/>
                <a:gd name="connsiteX1216" fmla="*/ 3020759 w 4838700"/>
                <a:gd name="connsiteY1216" fmla="*/ 357092 h 885825"/>
                <a:gd name="connsiteX1217" fmla="*/ 3026378 w 4838700"/>
                <a:gd name="connsiteY1217" fmla="*/ 286226 h 885825"/>
                <a:gd name="connsiteX1218" fmla="*/ 3066383 w 4838700"/>
                <a:gd name="connsiteY1218" fmla="*/ 262128 h 885825"/>
                <a:gd name="connsiteX1219" fmla="*/ 3026378 w 4838700"/>
                <a:gd name="connsiteY1219" fmla="*/ 286226 h 885825"/>
                <a:gd name="connsiteX1220" fmla="*/ 3029045 w 4838700"/>
                <a:gd name="connsiteY1220" fmla="*/ 385000 h 885825"/>
                <a:gd name="connsiteX1221" fmla="*/ 3055715 w 4838700"/>
                <a:gd name="connsiteY1221" fmla="*/ 366903 h 885825"/>
                <a:gd name="connsiteX1222" fmla="*/ 3029045 w 4838700"/>
                <a:gd name="connsiteY1222" fmla="*/ 385000 h 885825"/>
                <a:gd name="connsiteX1223" fmla="*/ 3032093 w 4838700"/>
                <a:gd name="connsiteY1223" fmla="*/ 215360 h 885825"/>
                <a:gd name="connsiteX1224" fmla="*/ 3062764 w 4838700"/>
                <a:gd name="connsiteY1224" fmla="*/ 218884 h 885825"/>
                <a:gd name="connsiteX1225" fmla="*/ 3032093 w 4838700"/>
                <a:gd name="connsiteY1225" fmla="*/ 215360 h 885825"/>
                <a:gd name="connsiteX1226" fmla="*/ 3027807 w 4838700"/>
                <a:gd name="connsiteY1226" fmla="*/ 699516 h 885825"/>
                <a:gd name="connsiteX1227" fmla="*/ 3049810 w 4838700"/>
                <a:gd name="connsiteY1227" fmla="*/ 699802 h 885825"/>
                <a:gd name="connsiteX1228" fmla="*/ 3040856 w 4838700"/>
                <a:gd name="connsiteY1228" fmla="*/ 711994 h 885825"/>
                <a:gd name="connsiteX1229" fmla="*/ 3076289 w 4838700"/>
                <a:gd name="connsiteY1229" fmla="*/ 703231 h 885825"/>
                <a:gd name="connsiteX1230" fmla="*/ 3067241 w 4838700"/>
                <a:gd name="connsiteY1230" fmla="*/ 715423 h 885825"/>
                <a:gd name="connsiteX1231" fmla="*/ 3031998 w 4838700"/>
                <a:gd name="connsiteY1231" fmla="*/ 714947 h 885825"/>
                <a:gd name="connsiteX1232" fmla="*/ 3027807 w 4838700"/>
                <a:gd name="connsiteY1232" fmla="*/ 699516 h 885825"/>
                <a:gd name="connsiteX1233" fmla="*/ 3034189 w 4838700"/>
                <a:gd name="connsiteY1233" fmla="*/ 341852 h 885825"/>
                <a:gd name="connsiteX1234" fmla="*/ 3034570 w 4838700"/>
                <a:gd name="connsiteY1234" fmla="*/ 323374 h 885825"/>
                <a:gd name="connsiteX1235" fmla="*/ 3034189 w 4838700"/>
                <a:gd name="connsiteY1235" fmla="*/ 341852 h 885825"/>
                <a:gd name="connsiteX1236" fmla="*/ 3045428 w 4838700"/>
                <a:gd name="connsiteY1236" fmla="*/ 453009 h 885825"/>
                <a:gd name="connsiteX1237" fmla="*/ 3076385 w 4838700"/>
                <a:gd name="connsiteY1237" fmla="*/ 447294 h 885825"/>
                <a:gd name="connsiteX1238" fmla="*/ 3067431 w 4838700"/>
                <a:gd name="connsiteY1238" fmla="*/ 456438 h 885825"/>
                <a:gd name="connsiteX1239" fmla="*/ 3045428 w 4838700"/>
                <a:gd name="connsiteY1239" fmla="*/ 453009 h 885825"/>
                <a:gd name="connsiteX1240" fmla="*/ 3053334 w 4838700"/>
                <a:gd name="connsiteY1240" fmla="*/ 499396 h 885825"/>
                <a:gd name="connsiteX1241" fmla="*/ 3066860 w 4838700"/>
                <a:gd name="connsiteY1241" fmla="*/ 481108 h 885825"/>
                <a:gd name="connsiteX1242" fmla="*/ 3102007 w 4838700"/>
                <a:gd name="connsiteY1242" fmla="*/ 484727 h 885825"/>
                <a:gd name="connsiteX1243" fmla="*/ 3053334 w 4838700"/>
                <a:gd name="connsiteY1243" fmla="*/ 499396 h 885825"/>
                <a:gd name="connsiteX1244" fmla="*/ 3079242 w 4838700"/>
                <a:gd name="connsiteY1244" fmla="*/ 286988 h 885825"/>
                <a:gd name="connsiteX1245" fmla="*/ 3092196 w 4838700"/>
                <a:gd name="connsiteY1245" fmla="*/ 299561 h 885825"/>
                <a:gd name="connsiteX1246" fmla="*/ 3083243 w 4838700"/>
                <a:gd name="connsiteY1246" fmla="*/ 311753 h 885825"/>
                <a:gd name="connsiteX1247" fmla="*/ 3069908 w 4838700"/>
                <a:gd name="connsiteY1247" fmla="*/ 320802 h 885825"/>
                <a:gd name="connsiteX1248" fmla="*/ 3056858 w 4838700"/>
                <a:gd name="connsiteY1248" fmla="*/ 311372 h 885825"/>
                <a:gd name="connsiteX1249" fmla="*/ 3079433 w 4838700"/>
                <a:gd name="connsiteY1249" fmla="*/ 283940 h 885825"/>
                <a:gd name="connsiteX1250" fmla="*/ 3079242 w 4838700"/>
                <a:gd name="connsiteY1250" fmla="*/ 286988 h 885825"/>
                <a:gd name="connsiteX1251" fmla="*/ 3057620 w 4838700"/>
                <a:gd name="connsiteY1251" fmla="*/ 508730 h 885825"/>
                <a:gd name="connsiteX1252" fmla="*/ 3071051 w 4838700"/>
                <a:gd name="connsiteY1252" fmla="*/ 499681 h 885825"/>
                <a:gd name="connsiteX1253" fmla="*/ 3075242 w 4838700"/>
                <a:gd name="connsiteY1253" fmla="*/ 512064 h 885825"/>
                <a:gd name="connsiteX1254" fmla="*/ 3057620 w 4838700"/>
                <a:gd name="connsiteY1254" fmla="*/ 508730 h 885825"/>
                <a:gd name="connsiteX1255" fmla="*/ 3089434 w 4838700"/>
                <a:gd name="connsiteY1255" fmla="*/ 450628 h 885825"/>
                <a:gd name="connsiteX1256" fmla="*/ 3094101 w 4838700"/>
                <a:gd name="connsiteY1256" fmla="*/ 438341 h 885825"/>
                <a:gd name="connsiteX1257" fmla="*/ 3115913 w 4838700"/>
                <a:gd name="connsiteY1257" fmla="*/ 454057 h 885825"/>
                <a:gd name="connsiteX1258" fmla="*/ 3089434 w 4838700"/>
                <a:gd name="connsiteY1258" fmla="*/ 450628 h 885825"/>
                <a:gd name="connsiteX1259" fmla="*/ 3127819 w 4838700"/>
                <a:gd name="connsiteY1259" fmla="*/ 275463 h 885825"/>
                <a:gd name="connsiteX1260" fmla="*/ 3110198 w 4838700"/>
                <a:gd name="connsiteY1260" fmla="*/ 278321 h 885825"/>
                <a:gd name="connsiteX1261" fmla="*/ 3106007 w 4838700"/>
                <a:gd name="connsiteY1261" fmla="*/ 265938 h 885825"/>
                <a:gd name="connsiteX1262" fmla="*/ 3092863 w 4838700"/>
                <a:gd name="connsiteY1262" fmla="*/ 262604 h 885825"/>
                <a:gd name="connsiteX1263" fmla="*/ 3132582 w 4838700"/>
                <a:gd name="connsiteY1263" fmla="*/ 256984 h 885825"/>
                <a:gd name="connsiteX1264" fmla="*/ 3150108 w 4838700"/>
                <a:gd name="connsiteY1264" fmla="*/ 260318 h 885825"/>
                <a:gd name="connsiteX1265" fmla="*/ 3136868 w 4838700"/>
                <a:gd name="connsiteY1265" fmla="*/ 263176 h 885825"/>
                <a:gd name="connsiteX1266" fmla="*/ 3127819 w 4838700"/>
                <a:gd name="connsiteY1266" fmla="*/ 275463 h 885825"/>
                <a:gd name="connsiteX1267" fmla="*/ 3119628 w 4838700"/>
                <a:gd name="connsiteY1267" fmla="*/ 491204 h 885825"/>
                <a:gd name="connsiteX1268" fmla="*/ 3098006 w 4838700"/>
                <a:gd name="connsiteY1268" fmla="*/ 469297 h 885825"/>
                <a:gd name="connsiteX1269" fmla="*/ 3128677 w 4838700"/>
                <a:gd name="connsiteY1269" fmla="*/ 479012 h 885825"/>
                <a:gd name="connsiteX1270" fmla="*/ 3119628 w 4838700"/>
                <a:gd name="connsiteY1270" fmla="*/ 491204 h 885825"/>
                <a:gd name="connsiteX1271" fmla="*/ 3123057 w 4838700"/>
                <a:gd name="connsiteY1271" fmla="*/ 293846 h 885825"/>
                <a:gd name="connsiteX1272" fmla="*/ 3123248 w 4838700"/>
                <a:gd name="connsiteY1272" fmla="*/ 284607 h 885825"/>
                <a:gd name="connsiteX1273" fmla="*/ 3123057 w 4838700"/>
                <a:gd name="connsiteY1273" fmla="*/ 293846 h 885825"/>
                <a:gd name="connsiteX1274" fmla="*/ 3124581 w 4838700"/>
                <a:gd name="connsiteY1274" fmla="*/ 707136 h 885825"/>
                <a:gd name="connsiteX1275" fmla="*/ 3146679 w 4838700"/>
                <a:gd name="connsiteY1275" fmla="*/ 707422 h 885825"/>
                <a:gd name="connsiteX1276" fmla="*/ 3128963 w 4838700"/>
                <a:gd name="connsiteY1276" fmla="*/ 713327 h 885825"/>
                <a:gd name="connsiteX1277" fmla="*/ 3124581 w 4838700"/>
                <a:gd name="connsiteY1277" fmla="*/ 707136 h 885825"/>
                <a:gd name="connsiteX1278" fmla="*/ 3248025 w 4838700"/>
                <a:gd name="connsiteY1278" fmla="*/ 705898 h 885825"/>
                <a:gd name="connsiteX1279" fmla="*/ 3248311 w 4838700"/>
                <a:gd name="connsiteY1279" fmla="*/ 687419 h 885825"/>
                <a:gd name="connsiteX1280" fmla="*/ 3270218 w 4838700"/>
                <a:gd name="connsiteY1280" fmla="*/ 693896 h 885825"/>
                <a:gd name="connsiteX1281" fmla="*/ 3283173 w 4838700"/>
                <a:gd name="connsiteY1281" fmla="*/ 712565 h 885825"/>
                <a:gd name="connsiteX1282" fmla="*/ 3265837 w 4838700"/>
                <a:gd name="connsiteY1282" fmla="*/ 699992 h 885825"/>
                <a:gd name="connsiteX1283" fmla="*/ 3265646 w 4838700"/>
                <a:gd name="connsiteY1283" fmla="*/ 712375 h 885825"/>
                <a:gd name="connsiteX1284" fmla="*/ 3203829 w 4838700"/>
                <a:gd name="connsiteY1284" fmla="*/ 714566 h 885825"/>
                <a:gd name="connsiteX1285" fmla="*/ 3204019 w 4838700"/>
                <a:gd name="connsiteY1285" fmla="*/ 702278 h 885825"/>
                <a:gd name="connsiteX1286" fmla="*/ 3181826 w 4838700"/>
                <a:gd name="connsiteY1286" fmla="*/ 714280 h 885825"/>
                <a:gd name="connsiteX1287" fmla="*/ 3168587 w 4838700"/>
                <a:gd name="connsiteY1287" fmla="*/ 714089 h 885825"/>
                <a:gd name="connsiteX1288" fmla="*/ 3151061 w 4838700"/>
                <a:gd name="connsiteY1288" fmla="*/ 710755 h 885825"/>
                <a:gd name="connsiteX1289" fmla="*/ 3155728 w 4838700"/>
                <a:gd name="connsiteY1289" fmla="*/ 695420 h 885825"/>
                <a:gd name="connsiteX1290" fmla="*/ 3182017 w 4838700"/>
                <a:gd name="connsiteY1290" fmla="*/ 701993 h 885825"/>
                <a:gd name="connsiteX1291" fmla="*/ 3191066 w 4838700"/>
                <a:gd name="connsiteY1291" fmla="*/ 689801 h 885825"/>
                <a:gd name="connsiteX1292" fmla="*/ 3195257 w 4838700"/>
                <a:gd name="connsiteY1292" fmla="*/ 699135 h 885825"/>
                <a:gd name="connsiteX1293" fmla="*/ 3217450 w 4838700"/>
                <a:gd name="connsiteY1293" fmla="*/ 690277 h 885825"/>
                <a:gd name="connsiteX1294" fmla="*/ 3212687 w 4838700"/>
                <a:gd name="connsiteY1294" fmla="*/ 708660 h 885825"/>
                <a:gd name="connsiteX1295" fmla="*/ 3248025 w 4838700"/>
                <a:gd name="connsiteY1295" fmla="*/ 705898 h 885825"/>
                <a:gd name="connsiteX1296" fmla="*/ 3164300 w 4838700"/>
                <a:gd name="connsiteY1296" fmla="*/ 448723 h 885825"/>
                <a:gd name="connsiteX1297" fmla="*/ 3199638 w 4838700"/>
                <a:gd name="connsiteY1297" fmla="*/ 439960 h 885825"/>
                <a:gd name="connsiteX1298" fmla="*/ 3221641 w 4838700"/>
                <a:gd name="connsiteY1298" fmla="*/ 443389 h 885825"/>
                <a:gd name="connsiteX1299" fmla="*/ 3225832 w 4838700"/>
                <a:gd name="connsiteY1299" fmla="*/ 455771 h 885825"/>
                <a:gd name="connsiteX1300" fmla="*/ 3164300 w 4838700"/>
                <a:gd name="connsiteY1300" fmla="*/ 448723 h 885825"/>
                <a:gd name="connsiteX1301" fmla="*/ 3167253 w 4838700"/>
                <a:gd name="connsiteY1301" fmla="*/ 276034 h 885825"/>
                <a:gd name="connsiteX1302" fmla="*/ 3176302 w 4838700"/>
                <a:gd name="connsiteY1302" fmla="*/ 260699 h 885825"/>
                <a:gd name="connsiteX1303" fmla="*/ 3193828 w 4838700"/>
                <a:gd name="connsiteY1303" fmla="*/ 264033 h 885825"/>
                <a:gd name="connsiteX1304" fmla="*/ 3198019 w 4838700"/>
                <a:gd name="connsiteY1304" fmla="*/ 276416 h 885825"/>
                <a:gd name="connsiteX1305" fmla="*/ 3189065 w 4838700"/>
                <a:gd name="connsiteY1305" fmla="*/ 282416 h 885825"/>
                <a:gd name="connsiteX1306" fmla="*/ 3167253 w 4838700"/>
                <a:gd name="connsiteY1306" fmla="*/ 276034 h 885825"/>
                <a:gd name="connsiteX1307" fmla="*/ 3188970 w 4838700"/>
                <a:gd name="connsiteY1307" fmla="*/ 297942 h 885825"/>
                <a:gd name="connsiteX1308" fmla="*/ 3206687 w 4838700"/>
                <a:gd name="connsiteY1308" fmla="*/ 288893 h 885825"/>
                <a:gd name="connsiteX1309" fmla="*/ 3206496 w 4838700"/>
                <a:gd name="connsiteY1309" fmla="*/ 298133 h 885825"/>
                <a:gd name="connsiteX1310" fmla="*/ 3188970 w 4838700"/>
                <a:gd name="connsiteY1310" fmla="*/ 297942 h 885825"/>
                <a:gd name="connsiteX1311" fmla="*/ 3211068 w 4838700"/>
                <a:gd name="connsiteY1311" fmla="*/ 285941 h 885825"/>
                <a:gd name="connsiteX1312" fmla="*/ 3220117 w 4838700"/>
                <a:gd name="connsiteY1312" fmla="*/ 273749 h 885825"/>
                <a:gd name="connsiteX1313" fmla="*/ 3250597 w 4838700"/>
                <a:gd name="connsiteY1313" fmla="*/ 289560 h 885825"/>
                <a:gd name="connsiteX1314" fmla="*/ 3211068 w 4838700"/>
                <a:gd name="connsiteY1314" fmla="*/ 285941 h 885825"/>
                <a:gd name="connsiteX1315" fmla="*/ 3214688 w 4838700"/>
                <a:gd name="connsiteY1315" fmla="*/ 335280 h 885825"/>
                <a:gd name="connsiteX1316" fmla="*/ 3223832 w 4838700"/>
                <a:gd name="connsiteY1316" fmla="*/ 316897 h 885825"/>
                <a:gd name="connsiteX1317" fmla="*/ 3227927 w 4838700"/>
                <a:gd name="connsiteY1317" fmla="*/ 335471 h 885825"/>
                <a:gd name="connsiteX1318" fmla="*/ 3214688 w 4838700"/>
                <a:gd name="connsiteY1318" fmla="*/ 335280 h 885825"/>
                <a:gd name="connsiteX1319" fmla="*/ 3238595 w 4838700"/>
                <a:gd name="connsiteY1319" fmla="*/ 221551 h 885825"/>
                <a:gd name="connsiteX1320" fmla="*/ 3300317 w 4838700"/>
                <a:gd name="connsiteY1320" fmla="*/ 210121 h 885825"/>
                <a:gd name="connsiteX1321" fmla="*/ 3300222 w 4838700"/>
                <a:gd name="connsiteY1321" fmla="*/ 216313 h 885825"/>
                <a:gd name="connsiteX1322" fmla="*/ 3304604 w 4838700"/>
                <a:gd name="connsiteY1322" fmla="*/ 216408 h 885825"/>
                <a:gd name="connsiteX1323" fmla="*/ 3295269 w 4838700"/>
                <a:gd name="connsiteY1323" fmla="*/ 247079 h 885825"/>
                <a:gd name="connsiteX1324" fmla="*/ 3291269 w 4838700"/>
                <a:gd name="connsiteY1324" fmla="*/ 225457 h 885825"/>
                <a:gd name="connsiteX1325" fmla="*/ 3286982 w 4838700"/>
                <a:gd name="connsiteY1325" fmla="*/ 219266 h 885825"/>
                <a:gd name="connsiteX1326" fmla="*/ 3238595 w 4838700"/>
                <a:gd name="connsiteY1326" fmla="*/ 221551 h 885825"/>
                <a:gd name="connsiteX1327" fmla="*/ 3244120 w 4838700"/>
                <a:gd name="connsiteY1327" fmla="*/ 415957 h 885825"/>
                <a:gd name="connsiteX1328" fmla="*/ 3261932 w 4838700"/>
                <a:gd name="connsiteY1328" fmla="*/ 407003 h 885825"/>
                <a:gd name="connsiteX1329" fmla="*/ 3244120 w 4838700"/>
                <a:gd name="connsiteY1329" fmla="*/ 415957 h 885825"/>
                <a:gd name="connsiteX1330" fmla="*/ 3276314 w 4838700"/>
                <a:gd name="connsiteY1330" fmla="*/ 330041 h 885825"/>
                <a:gd name="connsiteX1331" fmla="*/ 3280410 w 4838700"/>
                <a:gd name="connsiteY1331" fmla="*/ 348615 h 885825"/>
                <a:gd name="connsiteX1332" fmla="*/ 3276314 w 4838700"/>
                <a:gd name="connsiteY1332" fmla="*/ 330041 h 885825"/>
                <a:gd name="connsiteX1333" fmla="*/ 3279362 w 4838700"/>
                <a:gd name="connsiteY1333" fmla="*/ 413385 h 885825"/>
                <a:gd name="connsiteX1334" fmla="*/ 3288602 w 4838700"/>
                <a:gd name="connsiteY1334" fmla="*/ 388810 h 885825"/>
                <a:gd name="connsiteX1335" fmla="*/ 3279362 w 4838700"/>
                <a:gd name="connsiteY1335" fmla="*/ 413385 h 885825"/>
                <a:gd name="connsiteX1336" fmla="*/ 3329464 w 4838700"/>
                <a:gd name="connsiteY1336" fmla="*/ 309277 h 885825"/>
                <a:gd name="connsiteX1337" fmla="*/ 3281172 w 4838700"/>
                <a:gd name="connsiteY1337" fmla="*/ 302419 h 885825"/>
                <a:gd name="connsiteX1338" fmla="*/ 3333941 w 4838700"/>
                <a:gd name="connsiteY1338" fmla="*/ 303181 h 885825"/>
                <a:gd name="connsiteX1339" fmla="*/ 3333655 w 4838700"/>
                <a:gd name="connsiteY1339" fmla="*/ 318611 h 885825"/>
                <a:gd name="connsiteX1340" fmla="*/ 3329083 w 4838700"/>
                <a:gd name="connsiteY1340" fmla="*/ 327755 h 885825"/>
                <a:gd name="connsiteX1341" fmla="*/ 3320320 w 4838700"/>
                <a:gd name="connsiteY1341" fmla="*/ 327660 h 885825"/>
                <a:gd name="connsiteX1342" fmla="*/ 3316129 w 4838700"/>
                <a:gd name="connsiteY1342" fmla="*/ 315277 h 885825"/>
                <a:gd name="connsiteX1343" fmla="*/ 3329464 w 4838700"/>
                <a:gd name="connsiteY1343" fmla="*/ 309277 h 885825"/>
                <a:gd name="connsiteX1344" fmla="*/ 3346799 w 4838700"/>
                <a:gd name="connsiteY1344" fmla="*/ 324993 h 885825"/>
                <a:gd name="connsiteX1345" fmla="*/ 3324606 w 4838700"/>
                <a:gd name="connsiteY1345" fmla="*/ 336995 h 885825"/>
                <a:gd name="connsiteX1346" fmla="*/ 3346799 w 4838700"/>
                <a:gd name="connsiteY1346" fmla="*/ 324993 h 885825"/>
                <a:gd name="connsiteX1347" fmla="*/ 3296412 w 4838700"/>
                <a:gd name="connsiteY1347" fmla="*/ 712756 h 885825"/>
                <a:gd name="connsiteX1348" fmla="*/ 3296603 w 4838700"/>
                <a:gd name="connsiteY1348" fmla="*/ 703517 h 885825"/>
                <a:gd name="connsiteX1349" fmla="*/ 3305270 w 4838700"/>
                <a:gd name="connsiteY1349" fmla="*/ 709803 h 885825"/>
                <a:gd name="connsiteX1350" fmla="*/ 3314319 w 4838700"/>
                <a:gd name="connsiteY1350" fmla="*/ 694563 h 885825"/>
                <a:gd name="connsiteX1351" fmla="*/ 3353657 w 4838700"/>
                <a:gd name="connsiteY1351" fmla="*/ 713613 h 885825"/>
                <a:gd name="connsiteX1352" fmla="*/ 3331750 w 4838700"/>
                <a:gd name="connsiteY1352" fmla="*/ 707136 h 885825"/>
                <a:gd name="connsiteX1353" fmla="*/ 3357848 w 4838700"/>
                <a:gd name="connsiteY1353" fmla="*/ 729139 h 885825"/>
                <a:gd name="connsiteX1354" fmla="*/ 3322511 w 4838700"/>
                <a:gd name="connsiteY1354" fmla="*/ 734759 h 885825"/>
                <a:gd name="connsiteX1355" fmla="*/ 3331655 w 4838700"/>
                <a:gd name="connsiteY1355" fmla="*/ 716375 h 885825"/>
                <a:gd name="connsiteX1356" fmla="*/ 3296412 w 4838700"/>
                <a:gd name="connsiteY1356" fmla="*/ 712756 h 885825"/>
                <a:gd name="connsiteX1357" fmla="*/ 3303556 w 4838700"/>
                <a:gd name="connsiteY1357" fmla="*/ 546354 h 885825"/>
                <a:gd name="connsiteX1358" fmla="*/ 3325559 w 4838700"/>
                <a:gd name="connsiteY1358" fmla="*/ 546640 h 885825"/>
                <a:gd name="connsiteX1359" fmla="*/ 3321082 w 4838700"/>
                <a:gd name="connsiteY1359" fmla="*/ 552736 h 885825"/>
                <a:gd name="connsiteX1360" fmla="*/ 3330035 w 4838700"/>
                <a:gd name="connsiteY1360" fmla="*/ 543592 h 885825"/>
                <a:gd name="connsiteX1361" fmla="*/ 3338608 w 4838700"/>
                <a:gd name="connsiteY1361" fmla="*/ 559118 h 885825"/>
                <a:gd name="connsiteX1362" fmla="*/ 3307842 w 4838700"/>
                <a:gd name="connsiteY1362" fmla="*/ 555593 h 885825"/>
                <a:gd name="connsiteX1363" fmla="*/ 3303556 w 4838700"/>
                <a:gd name="connsiteY1363" fmla="*/ 546354 h 885825"/>
                <a:gd name="connsiteX1364" fmla="*/ 3309557 w 4838700"/>
                <a:gd name="connsiteY1364" fmla="*/ 450818 h 885825"/>
                <a:gd name="connsiteX1365" fmla="*/ 3327273 w 4838700"/>
                <a:gd name="connsiteY1365" fmla="*/ 441770 h 885825"/>
                <a:gd name="connsiteX1366" fmla="*/ 3327083 w 4838700"/>
                <a:gd name="connsiteY1366" fmla="*/ 454152 h 885825"/>
                <a:gd name="connsiteX1367" fmla="*/ 3309557 w 4838700"/>
                <a:gd name="connsiteY1367" fmla="*/ 450818 h 885825"/>
                <a:gd name="connsiteX1368" fmla="*/ 3330131 w 4838700"/>
                <a:gd name="connsiteY1368" fmla="*/ 534448 h 885825"/>
                <a:gd name="connsiteX1369" fmla="*/ 3339275 w 4838700"/>
                <a:gd name="connsiteY1369" fmla="*/ 516064 h 885825"/>
                <a:gd name="connsiteX1370" fmla="*/ 3343275 w 4838700"/>
                <a:gd name="connsiteY1370" fmla="*/ 537686 h 885825"/>
                <a:gd name="connsiteX1371" fmla="*/ 3330131 w 4838700"/>
                <a:gd name="connsiteY1371" fmla="*/ 534448 h 885825"/>
                <a:gd name="connsiteX1372" fmla="*/ 3338894 w 4838700"/>
                <a:gd name="connsiteY1372" fmla="*/ 540734 h 885825"/>
                <a:gd name="connsiteX1373" fmla="*/ 3356419 w 4838700"/>
                <a:gd name="connsiteY1373" fmla="*/ 544068 h 885825"/>
                <a:gd name="connsiteX1374" fmla="*/ 3356229 w 4838700"/>
                <a:gd name="connsiteY1374" fmla="*/ 556451 h 885825"/>
                <a:gd name="connsiteX1375" fmla="*/ 3338894 w 4838700"/>
                <a:gd name="connsiteY1375" fmla="*/ 540734 h 885825"/>
                <a:gd name="connsiteX1376" fmla="*/ 3353657 w 4838700"/>
                <a:gd name="connsiteY1376" fmla="*/ 445294 h 885825"/>
                <a:gd name="connsiteX1377" fmla="*/ 3357848 w 4838700"/>
                <a:gd name="connsiteY1377" fmla="*/ 457676 h 885825"/>
                <a:gd name="connsiteX1378" fmla="*/ 3375469 w 4838700"/>
                <a:gd name="connsiteY1378" fmla="*/ 457962 h 885825"/>
                <a:gd name="connsiteX1379" fmla="*/ 3344609 w 4838700"/>
                <a:gd name="connsiteY1379" fmla="*/ 460629 h 885825"/>
                <a:gd name="connsiteX1380" fmla="*/ 3344894 w 4838700"/>
                <a:gd name="connsiteY1380" fmla="*/ 445199 h 885825"/>
                <a:gd name="connsiteX1381" fmla="*/ 3389090 w 4838700"/>
                <a:gd name="connsiteY1381" fmla="*/ 430435 h 885825"/>
                <a:gd name="connsiteX1382" fmla="*/ 3353657 w 4838700"/>
                <a:gd name="connsiteY1382" fmla="*/ 445294 h 885825"/>
                <a:gd name="connsiteX1383" fmla="*/ 3367850 w 4838700"/>
                <a:gd name="connsiteY1383" fmla="*/ 383858 h 885825"/>
                <a:gd name="connsiteX1384" fmla="*/ 3389852 w 4838700"/>
                <a:gd name="connsiteY1384" fmla="*/ 381095 h 885825"/>
                <a:gd name="connsiteX1385" fmla="*/ 3389662 w 4838700"/>
                <a:gd name="connsiteY1385" fmla="*/ 393478 h 885825"/>
                <a:gd name="connsiteX1386" fmla="*/ 3380994 w 4838700"/>
                <a:gd name="connsiteY1386" fmla="*/ 384048 h 885825"/>
                <a:gd name="connsiteX1387" fmla="*/ 3367850 w 4838700"/>
                <a:gd name="connsiteY1387" fmla="*/ 383858 h 885825"/>
                <a:gd name="connsiteX1388" fmla="*/ 3416332 w 4838700"/>
                <a:gd name="connsiteY1388" fmla="*/ 378428 h 885825"/>
                <a:gd name="connsiteX1389" fmla="*/ 3394329 w 4838700"/>
                <a:gd name="connsiteY1389" fmla="*/ 381191 h 885825"/>
                <a:gd name="connsiteX1390" fmla="*/ 3390424 w 4838700"/>
                <a:gd name="connsiteY1390" fmla="*/ 350330 h 885825"/>
                <a:gd name="connsiteX1391" fmla="*/ 3425476 w 4838700"/>
                <a:gd name="connsiteY1391" fmla="*/ 356997 h 885825"/>
                <a:gd name="connsiteX1392" fmla="*/ 3403283 w 4838700"/>
                <a:gd name="connsiteY1392" fmla="*/ 368999 h 885825"/>
                <a:gd name="connsiteX1393" fmla="*/ 3420713 w 4838700"/>
                <a:gd name="connsiteY1393" fmla="*/ 381571 h 885825"/>
                <a:gd name="connsiteX1394" fmla="*/ 3416332 w 4838700"/>
                <a:gd name="connsiteY1394" fmla="*/ 378428 h 885825"/>
                <a:gd name="connsiteX1395" fmla="*/ 3402902 w 4838700"/>
                <a:gd name="connsiteY1395" fmla="*/ 390525 h 885825"/>
                <a:gd name="connsiteX1396" fmla="*/ 3424714 w 4838700"/>
                <a:gd name="connsiteY1396" fmla="*/ 400145 h 885825"/>
                <a:gd name="connsiteX1397" fmla="*/ 3398234 w 4838700"/>
                <a:gd name="connsiteY1397" fmla="*/ 409004 h 885825"/>
                <a:gd name="connsiteX1398" fmla="*/ 3402902 w 4838700"/>
                <a:gd name="connsiteY1398" fmla="*/ 390525 h 885825"/>
                <a:gd name="connsiteX1399" fmla="*/ 3425285 w 4838700"/>
                <a:gd name="connsiteY1399" fmla="*/ 643795 h 885825"/>
                <a:gd name="connsiteX1400" fmla="*/ 3438335 w 4838700"/>
                <a:gd name="connsiteY1400" fmla="*/ 653225 h 885825"/>
                <a:gd name="connsiteX1401" fmla="*/ 3451860 w 4838700"/>
                <a:gd name="connsiteY1401" fmla="*/ 634937 h 885825"/>
                <a:gd name="connsiteX1402" fmla="*/ 3451479 w 4838700"/>
                <a:gd name="connsiteY1402" fmla="*/ 656463 h 885825"/>
                <a:gd name="connsiteX1403" fmla="*/ 3425285 w 4838700"/>
                <a:gd name="connsiteY1403" fmla="*/ 643795 h 885825"/>
                <a:gd name="connsiteX1404" fmla="*/ 3496151 w 4838700"/>
                <a:gd name="connsiteY1404" fmla="*/ 620173 h 885825"/>
                <a:gd name="connsiteX1405" fmla="*/ 3496437 w 4838700"/>
                <a:gd name="connsiteY1405" fmla="*/ 604742 h 885825"/>
                <a:gd name="connsiteX1406" fmla="*/ 3509677 w 4838700"/>
                <a:gd name="connsiteY1406" fmla="*/ 601885 h 885825"/>
                <a:gd name="connsiteX1407" fmla="*/ 3514058 w 4838700"/>
                <a:gd name="connsiteY1407" fmla="*/ 605028 h 885825"/>
                <a:gd name="connsiteX1408" fmla="*/ 3496151 w 4838700"/>
                <a:gd name="connsiteY1408" fmla="*/ 620173 h 885825"/>
                <a:gd name="connsiteX1409" fmla="*/ 3509201 w 4838700"/>
                <a:gd name="connsiteY1409" fmla="*/ 632746 h 885825"/>
                <a:gd name="connsiteX1410" fmla="*/ 3513296 w 4838700"/>
                <a:gd name="connsiteY1410" fmla="*/ 651320 h 885825"/>
                <a:gd name="connsiteX1411" fmla="*/ 3509201 w 4838700"/>
                <a:gd name="connsiteY1411" fmla="*/ 632746 h 885825"/>
                <a:gd name="connsiteX1412" fmla="*/ 3535394 w 4838700"/>
                <a:gd name="connsiteY1412" fmla="*/ 642366 h 885825"/>
                <a:gd name="connsiteX1413" fmla="*/ 3548825 w 4838700"/>
                <a:gd name="connsiteY1413" fmla="*/ 627126 h 885825"/>
                <a:gd name="connsiteX1414" fmla="*/ 3535394 w 4838700"/>
                <a:gd name="connsiteY1414" fmla="*/ 642366 h 885825"/>
                <a:gd name="connsiteX1415" fmla="*/ 3566636 w 4838700"/>
                <a:gd name="connsiteY1415" fmla="*/ 621221 h 885825"/>
                <a:gd name="connsiteX1416" fmla="*/ 3570923 w 4838700"/>
                <a:gd name="connsiteY1416" fmla="*/ 627412 h 885825"/>
                <a:gd name="connsiteX1417" fmla="*/ 3584067 w 4838700"/>
                <a:gd name="connsiteY1417" fmla="*/ 630650 h 885825"/>
                <a:gd name="connsiteX1418" fmla="*/ 3566256 w 4838700"/>
                <a:gd name="connsiteY1418" fmla="*/ 639604 h 885825"/>
                <a:gd name="connsiteX1419" fmla="*/ 3566636 w 4838700"/>
                <a:gd name="connsiteY1419" fmla="*/ 621221 h 885825"/>
                <a:gd name="connsiteX1420" fmla="*/ 3561779 w 4838700"/>
                <a:gd name="connsiteY1420" fmla="*/ 648938 h 885825"/>
                <a:gd name="connsiteX1421" fmla="*/ 3583686 w 4838700"/>
                <a:gd name="connsiteY1421" fmla="*/ 658463 h 885825"/>
                <a:gd name="connsiteX1422" fmla="*/ 3565969 w 4838700"/>
                <a:gd name="connsiteY1422" fmla="*/ 661321 h 885825"/>
                <a:gd name="connsiteX1423" fmla="*/ 3561779 w 4838700"/>
                <a:gd name="connsiteY1423" fmla="*/ 648938 h 885825"/>
                <a:gd name="connsiteX1424" fmla="*/ 3587210 w 4838700"/>
                <a:gd name="connsiteY1424" fmla="*/ 421100 h 885825"/>
                <a:gd name="connsiteX1425" fmla="*/ 3574256 w 4838700"/>
                <a:gd name="connsiteY1425" fmla="*/ 405479 h 885825"/>
                <a:gd name="connsiteX1426" fmla="*/ 3587591 w 4838700"/>
                <a:gd name="connsiteY1426" fmla="*/ 396430 h 885825"/>
                <a:gd name="connsiteX1427" fmla="*/ 3596164 w 4838700"/>
                <a:gd name="connsiteY1427" fmla="*/ 411956 h 885825"/>
                <a:gd name="connsiteX1428" fmla="*/ 3626930 w 4838700"/>
                <a:gd name="connsiteY1428" fmla="*/ 412433 h 885825"/>
                <a:gd name="connsiteX1429" fmla="*/ 3626834 w 4838700"/>
                <a:gd name="connsiteY1429" fmla="*/ 421672 h 885825"/>
                <a:gd name="connsiteX1430" fmla="*/ 3587210 w 4838700"/>
                <a:gd name="connsiteY1430" fmla="*/ 421100 h 885825"/>
                <a:gd name="connsiteX1431" fmla="*/ 3588353 w 4838700"/>
                <a:gd name="connsiteY1431" fmla="*/ 640080 h 885825"/>
                <a:gd name="connsiteX1432" fmla="*/ 3610451 w 4838700"/>
                <a:gd name="connsiteY1432" fmla="*/ 634175 h 885825"/>
                <a:gd name="connsiteX1433" fmla="*/ 3618929 w 4838700"/>
                <a:gd name="connsiteY1433" fmla="*/ 655892 h 885825"/>
                <a:gd name="connsiteX1434" fmla="*/ 3588353 w 4838700"/>
                <a:gd name="connsiteY1434" fmla="*/ 640080 h 885825"/>
                <a:gd name="connsiteX1435" fmla="*/ 3597498 w 4838700"/>
                <a:gd name="connsiteY1435" fmla="*/ 615505 h 885825"/>
                <a:gd name="connsiteX1436" fmla="*/ 3619500 w 4838700"/>
                <a:gd name="connsiteY1436" fmla="*/ 615791 h 885825"/>
                <a:gd name="connsiteX1437" fmla="*/ 3597212 w 4838700"/>
                <a:gd name="connsiteY1437" fmla="*/ 633984 h 885825"/>
                <a:gd name="connsiteX1438" fmla="*/ 3597498 w 4838700"/>
                <a:gd name="connsiteY1438" fmla="*/ 615505 h 885825"/>
                <a:gd name="connsiteX1439" fmla="*/ 3602069 w 4838700"/>
                <a:gd name="connsiteY1439" fmla="*/ 603313 h 885825"/>
                <a:gd name="connsiteX1440" fmla="*/ 3615595 w 4838700"/>
                <a:gd name="connsiteY1440" fmla="*/ 581882 h 885825"/>
                <a:gd name="connsiteX1441" fmla="*/ 3624358 w 4838700"/>
                <a:gd name="connsiteY1441" fmla="*/ 585121 h 885825"/>
                <a:gd name="connsiteX1442" fmla="*/ 3606356 w 4838700"/>
                <a:gd name="connsiteY1442" fmla="*/ 609505 h 885825"/>
                <a:gd name="connsiteX1443" fmla="*/ 3602069 w 4838700"/>
                <a:gd name="connsiteY1443" fmla="*/ 603313 h 885825"/>
                <a:gd name="connsiteX1444" fmla="*/ 3694271 w 4838700"/>
                <a:gd name="connsiteY1444" fmla="*/ 629317 h 885825"/>
                <a:gd name="connsiteX1445" fmla="*/ 3737991 w 4838700"/>
                <a:gd name="connsiteY1445" fmla="*/ 648462 h 885825"/>
                <a:gd name="connsiteX1446" fmla="*/ 3711702 w 4838700"/>
                <a:gd name="connsiteY1446" fmla="*/ 635699 h 885825"/>
                <a:gd name="connsiteX1447" fmla="*/ 3698367 w 4838700"/>
                <a:gd name="connsiteY1447" fmla="*/ 644747 h 885825"/>
                <a:gd name="connsiteX1448" fmla="*/ 3694271 w 4838700"/>
                <a:gd name="connsiteY1448" fmla="*/ 629317 h 885825"/>
                <a:gd name="connsiteX1449" fmla="*/ 3671888 w 4838700"/>
                <a:gd name="connsiteY1449" fmla="*/ 647509 h 885825"/>
                <a:gd name="connsiteX1450" fmla="*/ 3672078 w 4838700"/>
                <a:gd name="connsiteY1450" fmla="*/ 635127 h 885825"/>
                <a:gd name="connsiteX1451" fmla="*/ 3641027 w 4838700"/>
                <a:gd name="connsiteY1451" fmla="*/ 650081 h 885825"/>
                <a:gd name="connsiteX1452" fmla="*/ 3623691 w 4838700"/>
                <a:gd name="connsiteY1452" fmla="*/ 631317 h 885825"/>
                <a:gd name="connsiteX1453" fmla="*/ 3672459 w 4838700"/>
                <a:gd name="connsiteY1453" fmla="*/ 610457 h 885825"/>
                <a:gd name="connsiteX1454" fmla="*/ 3694271 w 4838700"/>
                <a:gd name="connsiteY1454" fmla="*/ 623126 h 885825"/>
                <a:gd name="connsiteX1455" fmla="*/ 3671888 w 4838700"/>
                <a:gd name="connsiteY1455" fmla="*/ 647509 h 885825"/>
                <a:gd name="connsiteX1456" fmla="*/ 3655790 w 4838700"/>
                <a:gd name="connsiteY1456" fmla="*/ 548545 h 885825"/>
                <a:gd name="connsiteX1457" fmla="*/ 3660458 w 4838700"/>
                <a:gd name="connsiteY1457" fmla="*/ 533209 h 885825"/>
                <a:gd name="connsiteX1458" fmla="*/ 3673316 w 4838700"/>
                <a:gd name="connsiteY1458" fmla="*/ 555022 h 885825"/>
                <a:gd name="connsiteX1459" fmla="*/ 3655790 w 4838700"/>
                <a:gd name="connsiteY1459" fmla="*/ 548545 h 885825"/>
                <a:gd name="connsiteX1460" fmla="*/ 3666744 w 4838700"/>
                <a:gd name="connsiteY1460" fmla="*/ 400717 h 885825"/>
                <a:gd name="connsiteX1461" fmla="*/ 3701891 w 4838700"/>
                <a:gd name="connsiteY1461" fmla="*/ 401193 h 885825"/>
                <a:gd name="connsiteX1462" fmla="*/ 3666744 w 4838700"/>
                <a:gd name="connsiteY1462" fmla="*/ 400717 h 885825"/>
                <a:gd name="connsiteX1463" fmla="*/ 3690938 w 4838700"/>
                <a:gd name="connsiteY1463" fmla="*/ 552164 h 885825"/>
                <a:gd name="connsiteX1464" fmla="*/ 3726180 w 4838700"/>
                <a:gd name="connsiteY1464" fmla="*/ 549593 h 885825"/>
                <a:gd name="connsiteX1465" fmla="*/ 3690938 w 4838700"/>
                <a:gd name="connsiteY1465" fmla="*/ 552164 h 885825"/>
                <a:gd name="connsiteX1466" fmla="*/ 3751898 w 4838700"/>
                <a:gd name="connsiteY1466" fmla="*/ 602456 h 885825"/>
                <a:gd name="connsiteX1467" fmla="*/ 3729895 w 4838700"/>
                <a:gd name="connsiteY1467" fmla="*/ 602171 h 885825"/>
                <a:gd name="connsiteX1468" fmla="*/ 3730085 w 4838700"/>
                <a:gd name="connsiteY1468" fmla="*/ 589883 h 885825"/>
                <a:gd name="connsiteX1469" fmla="*/ 3734372 w 4838700"/>
                <a:gd name="connsiteY1469" fmla="*/ 596075 h 885825"/>
                <a:gd name="connsiteX1470" fmla="*/ 3751993 w 4838700"/>
                <a:gd name="connsiteY1470" fmla="*/ 593217 h 885825"/>
                <a:gd name="connsiteX1471" fmla="*/ 3747707 w 4838700"/>
                <a:gd name="connsiteY1471" fmla="*/ 586930 h 885825"/>
                <a:gd name="connsiteX1472" fmla="*/ 3751898 w 4838700"/>
                <a:gd name="connsiteY1472" fmla="*/ 602456 h 885825"/>
                <a:gd name="connsiteX1473" fmla="*/ 3764471 w 4838700"/>
                <a:gd name="connsiteY1473" fmla="*/ 645795 h 885825"/>
                <a:gd name="connsiteX1474" fmla="*/ 3755898 w 4838700"/>
                <a:gd name="connsiteY1474" fmla="*/ 627126 h 885825"/>
                <a:gd name="connsiteX1475" fmla="*/ 3795522 w 4838700"/>
                <a:gd name="connsiteY1475" fmla="*/ 627697 h 885825"/>
                <a:gd name="connsiteX1476" fmla="*/ 3777806 w 4838700"/>
                <a:gd name="connsiteY1476" fmla="*/ 633603 h 885825"/>
                <a:gd name="connsiteX1477" fmla="*/ 3773138 w 4838700"/>
                <a:gd name="connsiteY1477" fmla="*/ 652081 h 885825"/>
                <a:gd name="connsiteX1478" fmla="*/ 3764471 w 4838700"/>
                <a:gd name="connsiteY1478" fmla="*/ 645795 h 885825"/>
                <a:gd name="connsiteX1479" fmla="*/ 3786283 w 4838700"/>
                <a:gd name="connsiteY1479" fmla="*/ 346996 h 885825"/>
                <a:gd name="connsiteX1480" fmla="*/ 3808571 w 4838700"/>
                <a:gd name="connsiteY1480" fmla="*/ 325755 h 885825"/>
                <a:gd name="connsiteX1481" fmla="*/ 3812762 w 4838700"/>
                <a:gd name="connsiteY1481" fmla="*/ 338138 h 885825"/>
                <a:gd name="connsiteX1482" fmla="*/ 3786283 w 4838700"/>
                <a:gd name="connsiteY1482" fmla="*/ 346996 h 885825"/>
                <a:gd name="connsiteX1483" fmla="*/ 3782854 w 4838700"/>
                <a:gd name="connsiteY1483" fmla="*/ 593598 h 885825"/>
                <a:gd name="connsiteX1484" fmla="*/ 3783044 w 4838700"/>
                <a:gd name="connsiteY1484" fmla="*/ 581216 h 885825"/>
                <a:gd name="connsiteX1485" fmla="*/ 3800666 w 4838700"/>
                <a:gd name="connsiteY1485" fmla="*/ 581501 h 885825"/>
                <a:gd name="connsiteX1486" fmla="*/ 3804761 w 4838700"/>
                <a:gd name="connsiteY1486" fmla="*/ 600075 h 885825"/>
                <a:gd name="connsiteX1487" fmla="*/ 3782854 w 4838700"/>
                <a:gd name="connsiteY1487" fmla="*/ 593598 h 885825"/>
                <a:gd name="connsiteX1488" fmla="*/ 3817525 w 4838700"/>
                <a:gd name="connsiteY1488" fmla="*/ 631126 h 885825"/>
                <a:gd name="connsiteX1489" fmla="*/ 3799713 w 4838700"/>
                <a:gd name="connsiteY1489" fmla="*/ 646271 h 885825"/>
                <a:gd name="connsiteX1490" fmla="*/ 3804476 w 4838700"/>
                <a:gd name="connsiteY1490" fmla="*/ 621697 h 885825"/>
                <a:gd name="connsiteX1491" fmla="*/ 3830955 w 4838700"/>
                <a:gd name="connsiteY1491" fmla="*/ 615887 h 885825"/>
                <a:gd name="connsiteX1492" fmla="*/ 3817334 w 4838700"/>
                <a:gd name="connsiteY1492" fmla="*/ 643414 h 885825"/>
                <a:gd name="connsiteX1493" fmla="*/ 3817525 w 4838700"/>
                <a:gd name="connsiteY1493" fmla="*/ 631126 h 885825"/>
                <a:gd name="connsiteX1494" fmla="*/ 3829431 w 4838700"/>
                <a:gd name="connsiteY1494" fmla="*/ 406241 h 885825"/>
                <a:gd name="connsiteX1495" fmla="*/ 3851529 w 4838700"/>
                <a:gd name="connsiteY1495" fmla="*/ 400431 h 885825"/>
                <a:gd name="connsiteX1496" fmla="*/ 3864578 w 4838700"/>
                <a:gd name="connsiteY1496" fmla="*/ 412909 h 885825"/>
                <a:gd name="connsiteX1497" fmla="*/ 3842481 w 4838700"/>
                <a:gd name="connsiteY1497" fmla="*/ 424910 h 885825"/>
                <a:gd name="connsiteX1498" fmla="*/ 3811905 w 4838700"/>
                <a:gd name="connsiteY1498" fmla="*/ 405955 h 885825"/>
                <a:gd name="connsiteX1499" fmla="*/ 3838480 w 4838700"/>
                <a:gd name="connsiteY1499" fmla="*/ 397097 h 885825"/>
                <a:gd name="connsiteX1500" fmla="*/ 3829431 w 4838700"/>
                <a:gd name="connsiteY1500" fmla="*/ 406241 h 885825"/>
                <a:gd name="connsiteX1501" fmla="*/ 3862197 w 4838700"/>
                <a:gd name="connsiteY1501" fmla="*/ 588645 h 885825"/>
                <a:gd name="connsiteX1502" fmla="*/ 3853148 w 4838700"/>
                <a:gd name="connsiteY1502" fmla="*/ 603885 h 885825"/>
                <a:gd name="connsiteX1503" fmla="*/ 3826669 w 4838700"/>
                <a:gd name="connsiteY1503" fmla="*/ 606647 h 885825"/>
                <a:gd name="connsiteX1504" fmla="*/ 3817906 w 4838700"/>
                <a:gd name="connsiteY1504" fmla="*/ 600361 h 885825"/>
                <a:gd name="connsiteX1505" fmla="*/ 3857816 w 4838700"/>
                <a:gd name="connsiteY1505" fmla="*/ 579310 h 885825"/>
                <a:gd name="connsiteX1506" fmla="*/ 3901726 w 4838700"/>
                <a:gd name="connsiteY1506" fmla="*/ 586073 h 885825"/>
                <a:gd name="connsiteX1507" fmla="*/ 3897249 w 4838700"/>
                <a:gd name="connsiteY1507" fmla="*/ 592169 h 885825"/>
                <a:gd name="connsiteX1508" fmla="*/ 3862197 w 4838700"/>
                <a:gd name="connsiteY1508" fmla="*/ 588645 h 885825"/>
                <a:gd name="connsiteX1509" fmla="*/ 3825526 w 4838700"/>
                <a:gd name="connsiteY1509" fmla="*/ 372237 h 885825"/>
                <a:gd name="connsiteX1510" fmla="*/ 3852006 w 4838700"/>
                <a:gd name="connsiteY1510" fmla="*/ 369570 h 885825"/>
                <a:gd name="connsiteX1511" fmla="*/ 3825526 w 4838700"/>
                <a:gd name="connsiteY1511" fmla="*/ 372237 h 885825"/>
                <a:gd name="connsiteX1512" fmla="*/ 3838956 w 4838700"/>
                <a:gd name="connsiteY1512" fmla="*/ 677704 h 885825"/>
                <a:gd name="connsiteX1513" fmla="*/ 3865436 w 4838700"/>
                <a:gd name="connsiteY1513" fmla="*/ 671893 h 885825"/>
                <a:gd name="connsiteX1514" fmla="*/ 3838956 w 4838700"/>
                <a:gd name="connsiteY1514" fmla="*/ 677704 h 885825"/>
                <a:gd name="connsiteX1515" fmla="*/ 3839623 w 4838700"/>
                <a:gd name="connsiteY1515" fmla="*/ 631508 h 885825"/>
                <a:gd name="connsiteX1516" fmla="*/ 3844195 w 4838700"/>
                <a:gd name="connsiteY1516" fmla="*/ 619220 h 885825"/>
                <a:gd name="connsiteX1517" fmla="*/ 3857339 w 4838700"/>
                <a:gd name="connsiteY1517" fmla="*/ 625602 h 885825"/>
                <a:gd name="connsiteX1518" fmla="*/ 3857530 w 4838700"/>
                <a:gd name="connsiteY1518" fmla="*/ 613220 h 885825"/>
                <a:gd name="connsiteX1519" fmla="*/ 3883914 w 4838700"/>
                <a:gd name="connsiteY1519" fmla="*/ 613601 h 885825"/>
                <a:gd name="connsiteX1520" fmla="*/ 3883724 w 4838700"/>
                <a:gd name="connsiteY1520" fmla="*/ 629031 h 885825"/>
                <a:gd name="connsiteX1521" fmla="*/ 3839623 w 4838700"/>
                <a:gd name="connsiteY1521" fmla="*/ 631508 h 885825"/>
                <a:gd name="connsiteX1522" fmla="*/ 3902393 w 4838700"/>
                <a:gd name="connsiteY1522" fmla="*/ 543020 h 885825"/>
                <a:gd name="connsiteX1523" fmla="*/ 3920109 w 4838700"/>
                <a:gd name="connsiteY1523" fmla="*/ 537115 h 885825"/>
                <a:gd name="connsiteX1524" fmla="*/ 3898106 w 4838700"/>
                <a:gd name="connsiteY1524" fmla="*/ 533781 h 885825"/>
                <a:gd name="connsiteX1525" fmla="*/ 3924586 w 4838700"/>
                <a:gd name="connsiteY1525" fmla="*/ 531019 h 885825"/>
                <a:gd name="connsiteX1526" fmla="*/ 3942017 w 4838700"/>
                <a:gd name="connsiteY1526" fmla="*/ 540544 h 885825"/>
                <a:gd name="connsiteX1527" fmla="*/ 3932968 w 4838700"/>
                <a:gd name="connsiteY1527" fmla="*/ 561975 h 885825"/>
                <a:gd name="connsiteX1528" fmla="*/ 3906584 w 4838700"/>
                <a:gd name="connsiteY1528" fmla="*/ 561594 h 885825"/>
                <a:gd name="connsiteX1529" fmla="*/ 3880294 w 4838700"/>
                <a:gd name="connsiteY1529" fmla="*/ 551974 h 885825"/>
                <a:gd name="connsiteX1530" fmla="*/ 3871341 w 4838700"/>
                <a:gd name="connsiteY1530" fmla="*/ 561118 h 885825"/>
                <a:gd name="connsiteX1531" fmla="*/ 3858387 w 4838700"/>
                <a:gd name="connsiteY1531" fmla="*/ 545497 h 885825"/>
                <a:gd name="connsiteX1532" fmla="*/ 3871627 w 4838700"/>
                <a:gd name="connsiteY1532" fmla="*/ 539496 h 885825"/>
                <a:gd name="connsiteX1533" fmla="*/ 3902393 w 4838700"/>
                <a:gd name="connsiteY1533" fmla="*/ 543020 h 885825"/>
                <a:gd name="connsiteX1534" fmla="*/ 3863245 w 4838700"/>
                <a:gd name="connsiteY1534" fmla="*/ 511588 h 885825"/>
                <a:gd name="connsiteX1535" fmla="*/ 3872008 w 4838700"/>
                <a:gd name="connsiteY1535" fmla="*/ 514826 h 885825"/>
                <a:gd name="connsiteX1536" fmla="*/ 3889724 w 4838700"/>
                <a:gd name="connsiteY1536" fmla="*/ 508921 h 885825"/>
                <a:gd name="connsiteX1537" fmla="*/ 3885152 w 4838700"/>
                <a:gd name="connsiteY1537" fmla="*/ 524256 h 885825"/>
                <a:gd name="connsiteX1538" fmla="*/ 3872008 w 4838700"/>
                <a:gd name="connsiteY1538" fmla="*/ 524066 h 885825"/>
                <a:gd name="connsiteX1539" fmla="*/ 3863245 w 4838700"/>
                <a:gd name="connsiteY1539" fmla="*/ 511588 h 885825"/>
                <a:gd name="connsiteX1540" fmla="*/ 3882676 w 4838700"/>
                <a:gd name="connsiteY1540" fmla="*/ 376142 h 885825"/>
                <a:gd name="connsiteX1541" fmla="*/ 3887343 w 4838700"/>
                <a:gd name="connsiteY1541" fmla="*/ 360807 h 885825"/>
                <a:gd name="connsiteX1542" fmla="*/ 3904869 w 4838700"/>
                <a:gd name="connsiteY1542" fmla="*/ 364141 h 885825"/>
                <a:gd name="connsiteX1543" fmla="*/ 3895916 w 4838700"/>
                <a:gd name="connsiteY1543" fmla="*/ 379381 h 885825"/>
                <a:gd name="connsiteX1544" fmla="*/ 3882676 w 4838700"/>
                <a:gd name="connsiteY1544" fmla="*/ 376142 h 885825"/>
                <a:gd name="connsiteX1545" fmla="*/ 3883914 w 4838700"/>
                <a:gd name="connsiteY1545" fmla="*/ 610552 h 885825"/>
                <a:gd name="connsiteX1546" fmla="*/ 3901631 w 4838700"/>
                <a:gd name="connsiteY1546" fmla="*/ 604647 h 885825"/>
                <a:gd name="connsiteX1547" fmla="*/ 3905917 w 4838700"/>
                <a:gd name="connsiteY1547" fmla="*/ 617030 h 885825"/>
                <a:gd name="connsiteX1548" fmla="*/ 3883914 w 4838700"/>
                <a:gd name="connsiteY1548" fmla="*/ 610552 h 885825"/>
                <a:gd name="connsiteX1549" fmla="*/ 3891248 w 4838700"/>
                <a:gd name="connsiteY1549" fmla="*/ 391668 h 885825"/>
                <a:gd name="connsiteX1550" fmla="*/ 3935159 w 4838700"/>
                <a:gd name="connsiteY1550" fmla="*/ 398526 h 885825"/>
                <a:gd name="connsiteX1551" fmla="*/ 3904488 w 4838700"/>
                <a:gd name="connsiteY1551" fmla="*/ 388810 h 885825"/>
                <a:gd name="connsiteX1552" fmla="*/ 3891248 w 4838700"/>
                <a:gd name="connsiteY1552" fmla="*/ 391668 h 885825"/>
                <a:gd name="connsiteX1553" fmla="*/ 3896773 w 4838700"/>
                <a:gd name="connsiteY1553" fmla="*/ 632365 h 885825"/>
                <a:gd name="connsiteX1554" fmla="*/ 3896963 w 4838700"/>
                <a:gd name="connsiteY1554" fmla="*/ 619982 h 885825"/>
                <a:gd name="connsiteX1555" fmla="*/ 3918871 w 4838700"/>
                <a:gd name="connsiteY1555" fmla="*/ 629602 h 885825"/>
                <a:gd name="connsiteX1556" fmla="*/ 3905726 w 4838700"/>
                <a:gd name="connsiteY1556" fmla="*/ 626364 h 885825"/>
                <a:gd name="connsiteX1557" fmla="*/ 3896773 w 4838700"/>
                <a:gd name="connsiteY1557" fmla="*/ 632365 h 885825"/>
                <a:gd name="connsiteX1558" fmla="*/ 3898487 w 4838700"/>
                <a:gd name="connsiteY1558" fmla="*/ 509016 h 885825"/>
                <a:gd name="connsiteX1559" fmla="*/ 3902678 w 4838700"/>
                <a:gd name="connsiteY1559" fmla="*/ 524542 h 885825"/>
                <a:gd name="connsiteX1560" fmla="*/ 3898487 w 4838700"/>
                <a:gd name="connsiteY1560" fmla="*/ 509016 h 885825"/>
                <a:gd name="connsiteX1561" fmla="*/ 3905345 w 4838700"/>
                <a:gd name="connsiteY1561" fmla="*/ 327184 h 885825"/>
                <a:gd name="connsiteX1562" fmla="*/ 3901345 w 4838700"/>
                <a:gd name="connsiteY1562" fmla="*/ 299371 h 885825"/>
                <a:gd name="connsiteX1563" fmla="*/ 3949637 w 4838700"/>
                <a:gd name="connsiteY1563" fmla="*/ 309372 h 885825"/>
                <a:gd name="connsiteX1564" fmla="*/ 3949732 w 4838700"/>
                <a:gd name="connsiteY1564" fmla="*/ 300133 h 885825"/>
                <a:gd name="connsiteX1565" fmla="*/ 3962972 w 4838700"/>
                <a:gd name="connsiteY1565" fmla="*/ 294132 h 885825"/>
                <a:gd name="connsiteX1566" fmla="*/ 3980498 w 4838700"/>
                <a:gd name="connsiteY1566" fmla="*/ 297466 h 885825"/>
                <a:gd name="connsiteX1567" fmla="*/ 3980307 w 4838700"/>
                <a:gd name="connsiteY1567" fmla="*/ 312896 h 885825"/>
                <a:gd name="connsiteX1568" fmla="*/ 3997833 w 4838700"/>
                <a:gd name="connsiteY1568" fmla="*/ 316230 h 885825"/>
                <a:gd name="connsiteX1569" fmla="*/ 3989165 w 4838700"/>
                <a:gd name="connsiteY1569" fmla="*/ 309943 h 885825"/>
                <a:gd name="connsiteX1570" fmla="*/ 4011168 w 4838700"/>
                <a:gd name="connsiteY1570" fmla="*/ 304133 h 885825"/>
                <a:gd name="connsiteX1571" fmla="*/ 3962495 w 4838700"/>
                <a:gd name="connsiteY1571" fmla="*/ 328041 h 885825"/>
                <a:gd name="connsiteX1572" fmla="*/ 3966782 w 4838700"/>
                <a:gd name="connsiteY1572" fmla="*/ 337375 h 885825"/>
                <a:gd name="connsiteX1573" fmla="*/ 3988689 w 4838700"/>
                <a:gd name="connsiteY1573" fmla="*/ 346900 h 885825"/>
                <a:gd name="connsiteX1574" fmla="*/ 3958209 w 4838700"/>
                <a:gd name="connsiteY1574" fmla="*/ 324898 h 885825"/>
                <a:gd name="connsiteX1575" fmla="*/ 3975831 w 4838700"/>
                <a:gd name="connsiteY1575" fmla="*/ 322040 h 885825"/>
                <a:gd name="connsiteX1576" fmla="*/ 3967163 w 4838700"/>
                <a:gd name="connsiteY1576" fmla="*/ 312706 h 885825"/>
                <a:gd name="connsiteX1577" fmla="*/ 3923062 w 4838700"/>
                <a:gd name="connsiteY1577" fmla="*/ 324326 h 885825"/>
                <a:gd name="connsiteX1578" fmla="*/ 3931730 w 4838700"/>
                <a:gd name="connsiteY1578" fmla="*/ 333756 h 885825"/>
                <a:gd name="connsiteX1579" fmla="*/ 3936302 w 4838700"/>
                <a:gd name="connsiteY1579" fmla="*/ 324612 h 885825"/>
                <a:gd name="connsiteX1580" fmla="*/ 3953828 w 4838700"/>
                <a:gd name="connsiteY1580" fmla="*/ 327946 h 885825"/>
                <a:gd name="connsiteX1581" fmla="*/ 3953732 w 4838700"/>
                <a:gd name="connsiteY1581" fmla="*/ 337185 h 885825"/>
                <a:gd name="connsiteX1582" fmla="*/ 3905345 w 4838700"/>
                <a:gd name="connsiteY1582" fmla="*/ 327184 h 885825"/>
                <a:gd name="connsiteX1583" fmla="*/ 3904679 w 4838700"/>
                <a:gd name="connsiteY1583" fmla="*/ 373380 h 885825"/>
                <a:gd name="connsiteX1584" fmla="*/ 3909156 w 4838700"/>
                <a:gd name="connsiteY1584" fmla="*/ 364236 h 885825"/>
                <a:gd name="connsiteX1585" fmla="*/ 3922205 w 4838700"/>
                <a:gd name="connsiteY1585" fmla="*/ 376714 h 885825"/>
                <a:gd name="connsiteX1586" fmla="*/ 3904679 w 4838700"/>
                <a:gd name="connsiteY1586" fmla="*/ 373380 h 885825"/>
                <a:gd name="connsiteX1587" fmla="*/ 3910870 w 4838700"/>
                <a:gd name="connsiteY1587" fmla="*/ 240887 h 885825"/>
                <a:gd name="connsiteX1588" fmla="*/ 3924014 w 4838700"/>
                <a:gd name="connsiteY1588" fmla="*/ 241078 h 885825"/>
                <a:gd name="connsiteX1589" fmla="*/ 3932873 w 4838700"/>
                <a:gd name="connsiteY1589" fmla="*/ 238125 h 885825"/>
                <a:gd name="connsiteX1590" fmla="*/ 3915442 w 4838700"/>
                <a:gd name="connsiteY1590" fmla="*/ 225552 h 885825"/>
                <a:gd name="connsiteX1591" fmla="*/ 3946208 w 4838700"/>
                <a:gd name="connsiteY1591" fmla="*/ 226028 h 885825"/>
                <a:gd name="connsiteX1592" fmla="*/ 3963638 w 4838700"/>
                <a:gd name="connsiteY1592" fmla="*/ 238601 h 885825"/>
                <a:gd name="connsiteX1593" fmla="*/ 3910870 w 4838700"/>
                <a:gd name="connsiteY1593" fmla="*/ 240887 h 885825"/>
                <a:gd name="connsiteX1594" fmla="*/ 3923633 w 4838700"/>
                <a:gd name="connsiteY1594" fmla="*/ 605028 h 885825"/>
                <a:gd name="connsiteX1595" fmla="*/ 3945922 w 4838700"/>
                <a:gd name="connsiteY1595" fmla="*/ 586835 h 885825"/>
                <a:gd name="connsiteX1596" fmla="*/ 3976688 w 4838700"/>
                <a:gd name="connsiteY1596" fmla="*/ 590359 h 885825"/>
                <a:gd name="connsiteX1597" fmla="*/ 3950208 w 4838700"/>
                <a:gd name="connsiteY1597" fmla="*/ 593026 h 885825"/>
                <a:gd name="connsiteX1598" fmla="*/ 3963353 w 4838700"/>
                <a:gd name="connsiteY1598" fmla="*/ 602456 h 885825"/>
                <a:gd name="connsiteX1599" fmla="*/ 3923633 w 4838700"/>
                <a:gd name="connsiteY1599" fmla="*/ 605028 h 885825"/>
                <a:gd name="connsiteX1600" fmla="*/ 3919061 w 4838700"/>
                <a:gd name="connsiteY1600" fmla="*/ 617220 h 885825"/>
                <a:gd name="connsiteX1601" fmla="*/ 3910775 w 4838700"/>
                <a:gd name="connsiteY1601" fmla="*/ 577025 h 885825"/>
                <a:gd name="connsiteX1602" fmla="*/ 3915061 w 4838700"/>
                <a:gd name="connsiteY1602" fmla="*/ 583216 h 885825"/>
                <a:gd name="connsiteX1603" fmla="*/ 3932682 w 4838700"/>
                <a:gd name="connsiteY1603" fmla="*/ 580454 h 885825"/>
                <a:gd name="connsiteX1604" fmla="*/ 3932587 w 4838700"/>
                <a:gd name="connsiteY1604" fmla="*/ 586645 h 885825"/>
                <a:gd name="connsiteX1605" fmla="*/ 3919061 w 4838700"/>
                <a:gd name="connsiteY1605" fmla="*/ 617220 h 885825"/>
                <a:gd name="connsiteX1606" fmla="*/ 3912965 w 4838700"/>
                <a:gd name="connsiteY1606" fmla="*/ 410527 h 885825"/>
                <a:gd name="connsiteX1607" fmla="*/ 3930491 w 4838700"/>
                <a:gd name="connsiteY1607" fmla="*/ 417005 h 885825"/>
                <a:gd name="connsiteX1608" fmla="*/ 3912965 w 4838700"/>
                <a:gd name="connsiteY1608" fmla="*/ 410527 h 885825"/>
                <a:gd name="connsiteX1609" fmla="*/ 3929444 w 4838700"/>
                <a:gd name="connsiteY1609" fmla="*/ 500253 h 885825"/>
                <a:gd name="connsiteX1610" fmla="*/ 3947160 w 4838700"/>
                <a:gd name="connsiteY1610" fmla="*/ 491204 h 885825"/>
                <a:gd name="connsiteX1611" fmla="*/ 3929444 w 4838700"/>
                <a:gd name="connsiteY1611" fmla="*/ 500253 h 885825"/>
                <a:gd name="connsiteX1612" fmla="*/ 3945541 w 4838700"/>
                <a:gd name="connsiteY1612" fmla="*/ 611505 h 885825"/>
                <a:gd name="connsiteX1613" fmla="*/ 3989642 w 4838700"/>
                <a:gd name="connsiteY1613" fmla="*/ 602933 h 885825"/>
                <a:gd name="connsiteX1614" fmla="*/ 3998309 w 4838700"/>
                <a:gd name="connsiteY1614" fmla="*/ 612267 h 885825"/>
                <a:gd name="connsiteX1615" fmla="*/ 3993737 w 4838700"/>
                <a:gd name="connsiteY1615" fmla="*/ 627697 h 885825"/>
                <a:gd name="connsiteX1616" fmla="*/ 3962876 w 4838700"/>
                <a:gd name="connsiteY1616" fmla="*/ 627221 h 885825"/>
                <a:gd name="connsiteX1617" fmla="*/ 3962781 w 4838700"/>
                <a:gd name="connsiteY1617" fmla="*/ 636460 h 885825"/>
                <a:gd name="connsiteX1618" fmla="*/ 3932206 w 4838700"/>
                <a:gd name="connsiteY1618" fmla="*/ 620554 h 885825"/>
                <a:gd name="connsiteX1619" fmla="*/ 3945541 w 4838700"/>
                <a:gd name="connsiteY1619" fmla="*/ 611505 h 885825"/>
                <a:gd name="connsiteX1620" fmla="*/ 3933635 w 4838700"/>
                <a:gd name="connsiteY1620" fmla="*/ 515684 h 885825"/>
                <a:gd name="connsiteX1621" fmla="*/ 3968973 w 4838700"/>
                <a:gd name="connsiteY1621" fmla="*/ 506921 h 885825"/>
                <a:gd name="connsiteX1622" fmla="*/ 3933635 w 4838700"/>
                <a:gd name="connsiteY1622" fmla="*/ 515684 h 885825"/>
                <a:gd name="connsiteX1623" fmla="*/ 3939635 w 4838700"/>
                <a:gd name="connsiteY1623" fmla="*/ 389382 h 885825"/>
                <a:gd name="connsiteX1624" fmla="*/ 3970211 w 4838700"/>
                <a:gd name="connsiteY1624" fmla="*/ 405289 h 885825"/>
                <a:gd name="connsiteX1625" fmla="*/ 3939635 w 4838700"/>
                <a:gd name="connsiteY1625" fmla="*/ 389382 h 885825"/>
                <a:gd name="connsiteX1626" fmla="*/ 3959638 w 4838700"/>
                <a:gd name="connsiteY1626" fmla="*/ 546926 h 885825"/>
                <a:gd name="connsiteX1627" fmla="*/ 3990594 w 4838700"/>
                <a:gd name="connsiteY1627" fmla="*/ 538163 h 885825"/>
                <a:gd name="connsiteX1628" fmla="*/ 3986022 w 4838700"/>
                <a:gd name="connsiteY1628" fmla="*/ 553498 h 885825"/>
                <a:gd name="connsiteX1629" fmla="*/ 3959638 w 4838700"/>
                <a:gd name="connsiteY1629" fmla="*/ 546926 h 885825"/>
                <a:gd name="connsiteX1630" fmla="*/ 3980402 w 4838700"/>
                <a:gd name="connsiteY1630" fmla="*/ 642842 h 885825"/>
                <a:gd name="connsiteX1631" fmla="*/ 4002405 w 4838700"/>
                <a:gd name="connsiteY1631" fmla="*/ 649319 h 885825"/>
                <a:gd name="connsiteX1632" fmla="*/ 3967163 w 4838700"/>
                <a:gd name="connsiteY1632" fmla="*/ 651891 h 885825"/>
                <a:gd name="connsiteX1633" fmla="*/ 3985069 w 4838700"/>
                <a:gd name="connsiteY1633" fmla="*/ 633698 h 885825"/>
                <a:gd name="connsiteX1634" fmla="*/ 3980402 w 4838700"/>
                <a:gd name="connsiteY1634" fmla="*/ 642842 h 885825"/>
                <a:gd name="connsiteX1635" fmla="*/ 3981260 w 4838700"/>
                <a:gd name="connsiteY1635" fmla="*/ 571976 h 885825"/>
                <a:gd name="connsiteX1636" fmla="*/ 4003072 w 4838700"/>
                <a:gd name="connsiteY1636" fmla="*/ 587693 h 885825"/>
                <a:gd name="connsiteX1637" fmla="*/ 3981260 w 4838700"/>
                <a:gd name="connsiteY1637" fmla="*/ 571976 h 885825"/>
                <a:gd name="connsiteX1638" fmla="*/ 3999643 w 4838700"/>
                <a:gd name="connsiteY1638" fmla="*/ 516731 h 885825"/>
                <a:gd name="connsiteX1639" fmla="*/ 3999738 w 4838700"/>
                <a:gd name="connsiteY1639" fmla="*/ 507492 h 885825"/>
                <a:gd name="connsiteX1640" fmla="*/ 4034981 w 4838700"/>
                <a:gd name="connsiteY1640" fmla="*/ 508063 h 885825"/>
                <a:gd name="connsiteX1641" fmla="*/ 3999643 w 4838700"/>
                <a:gd name="connsiteY1641" fmla="*/ 516731 h 885825"/>
                <a:gd name="connsiteX1642" fmla="*/ 4002500 w 4838700"/>
                <a:gd name="connsiteY1642" fmla="*/ 637032 h 885825"/>
                <a:gd name="connsiteX1643" fmla="*/ 4015931 w 4838700"/>
                <a:gd name="connsiteY1643" fmla="*/ 621792 h 885825"/>
                <a:gd name="connsiteX1644" fmla="*/ 4002500 w 4838700"/>
                <a:gd name="connsiteY1644" fmla="*/ 637032 h 885825"/>
                <a:gd name="connsiteX1645" fmla="*/ 4033266 w 4838700"/>
                <a:gd name="connsiteY1645" fmla="*/ 637508 h 885825"/>
                <a:gd name="connsiteX1646" fmla="*/ 4037457 w 4838700"/>
                <a:gd name="connsiteY1646" fmla="*/ 653034 h 885825"/>
                <a:gd name="connsiteX1647" fmla="*/ 4033266 w 4838700"/>
                <a:gd name="connsiteY1647" fmla="*/ 637508 h 885825"/>
                <a:gd name="connsiteX1648" fmla="*/ 4025741 w 4838700"/>
                <a:gd name="connsiteY1648" fmla="*/ 538639 h 885825"/>
                <a:gd name="connsiteX1649" fmla="*/ 4065556 w 4838700"/>
                <a:gd name="connsiteY1649" fmla="*/ 520732 h 885825"/>
                <a:gd name="connsiteX1650" fmla="*/ 4038791 w 4838700"/>
                <a:gd name="connsiteY1650" fmla="*/ 548068 h 885825"/>
                <a:gd name="connsiteX1651" fmla="*/ 4025741 w 4838700"/>
                <a:gd name="connsiteY1651" fmla="*/ 538639 h 885825"/>
                <a:gd name="connsiteX1652" fmla="*/ 4093750 w 4838700"/>
                <a:gd name="connsiteY1652" fmla="*/ 385477 h 885825"/>
                <a:gd name="connsiteX1653" fmla="*/ 4102608 w 4838700"/>
                <a:gd name="connsiteY1653" fmla="*/ 382524 h 885825"/>
                <a:gd name="connsiteX1654" fmla="*/ 4085082 w 4838700"/>
                <a:gd name="connsiteY1654" fmla="*/ 376047 h 885825"/>
                <a:gd name="connsiteX1655" fmla="*/ 4102799 w 4838700"/>
                <a:gd name="connsiteY1655" fmla="*/ 370142 h 885825"/>
                <a:gd name="connsiteX1656" fmla="*/ 4085368 w 4838700"/>
                <a:gd name="connsiteY1656" fmla="*/ 357568 h 885825"/>
                <a:gd name="connsiteX1657" fmla="*/ 4071938 w 4838700"/>
                <a:gd name="connsiteY1657" fmla="*/ 379000 h 885825"/>
                <a:gd name="connsiteX1658" fmla="*/ 4036981 w 4838700"/>
                <a:gd name="connsiteY1658" fmla="*/ 356902 h 885825"/>
                <a:gd name="connsiteX1659" fmla="*/ 4041553 w 4838700"/>
                <a:gd name="connsiteY1659" fmla="*/ 344614 h 885825"/>
                <a:gd name="connsiteX1660" fmla="*/ 4063556 w 4838700"/>
                <a:gd name="connsiteY1660" fmla="*/ 344996 h 885825"/>
                <a:gd name="connsiteX1661" fmla="*/ 4102989 w 4838700"/>
                <a:gd name="connsiteY1661" fmla="*/ 354806 h 885825"/>
                <a:gd name="connsiteX1662" fmla="*/ 4107466 w 4838700"/>
                <a:gd name="connsiteY1662" fmla="*/ 345662 h 885825"/>
                <a:gd name="connsiteX1663" fmla="*/ 4182142 w 4838700"/>
                <a:gd name="connsiteY1663" fmla="*/ 356045 h 885825"/>
                <a:gd name="connsiteX1664" fmla="*/ 4204240 w 4838700"/>
                <a:gd name="connsiteY1664" fmla="*/ 344043 h 885825"/>
                <a:gd name="connsiteX1665" fmla="*/ 4278916 w 4838700"/>
                <a:gd name="connsiteY1665" fmla="*/ 348234 h 885825"/>
                <a:gd name="connsiteX1666" fmla="*/ 4274439 w 4838700"/>
                <a:gd name="connsiteY1666" fmla="*/ 354330 h 885825"/>
                <a:gd name="connsiteX1667" fmla="*/ 4269962 w 4838700"/>
                <a:gd name="connsiteY1667" fmla="*/ 357378 h 885825"/>
                <a:gd name="connsiteX1668" fmla="*/ 4230338 w 4838700"/>
                <a:gd name="connsiteY1668" fmla="*/ 362998 h 885825"/>
                <a:gd name="connsiteX1669" fmla="*/ 4168712 w 4838700"/>
                <a:gd name="connsiteY1669" fmla="*/ 365093 h 885825"/>
                <a:gd name="connsiteX1670" fmla="*/ 4208145 w 4838700"/>
                <a:gd name="connsiteY1670" fmla="*/ 381095 h 885825"/>
                <a:gd name="connsiteX1671" fmla="*/ 4190619 w 4838700"/>
                <a:gd name="connsiteY1671" fmla="*/ 377762 h 885825"/>
                <a:gd name="connsiteX1672" fmla="*/ 4199287 w 4838700"/>
                <a:gd name="connsiteY1672" fmla="*/ 390239 h 885825"/>
                <a:gd name="connsiteX1673" fmla="*/ 4168712 w 4838700"/>
                <a:gd name="connsiteY1673" fmla="*/ 371284 h 885825"/>
                <a:gd name="connsiteX1674" fmla="*/ 4155281 w 4838700"/>
                <a:gd name="connsiteY1674" fmla="*/ 392716 h 885825"/>
                <a:gd name="connsiteX1675" fmla="*/ 4150995 w 4838700"/>
                <a:gd name="connsiteY1675" fmla="*/ 383381 h 885825"/>
                <a:gd name="connsiteX1676" fmla="*/ 4133374 w 4838700"/>
                <a:gd name="connsiteY1676" fmla="*/ 386239 h 885825"/>
                <a:gd name="connsiteX1677" fmla="*/ 4115943 w 4838700"/>
                <a:gd name="connsiteY1677" fmla="*/ 376714 h 885825"/>
                <a:gd name="connsiteX1678" fmla="*/ 4093750 w 4838700"/>
                <a:gd name="connsiteY1678" fmla="*/ 385477 h 885825"/>
                <a:gd name="connsiteX1679" fmla="*/ 4071652 w 4838700"/>
                <a:gd name="connsiteY1679" fmla="*/ 388239 h 885825"/>
                <a:gd name="connsiteX1680" fmla="*/ 4080319 w 4838700"/>
                <a:gd name="connsiteY1680" fmla="*/ 400717 h 885825"/>
                <a:gd name="connsiteX1681" fmla="*/ 4062794 w 4838700"/>
                <a:gd name="connsiteY1681" fmla="*/ 397383 h 885825"/>
                <a:gd name="connsiteX1682" fmla="*/ 4076129 w 4838700"/>
                <a:gd name="connsiteY1682" fmla="*/ 385286 h 885825"/>
                <a:gd name="connsiteX1683" fmla="*/ 4071652 w 4838700"/>
                <a:gd name="connsiteY1683" fmla="*/ 388239 h 885825"/>
                <a:gd name="connsiteX1684" fmla="*/ 4064889 w 4838700"/>
                <a:gd name="connsiteY1684" fmla="*/ 227743 h 885825"/>
                <a:gd name="connsiteX1685" fmla="*/ 4091083 w 4838700"/>
                <a:gd name="connsiteY1685" fmla="*/ 243554 h 885825"/>
                <a:gd name="connsiteX1686" fmla="*/ 4064889 w 4838700"/>
                <a:gd name="connsiteY1686" fmla="*/ 227743 h 885825"/>
                <a:gd name="connsiteX1687" fmla="*/ 4065365 w 4838700"/>
                <a:gd name="connsiteY1687" fmla="*/ 542354 h 885825"/>
                <a:gd name="connsiteX1688" fmla="*/ 4069747 w 4838700"/>
                <a:gd name="connsiteY1688" fmla="*/ 545497 h 885825"/>
                <a:gd name="connsiteX1689" fmla="*/ 4091750 w 4838700"/>
                <a:gd name="connsiteY1689" fmla="*/ 548926 h 885825"/>
                <a:gd name="connsiteX1690" fmla="*/ 4069652 w 4838700"/>
                <a:gd name="connsiteY1690" fmla="*/ 554736 h 885825"/>
                <a:gd name="connsiteX1691" fmla="*/ 4065365 w 4838700"/>
                <a:gd name="connsiteY1691" fmla="*/ 542354 h 885825"/>
                <a:gd name="connsiteX1692" fmla="*/ 4139375 w 4838700"/>
                <a:gd name="connsiteY1692" fmla="*/ 247364 h 885825"/>
                <a:gd name="connsiteX1693" fmla="*/ 4165854 w 4838700"/>
                <a:gd name="connsiteY1693" fmla="*/ 241554 h 885825"/>
                <a:gd name="connsiteX1694" fmla="*/ 4139375 w 4838700"/>
                <a:gd name="connsiteY1694" fmla="*/ 247364 h 885825"/>
                <a:gd name="connsiteX1695" fmla="*/ 4515803 w 4838700"/>
                <a:gd name="connsiteY1695" fmla="*/ 401098 h 885825"/>
                <a:gd name="connsiteX1696" fmla="*/ 4542187 w 4838700"/>
                <a:gd name="connsiteY1696" fmla="*/ 398431 h 885825"/>
                <a:gd name="connsiteX1697" fmla="*/ 4515803 w 4838700"/>
                <a:gd name="connsiteY1697" fmla="*/ 401098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</a:cxnLst>
              <a:rect l="l" t="t" r="r" b="b"/>
              <a:pathLst>
                <a:path w="4838700" h="885825">
                  <a:moveTo>
                    <a:pt x="70676" y="423481"/>
                  </a:moveTo>
                  <a:cubicBezTo>
                    <a:pt x="74104" y="423863"/>
                    <a:pt x="79248" y="423005"/>
                    <a:pt x="79629" y="425958"/>
                  </a:cubicBezTo>
                  <a:cubicBezTo>
                    <a:pt x="75248" y="426244"/>
                    <a:pt x="74581" y="428816"/>
                    <a:pt x="71152" y="429673"/>
                  </a:cubicBezTo>
                  <a:cubicBezTo>
                    <a:pt x="63532" y="425005"/>
                    <a:pt x="45815" y="429196"/>
                    <a:pt x="32861" y="430339"/>
                  </a:cubicBezTo>
                  <a:cubicBezTo>
                    <a:pt x="23241" y="463963"/>
                    <a:pt x="31814" y="493871"/>
                    <a:pt x="48768" y="521589"/>
                  </a:cubicBezTo>
                  <a:cubicBezTo>
                    <a:pt x="41053" y="525971"/>
                    <a:pt x="42386" y="528733"/>
                    <a:pt x="43244" y="531685"/>
                  </a:cubicBezTo>
                  <a:cubicBezTo>
                    <a:pt x="44291" y="534734"/>
                    <a:pt x="45434" y="538353"/>
                    <a:pt x="40481" y="544544"/>
                  </a:cubicBezTo>
                  <a:cubicBezTo>
                    <a:pt x="51054" y="539877"/>
                    <a:pt x="60389" y="531590"/>
                    <a:pt x="78486" y="527971"/>
                  </a:cubicBezTo>
                  <a:cubicBezTo>
                    <a:pt x="76295" y="534352"/>
                    <a:pt x="76581" y="542258"/>
                    <a:pt x="74581" y="548735"/>
                  </a:cubicBezTo>
                  <a:cubicBezTo>
                    <a:pt x="72485" y="555117"/>
                    <a:pt x="68771" y="560165"/>
                    <a:pt x="59531" y="560546"/>
                  </a:cubicBezTo>
                  <a:cubicBezTo>
                    <a:pt x="58769" y="566928"/>
                    <a:pt x="60103" y="570167"/>
                    <a:pt x="62579" y="572452"/>
                  </a:cubicBezTo>
                  <a:cubicBezTo>
                    <a:pt x="65151" y="574738"/>
                    <a:pt x="68580" y="575881"/>
                    <a:pt x="71152" y="578072"/>
                  </a:cubicBezTo>
                  <a:cubicBezTo>
                    <a:pt x="67056" y="582644"/>
                    <a:pt x="64770" y="588074"/>
                    <a:pt x="63818" y="594074"/>
                  </a:cubicBezTo>
                  <a:cubicBezTo>
                    <a:pt x="63056" y="600075"/>
                    <a:pt x="63246" y="606647"/>
                    <a:pt x="63818" y="613315"/>
                  </a:cubicBezTo>
                  <a:cubicBezTo>
                    <a:pt x="64960" y="626745"/>
                    <a:pt x="67342" y="640842"/>
                    <a:pt x="67532" y="652748"/>
                  </a:cubicBezTo>
                  <a:cubicBezTo>
                    <a:pt x="69723" y="653891"/>
                    <a:pt x="73152" y="655415"/>
                    <a:pt x="75438" y="658082"/>
                  </a:cubicBezTo>
                  <a:cubicBezTo>
                    <a:pt x="72295" y="667322"/>
                    <a:pt x="78677" y="673132"/>
                    <a:pt x="73152" y="686181"/>
                  </a:cubicBezTo>
                  <a:cubicBezTo>
                    <a:pt x="75819" y="686086"/>
                    <a:pt x="79248" y="685895"/>
                    <a:pt x="81725" y="685324"/>
                  </a:cubicBezTo>
                  <a:cubicBezTo>
                    <a:pt x="84963" y="684657"/>
                    <a:pt x="88106" y="683609"/>
                    <a:pt x="89821" y="681704"/>
                  </a:cubicBezTo>
                  <a:cubicBezTo>
                    <a:pt x="85439" y="688181"/>
                    <a:pt x="94107" y="692182"/>
                    <a:pt x="84296" y="697611"/>
                  </a:cubicBezTo>
                  <a:cubicBezTo>
                    <a:pt x="95822" y="706755"/>
                    <a:pt x="90202" y="719138"/>
                    <a:pt x="108871" y="726758"/>
                  </a:cubicBezTo>
                  <a:cubicBezTo>
                    <a:pt x="108204" y="720947"/>
                    <a:pt x="125063" y="723424"/>
                    <a:pt x="122777" y="716471"/>
                  </a:cubicBezTo>
                  <a:cubicBezTo>
                    <a:pt x="115253" y="710184"/>
                    <a:pt x="110490" y="721233"/>
                    <a:pt x="108014" y="714375"/>
                  </a:cubicBezTo>
                  <a:cubicBezTo>
                    <a:pt x="108871" y="708374"/>
                    <a:pt x="126873" y="710660"/>
                    <a:pt x="121634" y="701040"/>
                  </a:cubicBezTo>
                  <a:cubicBezTo>
                    <a:pt x="117062" y="701135"/>
                    <a:pt x="112871" y="700945"/>
                    <a:pt x="109347" y="700183"/>
                  </a:cubicBezTo>
                  <a:cubicBezTo>
                    <a:pt x="106299" y="699421"/>
                    <a:pt x="104108" y="698087"/>
                    <a:pt x="102489" y="696182"/>
                  </a:cubicBezTo>
                  <a:cubicBezTo>
                    <a:pt x="106871" y="695230"/>
                    <a:pt x="109919" y="693992"/>
                    <a:pt x="112109" y="692563"/>
                  </a:cubicBezTo>
                  <a:cubicBezTo>
                    <a:pt x="114109" y="691134"/>
                    <a:pt x="114586" y="689610"/>
                    <a:pt x="114205" y="687991"/>
                  </a:cubicBezTo>
                  <a:cubicBezTo>
                    <a:pt x="113538" y="684752"/>
                    <a:pt x="108585" y="681038"/>
                    <a:pt x="105442" y="677418"/>
                  </a:cubicBezTo>
                  <a:cubicBezTo>
                    <a:pt x="108776" y="675608"/>
                    <a:pt x="113062" y="674180"/>
                    <a:pt x="116396" y="673227"/>
                  </a:cubicBezTo>
                  <a:cubicBezTo>
                    <a:pt x="120015" y="672275"/>
                    <a:pt x="122873" y="671703"/>
                    <a:pt x="126397" y="671417"/>
                  </a:cubicBezTo>
                  <a:cubicBezTo>
                    <a:pt x="133350" y="670846"/>
                    <a:pt x="139255" y="671513"/>
                    <a:pt x="145161" y="672846"/>
                  </a:cubicBezTo>
                  <a:cubicBezTo>
                    <a:pt x="151543" y="674084"/>
                    <a:pt x="157639" y="675894"/>
                    <a:pt x="164211" y="677799"/>
                  </a:cubicBezTo>
                  <a:cubicBezTo>
                    <a:pt x="170783" y="679609"/>
                    <a:pt x="178784" y="681038"/>
                    <a:pt x="187452" y="681895"/>
                  </a:cubicBezTo>
                  <a:cubicBezTo>
                    <a:pt x="178308" y="692277"/>
                    <a:pt x="172307" y="693896"/>
                    <a:pt x="190405" y="695706"/>
                  </a:cubicBezTo>
                  <a:cubicBezTo>
                    <a:pt x="190786" y="696087"/>
                    <a:pt x="191262" y="696468"/>
                    <a:pt x="191834" y="696944"/>
                  </a:cubicBezTo>
                  <a:cubicBezTo>
                    <a:pt x="191453" y="697611"/>
                    <a:pt x="191072" y="698373"/>
                    <a:pt x="190881" y="699135"/>
                  </a:cubicBezTo>
                  <a:cubicBezTo>
                    <a:pt x="177451" y="707326"/>
                    <a:pt x="186214" y="716471"/>
                    <a:pt x="194596" y="725900"/>
                  </a:cubicBezTo>
                  <a:cubicBezTo>
                    <a:pt x="196977" y="734759"/>
                    <a:pt x="198692" y="743902"/>
                    <a:pt x="198120" y="751237"/>
                  </a:cubicBezTo>
                  <a:cubicBezTo>
                    <a:pt x="197929" y="751522"/>
                    <a:pt x="197549" y="751904"/>
                    <a:pt x="197072" y="752189"/>
                  </a:cubicBezTo>
                  <a:cubicBezTo>
                    <a:pt x="197453" y="752284"/>
                    <a:pt x="197834" y="752284"/>
                    <a:pt x="198311" y="752380"/>
                  </a:cubicBezTo>
                  <a:cubicBezTo>
                    <a:pt x="199644" y="754380"/>
                    <a:pt x="201263" y="754666"/>
                    <a:pt x="202311" y="757523"/>
                  </a:cubicBezTo>
                  <a:cubicBezTo>
                    <a:pt x="202597" y="758380"/>
                    <a:pt x="202883" y="759333"/>
                    <a:pt x="203073" y="760667"/>
                  </a:cubicBezTo>
                  <a:cubicBezTo>
                    <a:pt x="203073" y="762095"/>
                    <a:pt x="203073" y="764000"/>
                    <a:pt x="203264" y="766286"/>
                  </a:cubicBezTo>
                  <a:cubicBezTo>
                    <a:pt x="203454" y="769049"/>
                    <a:pt x="203835" y="772382"/>
                    <a:pt x="204311" y="776002"/>
                  </a:cubicBezTo>
                  <a:cubicBezTo>
                    <a:pt x="205740" y="786765"/>
                    <a:pt x="207931" y="800672"/>
                    <a:pt x="209645" y="812101"/>
                  </a:cubicBezTo>
                  <a:cubicBezTo>
                    <a:pt x="210979" y="816483"/>
                    <a:pt x="212408" y="820484"/>
                    <a:pt x="213836" y="823817"/>
                  </a:cubicBezTo>
                  <a:lnTo>
                    <a:pt x="214884" y="826103"/>
                  </a:lnTo>
                  <a:cubicBezTo>
                    <a:pt x="215265" y="826770"/>
                    <a:pt x="215265" y="827437"/>
                    <a:pt x="216789" y="828104"/>
                  </a:cubicBezTo>
                  <a:cubicBezTo>
                    <a:pt x="219075" y="829247"/>
                    <a:pt x="221361" y="830199"/>
                    <a:pt x="223838" y="830866"/>
                  </a:cubicBezTo>
                  <a:cubicBezTo>
                    <a:pt x="229076" y="811816"/>
                    <a:pt x="231648" y="799052"/>
                    <a:pt x="214122" y="788003"/>
                  </a:cubicBezTo>
                  <a:cubicBezTo>
                    <a:pt x="220790" y="778383"/>
                    <a:pt x="218123" y="771716"/>
                    <a:pt x="214313" y="764572"/>
                  </a:cubicBezTo>
                  <a:cubicBezTo>
                    <a:pt x="211931" y="761047"/>
                    <a:pt x="211741" y="757333"/>
                    <a:pt x="210693" y="753237"/>
                  </a:cubicBezTo>
                  <a:cubicBezTo>
                    <a:pt x="209931" y="749046"/>
                    <a:pt x="209455" y="744379"/>
                    <a:pt x="209836" y="738854"/>
                  </a:cubicBezTo>
                  <a:cubicBezTo>
                    <a:pt x="210312" y="738854"/>
                    <a:pt x="210884" y="738759"/>
                    <a:pt x="211360" y="738759"/>
                  </a:cubicBezTo>
                  <a:cubicBezTo>
                    <a:pt x="212312" y="738759"/>
                    <a:pt x="213265" y="738854"/>
                    <a:pt x="214122" y="738854"/>
                  </a:cubicBezTo>
                  <a:cubicBezTo>
                    <a:pt x="216027" y="738950"/>
                    <a:pt x="217837" y="739235"/>
                    <a:pt x="219551" y="739521"/>
                  </a:cubicBezTo>
                  <a:cubicBezTo>
                    <a:pt x="222885" y="740188"/>
                    <a:pt x="225838" y="741140"/>
                    <a:pt x="228600" y="742283"/>
                  </a:cubicBezTo>
                  <a:cubicBezTo>
                    <a:pt x="234029" y="744664"/>
                    <a:pt x="238697" y="747617"/>
                    <a:pt x="244316" y="749903"/>
                  </a:cubicBezTo>
                  <a:cubicBezTo>
                    <a:pt x="245745" y="755904"/>
                    <a:pt x="239173" y="756190"/>
                    <a:pt x="236696" y="759428"/>
                  </a:cubicBezTo>
                  <a:cubicBezTo>
                    <a:pt x="244221" y="759809"/>
                    <a:pt x="245269" y="755618"/>
                    <a:pt x="252508" y="755713"/>
                  </a:cubicBezTo>
                  <a:cubicBezTo>
                    <a:pt x="251746" y="779621"/>
                    <a:pt x="270891" y="786670"/>
                    <a:pt x="270034" y="810577"/>
                  </a:cubicBezTo>
                  <a:cubicBezTo>
                    <a:pt x="300990" y="813149"/>
                    <a:pt x="275177" y="843439"/>
                    <a:pt x="306038" y="846582"/>
                  </a:cubicBezTo>
                  <a:cubicBezTo>
                    <a:pt x="293275" y="826103"/>
                    <a:pt x="298418" y="783050"/>
                    <a:pt x="280607" y="766953"/>
                  </a:cubicBezTo>
                  <a:cubicBezTo>
                    <a:pt x="288608" y="764667"/>
                    <a:pt x="282893" y="752475"/>
                    <a:pt x="292132" y="751046"/>
                  </a:cubicBezTo>
                  <a:cubicBezTo>
                    <a:pt x="349091" y="759143"/>
                    <a:pt x="325184" y="831151"/>
                    <a:pt x="372904" y="852202"/>
                  </a:cubicBezTo>
                  <a:cubicBezTo>
                    <a:pt x="384429" y="840105"/>
                    <a:pt x="368903" y="828008"/>
                    <a:pt x="360998" y="821436"/>
                  </a:cubicBezTo>
                  <a:cubicBezTo>
                    <a:pt x="369951" y="808672"/>
                    <a:pt x="372809" y="800957"/>
                    <a:pt x="364903" y="790575"/>
                  </a:cubicBezTo>
                  <a:cubicBezTo>
                    <a:pt x="395288" y="756095"/>
                    <a:pt x="406527" y="822388"/>
                    <a:pt x="424624" y="836962"/>
                  </a:cubicBezTo>
                  <a:cubicBezTo>
                    <a:pt x="425387" y="833438"/>
                    <a:pt x="431006" y="833723"/>
                    <a:pt x="436721" y="834104"/>
                  </a:cubicBezTo>
                  <a:cubicBezTo>
                    <a:pt x="430340" y="823817"/>
                    <a:pt x="433483" y="818864"/>
                    <a:pt x="445008" y="815721"/>
                  </a:cubicBezTo>
                  <a:cubicBezTo>
                    <a:pt x="420910" y="812197"/>
                    <a:pt x="453771" y="796195"/>
                    <a:pt x="433292" y="784670"/>
                  </a:cubicBezTo>
                  <a:cubicBezTo>
                    <a:pt x="426149" y="782764"/>
                    <a:pt x="409385" y="787908"/>
                    <a:pt x="409004" y="781145"/>
                  </a:cubicBezTo>
                  <a:cubicBezTo>
                    <a:pt x="410051" y="769715"/>
                    <a:pt x="423482" y="772763"/>
                    <a:pt x="433483" y="775430"/>
                  </a:cubicBezTo>
                  <a:cubicBezTo>
                    <a:pt x="441198" y="769430"/>
                    <a:pt x="437483" y="762286"/>
                    <a:pt x="441865" y="760190"/>
                  </a:cubicBezTo>
                  <a:cubicBezTo>
                    <a:pt x="456247" y="764953"/>
                    <a:pt x="460724" y="776859"/>
                    <a:pt x="474059" y="782384"/>
                  </a:cubicBezTo>
                  <a:cubicBezTo>
                    <a:pt x="468440" y="789718"/>
                    <a:pt x="465868" y="784098"/>
                    <a:pt x="461772" y="788384"/>
                  </a:cubicBezTo>
                  <a:cubicBezTo>
                    <a:pt x="482156" y="794385"/>
                    <a:pt x="474440" y="803529"/>
                    <a:pt x="477298" y="819436"/>
                  </a:cubicBezTo>
                  <a:cubicBezTo>
                    <a:pt x="491585" y="816959"/>
                    <a:pt x="497872" y="827722"/>
                    <a:pt x="501587" y="816769"/>
                  </a:cubicBezTo>
                  <a:cubicBezTo>
                    <a:pt x="480822" y="812578"/>
                    <a:pt x="508445" y="794576"/>
                    <a:pt x="502539" y="782860"/>
                  </a:cubicBezTo>
                  <a:cubicBezTo>
                    <a:pt x="492347" y="776573"/>
                    <a:pt x="483775" y="785717"/>
                    <a:pt x="478250" y="779335"/>
                  </a:cubicBezTo>
                  <a:cubicBezTo>
                    <a:pt x="485489" y="769144"/>
                    <a:pt x="504539" y="778193"/>
                    <a:pt x="519208" y="774097"/>
                  </a:cubicBezTo>
                  <a:cubicBezTo>
                    <a:pt x="519874" y="782669"/>
                    <a:pt x="521208" y="790384"/>
                    <a:pt x="534924" y="796385"/>
                  </a:cubicBezTo>
                  <a:cubicBezTo>
                    <a:pt x="523970" y="814768"/>
                    <a:pt x="548259" y="818483"/>
                    <a:pt x="549783" y="840200"/>
                  </a:cubicBezTo>
                  <a:cubicBezTo>
                    <a:pt x="557403" y="843915"/>
                    <a:pt x="568833" y="844868"/>
                    <a:pt x="577977" y="847534"/>
                  </a:cubicBezTo>
                  <a:cubicBezTo>
                    <a:pt x="587312" y="838867"/>
                    <a:pt x="568928" y="829437"/>
                    <a:pt x="562642" y="822198"/>
                  </a:cubicBezTo>
                  <a:cubicBezTo>
                    <a:pt x="574072" y="817912"/>
                    <a:pt x="563785" y="803720"/>
                    <a:pt x="559403" y="800481"/>
                  </a:cubicBezTo>
                  <a:cubicBezTo>
                    <a:pt x="569595" y="801338"/>
                    <a:pt x="579311" y="801814"/>
                    <a:pt x="580168" y="795147"/>
                  </a:cubicBezTo>
                  <a:cubicBezTo>
                    <a:pt x="572548" y="789051"/>
                    <a:pt x="572643" y="796671"/>
                    <a:pt x="559594" y="794290"/>
                  </a:cubicBezTo>
                  <a:cubicBezTo>
                    <a:pt x="564642" y="784765"/>
                    <a:pt x="553403" y="786575"/>
                    <a:pt x="551879" y="781622"/>
                  </a:cubicBezTo>
                  <a:cubicBezTo>
                    <a:pt x="580644" y="785146"/>
                    <a:pt x="546545" y="769334"/>
                    <a:pt x="560642" y="766572"/>
                  </a:cubicBezTo>
                  <a:cubicBezTo>
                    <a:pt x="590931" y="790004"/>
                    <a:pt x="609124" y="820484"/>
                    <a:pt x="639509" y="844105"/>
                  </a:cubicBezTo>
                  <a:cubicBezTo>
                    <a:pt x="643223" y="827818"/>
                    <a:pt x="629698" y="821055"/>
                    <a:pt x="637604" y="800767"/>
                  </a:cubicBezTo>
                  <a:cubicBezTo>
                    <a:pt x="631603" y="798671"/>
                    <a:pt x="615982" y="803148"/>
                    <a:pt x="617125" y="796576"/>
                  </a:cubicBezTo>
                  <a:cubicBezTo>
                    <a:pt x="625507" y="796004"/>
                    <a:pt x="625602" y="788575"/>
                    <a:pt x="634079" y="788194"/>
                  </a:cubicBezTo>
                  <a:cubicBezTo>
                    <a:pt x="629793" y="798767"/>
                    <a:pt x="647414" y="794290"/>
                    <a:pt x="650558" y="792194"/>
                  </a:cubicBezTo>
                  <a:cubicBezTo>
                    <a:pt x="655511" y="810292"/>
                    <a:pt x="671703" y="799147"/>
                    <a:pt x="675513" y="793623"/>
                  </a:cubicBezTo>
                  <a:cubicBezTo>
                    <a:pt x="685324" y="797052"/>
                    <a:pt x="685800" y="806672"/>
                    <a:pt x="704088" y="804577"/>
                  </a:cubicBezTo>
                  <a:cubicBezTo>
                    <a:pt x="706088" y="799338"/>
                    <a:pt x="698373" y="796290"/>
                    <a:pt x="704660" y="795338"/>
                  </a:cubicBezTo>
                  <a:cubicBezTo>
                    <a:pt x="719233" y="810101"/>
                    <a:pt x="715328" y="796385"/>
                    <a:pt x="746189" y="800957"/>
                  </a:cubicBezTo>
                  <a:cubicBezTo>
                    <a:pt x="746951" y="804386"/>
                    <a:pt x="752570" y="808863"/>
                    <a:pt x="754380" y="804672"/>
                  </a:cubicBezTo>
                  <a:cubicBezTo>
                    <a:pt x="743807" y="802481"/>
                    <a:pt x="748189" y="790861"/>
                    <a:pt x="738569" y="788003"/>
                  </a:cubicBezTo>
                  <a:cubicBezTo>
                    <a:pt x="757904" y="795909"/>
                    <a:pt x="817055" y="786479"/>
                    <a:pt x="796385" y="807720"/>
                  </a:cubicBezTo>
                  <a:cubicBezTo>
                    <a:pt x="808577" y="813054"/>
                    <a:pt x="810863" y="806196"/>
                    <a:pt x="821341" y="812578"/>
                  </a:cubicBezTo>
                  <a:cubicBezTo>
                    <a:pt x="827342" y="803624"/>
                    <a:pt x="808101" y="795909"/>
                    <a:pt x="818483" y="793813"/>
                  </a:cubicBezTo>
                  <a:cubicBezTo>
                    <a:pt x="826389" y="794766"/>
                    <a:pt x="820674" y="804196"/>
                    <a:pt x="830390" y="804005"/>
                  </a:cubicBezTo>
                  <a:cubicBezTo>
                    <a:pt x="834485" y="792766"/>
                    <a:pt x="842010" y="804767"/>
                    <a:pt x="856107" y="799719"/>
                  </a:cubicBezTo>
                  <a:cubicBezTo>
                    <a:pt x="859441" y="803624"/>
                    <a:pt x="861060" y="808387"/>
                    <a:pt x="859155" y="815435"/>
                  </a:cubicBezTo>
                  <a:cubicBezTo>
                    <a:pt x="891921" y="813149"/>
                    <a:pt x="924401" y="836105"/>
                    <a:pt x="948023" y="826008"/>
                  </a:cubicBezTo>
                  <a:cubicBezTo>
                    <a:pt x="950214" y="820864"/>
                    <a:pt x="942404" y="817626"/>
                    <a:pt x="948785" y="816769"/>
                  </a:cubicBezTo>
                  <a:cubicBezTo>
                    <a:pt x="958691" y="818579"/>
                    <a:pt x="964216" y="822865"/>
                    <a:pt x="978313" y="822388"/>
                  </a:cubicBezTo>
                  <a:cubicBezTo>
                    <a:pt x="976979" y="826675"/>
                    <a:pt x="970788" y="826865"/>
                    <a:pt x="968978" y="830771"/>
                  </a:cubicBezTo>
                  <a:cubicBezTo>
                    <a:pt x="1002221" y="829818"/>
                    <a:pt x="1060228" y="830675"/>
                    <a:pt x="1080230" y="844105"/>
                  </a:cubicBezTo>
                  <a:cubicBezTo>
                    <a:pt x="1095851" y="833723"/>
                    <a:pt x="1115854" y="844201"/>
                    <a:pt x="1127474" y="851726"/>
                  </a:cubicBezTo>
                  <a:cubicBezTo>
                    <a:pt x="1140905" y="835533"/>
                    <a:pt x="1174052" y="848773"/>
                    <a:pt x="1189101" y="848392"/>
                  </a:cubicBezTo>
                  <a:cubicBezTo>
                    <a:pt x="1184053" y="846392"/>
                    <a:pt x="1179576" y="844201"/>
                    <a:pt x="1176719" y="840962"/>
                  </a:cubicBezTo>
                  <a:cubicBezTo>
                    <a:pt x="1181100" y="841343"/>
                    <a:pt x="1182148" y="838962"/>
                    <a:pt x="1185672" y="838772"/>
                  </a:cubicBezTo>
                  <a:cubicBezTo>
                    <a:pt x="1194435" y="850392"/>
                    <a:pt x="1190149" y="839343"/>
                    <a:pt x="1198626" y="840010"/>
                  </a:cubicBezTo>
                  <a:cubicBezTo>
                    <a:pt x="1233488" y="842963"/>
                    <a:pt x="1292638" y="860298"/>
                    <a:pt x="1317784" y="842391"/>
                  </a:cubicBezTo>
                  <a:cubicBezTo>
                    <a:pt x="1317593" y="847725"/>
                    <a:pt x="1315879" y="851821"/>
                    <a:pt x="1312164" y="854297"/>
                  </a:cubicBezTo>
                  <a:cubicBezTo>
                    <a:pt x="1340644" y="850201"/>
                    <a:pt x="1354360" y="857059"/>
                    <a:pt x="1387031" y="864680"/>
                  </a:cubicBezTo>
                  <a:cubicBezTo>
                    <a:pt x="1386269" y="855155"/>
                    <a:pt x="1403604" y="861060"/>
                    <a:pt x="1405985" y="854107"/>
                  </a:cubicBezTo>
                  <a:cubicBezTo>
                    <a:pt x="1414463" y="858107"/>
                    <a:pt x="1420749" y="863251"/>
                    <a:pt x="1426940" y="868489"/>
                  </a:cubicBezTo>
                  <a:cubicBezTo>
                    <a:pt x="1438180" y="865918"/>
                    <a:pt x="1418939" y="856012"/>
                    <a:pt x="1432846" y="853535"/>
                  </a:cubicBezTo>
                  <a:cubicBezTo>
                    <a:pt x="1441228" y="870109"/>
                    <a:pt x="1461707" y="854012"/>
                    <a:pt x="1476851" y="863822"/>
                  </a:cubicBezTo>
                  <a:cubicBezTo>
                    <a:pt x="1470374" y="871156"/>
                    <a:pt x="1455134" y="858964"/>
                    <a:pt x="1454087" y="864870"/>
                  </a:cubicBezTo>
                  <a:cubicBezTo>
                    <a:pt x="1462469" y="872680"/>
                    <a:pt x="1503426" y="876395"/>
                    <a:pt x="1494663" y="865442"/>
                  </a:cubicBezTo>
                  <a:cubicBezTo>
                    <a:pt x="1491615" y="868109"/>
                    <a:pt x="1491901" y="856012"/>
                    <a:pt x="1482662" y="848868"/>
                  </a:cubicBezTo>
                  <a:cubicBezTo>
                    <a:pt x="1496473" y="851821"/>
                    <a:pt x="1495616" y="862965"/>
                    <a:pt x="1512856" y="864013"/>
                  </a:cubicBezTo>
                  <a:cubicBezTo>
                    <a:pt x="1522095" y="863918"/>
                    <a:pt x="1525334" y="858964"/>
                    <a:pt x="1531620" y="856393"/>
                  </a:cubicBezTo>
                  <a:cubicBezTo>
                    <a:pt x="1527429" y="863441"/>
                    <a:pt x="1552385" y="865727"/>
                    <a:pt x="1549527" y="858012"/>
                  </a:cubicBezTo>
                  <a:cubicBezTo>
                    <a:pt x="1551718" y="848582"/>
                    <a:pt x="1535811" y="864680"/>
                    <a:pt x="1536383" y="853726"/>
                  </a:cubicBezTo>
                  <a:cubicBezTo>
                    <a:pt x="1539335" y="846296"/>
                    <a:pt x="1537907" y="835152"/>
                    <a:pt x="1551527" y="836581"/>
                  </a:cubicBezTo>
                  <a:cubicBezTo>
                    <a:pt x="1552670" y="844201"/>
                    <a:pt x="1542764" y="842486"/>
                    <a:pt x="1545622" y="851535"/>
                  </a:cubicBezTo>
                  <a:cubicBezTo>
                    <a:pt x="1553623" y="858012"/>
                    <a:pt x="1556861" y="852868"/>
                    <a:pt x="1568006" y="853535"/>
                  </a:cubicBezTo>
                  <a:cubicBezTo>
                    <a:pt x="1558100" y="859060"/>
                    <a:pt x="1572863" y="865632"/>
                    <a:pt x="1580198" y="870109"/>
                  </a:cubicBezTo>
                  <a:cubicBezTo>
                    <a:pt x="1583246" y="864965"/>
                    <a:pt x="1576292" y="851630"/>
                    <a:pt x="1586389" y="852011"/>
                  </a:cubicBezTo>
                  <a:cubicBezTo>
                    <a:pt x="1588294" y="872204"/>
                    <a:pt x="1625822" y="864013"/>
                    <a:pt x="1648968" y="866489"/>
                  </a:cubicBezTo>
                  <a:cubicBezTo>
                    <a:pt x="1661351" y="851345"/>
                    <a:pt x="1664303" y="858107"/>
                    <a:pt x="1682591" y="844582"/>
                  </a:cubicBezTo>
                  <a:cubicBezTo>
                    <a:pt x="1689354" y="854869"/>
                    <a:pt x="1664780" y="855726"/>
                    <a:pt x="1676876" y="859536"/>
                  </a:cubicBezTo>
                  <a:cubicBezTo>
                    <a:pt x="1679734" y="860774"/>
                    <a:pt x="1689926" y="859536"/>
                    <a:pt x="1694974" y="861060"/>
                  </a:cubicBezTo>
                  <a:cubicBezTo>
                    <a:pt x="1696022" y="874490"/>
                    <a:pt x="1682496" y="864013"/>
                    <a:pt x="1680686" y="869156"/>
                  </a:cubicBezTo>
                  <a:cubicBezTo>
                    <a:pt x="1687354" y="870299"/>
                    <a:pt x="1684211" y="876872"/>
                    <a:pt x="1684211" y="881825"/>
                  </a:cubicBezTo>
                  <a:cubicBezTo>
                    <a:pt x="1707928" y="880967"/>
                    <a:pt x="1726121" y="884301"/>
                    <a:pt x="1740217" y="870585"/>
                  </a:cubicBezTo>
                  <a:cubicBezTo>
                    <a:pt x="1729169" y="865822"/>
                    <a:pt x="1717453" y="875919"/>
                    <a:pt x="1717358" y="868966"/>
                  </a:cubicBezTo>
                  <a:cubicBezTo>
                    <a:pt x="1728692" y="867156"/>
                    <a:pt x="1761554" y="861822"/>
                    <a:pt x="1763173" y="872204"/>
                  </a:cubicBezTo>
                  <a:cubicBezTo>
                    <a:pt x="1751457" y="875347"/>
                    <a:pt x="1748981" y="869633"/>
                    <a:pt x="1744599" y="874014"/>
                  </a:cubicBezTo>
                  <a:cubicBezTo>
                    <a:pt x="1753934" y="875538"/>
                    <a:pt x="1748028" y="885730"/>
                    <a:pt x="1757458" y="887254"/>
                  </a:cubicBezTo>
                  <a:cubicBezTo>
                    <a:pt x="1758982" y="875824"/>
                    <a:pt x="1802416" y="879824"/>
                    <a:pt x="1781651" y="870490"/>
                  </a:cubicBezTo>
                  <a:cubicBezTo>
                    <a:pt x="1812798" y="878491"/>
                    <a:pt x="1846707" y="878776"/>
                    <a:pt x="1864709" y="872680"/>
                  </a:cubicBezTo>
                  <a:cubicBezTo>
                    <a:pt x="1859852" y="862870"/>
                    <a:pt x="1853089" y="872490"/>
                    <a:pt x="1846517" y="865442"/>
                  </a:cubicBezTo>
                  <a:cubicBezTo>
                    <a:pt x="1852708" y="861536"/>
                    <a:pt x="1866805" y="863537"/>
                    <a:pt x="1879092" y="864203"/>
                  </a:cubicBezTo>
                  <a:cubicBezTo>
                    <a:pt x="1870901" y="877729"/>
                    <a:pt x="1897856" y="885920"/>
                    <a:pt x="1901762" y="874776"/>
                  </a:cubicBezTo>
                  <a:cubicBezTo>
                    <a:pt x="1889284" y="875824"/>
                    <a:pt x="1878902" y="860774"/>
                    <a:pt x="1888712" y="858584"/>
                  </a:cubicBezTo>
                  <a:cubicBezTo>
                    <a:pt x="1900714" y="869537"/>
                    <a:pt x="1925288" y="874681"/>
                    <a:pt x="1948339" y="871156"/>
                  </a:cubicBezTo>
                  <a:cubicBezTo>
                    <a:pt x="1950625" y="876776"/>
                    <a:pt x="1950149" y="884015"/>
                    <a:pt x="1957102" y="886968"/>
                  </a:cubicBezTo>
                  <a:cubicBezTo>
                    <a:pt x="1956340" y="876872"/>
                    <a:pt x="1972247" y="878586"/>
                    <a:pt x="1976723" y="872300"/>
                  </a:cubicBezTo>
                  <a:cubicBezTo>
                    <a:pt x="1980248" y="882301"/>
                    <a:pt x="1980533" y="878872"/>
                    <a:pt x="1971485" y="884396"/>
                  </a:cubicBezTo>
                  <a:cubicBezTo>
                    <a:pt x="1987963" y="879634"/>
                    <a:pt x="2000822" y="886873"/>
                    <a:pt x="2018824" y="889254"/>
                  </a:cubicBezTo>
                  <a:cubicBezTo>
                    <a:pt x="2020443" y="883253"/>
                    <a:pt x="2012633" y="882968"/>
                    <a:pt x="2009680" y="879634"/>
                  </a:cubicBezTo>
                  <a:cubicBezTo>
                    <a:pt x="2025587" y="874585"/>
                    <a:pt x="2024729" y="874109"/>
                    <a:pt x="2047875" y="871728"/>
                  </a:cubicBezTo>
                  <a:cubicBezTo>
                    <a:pt x="2044446" y="873919"/>
                    <a:pt x="2035588" y="886397"/>
                    <a:pt x="2052257" y="884206"/>
                  </a:cubicBezTo>
                  <a:cubicBezTo>
                    <a:pt x="2046446" y="868680"/>
                    <a:pt x="2067211" y="871633"/>
                    <a:pt x="2067116" y="860012"/>
                  </a:cubicBezTo>
                  <a:cubicBezTo>
                    <a:pt x="2051876" y="862013"/>
                    <a:pt x="2057210" y="862298"/>
                    <a:pt x="2048351" y="856297"/>
                  </a:cubicBezTo>
                  <a:cubicBezTo>
                    <a:pt x="2049494" y="863346"/>
                    <a:pt x="2046923" y="867823"/>
                    <a:pt x="2038541" y="868299"/>
                  </a:cubicBezTo>
                  <a:cubicBezTo>
                    <a:pt x="2032349" y="861917"/>
                    <a:pt x="2005489" y="868109"/>
                    <a:pt x="2005870" y="857822"/>
                  </a:cubicBezTo>
                  <a:cubicBezTo>
                    <a:pt x="2029587" y="856202"/>
                    <a:pt x="2018633" y="835533"/>
                    <a:pt x="2020824" y="833723"/>
                  </a:cubicBezTo>
                  <a:cubicBezTo>
                    <a:pt x="2025110" y="844105"/>
                    <a:pt x="2030254" y="830675"/>
                    <a:pt x="2035016" y="831151"/>
                  </a:cubicBezTo>
                  <a:cubicBezTo>
                    <a:pt x="2029397" y="837247"/>
                    <a:pt x="2041970" y="846106"/>
                    <a:pt x="2044256" y="837629"/>
                  </a:cubicBezTo>
                  <a:cubicBezTo>
                    <a:pt x="2037302" y="836771"/>
                    <a:pt x="2040160" y="830009"/>
                    <a:pt x="2039969" y="825151"/>
                  </a:cubicBezTo>
                  <a:cubicBezTo>
                    <a:pt x="2051685" y="833533"/>
                    <a:pt x="2062734" y="825246"/>
                    <a:pt x="2068259" y="820007"/>
                  </a:cubicBezTo>
                  <a:cubicBezTo>
                    <a:pt x="2067306" y="827627"/>
                    <a:pt x="2067020" y="834962"/>
                    <a:pt x="2077212" y="835724"/>
                  </a:cubicBezTo>
                  <a:cubicBezTo>
                    <a:pt x="2082737" y="830294"/>
                    <a:pt x="2091119" y="826960"/>
                    <a:pt x="2095214" y="820579"/>
                  </a:cubicBezTo>
                  <a:cubicBezTo>
                    <a:pt x="2094929" y="824865"/>
                    <a:pt x="2097119" y="827437"/>
                    <a:pt x="2099405" y="829913"/>
                  </a:cubicBezTo>
                  <a:cubicBezTo>
                    <a:pt x="2087690" y="834009"/>
                    <a:pt x="2075307" y="837438"/>
                    <a:pt x="2072259" y="847916"/>
                  </a:cubicBezTo>
                  <a:cubicBezTo>
                    <a:pt x="2093214" y="853154"/>
                    <a:pt x="2104835" y="845249"/>
                    <a:pt x="2108168" y="830009"/>
                  </a:cubicBezTo>
                  <a:cubicBezTo>
                    <a:pt x="2118741" y="838009"/>
                    <a:pt x="2117693" y="823627"/>
                    <a:pt x="2134743" y="827342"/>
                  </a:cubicBezTo>
                  <a:cubicBezTo>
                    <a:pt x="2134934" y="831247"/>
                    <a:pt x="2140268" y="831723"/>
                    <a:pt x="2138934" y="836676"/>
                  </a:cubicBezTo>
                  <a:cubicBezTo>
                    <a:pt x="2124837" y="838295"/>
                    <a:pt x="2125409" y="830675"/>
                    <a:pt x="2116836" y="836295"/>
                  </a:cubicBezTo>
                  <a:cubicBezTo>
                    <a:pt x="2109597" y="848201"/>
                    <a:pt x="2128171" y="842867"/>
                    <a:pt x="2129790" y="848868"/>
                  </a:cubicBezTo>
                  <a:cubicBezTo>
                    <a:pt x="2125313" y="848868"/>
                    <a:pt x="2124075" y="854202"/>
                    <a:pt x="2129695" y="855059"/>
                  </a:cubicBezTo>
                  <a:cubicBezTo>
                    <a:pt x="2130457" y="842010"/>
                    <a:pt x="2154555" y="845915"/>
                    <a:pt x="2165318" y="840200"/>
                  </a:cubicBezTo>
                  <a:cubicBezTo>
                    <a:pt x="2159413" y="838105"/>
                    <a:pt x="2157317" y="833533"/>
                    <a:pt x="2156746" y="827722"/>
                  </a:cubicBezTo>
                  <a:cubicBezTo>
                    <a:pt x="2165985" y="827818"/>
                    <a:pt x="2172938" y="844772"/>
                    <a:pt x="2178558" y="837247"/>
                  </a:cubicBezTo>
                  <a:cubicBezTo>
                    <a:pt x="2167604" y="831342"/>
                    <a:pt x="2185892" y="837057"/>
                    <a:pt x="2191798" y="837438"/>
                  </a:cubicBezTo>
                  <a:cubicBezTo>
                    <a:pt x="2175034" y="826199"/>
                    <a:pt x="2184178" y="806958"/>
                    <a:pt x="2188274" y="797243"/>
                  </a:cubicBezTo>
                  <a:cubicBezTo>
                    <a:pt x="2189893" y="807244"/>
                    <a:pt x="2211705" y="803720"/>
                    <a:pt x="2218849" y="810006"/>
                  </a:cubicBezTo>
                  <a:lnTo>
                    <a:pt x="2218754" y="816197"/>
                  </a:lnTo>
                  <a:cubicBezTo>
                    <a:pt x="2205038" y="820007"/>
                    <a:pt x="2194465" y="806672"/>
                    <a:pt x="2187893" y="815721"/>
                  </a:cubicBezTo>
                  <a:cubicBezTo>
                    <a:pt x="2191322" y="816483"/>
                    <a:pt x="2196560" y="815912"/>
                    <a:pt x="2196656" y="818959"/>
                  </a:cubicBezTo>
                  <a:cubicBezTo>
                    <a:pt x="2193227" y="819626"/>
                    <a:pt x="2187893" y="818864"/>
                    <a:pt x="2187797" y="821912"/>
                  </a:cubicBezTo>
                  <a:cubicBezTo>
                    <a:pt x="2225993" y="825627"/>
                    <a:pt x="2242852" y="818388"/>
                    <a:pt x="2262569" y="829247"/>
                  </a:cubicBezTo>
                  <a:cubicBezTo>
                    <a:pt x="2262854" y="816102"/>
                    <a:pt x="2289239" y="834485"/>
                    <a:pt x="2298002" y="823627"/>
                  </a:cubicBezTo>
                  <a:cubicBezTo>
                    <a:pt x="2294001" y="820293"/>
                    <a:pt x="2281809" y="822388"/>
                    <a:pt x="2284952" y="814197"/>
                  </a:cubicBezTo>
                  <a:cubicBezTo>
                    <a:pt x="2289715" y="810673"/>
                    <a:pt x="2305241" y="813340"/>
                    <a:pt x="2311337" y="817721"/>
                  </a:cubicBezTo>
                  <a:cubicBezTo>
                    <a:pt x="2301716" y="822198"/>
                    <a:pt x="2316004" y="826484"/>
                    <a:pt x="2302288" y="829913"/>
                  </a:cubicBezTo>
                  <a:cubicBezTo>
                    <a:pt x="2312480" y="831056"/>
                    <a:pt x="2319242" y="829627"/>
                    <a:pt x="2324386" y="827151"/>
                  </a:cubicBezTo>
                  <a:cubicBezTo>
                    <a:pt x="2314004" y="814292"/>
                    <a:pt x="2321243" y="807530"/>
                    <a:pt x="2302955" y="799052"/>
                  </a:cubicBezTo>
                  <a:cubicBezTo>
                    <a:pt x="2316480" y="797052"/>
                    <a:pt x="2315813" y="804577"/>
                    <a:pt x="2329339" y="802576"/>
                  </a:cubicBezTo>
                  <a:cubicBezTo>
                    <a:pt x="2314956" y="812006"/>
                    <a:pt x="2360105" y="812483"/>
                    <a:pt x="2342102" y="824389"/>
                  </a:cubicBezTo>
                  <a:cubicBezTo>
                    <a:pt x="2346674" y="826675"/>
                    <a:pt x="2362105" y="836771"/>
                    <a:pt x="2368487" y="827818"/>
                  </a:cubicBezTo>
                  <a:cubicBezTo>
                    <a:pt x="2357533" y="832485"/>
                    <a:pt x="2355723" y="817150"/>
                    <a:pt x="2364296" y="818483"/>
                  </a:cubicBezTo>
                  <a:cubicBezTo>
                    <a:pt x="2364200" y="824579"/>
                    <a:pt x="2376297" y="822579"/>
                    <a:pt x="2372868" y="830961"/>
                  </a:cubicBezTo>
                  <a:cubicBezTo>
                    <a:pt x="2367058" y="830866"/>
                    <a:pt x="2368677" y="836295"/>
                    <a:pt x="2363915" y="836962"/>
                  </a:cubicBezTo>
                  <a:cubicBezTo>
                    <a:pt x="2365915" y="831818"/>
                    <a:pt x="2347436" y="836962"/>
                    <a:pt x="2346198" y="839724"/>
                  </a:cubicBezTo>
                  <a:cubicBezTo>
                    <a:pt x="2367344" y="841438"/>
                    <a:pt x="2362772" y="846677"/>
                    <a:pt x="2354675" y="855250"/>
                  </a:cubicBezTo>
                  <a:cubicBezTo>
                    <a:pt x="2373916" y="852488"/>
                    <a:pt x="2372773" y="834962"/>
                    <a:pt x="2386108" y="828008"/>
                  </a:cubicBezTo>
                  <a:cubicBezTo>
                    <a:pt x="2384203" y="835438"/>
                    <a:pt x="2394014" y="834866"/>
                    <a:pt x="2390204" y="843534"/>
                  </a:cubicBezTo>
                  <a:cubicBezTo>
                    <a:pt x="2410873" y="845915"/>
                    <a:pt x="2411063" y="833628"/>
                    <a:pt x="2425732" y="831723"/>
                  </a:cubicBezTo>
                  <a:cubicBezTo>
                    <a:pt x="2425732" y="839057"/>
                    <a:pt x="2446306" y="847916"/>
                    <a:pt x="2452021" y="841343"/>
                  </a:cubicBezTo>
                  <a:cubicBezTo>
                    <a:pt x="2445163" y="823817"/>
                    <a:pt x="2408777" y="834962"/>
                    <a:pt x="2399443" y="825151"/>
                  </a:cubicBezTo>
                  <a:cubicBezTo>
                    <a:pt x="2419064" y="822008"/>
                    <a:pt x="2392680" y="811244"/>
                    <a:pt x="2413349" y="794576"/>
                  </a:cubicBezTo>
                  <a:cubicBezTo>
                    <a:pt x="2435828" y="793242"/>
                    <a:pt x="2414873" y="819055"/>
                    <a:pt x="2439543" y="807339"/>
                  </a:cubicBezTo>
                  <a:cubicBezTo>
                    <a:pt x="2428780" y="804863"/>
                    <a:pt x="2438781" y="798100"/>
                    <a:pt x="2444020" y="804291"/>
                  </a:cubicBezTo>
                  <a:cubicBezTo>
                    <a:pt x="2445163" y="785336"/>
                    <a:pt x="2407920" y="769239"/>
                    <a:pt x="2440591" y="758000"/>
                  </a:cubicBezTo>
                  <a:cubicBezTo>
                    <a:pt x="2439638" y="762762"/>
                    <a:pt x="2442496" y="785241"/>
                    <a:pt x="2462213" y="779907"/>
                  </a:cubicBezTo>
                  <a:cubicBezTo>
                    <a:pt x="2450402" y="772097"/>
                    <a:pt x="2466023" y="775430"/>
                    <a:pt x="2470976" y="780002"/>
                  </a:cubicBezTo>
                  <a:cubicBezTo>
                    <a:pt x="2471833" y="775430"/>
                    <a:pt x="2469642" y="768572"/>
                    <a:pt x="2475643" y="767715"/>
                  </a:cubicBezTo>
                  <a:cubicBezTo>
                    <a:pt x="2485263" y="767334"/>
                    <a:pt x="2487740" y="774763"/>
                    <a:pt x="2488597" y="780288"/>
                  </a:cubicBezTo>
                  <a:cubicBezTo>
                    <a:pt x="2498027" y="770287"/>
                    <a:pt x="2507075" y="785813"/>
                    <a:pt x="2514886" y="786860"/>
                  </a:cubicBezTo>
                  <a:cubicBezTo>
                    <a:pt x="2498789" y="772859"/>
                    <a:pt x="2508504" y="772192"/>
                    <a:pt x="2493359" y="764953"/>
                  </a:cubicBezTo>
                  <a:cubicBezTo>
                    <a:pt x="2498693" y="764381"/>
                    <a:pt x="2496122" y="761524"/>
                    <a:pt x="2493455" y="758762"/>
                  </a:cubicBezTo>
                  <a:cubicBezTo>
                    <a:pt x="2516124" y="756571"/>
                    <a:pt x="2526792" y="762572"/>
                    <a:pt x="2541746" y="765620"/>
                  </a:cubicBezTo>
                  <a:cubicBezTo>
                    <a:pt x="2548033" y="732282"/>
                    <a:pt x="2586609" y="781145"/>
                    <a:pt x="2590229" y="766381"/>
                  </a:cubicBezTo>
                  <a:cubicBezTo>
                    <a:pt x="2589276" y="760571"/>
                    <a:pt x="2582990" y="768001"/>
                    <a:pt x="2581466" y="763143"/>
                  </a:cubicBezTo>
                  <a:cubicBezTo>
                    <a:pt x="2589848" y="757809"/>
                    <a:pt x="2575656" y="753523"/>
                    <a:pt x="2590514" y="750951"/>
                  </a:cubicBezTo>
                  <a:cubicBezTo>
                    <a:pt x="2591562" y="757333"/>
                    <a:pt x="2606898" y="754094"/>
                    <a:pt x="2607945" y="760476"/>
                  </a:cubicBezTo>
                  <a:cubicBezTo>
                    <a:pt x="2607278" y="770001"/>
                    <a:pt x="2609564" y="777621"/>
                    <a:pt x="2616327" y="782193"/>
                  </a:cubicBezTo>
                  <a:cubicBezTo>
                    <a:pt x="2617375" y="779812"/>
                    <a:pt x="2620137" y="778669"/>
                    <a:pt x="2625185" y="779240"/>
                  </a:cubicBezTo>
                  <a:cubicBezTo>
                    <a:pt x="2632710" y="769715"/>
                    <a:pt x="2609088" y="766381"/>
                    <a:pt x="2621090" y="763810"/>
                  </a:cubicBezTo>
                  <a:cubicBezTo>
                    <a:pt x="2631948" y="761905"/>
                    <a:pt x="2636901" y="779050"/>
                    <a:pt x="2642997" y="770287"/>
                  </a:cubicBezTo>
                  <a:cubicBezTo>
                    <a:pt x="2626900" y="762762"/>
                    <a:pt x="2667953" y="774954"/>
                    <a:pt x="2651856" y="767334"/>
                  </a:cubicBezTo>
                  <a:cubicBezTo>
                    <a:pt x="2646712" y="765715"/>
                    <a:pt x="2641949" y="763905"/>
                    <a:pt x="2638806" y="760952"/>
                  </a:cubicBezTo>
                  <a:cubicBezTo>
                    <a:pt x="2647093" y="760285"/>
                    <a:pt x="2636425" y="755809"/>
                    <a:pt x="2643283" y="754856"/>
                  </a:cubicBezTo>
                  <a:cubicBezTo>
                    <a:pt x="2652998" y="762191"/>
                    <a:pt x="2660523" y="754094"/>
                    <a:pt x="2674144" y="755333"/>
                  </a:cubicBezTo>
                  <a:cubicBezTo>
                    <a:pt x="2691765" y="764000"/>
                    <a:pt x="2693384" y="790670"/>
                    <a:pt x="2713387" y="777526"/>
                  </a:cubicBezTo>
                  <a:cubicBezTo>
                    <a:pt x="2705481" y="777812"/>
                    <a:pt x="2703100" y="774287"/>
                    <a:pt x="2704719" y="768191"/>
                  </a:cubicBezTo>
                  <a:cubicBezTo>
                    <a:pt x="2713577" y="768287"/>
                    <a:pt x="2722340" y="768477"/>
                    <a:pt x="2731103" y="768572"/>
                  </a:cubicBezTo>
                  <a:cubicBezTo>
                    <a:pt x="2738438" y="756571"/>
                    <a:pt x="2712053" y="767239"/>
                    <a:pt x="2713673" y="759047"/>
                  </a:cubicBezTo>
                  <a:cubicBezTo>
                    <a:pt x="2722436" y="759143"/>
                    <a:pt x="2719388" y="750665"/>
                    <a:pt x="2731389" y="753142"/>
                  </a:cubicBezTo>
                  <a:cubicBezTo>
                    <a:pt x="2731675" y="758000"/>
                    <a:pt x="2730627" y="763810"/>
                    <a:pt x="2740057" y="762572"/>
                  </a:cubicBezTo>
                  <a:cubicBezTo>
                    <a:pt x="2753868" y="756666"/>
                    <a:pt x="2725198" y="746951"/>
                    <a:pt x="2735961" y="743998"/>
                  </a:cubicBezTo>
                  <a:cubicBezTo>
                    <a:pt x="2738819" y="758000"/>
                    <a:pt x="2761393" y="741045"/>
                    <a:pt x="2762250" y="753618"/>
                  </a:cubicBezTo>
                  <a:cubicBezTo>
                    <a:pt x="2761298" y="757047"/>
                    <a:pt x="2757297" y="758380"/>
                    <a:pt x="2753297" y="759714"/>
                  </a:cubicBezTo>
                  <a:cubicBezTo>
                    <a:pt x="2752344" y="757333"/>
                    <a:pt x="2753297" y="753618"/>
                    <a:pt x="2749010" y="753427"/>
                  </a:cubicBezTo>
                  <a:cubicBezTo>
                    <a:pt x="2748439" y="763905"/>
                    <a:pt x="2761774" y="765143"/>
                    <a:pt x="2770727" y="769239"/>
                  </a:cubicBezTo>
                  <a:cubicBezTo>
                    <a:pt x="2781014" y="767334"/>
                    <a:pt x="2777395" y="755333"/>
                    <a:pt x="2788730" y="754094"/>
                  </a:cubicBezTo>
                  <a:cubicBezTo>
                    <a:pt x="2793778" y="758762"/>
                    <a:pt x="2792254" y="767905"/>
                    <a:pt x="2806065" y="766763"/>
                  </a:cubicBezTo>
                  <a:cubicBezTo>
                    <a:pt x="2812923" y="759238"/>
                    <a:pt x="2815495" y="748570"/>
                    <a:pt x="2828449" y="745522"/>
                  </a:cubicBezTo>
                  <a:cubicBezTo>
                    <a:pt x="2858072" y="744760"/>
                    <a:pt x="2859310" y="744855"/>
                    <a:pt x="2894648" y="743426"/>
                  </a:cubicBezTo>
                  <a:cubicBezTo>
                    <a:pt x="2893600" y="755237"/>
                    <a:pt x="2898172" y="744664"/>
                    <a:pt x="2907792" y="746665"/>
                  </a:cubicBezTo>
                  <a:cubicBezTo>
                    <a:pt x="2904458" y="755047"/>
                    <a:pt x="2916460" y="753047"/>
                    <a:pt x="2916365" y="759143"/>
                  </a:cubicBezTo>
                  <a:cubicBezTo>
                    <a:pt x="2934843" y="756476"/>
                    <a:pt x="2941034" y="758857"/>
                    <a:pt x="2956179" y="750475"/>
                  </a:cubicBezTo>
                  <a:cubicBezTo>
                    <a:pt x="2953607" y="745141"/>
                    <a:pt x="2935224" y="750475"/>
                    <a:pt x="2934272" y="743998"/>
                  </a:cubicBezTo>
                  <a:cubicBezTo>
                    <a:pt x="2940082" y="744093"/>
                    <a:pt x="2945987" y="744188"/>
                    <a:pt x="2951893" y="744284"/>
                  </a:cubicBezTo>
                  <a:cubicBezTo>
                    <a:pt x="2957798" y="737140"/>
                    <a:pt x="2949798" y="737330"/>
                    <a:pt x="2960942" y="732092"/>
                  </a:cubicBezTo>
                  <a:cubicBezTo>
                    <a:pt x="2954560" y="730282"/>
                    <a:pt x="2938082" y="735330"/>
                    <a:pt x="2938939" y="728663"/>
                  </a:cubicBezTo>
                  <a:cubicBezTo>
                    <a:pt x="2938939" y="726662"/>
                    <a:pt x="2939034" y="724567"/>
                    <a:pt x="2939034" y="722471"/>
                  </a:cubicBezTo>
                  <a:cubicBezTo>
                    <a:pt x="2970562" y="731710"/>
                    <a:pt x="3004281" y="710089"/>
                    <a:pt x="3018187" y="732949"/>
                  </a:cubicBezTo>
                  <a:cubicBezTo>
                    <a:pt x="3021235" y="723709"/>
                    <a:pt x="3033617" y="721233"/>
                    <a:pt x="3049238" y="721043"/>
                  </a:cubicBezTo>
                  <a:cubicBezTo>
                    <a:pt x="3049524" y="729425"/>
                    <a:pt x="3041809" y="727138"/>
                    <a:pt x="3049048" y="733330"/>
                  </a:cubicBezTo>
                  <a:cubicBezTo>
                    <a:pt x="3081052" y="724852"/>
                    <a:pt x="3076670" y="743236"/>
                    <a:pt x="3110675" y="740474"/>
                  </a:cubicBezTo>
                  <a:cubicBezTo>
                    <a:pt x="3120771" y="731710"/>
                    <a:pt x="3132106" y="735425"/>
                    <a:pt x="3154871" y="731901"/>
                  </a:cubicBezTo>
                  <a:cubicBezTo>
                    <a:pt x="3154775" y="735997"/>
                    <a:pt x="3154775" y="740188"/>
                    <a:pt x="3154680" y="744284"/>
                  </a:cubicBezTo>
                  <a:cubicBezTo>
                    <a:pt x="3168777" y="747141"/>
                    <a:pt x="3163919" y="736378"/>
                    <a:pt x="3172397" y="735235"/>
                  </a:cubicBezTo>
                  <a:cubicBezTo>
                    <a:pt x="3179445" y="739616"/>
                    <a:pt x="3186208" y="744188"/>
                    <a:pt x="3194209" y="747903"/>
                  </a:cubicBezTo>
                  <a:cubicBezTo>
                    <a:pt x="3198209" y="738092"/>
                    <a:pt x="3187446" y="738283"/>
                    <a:pt x="3185732" y="732377"/>
                  </a:cubicBezTo>
                  <a:cubicBezTo>
                    <a:pt x="3213735" y="732472"/>
                    <a:pt x="3188113" y="725614"/>
                    <a:pt x="3181445" y="723043"/>
                  </a:cubicBezTo>
                  <a:cubicBezTo>
                    <a:pt x="3207734" y="722757"/>
                    <a:pt x="3214211" y="727520"/>
                    <a:pt x="3230023" y="720662"/>
                  </a:cubicBezTo>
                  <a:cubicBezTo>
                    <a:pt x="3231261" y="727901"/>
                    <a:pt x="3243548" y="727805"/>
                    <a:pt x="3247454" y="733234"/>
                  </a:cubicBezTo>
                  <a:cubicBezTo>
                    <a:pt x="3240691" y="742569"/>
                    <a:pt x="3222498" y="726281"/>
                    <a:pt x="3225356" y="739140"/>
                  </a:cubicBezTo>
                  <a:cubicBezTo>
                    <a:pt x="3263646" y="751522"/>
                    <a:pt x="3321653" y="748379"/>
                    <a:pt x="3357563" y="737997"/>
                  </a:cubicBezTo>
                  <a:cubicBezTo>
                    <a:pt x="3364897" y="738188"/>
                    <a:pt x="3359849" y="746570"/>
                    <a:pt x="3366231" y="747427"/>
                  </a:cubicBezTo>
                  <a:cubicBezTo>
                    <a:pt x="3377946" y="740283"/>
                    <a:pt x="3409379" y="747427"/>
                    <a:pt x="3414903" y="735806"/>
                  </a:cubicBezTo>
                  <a:cubicBezTo>
                    <a:pt x="3386138" y="738568"/>
                    <a:pt x="3402806" y="738664"/>
                    <a:pt x="3397377" y="729329"/>
                  </a:cubicBezTo>
                  <a:cubicBezTo>
                    <a:pt x="3396139" y="733711"/>
                    <a:pt x="3387662" y="732758"/>
                    <a:pt x="3384042" y="735330"/>
                  </a:cubicBezTo>
                  <a:cubicBezTo>
                    <a:pt x="3385376" y="722376"/>
                    <a:pt x="3370421" y="720947"/>
                    <a:pt x="3384423" y="710660"/>
                  </a:cubicBezTo>
                  <a:cubicBezTo>
                    <a:pt x="3377375" y="705231"/>
                    <a:pt x="3356801" y="709041"/>
                    <a:pt x="3358229" y="697992"/>
                  </a:cubicBezTo>
                  <a:cubicBezTo>
                    <a:pt x="3400520" y="686276"/>
                    <a:pt x="3392329" y="735521"/>
                    <a:pt x="3419666" y="714280"/>
                  </a:cubicBezTo>
                  <a:cubicBezTo>
                    <a:pt x="3413093" y="705517"/>
                    <a:pt x="3403759" y="713518"/>
                    <a:pt x="3397853" y="701612"/>
                  </a:cubicBezTo>
                  <a:cubicBezTo>
                    <a:pt x="3418427" y="701897"/>
                    <a:pt x="3438906" y="702183"/>
                    <a:pt x="3459480" y="702564"/>
                  </a:cubicBezTo>
                  <a:cubicBezTo>
                    <a:pt x="3458147" y="709517"/>
                    <a:pt x="3460337" y="714184"/>
                    <a:pt x="3468148" y="715042"/>
                  </a:cubicBezTo>
                  <a:cubicBezTo>
                    <a:pt x="3469005" y="710375"/>
                    <a:pt x="3466719" y="703612"/>
                    <a:pt x="3472720" y="702755"/>
                  </a:cubicBezTo>
                  <a:cubicBezTo>
                    <a:pt x="3484340" y="706564"/>
                    <a:pt x="3486341" y="705612"/>
                    <a:pt x="3481292" y="715232"/>
                  </a:cubicBezTo>
                  <a:cubicBezTo>
                    <a:pt x="3495199" y="713327"/>
                    <a:pt x="3499294" y="715899"/>
                    <a:pt x="3503390" y="712470"/>
                  </a:cubicBezTo>
                  <a:cubicBezTo>
                    <a:pt x="3497866" y="711137"/>
                    <a:pt x="3494437" y="708374"/>
                    <a:pt x="3494723" y="703040"/>
                  </a:cubicBezTo>
                  <a:cubicBezTo>
                    <a:pt x="3568827" y="701326"/>
                    <a:pt x="3622929" y="692277"/>
                    <a:pt x="3697510" y="699897"/>
                  </a:cubicBezTo>
                  <a:cubicBezTo>
                    <a:pt x="3701034" y="692087"/>
                    <a:pt x="3680460" y="685514"/>
                    <a:pt x="3693414" y="681323"/>
                  </a:cubicBezTo>
                  <a:cubicBezTo>
                    <a:pt x="3699319" y="683419"/>
                    <a:pt x="3701510" y="688086"/>
                    <a:pt x="3702082" y="693801"/>
                  </a:cubicBezTo>
                  <a:cubicBezTo>
                    <a:pt x="3791807" y="697230"/>
                    <a:pt x="3830479" y="687324"/>
                    <a:pt x="3922586" y="681704"/>
                  </a:cubicBezTo>
                  <a:cubicBezTo>
                    <a:pt x="3924681" y="685419"/>
                    <a:pt x="3927158" y="688753"/>
                    <a:pt x="3931253" y="691039"/>
                  </a:cubicBezTo>
                  <a:cubicBezTo>
                    <a:pt x="3944684" y="673799"/>
                    <a:pt x="3959352" y="686276"/>
                    <a:pt x="3979831" y="682562"/>
                  </a:cubicBezTo>
                  <a:cubicBezTo>
                    <a:pt x="3982593" y="671513"/>
                    <a:pt x="3974878" y="667607"/>
                    <a:pt x="3971258" y="660845"/>
                  </a:cubicBezTo>
                  <a:cubicBezTo>
                    <a:pt x="3976878" y="660749"/>
                    <a:pt x="3977450" y="656939"/>
                    <a:pt x="3984498" y="657987"/>
                  </a:cubicBezTo>
                  <a:cubicBezTo>
                    <a:pt x="3986879" y="668655"/>
                    <a:pt x="3992499" y="676942"/>
                    <a:pt x="4001834" y="682943"/>
                  </a:cubicBezTo>
                  <a:cubicBezTo>
                    <a:pt x="4010216" y="669798"/>
                    <a:pt x="4031456" y="678275"/>
                    <a:pt x="4041648" y="668084"/>
                  </a:cubicBezTo>
                  <a:cubicBezTo>
                    <a:pt x="4045173" y="664464"/>
                    <a:pt x="4035743" y="652367"/>
                    <a:pt x="4050506" y="665131"/>
                  </a:cubicBezTo>
                  <a:cubicBezTo>
                    <a:pt x="4059174" y="653510"/>
                    <a:pt x="4048697" y="647414"/>
                    <a:pt x="4059650" y="637508"/>
                  </a:cubicBezTo>
                  <a:cubicBezTo>
                    <a:pt x="4042315" y="642080"/>
                    <a:pt x="4050602" y="629317"/>
                    <a:pt x="4042124" y="627983"/>
                  </a:cubicBezTo>
                  <a:cubicBezTo>
                    <a:pt x="4039172" y="632079"/>
                    <a:pt x="4032599" y="633603"/>
                    <a:pt x="4024408" y="633889"/>
                  </a:cubicBezTo>
                  <a:cubicBezTo>
                    <a:pt x="4024503" y="630841"/>
                    <a:pt x="4020884" y="630174"/>
                    <a:pt x="4020122" y="627697"/>
                  </a:cubicBezTo>
                  <a:cubicBezTo>
                    <a:pt x="4030028" y="616268"/>
                    <a:pt x="4028599" y="611886"/>
                    <a:pt x="4016026" y="603028"/>
                  </a:cubicBezTo>
                  <a:cubicBezTo>
                    <a:pt x="4027075" y="603695"/>
                    <a:pt x="4029837" y="598456"/>
                    <a:pt x="4033742" y="593979"/>
                  </a:cubicBezTo>
                  <a:cubicBezTo>
                    <a:pt x="4027170" y="593312"/>
                    <a:pt x="4017455" y="594836"/>
                    <a:pt x="4016121" y="590645"/>
                  </a:cubicBezTo>
                  <a:cubicBezTo>
                    <a:pt x="4020884" y="582739"/>
                    <a:pt x="4039267" y="584549"/>
                    <a:pt x="4042791" y="575596"/>
                  </a:cubicBezTo>
                  <a:cubicBezTo>
                    <a:pt x="4040410" y="583406"/>
                    <a:pt x="4035171" y="587407"/>
                    <a:pt x="4051459" y="588074"/>
                  </a:cubicBezTo>
                  <a:cubicBezTo>
                    <a:pt x="4050125" y="577882"/>
                    <a:pt x="4049649" y="568643"/>
                    <a:pt x="4069271" y="576072"/>
                  </a:cubicBezTo>
                  <a:cubicBezTo>
                    <a:pt x="4069080" y="581120"/>
                    <a:pt x="4056983" y="577596"/>
                    <a:pt x="4055936" y="582073"/>
                  </a:cubicBezTo>
                  <a:cubicBezTo>
                    <a:pt x="4077557" y="588740"/>
                    <a:pt x="4076129" y="566261"/>
                    <a:pt x="4086987" y="560927"/>
                  </a:cubicBezTo>
                  <a:cubicBezTo>
                    <a:pt x="4099179" y="559784"/>
                    <a:pt x="4090988" y="572452"/>
                    <a:pt x="4100036" y="573405"/>
                  </a:cubicBezTo>
                  <a:cubicBezTo>
                    <a:pt x="4110990" y="570929"/>
                    <a:pt x="4115467" y="563785"/>
                    <a:pt x="4122230" y="558355"/>
                  </a:cubicBezTo>
                  <a:cubicBezTo>
                    <a:pt x="4127183" y="564166"/>
                    <a:pt x="4127278" y="573310"/>
                    <a:pt x="4144137" y="571024"/>
                  </a:cubicBezTo>
                  <a:cubicBezTo>
                    <a:pt x="4134231" y="561594"/>
                    <a:pt x="4123849" y="547783"/>
                    <a:pt x="4140137" y="537115"/>
                  </a:cubicBezTo>
                  <a:cubicBezTo>
                    <a:pt x="4114133" y="553022"/>
                    <a:pt x="4096226" y="561308"/>
                    <a:pt x="4104989" y="533495"/>
                  </a:cubicBezTo>
                  <a:cubicBezTo>
                    <a:pt x="4099846" y="525875"/>
                    <a:pt x="4088321" y="539591"/>
                    <a:pt x="4082987" y="530066"/>
                  </a:cubicBezTo>
                  <a:cubicBezTo>
                    <a:pt x="4101751" y="521780"/>
                    <a:pt x="4112038" y="522542"/>
                    <a:pt x="4135850" y="527780"/>
                  </a:cubicBezTo>
                  <a:cubicBezTo>
                    <a:pt x="4140708" y="512921"/>
                    <a:pt x="4159853" y="526923"/>
                    <a:pt x="4166807" y="515874"/>
                  </a:cubicBezTo>
                  <a:cubicBezTo>
                    <a:pt x="4151471" y="509111"/>
                    <a:pt x="4120706" y="521684"/>
                    <a:pt x="4131755" y="503015"/>
                  </a:cubicBezTo>
                  <a:cubicBezTo>
                    <a:pt x="4119372" y="504444"/>
                    <a:pt x="4108799" y="507206"/>
                    <a:pt x="4096512" y="508635"/>
                  </a:cubicBezTo>
                  <a:cubicBezTo>
                    <a:pt x="4092607" y="506825"/>
                    <a:pt x="4086035" y="491871"/>
                    <a:pt x="4083368" y="499205"/>
                  </a:cubicBezTo>
                  <a:cubicBezTo>
                    <a:pt x="4085177" y="505111"/>
                    <a:pt x="4095845" y="505016"/>
                    <a:pt x="4092035" y="514731"/>
                  </a:cubicBezTo>
                  <a:cubicBezTo>
                    <a:pt x="4087654" y="514636"/>
                    <a:pt x="4083177" y="514636"/>
                    <a:pt x="4078796" y="514541"/>
                  </a:cubicBezTo>
                  <a:cubicBezTo>
                    <a:pt x="4084511" y="510635"/>
                    <a:pt x="4084606" y="503301"/>
                    <a:pt x="4078986" y="499110"/>
                  </a:cubicBezTo>
                  <a:cubicBezTo>
                    <a:pt x="4052126" y="496824"/>
                    <a:pt x="4011930" y="497300"/>
                    <a:pt x="3990975" y="497776"/>
                  </a:cubicBezTo>
                  <a:lnTo>
                    <a:pt x="3999833" y="497872"/>
                  </a:lnTo>
                  <a:cubicBezTo>
                    <a:pt x="3986498" y="502920"/>
                    <a:pt x="3998500" y="511683"/>
                    <a:pt x="3990785" y="516255"/>
                  </a:cubicBezTo>
                  <a:lnTo>
                    <a:pt x="3982022" y="516160"/>
                  </a:lnTo>
                  <a:cubicBezTo>
                    <a:pt x="3992404" y="499015"/>
                    <a:pt x="3960781" y="487109"/>
                    <a:pt x="3986975" y="476155"/>
                  </a:cubicBezTo>
                  <a:cubicBezTo>
                    <a:pt x="3973449" y="473678"/>
                    <a:pt x="3978402" y="484537"/>
                    <a:pt x="3964877" y="482060"/>
                  </a:cubicBezTo>
                  <a:cubicBezTo>
                    <a:pt x="3968973" y="476726"/>
                    <a:pt x="3966591" y="466725"/>
                    <a:pt x="3973925" y="463677"/>
                  </a:cubicBezTo>
                  <a:cubicBezTo>
                    <a:pt x="3989832" y="483108"/>
                    <a:pt x="4035457" y="472154"/>
                    <a:pt x="4061936" y="465010"/>
                  </a:cubicBezTo>
                  <a:cubicBezTo>
                    <a:pt x="4045839" y="465296"/>
                    <a:pt x="4038314" y="468154"/>
                    <a:pt x="4031171" y="464534"/>
                  </a:cubicBezTo>
                  <a:cubicBezTo>
                    <a:pt x="4040791" y="458248"/>
                    <a:pt x="4030790" y="454533"/>
                    <a:pt x="4026980" y="449104"/>
                  </a:cubicBezTo>
                  <a:cubicBezTo>
                    <a:pt x="3992880" y="453390"/>
                    <a:pt x="3977640" y="461200"/>
                    <a:pt x="3952208" y="444913"/>
                  </a:cubicBezTo>
                  <a:cubicBezTo>
                    <a:pt x="3952399" y="450247"/>
                    <a:pt x="3948779" y="452818"/>
                    <a:pt x="3943255" y="454057"/>
                  </a:cubicBezTo>
                  <a:cubicBezTo>
                    <a:pt x="3940683" y="448723"/>
                    <a:pt x="3922395" y="453962"/>
                    <a:pt x="3921348" y="447580"/>
                  </a:cubicBezTo>
                  <a:cubicBezTo>
                    <a:pt x="3938969" y="444246"/>
                    <a:pt x="3913251" y="425863"/>
                    <a:pt x="3939254" y="426244"/>
                  </a:cubicBezTo>
                  <a:cubicBezTo>
                    <a:pt x="3948398" y="428149"/>
                    <a:pt x="3948494" y="431197"/>
                    <a:pt x="3943541" y="435578"/>
                  </a:cubicBezTo>
                  <a:cubicBezTo>
                    <a:pt x="3960971" y="437197"/>
                    <a:pt x="3967353" y="428816"/>
                    <a:pt x="3974306" y="439102"/>
                  </a:cubicBezTo>
                  <a:cubicBezTo>
                    <a:pt x="3975068" y="435483"/>
                    <a:pt x="3973640" y="430339"/>
                    <a:pt x="3978783" y="429959"/>
                  </a:cubicBezTo>
                  <a:cubicBezTo>
                    <a:pt x="3980974" y="433864"/>
                    <a:pt x="3989261" y="448818"/>
                    <a:pt x="3996214" y="439484"/>
                  </a:cubicBezTo>
                  <a:cubicBezTo>
                    <a:pt x="3985927" y="428530"/>
                    <a:pt x="4021074" y="442627"/>
                    <a:pt x="4013931" y="427387"/>
                  </a:cubicBezTo>
                  <a:cubicBezTo>
                    <a:pt x="4028027" y="425767"/>
                    <a:pt x="4027456" y="433388"/>
                    <a:pt x="4035933" y="427672"/>
                  </a:cubicBezTo>
                  <a:cubicBezTo>
                    <a:pt x="4035933" y="430816"/>
                    <a:pt x="4032314" y="431292"/>
                    <a:pt x="4031456" y="433768"/>
                  </a:cubicBezTo>
                  <a:cubicBezTo>
                    <a:pt x="4045173" y="431578"/>
                    <a:pt x="4089368" y="421576"/>
                    <a:pt x="4066604" y="437388"/>
                  </a:cubicBezTo>
                  <a:cubicBezTo>
                    <a:pt x="4102513" y="431101"/>
                    <a:pt x="4142327" y="445008"/>
                    <a:pt x="4163568" y="426530"/>
                  </a:cubicBezTo>
                  <a:cubicBezTo>
                    <a:pt x="4182047" y="428244"/>
                    <a:pt x="4166616" y="429006"/>
                    <a:pt x="4180999" y="436055"/>
                  </a:cubicBezTo>
                  <a:cubicBezTo>
                    <a:pt x="4184618" y="417767"/>
                    <a:pt x="4222052" y="439388"/>
                    <a:pt x="4229576" y="421386"/>
                  </a:cubicBezTo>
                  <a:cubicBezTo>
                    <a:pt x="4234244" y="428434"/>
                    <a:pt x="4245960" y="430625"/>
                    <a:pt x="4251389" y="437102"/>
                  </a:cubicBezTo>
                  <a:cubicBezTo>
                    <a:pt x="4243578" y="438721"/>
                    <a:pt x="4233101" y="438436"/>
                    <a:pt x="4229291" y="442913"/>
                  </a:cubicBezTo>
                  <a:cubicBezTo>
                    <a:pt x="4235101" y="450533"/>
                    <a:pt x="4245674" y="439769"/>
                    <a:pt x="4246817" y="446246"/>
                  </a:cubicBezTo>
                  <a:cubicBezTo>
                    <a:pt x="4245388" y="457009"/>
                    <a:pt x="4234910" y="445770"/>
                    <a:pt x="4233577" y="452247"/>
                  </a:cubicBezTo>
                  <a:cubicBezTo>
                    <a:pt x="4240626" y="463105"/>
                    <a:pt x="4282535" y="460343"/>
                    <a:pt x="4277678" y="443675"/>
                  </a:cubicBezTo>
                  <a:cubicBezTo>
                    <a:pt x="4267676" y="444341"/>
                    <a:pt x="4261104" y="442627"/>
                    <a:pt x="4260152" y="437293"/>
                  </a:cubicBezTo>
                  <a:cubicBezTo>
                    <a:pt x="4266534" y="435674"/>
                    <a:pt x="4270915" y="432625"/>
                    <a:pt x="4273487" y="428244"/>
                  </a:cubicBezTo>
                  <a:cubicBezTo>
                    <a:pt x="4262628" y="424053"/>
                    <a:pt x="4255103" y="437007"/>
                    <a:pt x="4251484" y="427863"/>
                  </a:cubicBezTo>
                  <a:cubicBezTo>
                    <a:pt x="4260723" y="423100"/>
                    <a:pt x="4279868" y="425577"/>
                    <a:pt x="4282440" y="415957"/>
                  </a:cubicBezTo>
                  <a:lnTo>
                    <a:pt x="4282345" y="425196"/>
                  </a:lnTo>
                  <a:cubicBezTo>
                    <a:pt x="4382167" y="421291"/>
                    <a:pt x="4479608" y="414814"/>
                    <a:pt x="4550855" y="416814"/>
                  </a:cubicBezTo>
                  <a:cubicBezTo>
                    <a:pt x="4548378" y="409480"/>
                    <a:pt x="4544283" y="402431"/>
                    <a:pt x="4559808" y="401384"/>
                  </a:cubicBezTo>
                  <a:cubicBezTo>
                    <a:pt x="4563428" y="410146"/>
                    <a:pt x="4553522" y="409384"/>
                    <a:pt x="4555236" y="416814"/>
                  </a:cubicBezTo>
                  <a:cubicBezTo>
                    <a:pt x="4570667" y="418719"/>
                    <a:pt x="4569905" y="402336"/>
                    <a:pt x="4581716" y="410813"/>
                  </a:cubicBezTo>
                  <a:cubicBezTo>
                    <a:pt x="4581144" y="403193"/>
                    <a:pt x="4581049" y="395859"/>
                    <a:pt x="4590669" y="395478"/>
                  </a:cubicBezTo>
                  <a:cubicBezTo>
                    <a:pt x="4590955" y="407003"/>
                    <a:pt x="4595527" y="404241"/>
                    <a:pt x="4590479" y="413956"/>
                  </a:cubicBezTo>
                  <a:cubicBezTo>
                    <a:pt x="4618101" y="411956"/>
                    <a:pt x="4671156" y="407384"/>
                    <a:pt x="4704969" y="405289"/>
                  </a:cubicBezTo>
                  <a:cubicBezTo>
                    <a:pt x="4709065" y="399955"/>
                    <a:pt x="4706588" y="389858"/>
                    <a:pt x="4713923" y="386810"/>
                  </a:cubicBezTo>
                  <a:cubicBezTo>
                    <a:pt x="4714875" y="399669"/>
                    <a:pt x="4730306" y="383476"/>
                    <a:pt x="4735830" y="393097"/>
                  </a:cubicBezTo>
                  <a:cubicBezTo>
                    <a:pt x="4730211" y="397383"/>
                    <a:pt x="4714304" y="394335"/>
                    <a:pt x="4713732" y="402241"/>
                  </a:cubicBezTo>
                  <a:cubicBezTo>
                    <a:pt x="4721829" y="403955"/>
                    <a:pt x="4776692" y="411099"/>
                    <a:pt x="4770977" y="399479"/>
                  </a:cubicBezTo>
                  <a:cubicBezTo>
                    <a:pt x="4771644" y="406146"/>
                    <a:pt x="4755356" y="400812"/>
                    <a:pt x="4748975" y="402431"/>
                  </a:cubicBezTo>
                  <a:cubicBezTo>
                    <a:pt x="4749070" y="397859"/>
                    <a:pt x="4732782" y="389763"/>
                    <a:pt x="4744688" y="387001"/>
                  </a:cubicBezTo>
                  <a:cubicBezTo>
                    <a:pt x="4753261" y="390049"/>
                    <a:pt x="4758024" y="402336"/>
                    <a:pt x="4770977" y="393287"/>
                  </a:cubicBezTo>
                  <a:cubicBezTo>
                    <a:pt x="4772406" y="387287"/>
                    <a:pt x="4765072" y="387191"/>
                    <a:pt x="4762310" y="383953"/>
                  </a:cubicBezTo>
                  <a:cubicBezTo>
                    <a:pt x="4775740" y="379667"/>
                    <a:pt x="4785741" y="385572"/>
                    <a:pt x="4797457" y="390334"/>
                  </a:cubicBezTo>
                  <a:cubicBezTo>
                    <a:pt x="4794695" y="394621"/>
                    <a:pt x="4780502" y="390716"/>
                    <a:pt x="4779740" y="396430"/>
                  </a:cubicBezTo>
                  <a:cubicBezTo>
                    <a:pt x="4789361" y="398335"/>
                    <a:pt x="4812506" y="404336"/>
                    <a:pt x="4814983" y="393573"/>
                  </a:cubicBezTo>
                  <a:cubicBezTo>
                    <a:pt x="4809649" y="393192"/>
                    <a:pt x="4804601" y="392621"/>
                    <a:pt x="4806220" y="387382"/>
                  </a:cubicBezTo>
                  <a:cubicBezTo>
                    <a:pt x="4813935" y="376904"/>
                    <a:pt x="4842510" y="388239"/>
                    <a:pt x="4841463" y="378333"/>
                  </a:cubicBezTo>
                  <a:cubicBezTo>
                    <a:pt x="4837843" y="369284"/>
                    <a:pt x="4830413" y="382334"/>
                    <a:pt x="4819460" y="378238"/>
                  </a:cubicBezTo>
                  <a:cubicBezTo>
                    <a:pt x="4819174" y="369856"/>
                    <a:pt x="4826889" y="372046"/>
                    <a:pt x="4819555" y="365950"/>
                  </a:cubicBezTo>
                  <a:cubicBezTo>
                    <a:pt x="4797743" y="364522"/>
                    <a:pt x="4816983" y="375190"/>
                    <a:pt x="4806220" y="378238"/>
                  </a:cubicBezTo>
                  <a:cubicBezTo>
                    <a:pt x="4804506" y="372999"/>
                    <a:pt x="4800600" y="378905"/>
                    <a:pt x="4793076" y="378142"/>
                  </a:cubicBezTo>
                  <a:cubicBezTo>
                    <a:pt x="4739069" y="369475"/>
                    <a:pt x="4688872" y="378905"/>
                    <a:pt x="4643438" y="383572"/>
                  </a:cubicBezTo>
                  <a:cubicBezTo>
                    <a:pt x="4645914" y="383572"/>
                    <a:pt x="4648391" y="386143"/>
                    <a:pt x="4643438" y="386620"/>
                  </a:cubicBezTo>
                  <a:cubicBezTo>
                    <a:pt x="4642485" y="384238"/>
                    <a:pt x="4639818" y="383000"/>
                    <a:pt x="4634675" y="383476"/>
                  </a:cubicBezTo>
                  <a:cubicBezTo>
                    <a:pt x="4634960" y="379571"/>
                    <a:pt x="4640390" y="379285"/>
                    <a:pt x="4639151" y="374237"/>
                  </a:cubicBezTo>
                  <a:cubicBezTo>
                    <a:pt x="4616863" y="375285"/>
                    <a:pt x="4585145" y="386048"/>
                    <a:pt x="4568762" y="380047"/>
                  </a:cubicBezTo>
                  <a:cubicBezTo>
                    <a:pt x="4574477" y="380047"/>
                    <a:pt x="4574286" y="388620"/>
                    <a:pt x="4568667" y="389287"/>
                  </a:cubicBezTo>
                  <a:cubicBezTo>
                    <a:pt x="4542092" y="386810"/>
                    <a:pt x="4541330" y="380143"/>
                    <a:pt x="4529328" y="364236"/>
                  </a:cubicBezTo>
                  <a:cubicBezTo>
                    <a:pt x="4515898" y="369475"/>
                    <a:pt x="4541235" y="373951"/>
                    <a:pt x="4529233" y="376523"/>
                  </a:cubicBezTo>
                  <a:cubicBezTo>
                    <a:pt x="4525233" y="368999"/>
                    <a:pt x="4506944" y="371284"/>
                    <a:pt x="4502944" y="363760"/>
                  </a:cubicBezTo>
                  <a:cubicBezTo>
                    <a:pt x="4490657" y="377000"/>
                    <a:pt x="4481418" y="362617"/>
                    <a:pt x="4472178" y="357092"/>
                  </a:cubicBezTo>
                  <a:cubicBezTo>
                    <a:pt x="4469797" y="366713"/>
                    <a:pt x="4482370" y="369856"/>
                    <a:pt x="4467606" y="372427"/>
                  </a:cubicBezTo>
                  <a:cubicBezTo>
                    <a:pt x="4457986" y="371856"/>
                    <a:pt x="4458272" y="364522"/>
                    <a:pt x="4458938" y="356902"/>
                  </a:cubicBezTo>
                  <a:cubicBezTo>
                    <a:pt x="4448270" y="359569"/>
                    <a:pt x="4437602" y="362236"/>
                    <a:pt x="4428077" y="365665"/>
                  </a:cubicBezTo>
                  <a:cubicBezTo>
                    <a:pt x="4441793" y="369189"/>
                    <a:pt x="4454938" y="373094"/>
                    <a:pt x="4458748" y="375380"/>
                  </a:cubicBezTo>
                  <a:cubicBezTo>
                    <a:pt x="4431221" y="384048"/>
                    <a:pt x="4409409" y="364712"/>
                    <a:pt x="4397407" y="352901"/>
                  </a:cubicBezTo>
                  <a:cubicBezTo>
                    <a:pt x="4386644" y="356902"/>
                    <a:pt x="4394645" y="358997"/>
                    <a:pt x="4388549" y="362045"/>
                  </a:cubicBezTo>
                  <a:cubicBezTo>
                    <a:pt x="4368832" y="357092"/>
                    <a:pt x="4377024" y="358521"/>
                    <a:pt x="4357783" y="358521"/>
                  </a:cubicBezTo>
                  <a:cubicBezTo>
                    <a:pt x="4356545" y="368617"/>
                    <a:pt x="4374737" y="365284"/>
                    <a:pt x="4375214" y="374237"/>
                  </a:cubicBezTo>
                  <a:cubicBezTo>
                    <a:pt x="4349306" y="368332"/>
                    <a:pt x="4349306" y="379762"/>
                    <a:pt x="4344353" y="383000"/>
                  </a:cubicBezTo>
                  <a:cubicBezTo>
                    <a:pt x="4320064" y="375285"/>
                    <a:pt x="4279964" y="386620"/>
                    <a:pt x="4260914" y="369380"/>
                  </a:cubicBezTo>
                  <a:cubicBezTo>
                    <a:pt x="4274916" y="372237"/>
                    <a:pt x="4277583" y="366903"/>
                    <a:pt x="4283012" y="363569"/>
                  </a:cubicBezTo>
                  <a:cubicBezTo>
                    <a:pt x="4294442" y="378333"/>
                    <a:pt x="4307682" y="368808"/>
                    <a:pt x="4331303" y="370427"/>
                  </a:cubicBezTo>
                  <a:cubicBezTo>
                    <a:pt x="4331970" y="359759"/>
                    <a:pt x="4308443" y="365570"/>
                    <a:pt x="4305015" y="357664"/>
                  </a:cubicBezTo>
                  <a:cubicBezTo>
                    <a:pt x="4304062" y="360045"/>
                    <a:pt x="4304824" y="363760"/>
                    <a:pt x="4300538" y="363760"/>
                  </a:cubicBezTo>
                  <a:cubicBezTo>
                    <a:pt x="4275392" y="358521"/>
                    <a:pt x="4280821" y="341376"/>
                    <a:pt x="4283393" y="323374"/>
                  </a:cubicBezTo>
                  <a:cubicBezTo>
                    <a:pt x="4270534" y="334994"/>
                    <a:pt x="4262819" y="315659"/>
                    <a:pt x="4252532" y="329089"/>
                  </a:cubicBezTo>
                  <a:cubicBezTo>
                    <a:pt x="4265105" y="328708"/>
                    <a:pt x="4276535" y="329089"/>
                    <a:pt x="4274439" y="338709"/>
                  </a:cubicBezTo>
                  <a:cubicBezTo>
                    <a:pt x="4249674" y="332042"/>
                    <a:pt x="4223957" y="348901"/>
                    <a:pt x="4195382" y="328231"/>
                  </a:cubicBezTo>
                  <a:cubicBezTo>
                    <a:pt x="4146042" y="355663"/>
                    <a:pt x="4090131" y="322135"/>
                    <a:pt x="4050125" y="341471"/>
                  </a:cubicBezTo>
                  <a:cubicBezTo>
                    <a:pt x="4012978" y="340900"/>
                    <a:pt x="4006691" y="313277"/>
                    <a:pt x="4024313" y="294799"/>
                  </a:cubicBezTo>
                  <a:cubicBezTo>
                    <a:pt x="4044410" y="301657"/>
                    <a:pt x="4042601" y="289370"/>
                    <a:pt x="4063841" y="295370"/>
                  </a:cubicBezTo>
                  <a:cubicBezTo>
                    <a:pt x="4051459" y="303467"/>
                    <a:pt x="4074509" y="301085"/>
                    <a:pt x="4076891" y="307943"/>
                  </a:cubicBezTo>
                  <a:cubicBezTo>
                    <a:pt x="4063841" y="304038"/>
                    <a:pt x="4057841" y="320707"/>
                    <a:pt x="4067937" y="323183"/>
                  </a:cubicBezTo>
                  <a:cubicBezTo>
                    <a:pt x="4072033" y="317849"/>
                    <a:pt x="4084225" y="318325"/>
                    <a:pt x="4085654" y="311087"/>
                  </a:cubicBezTo>
                  <a:cubicBezTo>
                    <a:pt x="4075557" y="304514"/>
                    <a:pt x="4090797" y="298133"/>
                    <a:pt x="4077081" y="292417"/>
                  </a:cubicBezTo>
                  <a:cubicBezTo>
                    <a:pt x="4086416" y="285655"/>
                    <a:pt x="4114705" y="292608"/>
                    <a:pt x="4116800" y="280702"/>
                  </a:cubicBezTo>
                  <a:cubicBezTo>
                    <a:pt x="4069842" y="278511"/>
                    <a:pt x="4057269" y="294227"/>
                    <a:pt x="4002596" y="272796"/>
                  </a:cubicBezTo>
                  <a:cubicBezTo>
                    <a:pt x="4016026" y="275272"/>
                    <a:pt x="4018693" y="269938"/>
                    <a:pt x="4028980" y="270129"/>
                  </a:cubicBezTo>
                  <a:cubicBezTo>
                    <a:pt x="4029932" y="272510"/>
                    <a:pt x="4029075" y="276225"/>
                    <a:pt x="4033361" y="276320"/>
                  </a:cubicBezTo>
                  <a:cubicBezTo>
                    <a:pt x="4040315" y="260413"/>
                    <a:pt x="4013359" y="267557"/>
                    <a:pt x="4011644" y="257461"/>
                  </a:cubicBezTo>
                  <a:cubicBezTo>
                    <a:pt x="4013454" y="253651"/>
                    <a:pt x="4017359" y="251270"/>
                    <a:pt x="4024884" y="251460"/>
                  </a:cubicBezTo>
                  <a:cubicBezTo>
                    <a:pt x="4047173" y="260985"/>
                    <a:pt x="4078986" y="260699"/>
                    <a:pt x="4108418" y="246507"/>
                  </a:cubicBezTo>
                  <a:cubicBezTo>
                    <a:pt x="4128707" y="267843"/>
                    <a:pt x="4168902" y="237363"/>
                    <a:pt x="4191953" y="250888"/>
                  </a:cubicBezTo>
                  <a:cubicBezTo>
                    <a:pt x="4196525" y="246888"/>
                    <a:pt x="4196429" y="239554"/>
                    <a:pt x="4200906" y="235649"/>
                  </a:cubicBezTo>
                  <a:cubicBezTo>
                    <a:pt x="4191953" y="232220"/>
                    <a:pt x="4173474" y="228695"/>
                    <a:pt x="4165949" y="216599"/>
                  </a:cubicBezTo>
                  <a:cubicBezTo>
                    <a:pt x="4152424" y="214122"/>
                    <a:pt x="4157377" y="224980"/>
                    <a:pt x="4143851" y="222409"/>
                  </a:cubicBezTo>
                  <a:cubicBezTo>
                    <a:pt x="4144137" y="218122"/>
                    <a:pt x="4141851" y="215646"/>
                    <a:pt x="4139565" y="213074"/>
                  </a:cubicBezTo>
                  <a:cubicBezTo>
                    <a:pt x="4114038" y="214217"/>
                    <a:pt x="4089844" y="215646"/>
                    <a:pt x="4064889" y="211931"/>
                  </a:cubicBezTo>
                  <a:cubicBezTo>
                    <a:pt x="4060412" y="215932"/>
                    <a:pt x="4057555" y="221171"/>
                    <a:pt x="4051554" y="224028"/>
                  </a:cubicBezTo>
                  <a:cubicBezTo>
                    <a:pt x="4049935" y="219646"/>
                    <a:pt x="4046315" y="218789"/>
                    <a:pt x="4051649" y="214789"/>
                  </a:cubicBezTo>
                  <a:cubicBezTo>
                    <a:pt x="4028980" y="211455"/>
                    <a:pt x="4032409" y="226981"/>
                    <a:pt x="4029456" y="229838"/>
                  </a:cubicBezTo>
                  <a:cubicBezTo>
                    <a:pt x="4019455" y="227457"/>
                    <a:pt x="4028408" y="212217"/>
                    <a:pt x="4012025" y="214122"/>
                  </a:cubicBezTo>
                  <a:cubicBezTo>
                    <a:pt x="4015550" y="227647"/>
                    <a:pt x="4001262" y="239744"/>
                    <a:pt x="3980879" y="244507"/>
                  </a:cubicBezTo>
                  <a:cubicBezTo>
                    <a:pt x="3980688" y="240601"/>
                    <a:pt x="3975354" y="240125"/>
                    <a:pt x="3976592" y="235172"/>
                  </a:cubicBezTo>
                  <a:cubicBezTo>
                    <a:pt x="3991928" y="244697"/>
                    <a:pt x="3995071" y="225457"/>
                    <a:pt x="3994499" y="213836"/>
                  </a:cubicBezTo>
                  <a:cubicBezTo>
                    <a:pt x="3980974" y="215837"/>
                    <a:pt x="3986022" y="215837"/>
                    <a:pt x="3972592" y="213455"/>
                  </a:cubicBezTo>
                  <a:cubicBezTo>
                    <a:pt x="3968306" y="219170"/>
                    <a:pt x="3985641" y="223933"/>
                    <a:pt x="3972401" y="225742"/>
                  </a:cubicBezTo>
                  <a:cubicBezTo>
                    <a:pt x="3963543" y="224409"/>
                    <a:pt x="3960305" y="203740"/>
                    <a:pt x="3946112" y="216122"/>
                  </a:cubicBezTo>
                  <a:cubicBezTo>
                    <a:pt x="3950875" y="216884"/>
                    <a:pt x="3956590" y="221361"/>
                    <a:pt x="3950399" y="222313"/>
                  </a:cubicBezTo>
                  <a:cubicBezTo>
                    <a:pt x="3937826" y="219646"/>
                    <a:pt x="3927158" y="215741"/>
                    <a:pt x="3915347" y="212503"/>
                  </a:cubicBezTo>
                  <a:cubicBezTo>
                    <a:pt x="3910870" y="220504"/>
                    <a:pt x="3880866" y="220218"/>
                    <a:pt x="3871341" y="214979"/>
                  </a:cubicBezTo>
                  <a:cubicBezTo>
                    <a:pt x="3868865" y="228029"/>
                    <a:pt x="3849815" y="233839"/>
                    <a:pt x="3857720" y="245650"/>
                  </a:cubicBezTo>
                  <a:cubicBezTo>
                    <a:pt x="3844004" y="243268"/>
                    <a:pt x="3816477" y="246697"/>
                    <a:pt x="3831241" y="254508"/>
                  </a:cubicBezTo>
                  <a:cubicBezTo>
                    <a:pt x="3839337" y="252698"/>
                    <a:pt x="3878866" y="262318"/>
                    <a:pt x="3866579" y="239649"/>
                  </a:cubicBezTo>
                  <a:cubicBezTo>
                    <a:pt x="3877913" y="236982"/>
                    <a:pt x="3891534" y="234982"/>
                    <a:pt x="3897344" y="243173"/>
                  </a:cubicBezTo>
                  <a:cubicBezTo>
                    <a:pt x="3888581" y="245174"/>
                    <a:pt x="3877913" y="253175"/>
                    <a:pt x="3892773" y="255460"/>
                  </a:cubicBezTo>
                  <a:cubicBezTo>
                    <a:pt x="3898011" y="250984"/>
                    <a:pt x="3896773" y="241745"/>
                    <a:pt x="3910489" y="243364"/>
                  </a:cubicBezTo>
                  <a:cubicBezTo>
                    <a:pt x="3924205" y="247555"/>
                    <a:pt x="3912680" y="249746"/>
                    <a:pt x="3919061" y="258889"/>
                  </a:cubicBezTo>
                  <a:cubicBezTo>
                    <a:pt x="3951446" y="248221"/>
                    <a:pt x="3979164" y="255079"/>
                    <a:pt x="4006977" y="257080"/>
                  </a:cubicBezTo>
                  <a:cubicBezTo>
                    <a:pt x="3989261" y="262890"/>
                    <a:pt x="3981355" y="275939"/>
                    <a:pt x="3967067" y="284226"/>
                  </a:cubicBezTo>
                  <a:cubicBezTo>
                    <a:pt x="3972116" y="277939"/>
                    <a:pt x="3960305" y="269367"/>
                    <a:pt x="3958304" y="277939"/>
                  </a:cubicBezTo>
                  <a:cubicBezTo>
                    <a:pt x="3969258" y="283940"/>
                    <a:pt x="3954113" y="276034"/>
                    <a:pt x="3945065" y="277749"/>
                  </a:cubicBezTo>
                  <a:cubicBezTo>
                    <a:pt x="3936016" y="287464"/>
                    <a:pt x="3962305" y="287655"/>
                    <a:pt x="3949351" y="290131"/>
                  </a:cubicBezTo>
                  <a:cubicBezTo>
                    <a:pt x="3931444" y="283178"/>
                    <a:pt x="3929063" y="273653"/>
                    <a:pt x="3932015" y="274415"/>
                  </a:cubicBezTo>
                  <a:cubicBezTo>
                    <a:pt x="3926586" y="269748"/>
                    <a:pt x="3919061" y="281750"/>
                    <a:pt x="3910108" y="270986"/>
                  </a:cubicBezTo>
                  <a:cubicBezTo>
                    <a:pt x="3898583" y="278130"/>
                    <a:pt x="3899726" y="285179"/>
                    <a:pt x="3879247" y="279749"/>
                  </a:cubicBezTo>
                  <a:cubicBezTo>
                    <a:pt x="3875913" y="289179"/>
                    <a:pt x="3883628" y="291084"/>
                    <a:pt x="3883343" y="298323"/>
                  </a:cubicBezTo>
                  <a:cubicBezTo>
                    <a:pt x="3864483" y="294037"/>
                    <a:pt x="3877723" y="312896"/>
                    <a:pt x="3861244" y="310325"/>
                  </a:cubicBezTo>
                  <a:cubicBezTo>
                    <a:pt x="3864483" y="298037"/>
                    <a:pt x="3875532" y="288131"/>
                    <a:pt x="3866102" y="273367"/>
                  </a:cubicBezTo>
                  <a:cubicBezTo>
                    <a:pt x="3858578" y="275177"/>
                    <a:pt x="3858768" y="282607"/>
                    <a:pt x="3852767" y="285464"/>
                  </a:cubicBezTo>
                  <a:cubicBezTo>
                    <a:pt x="3851719" y="277463"/>
                    <a:pt x="3822764" y="279178"/>
                    <a:pt x="3813239" y="281845"/>
                  </a:cubicBezTo>
                  <a:cubicBezTo>
                    <a:pt x="3819906" y="284607"/>
                    <a:pt x="3812000" y="286417"/>
                    <a:pt x="3817430" y="294227"/>
                  </a:cubicBezTo>
                  <a:cubicBezTo>
                    <a:pt x="3779425" y="293656"/>
                    <a:pt x="3788474" y="313468"/>
                    <a:pt x="3755612" y="311753"/>
                  </a:cubicBezTo>
                  <a:lnTo>
                    <a:pt x="3755708" y="302514"/>
                  </a:lnTo>
                  <a:cubicBezTo>
                    <a:pt x="3723227" y="308515"/>
                    <a:pt x="3676841" y="306896"/>
                    <a:pt x="3676364" y="319850"/>
                  </a:cubicBezTo>
                  <a:cubicBezTo>
                    <a:pt x="3675602" y="316230"/>
                    <a:pt x="3669411" y="316421"/>
                    <a:pt x="3663220" y="316611"/>
                  </a:cubicBezTo>
                  <a:lnTo>
                    <a:pt x="3663315" y="307372"/>
                  </a:lnTo>
                  <a:cubicBezTo>
                    <a:pt x="3636645" y="304895"/>
                    <a:pt x="3622929" y="319088"/>
                    <a:pt x="3606165" y="306514"/>
                  </a:cubicBezTo>
                  <a:cubicBezTo>
                    <a:pt x="3605403" y="310134"/>
                    <a:pt x="3606832" y="315277"/>
                    <a:pt x="3601688" y="315659"/>
                  </a:cubicBezTo>
                  <a:cubicBezTo>
                    <a:pt x="3588925" y="306514"/>
                    <a:pt x="3574447" y="316421"/>
                    <a:pt x="3562255" y="305848"/>
                  </a:cubicBezTo>
                  <a:cubicBezTo>
                    <a:pt x="3549396" y="318802"/>
                    <a:pt x="3536347" y="315182"/>
                    <a:pt x="3509391" y="314325"/>
                  </a:cubicBezTo>
                  <a:cubicBezTo>
                    <a:pt x="3503581" y="321945"/>
                    <a:pt x="3522059" y="327279"/>
                    <a:pt x="3509106" y="329755"/>
                  </a:cubicBezTo>
                  <a:cubicBezTo>
                    <a:pt x="3494818" y="326231"/>
                    <a:pt x="3486436" y="318706"/>
                    <a:pt x="3469767" y="316801"/>
                  </a:cubicBezTo>
                  <a:cubicBezTo>
                    <a:pt x="3474434" y="324802"/>
                    <a:pt x="3450622" y="327279"/>
                    <a:pt x="3465100" y="332137"/>
                  </a:cubicBezTo>
                  <a:cubicBezTo>
                    <a:pt x="3475196" y="323279"/>
                    <a:pt x="3475006" y="337375"/>
                    <a:pt x="3465005" y="338328"/>
                  </a:cubicBezTo>
                  <a:cubicBezTo>
                    <a:pt x="3509010" y="331089"/>
                    <a:pt x="3536347" y="344710"/>
                    <a:pt x="3570732" y="327565"/>
                  </a:cubicBezTo>
                  <a:cubicBezTo>
                    <a:pt x="3569589" y="331946"/>
                    <a:pt x="3563398" y="332613"/>
                    <a:pt x="3561779" y="336709"/>
                  </a:cubicBezTo>
                  <a:cubicBezTo>
                    <a:pt x="3583877" y="333851"/>
                    <a:pt x="3611499" y="332327"/>
                    <a:pt x="3618929" y="340614"/>
                  </a:cubicBezTo>
                  <a:cubicBezTo>
                    <a:pt x="3628168" y="333851"/>
                    <a:pt x="3651694" y="337280"/>
                    <a:pt x="3663029" y="332042"/>
                  </a:cubicBezTo>
                  <a:cubicBezTo>
                    <a:pt x="3674555" y="349282"/>
                    <a:pt x="3706749" y="331565"/>
                    <a:pt x="3720179" y="329851"/>
                  </a:cubicBezTo>
                  <a:cubicBezTo>
                    <a:pt x="3719036" y="334232"/>
                    <a:pt x="3712845" y="334899"/>
                    <a:pt x="3711226" y="338995"/>
                  </a:cubicBezTo>
                  <a:cubicBezTo>
                    <a:pt x="3732657" y="342233"/>
                    <a:pt x="3746944" y="350996"/>
                    <a:pt x="3759613" y="339757"/>
                  </a:cubicBezTo>
                  <a:cubicBezTo>
                    <a:pt x="3758279" y="345186"/>
                    <a:pt x="3780187" y="349567"/>
                    <a:pt x="3768281" y="352234"/>
                  </a:cubicBezTo>
                  <a:cubicBezTo>
                    <a:pt x="3765614" y="352330"/>
                    <a:pt x="3763042" y="352616"/>
                    <a:pt x="3763804" y="355283"/>
                  </a:cubicBezTo>
                  <a:cubicBezTo>
                    <a:pt x="3775519" y="353092"/>
                    <a:pt x="3810762" y="340709"/>
                    <a:pt x="3812096" y="359092"/>
                  </a:cubicBezTo>
                  <a:cubicBezTo>
                    <a:pt x="3788093" y="352234"/>
                    <a:pt x="3768376" y="358426"/>
                    <a:pt x="3750469" y="364331"/>
                  </a:cubicBezTo>
                  <a:cubicBezTo>
                    <a:pt x="3750564" y="359188"/>
                    <a:pt x="3750659" y="354044"/>
                    <a:pt x="3750659" y="348901"/>
                  </a:cubicBezTo>
                  <a:cubicBezTo>
                    <a:pt x="3722942" y="351282"/>
                    <a:pt x="3720846" y="356140"/>
                    <a:pt x="3702273" y="345091"/>
                  </a:cubicBezTo>
                  <a:cubicBezTo>
                    <a:pt x="3707606" y="354521"/>
                    <a:pt x="3705416" y="357092"/>
                    <a:pt x="3697605" y="363569"/>
                  </a:cubicBezTo>
                  <a:cubicBezTo>
                    <a:pt x="3718179" y="369094"/>
                    <a:pt x="3733514" y="372046"/>
                    <a:pt x="3750278" y="373571"/>
                  </a:cubicBezTo>
                  <a:cubicBezTo>
                    <a:pt x="3749231" y="375952"/>
                    <a:pt x="3750088" y="379667"/>
                    <a:pt x="3745802" y="379667"/>
                  </a:cubicBezTo>
                  <a:cubicBezTo>
                    <a:pt x="3721608" y="373761"/>
                    <a:pt x="3713512" y="385858"/>
                    <a:pt x="3688747" y="372618"/>
                  </a:cubicBezTo>
                  <a:cubicBezTo>
                    <a:pt x="3689604" y="387763"/>
                    <a:pt x="3654076" y="376618"/>
                    <a:pt x="3648932" y="387477"/>
                  </a:cubicBezTo>
                  <a:cubicBezTo>
                    <a:pt x="3669316" y="390716"/>
                    <a:pt x="3645789" y="396050"/>
                    <a:pt x="3648742" y="399764"/>
                  </a:cubicBezTo>
                  <a:cubicBezTo>
                    <a:pt x="3668744" y="424720"/>
                    <a:pt x="3757898" y="392621"/>
                    <a:pt x="3767328" y="413861"/>
                  </a:cubicBezTo>
                  <a:cubicBezTo>
                    <a:pt x="3727704" y="420910"/>
                    <a:pt x="3702558" y="401574"/>
                    <a:pt x="3674745" y="424815"/>
                  </a:cubicBezTo>
                  <a:cubicBezTo>
                    <a:pt x="3684937" y="427101"/>
                    <a:pt x="3686366" y="435292"/>
                    <a:pt x="3696557" y="437483"/>
                  </a:cubicBezTo>
                  <a:cubicBezTo>
                    <a:pt x="3707416" y="433578"/>
                    <a:pt x="3688747" y="428054"/>
                    <a:pt x="3701129" y="425196"/>
                  </a:cubicBezTo>
                  <a:cubicBezTo>
                    <a:pt x="3730562" y="427196"/>
                    <a:pt x="3748945" y="438436"/>
                    <a:pt x="3775901" y="426339"/>
                  </a:cubicBezTo>
                  <a:cubicBezTo>
                    <a:pt x="3780473" y="452056"/>
                    <a:pt x="3797523" y="417005"/>
                    <a:pt x="3824097" y="439388"/>
                  </a:cubicBezTo>
                  <a:cubicBezTo>
                    <a:pt x="3844862" y="422148"/>
                    <a:pt x="3863150" y="445484"/>
                    <a:pt x="3877056" y="427863"/>
                  </a:cubicBezTo>
                  <a:cubicBezTo>
                    <a:pt x="3888677" y="429101"/>
                    <a:pt x="3892391" y="435769"/>
                    <a:pt x="3903345" y="437483"/>
                  </a:cubicBezTo>
                  <a:cubicBezTo>
                    <a:pt x="3904107" y="433864"/>
                    <a:pt x="3902678" y="428720"/>
                    <a:pt x="3907822" y="428339"/>
                  </a:cubicBezTo>
                  <a:cubicBezTo>
                    <a:pt x="3907822" y="433388"/>
                    <a:pt x="3920014" y="430244"/>
                    <a:pt x="3920966" y="434721"/>
                  </a:cubicBezTo>
                  <a:cubicBezTo>
                    <a:pt x="3914585" y="440150"/>
                    <a:pt x="3919823" y="444151"/>
                    <a:pt x="3916299" y="456247"/>
                  </a:cubicBezTo>
                  <a:cubicBezTo>
                    <a:pt x="3926491" y="462058"/>
                    <a:pt x="3934968" y="448056"/>
                    <a:pt x="3947065" y="459772"/>
                  </a:cubicBezTo>
                  <a:cubicBezTo>
                    <a:pt x="3940493" y="466439"/>
                    <a:pt x="3935254" y="474059"/>
                    <a:pt x="3916109" y="471678"/>
                  </a:cubicBezTo>
                  <a:cubicBezTo>
                    <a:pt x="3918299" y="453771"/>
                    <a:pt x="3886962" y="478441"/>
                    <a:pt x="3885533" y="455771"/>
                  </a:cubicBezTo>
                  <a:cubicBezTo>
                    <a:pt x="3891439" y="465582"/>
                    <a:pt x="3874389" y="474250"/>
                    <a:pt x="3885248" y="477393"/>
                  </a:cubicBezTo>
                  <a:cubicBezTo>
                    <a:pt x="3885248" y="475393"/>
                    <a:pt x="3885343" y="473297"/>
                    <a:pt x="3885343" y="471202"/>
                  </a:cubicBezTo>
                  <a:cubicBezTo>
                    <a:pt x="3906488" y="470821"/>
                    <a:pt x="3922967" y="476821"/>
                    <a:pt x="3929253" y="478060"/>
                  </a:cubicBezTo>
                  <a:cubicBezTo>
                    <a:pt x="3925253" y="488823"/>
                    <a:pt x="3907441" y="491395"/>
                    <a:pt x="3911346" y="499396"/>
                  </a:cubicBezTo>
                  <a:cubicBezTo>
                    <a:pt x="3900678" y="477584"/>
                    <a:pt x="3867531" y="500634"/>
                    <a:pt x="3854387" y="483108"/>
                  </a:cubicBezTo>
                  <a:cubicBezTo>
                    <a:pt x="3860387" y="478631"/>
                    <a:pt x="3863721" y="458819"/>
                    <a:pt x="3850291" y="458343"/>
                  </a:cubicBezTo>
                  <a:cubicBezTo>
                    <a:pt x="3849243" y="460724"/>
                    <a:pt x="3846576" y="461867"/>
                    <a:pt x="3841433" y="461296"/>
                  </a:cubicBezTo>
                  <a:cubicBezTo>
                    <a:pt x="3862864" y="470059"/>
                    <a:pt x="3842099" y="488823"/>
                    <a:pt x="3836384" y="504444"/>
                  </a:cubicBezTo>
                  <a:cubicBezTo>
                    <a:pt x="3808571" y="502825"/>
                    <a:pt x="3831431" y="491871"/>
                    <a:pt x="3823431" y="485775"/>
                  </a:cubicBezTo>
                  <a:cubicBezTo>
                    <a:pt x="3823240" y="487680"/>
                    <a:pt x="3822764" y="489395"/>
                    <a:pt x="3819049" y="488823"/>
                  </a:cubicBezTo>
                  <a:cubicBezTo>
                    <a:pt x="3819049" y="487109"/>
                    <a:pt x="3815525" y="485299"/>
                    <a:pt x="3814667" y="488728"/>
                  </a:cubicBezTo>
                  <a:cubicBezTo>
                    <a:pt x="3818001" y="493490"/>
                    <a:pt x="3824478" y="508635"/>
                    <a:pt x="3805714" y="500920"/>
                  </a:cubicBezTo>
                  <a:cubicBezTo>
                    <a:pt x="3806285" y="517970"/>
                    <a:pt x="3827431" y="507016"/>
                    <a:pt x="3836384" y="513683"/>
                  </a:cubicBezTo>
                  <a:cubicBezTo>
                    <a:pt x="3830098" y="519589"/>
                    <a:pt x="3813524" y="517970"/>
                    <a:pt x="3805428" y="522446"/>
                  </a:cubicBezTo>
                  <a:cubicBezTo>
                    <a:pt x="3796475" y="519398"/>
                    <a:pt x="3801904" y="506444"/>
                    <a:pt x="3787998" y="506730"/>
                  </a:cubicBezTo>
                  <a:cubicBezTo>
                    <a:pt x="3784759" y="514731"/>
                    <a:pt x="3797523" y="520637"/>
                    <a:pt x="3796475" y="531590"/>
                  </a:cubicBezTo>
                  <a:cubicBezTo>
                    <a:pt x="3800094" y="527209"/>
                    <a:pt x="3817144" y="531019"/>
                    <a:pt x="3818477" y="531876"/>
                  </a:cubicBezTo>
                  <a:cubicBezTo>
                    <a:pt x="3801047" y="536258"/>
                    <a:pt x="3819239" y="535496"/>
                    <a:pt x="3818287" y="544163"/>
                  </a:cubicBezTo>
                  <a:cubicBezTo>
                    <a:pt x="3812191" y="545973"/>
                    <a:pt x="3817430" y="556070"/>
                    <a:pt x="3809333" y="556355"/>
                  </a:cubicBezTo>
                  <a:cubicBezTo>
                    <a:pt x="3804381" y="555593"/>
                    <a:pt x="3802571" y="552831"/>
                    <a:pt x="3800666" y="550069"/>
                  </a:cubicBezTo>
                  <a:cubicBezTo>
                    <a:pt x="3800761" y="545973"/>
                    <a:pt x="3808381" y="547402"/>
                    <a:pt x="3809524" y="544068"/>
                  </a:cubicBezTo>
                  <a:cubicBezTo>
                    <a:pt x="3801047" y="542734"/>
                    <a:pt x="3806190" y="532067"/>
                    <a:pt x="3792093" y="534543"/>
                  </a:cubicBezTo>
                  <a:cubicBezTo>
                    <a:pt x="3794760" y="547497"/>
                    <a:pt x="3775424" y="546545"/>
                    <a:pt x="3791807" y="553022"/>
                  </a:cubicBezTo>
                  <a:cubicBezTo>
                    <a:pt x="3785711" y="557498"/>
                    <a:pt x="3770852" y="554355"/>
                    <a:pt x="3774377" y="543497"/>
                  </a:cubicBezTo>
                  <a:cubicBezTo>
                    <a:pt x="3751136" y="541401"/>
                    <a:pt x="3771424" y="556165"/>
                    <a:pt x="3760946" y="558737"/>
                  </a:cubicBezTo>
                  <a:cubicBezTo>
                    <a:pt x="3744182" y="537020"/>
                    <a:pt x="3747135" y="536067"/>
                    <a:pt x="3743420" y="555403"/>
                  </a:cubicBezTo>
                  <a:cubicBezTo>
                    <a:pt x="3738467" y="554641"/>
                    <a:pt x="3736658" y="551879"/>
                    <a:pt x="3734753" y="549116"/>
                  </a:cubicBezTo>
                  <a:cubicBezTo>
                    <a:pt x="3734848" y="545021"/>
                    <a:pt x="3742468" y="546449"/>
                    <a:pt x="3743611" y="543116"/>
                  </a:cubicBezTo>
                  <a:cubicBezTo>
                    <a:pt x="3740182" y="542354"/>
                    <a:pt x="3738563" y="540449"/>
                    <a:pt x="3739325" y="536829"/>
                  </a:cubicBezTo>
                  <a:cubicBezTo>
                    <a:pt x="3726561" y="542258"/>
                    <a:pt x="3703130" y="545592"/>
                    <a:pt x="3699796" y="530066"/>
                  </a:cubicBezTo>
                  <a:cubicBezTo>
                    <a:pt x="3713798" y="539305"/>
                    <a:pt x="3704273" y="512540"/>
                    <a:pt x="3726371" y="518160"/>
                  </a:cubicBezTo>
                  <a:cubicBezTo>
                    <a:pt x="3727799" y="502825"/>
                    <a:pt x="3697986" y="492728"/>
                    <a:pt x="3682556" y="499015"/>
                  </a:cubicBezTo>
                  <a:cubicBezTo>
                    <a:pt x="3709416" y="501967"/>
                    <a:pt x="3682365" y="508063"/>
                    <a:pt x="3677888" y="514350"/>
                  </a:cubicBezTo>
                  <a:cubicBezTo>
                    <a:pt x="3684461" y="515017"/>
                    <a:pt x="3694176" y="513493"/>
                    <a:pt x="3695510" y="517684"/>
                  </a:cubicBezTo>
                  <a:cubicBezTo>
                    <a:pt x="3686270" y="522446"/>
                    <a:pt x="3697796" y="542163"/>
                    <a:pt x="3677603" y="539020"/>
                  </a:cubicBezTo>
                  <a:cubicBezTo>
                    <a:pt x="3674936" y="527685"/>
                    <a:pt x="3687318" y="527304"/>
                    <a:pt x="3686747" y="517588"/>
                  </a:cubicBezTo>
                  <a:cubicBezTo>
                    <a:pt x="3674078" y="513397"/>
                    <a:pt x="3663982" y="516541"/>
                    <a:pt x="3655790" y="523304"/>
                  </a:cubicBezTo>
                  <a:cubicBezTo>
                    <a:pt x="3652838" y="508445"/>
                    <a:pt x="3640074" y="519113"/>
                    <a:pt x="3629597" y="510540"/>
                  </a:cubicBezTo>
                  <a:cubicBezTo>
                    <a:pt x="3622834" y="519208"/>
                    <a:pt x="3620167" y="530733"/>
                    <a:pt x="3615976" y="541210"/>
                  </a:cubicBezTo>
                  <a:cubicBezTo>
                    <a:pt x="3627977" y="543592"/>
                    <a:pt x="3624929" y="535210"/>
                    <a:pt x="3633692" y="535305"/>
                  </a:cubicBezTo>
                  <a:cubicBezTo>
                    <a:pt x="3633407" y="539496"/>
                    <a:pt x="3635693" y="542163"/>
                    <a:pt x="3637979" y="544639"/>
                  </a:cubicBezTo>
                  <a:cubicBezTo>
                    <a:pt x="3605784" y="549688"/>
                    <a:pt x="3583781" y="558737"/>
                    <a:pt x="3558635" y="549593"/>
                  </a:cubicBezTo>
                  <a:cubicBezTo>
                    <a:pt x="3557873" y="553212"/>
                    <a:pt x="3559302" y="558355"/>
                    <a:pt x="3554063" y="558832"/>
                  </a:cubicBezTo>
                  <a:cubicBezTo>
                    <a:pt x="3538538" y="552545"/>
                    <a:pt x="3545396" y="554736"/>
                    <a:pt x="3527679" y="558451"/>
                  </a:cubicBezTo>
                  <a:cubicBezTo>
                    <a:pt x="3533394" y="540068"/>
                    <a:pt x="3530918" y="534734"/>
                    <a:pt x="3550158" y="527971"/>
                  </a:cubicBezTo>
                  <a:cubicBezTo>
                    <a:pt x="3539585" y="516731"/>
                    <a:pt x="3499866" y="528542"/>
                    <a:pt x="3497294" y="530257"/>
                  </a:cubicBezTo>
                  <a:cubicBezTo>
                    <a:pt x="3509963" y="529780"/>
                    <a:pt x="3519678" y="531400"/>
                    <a:pt x="3523583" y="536829"/>
                  </a:cubicBezTo>
                  <a:cubicBezTo>
                    <a:pt x="3499009" y="534448"/>
                    <a:pt x="3514439" y="548259"/>
                    <a:pt x="3523393" y="549116"/>
                  </a:cubicBezTo>
                  <a:cubicBezTo>
                    <a:pt x="3512725" y="552926"/>
                    <a:pt x="3504248" y="558070"/>
                    <a:pt x="3492341" y="561022"/>
                  </a:cubicBezTo>
                  <a:cubicBezTo>
                    <a:pt x="3479578" y="558165"/>
                    <a:pt x="3487484" y="556355"/>
                    <a:pt x="3488150" y="548640"/>
                  </a:cubicBezTo>
                  <a:cubicBezTo>
                    <a:pt x="3469005" y="548926"/>
                    <a:pt x="3480054" y="553879"/>
                    <a:pt x="3479102" y="563975"/>
                  </a:cubicBezTo>
                  <a:cubicBezTo>
                    <a:pt x="3467481" y="560165"/>
                    <a:pt x="3453098" y="569500"/>
                    <a:pt x="3452717" y="563594"/>
                  </a:cubicBezTo>
                  <a:cubicBezTo>
                    <a:pt x="3452813" y="556451"/>
                    <a:pt x="3452908" y="549212"/>
                    <a:pt x="3453098" y="542068"/>
                  </a:cubicBezTo>
                  <a:cubicBezTo>
                    <a:pt x="3430048" y="551497"/>
                    <a:pt x="3431762" y="557498"/>
                    <a:pt x="3404235" y="572167"/>
                  </a:cubicBezTo>
                  <a:cubicBezTo>
                    <a:pt x="3402235" y="562451"/>
                    <a:pt x="3410712" y="560165"/>
                    <a:pt x="3413284" y="553784"/>
                  </a:cubicBezTo>
                  <a:cubicBezTo>
                    <a:pt x="3382423" y="549878"/>
                    <a:pt x="3411284" y="570643"/>
                    <a:pt x="3386614" y="568833"/>
                  </a:cubicBezTo>
                  <a:cubicBezTo>
                    <a:pt x="3385757" y="563023"/>
                    <a:pt x="3391662" y="562070"/>
                    <a:pt x="3391186" y="556546"/>
                  </a:cubicBezTo>
                  <a:cubicBezTo>
                    <a:pt x="3382328" y="550259"/>
                    <a:pt x="3382518" y="557784"/>
                    <a:pt x="3373565" y="559308"/>
                  </a:cubicBezTo>
                  <a:cubicBezTo>
                    <a:pt x="3369088" y="544068"/>
                    <a:pt x="3344704" y="531400"/>
                    <a:pt x="3365373" y="519113"/>
                  </a:cubicBezTo>
                  <a:cubicBezTo>
                    <a:pt x="3361373" y="511683"/>
                    <a:pt x="3357563" y="504063"/>
                    <a:pt x="3352514" y="497300"/>
                  </a:cubicBezTo>
                  <a:cubicBezTo>
                    <a:pt x="3359563" y="516731"/>
                    <a:pt x="3302223" y="505968"/>
                    <a:pt x="3294888" y="524161"/>
                  </a:cubicBezTo>
                  <a:cubicBezTo>
                    <a:pt x="3303651" y="524351"/>
                    <a:pt x="3300317" y="532638"/>
                    <a:pt x="3312319" y="530543"/>
                  </a:cubicBezTo>
                  <a:cubicBezTo>
                    <a:pt x="3312795" y="525685"/>
                    <a:pt x="3311938" y="519875"/>
                    <a:pt x="3321273" y="521399"/>
                  </a:cubicBezTo>
                  <a:cubicBezTo>
                    <a:pt x="3313557" y="529209"/>
                    <a:pt x="3326130" y="532257"/>
                    <a:pt x="3316605" y="536734"/>
                  </a:cubicBezTo>
                  <a:cubicBezTo>
                    <a:pt x="3309271" y="531876"/>
                    <a:pt x="3296793" y="540163"/>
                    <a:pt x="3290316" y="530162"/>
                  </a:cubicBezTo>
                  <a:cubicBezTo>
                    <a:pt x="3288316" y="520351"/>
                    <a:pt x="3298412" y="519398"/>
                    <a:pt x="3295079" y="508635"/>
                  </a:cubicBezTo>
                  <a:cubicBezTo>
                    <a:pt x="3283077" y="508159"/>
                    <a:pt x="3286125" y="513683"/>
                    <a:pt x="3277457" y="508349"/>
                  </a:cubicBezTo>
                  <a:cubicBezTo>
                    <a:pt x="3274600" y="516636"/>
                    <a:pt x="3282601" y="532924"/>
                    <a:pt x="3272600" y="536067"/>
                  </a:cubicBezTo>
                  <a:cubicBezTo>
                    <a:pt x="3273362" y="525685"/>
                    <a:pt x="3263932" y="514064"/>
                    <a:pt x="3251168" y="504920"/>
                  </a:cubicBezTo>
                  <a:cubicBezTo>
                    <a:pt x="3214592" y="508445"/>
                    <a:pt x="3169253" y="504063"/>
                    <a:pt x="3141250" y="497110"/>
                  </a:cubicBezTo>
                  <a:cubicBezTo>
                    <a:pt x="3163253" y="508635"/>
                    <a:pt x="3176492" y="479298"/>
                    <a:pt x="3198590" y="491776"/>
                  </a:cubicBezTo>
                  <a:cubicBezTo>
                    <a:pt x="3189637" y="488156"/>
                    <a:pt x="3177540" y="496348"/>
                    <a:pt x="3189732" y="497776"/>
                  </a:cubicBezTo>
                  <a:cubicBezTo>
                    <a:pt x="3193923" y="489395"/>
                    <a:pt x="3203448" y="502349"/>
                    <a:pt x="3216116" y="498158"/>
                  </a:cubicBezTo>
                  <a:cubicBezTo>
                    <a:pt x="3222974" y="493776"/>
                    <a:pt x="3220307" y="482441"/>
                    <a:pt x="3220974" y="473583"/>
                  </a:cubicBezTo>
                  <a:cubicBezTo>
                    <a:pt x="3202400" y="485299"/>
                    <a:pt x="3166586" y="464534"/>
                    <a:pt x="3150394" y="481775"/>
                  </a:cubicBezTo>
                  <a:cubicBezTo>
                    <a:pt x="3156966" y="482441"/>
                    <a:pt x="3166682" y="480917"/>
                    <a:pt x="3167920" y="485108"/>
                  </a:cubicBezTo>
                  <a:cubicBezTo>
                    <a:pt x="3163919" y="495681"/>
                    <a:pt x="3150299" y="484060"/>
                    <a:pt x="3137059" y="490823"/>
                  </a:cubicBezTo>
                  <a:cubicBezTo>
                    <a:pt x="3138773" y="485013"/>
                    <a:pt x="3124391" y="466154"/>
                    <a:pt x="3146298" y="466249"/>
                  </a:cubicBezTo>
                  <a:cubicBezTo>
                    <a:pt x="3163348" y="480822"/>
                    <a:pt x="3202305" y="466344"/>
                    <a:pt x="3203639" y="457867"/>
                  </a:cubicBezTo>
                  <a:cubicBezTo>
                    <a:pt x="3214973" y="458343"/>
                    <a:pt x="3209735" y="469963"/>
                    <a:pt x="3221069" y="470440"/>
                  </a:cubicBezTo>
                  <a:cubicBezTo>
                    <a:pt x="3227451" y="459772"/>
                    <a:pt x="3249454" y="467201"/>
                    <a:pt x="3265170" y="467963"/>
                  </a:cubicBezTo>
                  <a:cubicBezTo>
                    <a:pt x="3267551" y="459010"/>
                    <a:pt x="3243453" y="452438"/>
                    <a:pt x="3256693" y="446246"/>
                  </a:cubicBezTo>
                  <a:cubicBezTo>
                    <a:pt x="3257074" y="450056"/>
                    <a:pt x="3257931" y="453580"/>
                    <a:pt x="3265361" y="452533"/>
                  </a:cubicBezTo>
                  <a:cubicBezTo>
                    <a:pt x="3271171" y="452628"/>
                    <a:pt x="3269456" y="447199"/>
                    <a:pt x="3274219" y="446532"/>
                  </a:cubicBezTo>
                  <a:cubicBezTo>
                    <a:pt x="3274124" y="449580"/>
                    <a:pt x="3277743" y="450247"/>
                    <a:pt x="3278505" y="452723"/>
                  </a:cubicBezTo>
                  <a:cubicBezTo>
                    <a:pt x="3267075" y="456533"/>
                    <a:pt x="3269933" y="462725"/>
                    <a:pt x="3273743" y="471202"/>
                  </a:cubicBezTo>
                  <a:cubicBezTo>
                    <a:pt x="3262313" y="475393"/>
                    <a:pt x="3253454" y="469011"/>
                    <a:pt x="3242882" y="473869"/>
                  </a:cubicBezTo>
                  <a:cubicBezTo>
                    <a:pt x="3246882" y="479298"/>
                    <a:pt x="3242501" y="490442"/>
                    <a:pt x="3255836" y="489490"/>
                  </a:cubicBezTo>
                  <a:cubicBezTo>
                    <a:pt x="3267742" y="491871"/>
                    <a:pt x="3252978" y="474917"/>
                    <a:pt x="3264884" y="477298"/>
                  </a:cubicBezTo>
                  <a:cubicBezTo>
                    <a:pt x="3273266" y="481775"/>
                    <a:pt x="3291745" y="479393"/>
                    <a:pt x="3286601" y="493014"/>
                  </a:cubicBezTo>
                  <a:cubicBezTo>
                    <a:pt x="3300413" y="492633"/>
                    <a:pt x="3298793" y="481013"/>
                    <a:pt x="3317558" y="484251"/>
                  </a:cubicBezTo>
                  <a:cubicBezTo>
                    <a:pt x="3313938" y="494919"/>
                    <a:pt x="3322225" y="497396"/>
                    <a:pt x="3326035" y="502920"/>
                  </a:cubicBezTo>
                  <a:cubicBezTo>
                    <a:pt x="3318891" y="501872"/>
                    <a:pt x="3314129" y="506921"/>
                    <a:pt x="3321558" y="509016"/>
                  </a:cubicBezTo>
                  <a:cubicBezTo>
                    <a:pt x="3337941" y="498634"/>
                    <a:pt x="3334798" y="490538"/>
                    <a:pt x="3344132" y="478536"/>
                  </a:cubicBezTo>
                  <a:cubicBezTo>
                    <a:pt x="3327464" y="473774"/>
                    <a:pt x="3342989" y="492347"/>
                    <a:pt x="3326321" y="487489"/>
                  </a:cubicBezTo>
                  <a:cubicBezTo>
                    <a:pt x="3335941" y="481203"/>
                    <a:pt x="3325940" y="477488"/>
                    <a:pt x="3322130" y="471964"/>
                  </a:cubicBezTo>
                  <a:cubicBezTo>
                    <a:pt x="3350133" y="455867"/>
                    <a:pt x="3378708" y="501396"/>
                    <a:pt x="3405664" y="476345"/>
                  </a:cubicBezTo>
                  <a:cubicBezTo>
                    <a:pt x="3394710" y="472059"/>
                    <a:pt x="3391662" y="488347"/>
                    <a:pt x="3387948" y="479108"/>
                  </a:cubicBezTo>
                  <a:cubicBezTo>
                    <a:pt x="3388043" y="476059"/>
                    <a:pt x="3384423" y="475393"/>
                    <a:pt x="3383661" y="472916"/>
                  </a:cubicBezTo>
                  <a:cubicBezTo>
                    <a:pt x="3403664" y="476917"/>
                    <a:pt x="3389852" y="447104"/>
                    <a:pt x="3405950" y="457867"/>
                  </a:cubicBezTo>
                  <a:cubicBezTo>
                    <a:pt x="3410903" y="450056"/>
                    <a:pt x="3392805" y="443008"/>
                    <a:pt x="3406235" y="439388"/>
                  </a:cubicBezTo>
                  <a:cubicBezTo>
                    <a:pt x="3399187" y="450247"/>
                    <a:pt x="3421094" y="441484"/>
                    <a:pt x="3419285" y="448818"/>
                  </a:cubicBezTo>
                  <a:cubicBezTo>
                    <a:pt x="3407188" y="451485"/>
                    <a:pt x="3425285" y="458534"/>
                    <a:pt x="3418999" y="467296"/>
                  </a:cubicBezTo>
                  <a:cubicBezTo>
                    <a:pt x="3410807" y="461105"/>
                    <a:pt x="3399568" y="458629"/>
                    <a:pt x="3401282" y="473202"/>
                  </a:cubicBezTo>
                  <a:cubicBezTo>
                    <a:pt x="3422714" y="467011"/>
                    <a:pt x="3413760" y="481393"/>
                    <a:pt x="3449669" y="477012"/>
                  </a:cubicBezTo>
                  <a:lnTo>
                    <a:pt x="3449955" y="461581"/>
                  </a:lnTo>
                  <a:cubicBezTo>
                    <a:pt x="3437096" y="458438"/>
                    <a:pt x="3433667" y="456724"/>
                    <a:pt x="3428048" y="455105"/>
                  </a:cubicBezTo>
                  <a:cubicBezTo>
                    <a:pt x="3425666" y="446246"/>
                    <a:pt x="3432048" y="427577"/>
                    <a:pt x="3441859" y="418338"/>
                  </a:cubicBezTo>
                  <a:cubicBezTo>
                    <a:pt x="3452051" y="426053"/>
                    <a:pt x="3450146" y="413861"/>
                    <a:pt x="3463862" y="415576"/>
                  </a:cubicBezTo>
                  <a:cubicBezTo>
                    <a:pt x="3484817" y="418243"/>
                    <a:pt x="3465195" y="429577"/>
                    <a:pt x="3476720" y="437388"/>
                  </a:cubicBezTo>
                  <a:cubicBezTo>
                    <a:pt x="3483769" y="426244"/>
                    <a:pt x="3483198" y="444627"/>
                    <a:pt x="3494246" y="440722"/>
                  </a:cubicBezTo>
                  <a:cubicBezTo>
                    <a:pt x="3495294" y="435292"/>
                    <a:pt x="3490056" y="425196"/>
                    <a:pt x="3503295" y="428530"/>
                  </a:cubicBezTo>
                  <a:cubicBezTo>
                    <a:pt x="3503009" y="432435"/>
                    <a:pt x="3497580" y="432721"/>
                    <a:pt x="3498723" y="437674"/>
                  </a:cubicBezTo>
                  <a:cubicBezTo>
                    <a:pt x="3504629" y="437769"/>
                    <a:pt x="3510439" y="437864"/>
                    <a:pt x="3516344" y="437959"/>
                  </a:cubicBezTo>
                  <a:cubicBezTo>
                    <a:pt x="3519202" y="424815"/>
                    <a:pt x="3507010" y="421862"/>
                    <a:pt x="3499009" y="416147"/>
                  </a:cubicBezTo>
                  <a:cubicBezTo>
                    <a:pt x="3505772" y="423863"/>
                    <a:pt x="3483959" y="425005"/>
                    <a:pt x="3485769" y="419005"/>
                  </a:cubicBezTo>
                  <a:cubicBezTo>
                    <a:pt x="3486722" y="415576"/>
                    <a:pt x="3490722" y="414338"/>
                    <a:pt x="3494627" y="413004"/>
                  </a:cubicBezTo>
                  <a:cubicBezTo>
                    <a:pt x="3502438" y="414814"/>
                    <a:pt x="3512915" y="414909"/>
                    <a:pt x="3516535" y="419481"/>
                  </a:cubicBezTo>
                  <a:cubicBezTo>
                    <a:pt x="3512534" y="433959"/>
                    <a:pt x="3543395" y="435674"/>
                    <a:pt x="3533775" y="444437"/>
                  </a:cubicBezTo>
                  <a:cubicBezTo>
                    <a:pt x="3555587" y="446056"/>
                    <a:pt x="3536442" y="435197"/>
                    <a:pt x="3547206" y="432340"/>
                  </a:cubicBezTo>
                  <a:cubicBezTo>
                    <a:pt x="3571875" y="436245"/>
                    <a:pt x="3573494" y="435864"/>
                    <a:pt x="3582543" y="426720"/>
                  </a:cubicBezTo>
                  <a:cubicBezTo>
                    <a:pt x="3602831" y="420052"/>
                    <a:pt x="3609213" y="430816"/>
                    <a:pt x="3591211" y="436055"/>
                  </a:cubicBezTo>
                  <a:cubicBezTo>
                    <a:pt x="3618738" y="436340"/>
                    <a:pt x="3634359" y="426434"/>
                    <a:pt x="3657219" y="437007"/>
                  </a:cubicBezTo>
                  <a:cubicBezTo>
                    <a:pt x="3660648" y="430149"/>
                    <a:pt x="3637026" y="426910"/>
                    <a:pt x="3653028" y="421481"/>
                  </a:cubicBezTo>
                  <a:cubicBezTo>
                    <a:pt x="3662934" y="427577"/>
                    <a:pt x="3666077" y="428816"/>
                    <a:pt x="3670649" y="418719"/>
                  </a:cubicBezTo>
                  <a:cubicBezTo>
                    <a:pt x="3660172" y="416719"/>
                    <a:pt x="3650647" y="413956"/>
                    <a:pt x="3635502" y="415100"/>
                  </a:cubicBezTo>
                  <a:cubicBezTo>
                    <a:pt x="3638264" y="400812"/>
                    <a:pt x="3608927" y="410527"/>
                    <a:pt x="3622548" y="396430"/>
                  </a:cubicBezTo>
                  <a:cubicBezTo>
                    <a:pt x="3605879" y="391668"/>
                    <a:pt x="3621500" y="410242"/>
                    <a:pt x="3604832" y="405384"/>
                  </a:cubicBezTo>
                  <a:cubicBezTo>
                    <a:pt x="3605403" y="395859"/>
                    <a:pt x="3599688" y="390620"/>
                    <a:pt x="3596354" y="383667"/>
                  </a:cubicBezTo>
                  <a:cubicBezTo>
                    <a:pt x="3582448" y="383953"/>
                    <a:pt x="3569780" y="383381"/>
                    <a:pt x="3565684" y="377000"/>
                  </a:cubicBezTo>
                  <a:cubicBezTo>
                    <a:pt x="3575209" y="377666"/>
                    <a:pt x="3579686" y="374618"/>
                    <a:pt x="3579019" y="367951"/>
                  </a:cubicBezTo>
                  <a:cubicBezTo>
                    <a:pt x="3559588" y="372046"/>
                    <a:pt x="3567303" y="357664"/>
                    <a:pt x="3566065" y="349282"/>
                  </a:cubicBezTo>
                  <a:cubicBezTo>
                    <a:pt x="3560731" y="363855"/>
                    <a:pt x="3535013" y="347663"/>
                    <a:pt x="3521869" y="364046"/>
                  </a:cubicBezTo>
                  <a:cubicBezTo>
                    <a:pt x="3528441" y="364617"/>
                    <a:pt x="3538061" y="363188"/>
                    <a:pt x="3539395" y="367379"/>
                  </a:cubicBezTo>
                  <a:cubicBezTo>
                    <a:pt x="3517583" y="368141"/>
                    <a:pt x="3542919" y="375571"/>
                    <a:pt x="3539204" y="382810"/>
                  </a:cubicBezTo>
                  <a:cubicBezTo>
                    <a:pt x="3532823" y="378333"/>
                    <a:pt x="3525298" y="380238"/>
                    <a:pt x="3525965" y="388810"/>
                  </a:cubicBezTo>
                  <a:cubicBezTo>
                    <a:pt x="3533204" y="397574"/>
                    <a:pt x="3546348" y="377285"/>
                    <a:pt x="3556731" y="389287"/>
                  </a:cubicBezTo>
                  <a:cubicBezTo>
                    <a:pt x="3550920" y="389287"/>
                    <a:pt x="3552635" y="394621"/>
                    <a:pt x="3547872" y="395288"/>
                  </a:cubicBezTo>
                  <a:cubicBezTo>
                    <a:pt x="3541109" y="390144"/>
                    <a:pt x="3530727" y="396050"/>
                    <a:pt x="3521488" y="397955"/>
                  </a:cubicBezTo>
                  <a:cubicBezTo>
                    <a:pt x="3513582" y="393859"/>
                    <a:pt x="3531489" y="378524"/>
                    <a:pt x="3508534" y="379285"/>
                  </a:cubicBezTo>
                  <a:cubicBezTo>
                    <a:pt x="3514154" y="392906"/>
                    <a:pt x="3502819" y="399288"/>
                    <a:pt x="3521393" y="404146"/>
                  </a:cubicBezTo>
                  <a:cubicBezTo>
                    <a:pt x="3483388" y="407860"/>
                    <a:pt x="3513487" y="403479"/>
                    <a:pt x="3486245" y="397478"/>
                  </a:cubicBezTo>
                  <a:cubicBezTo>
                    <a:pt x="3479102" y="412623"/>
                    <a:pt x="3439573" y="412623"/>
                    <a:pt x="3433286" y="409004"/>
                  </a:cubicBezTo>
                  <a:cubicBezTo>
                    <a:pt x="3448336" y="400621"/>
                    <a:pt x="3421285" y="389763"/>
                    <a:pt x="3420713" y="371856"/>
                  </a:cubicBezTo>
                  <a:cubicBezTo>
                    <a:pt x="3449669" y="377762"/>
                    <a:pt x="3418999" y="347377"/>
                    <a:pt x="3438525" y="359759"/>
                  </a:cubicBezTo>
                  <a:cubicBezTo>
                    <a:pt x="3427476" y="331851"/>
                    <a:pt x="3394043" y="350425"/>
                    <a:pt x="3363849" y="352425"/>
                  </a:cubicBezTo>
                  <a:cubicBezTo>
                    <a:pt x="3359944" y="362236"/>
                    <a:pt x="3370612" y="362141"/>
                    <a:pt x="3372422" y="367951"/>
                  </a:cubicBezTo>
                  <a:cubicBezTo>
                    <a:pt x="3353181" y="365474"/>
                    <a:pt x="3375851" y="374142"/>
                    <a:pt x="3363468" y="373951"/>
                  </a:cubicBezTo>
                  <a:cubicBezTo>
                    <a:pt x="3363468" y="369856"/>
                    <a:pt x="3355848" y="370999"/>
                    <a:pt x="3354800" y="367665"/>
                  </a:cubicBezTo>
                  <a:cubicBezTo>
                    <a:pt x="3342418" y="327850"/>
                    <a:pt x="3392234" y="345567"/>
                    <a:pt x="3412522" y="334613"/>
                  </a:cubicBezTo>
                  <a:cubicBezTo>
                    <a:pt x="3388519" y="334327"/>
                    <a:pt x="3388424" y="320516"/>
                    <a:pt x="3373184" y="321659"/>
                  </a:cubicBezTo>
                  <a:cubicBezTo>
                    <a:pt x="3378899" y="315468"/>
                    <a:pt x="3397949" y="318802"/>
                    <a:pt x="3399758" y="309753"/>
                  </a:cubicBezTo>
                  <a:cubicBezTo>
                    <a:pt x="3375089" y="316421"/>
                    <a:pt x="3388519" y="304324"/>
                    <a:pt x="3378041" y="294037"/>
                  </a:cubicBezTo>
                  <a:cubicBezTo>
                    <a:pt x="3361658" y="290513"/>
                    <a:pt x="3370898" y="305467"/>
                    <a:pt x="3355848" y="302990"/>
                  </a:cubicBezTo>
                  <a:cubicBezTo>
                    <a:pt x="3355562" y="287274"/>
                    <a:pt x="3363182" y="293751"/>
                    <a:pt x="3369374" y="284702"/>
                  </a:cubicBezTo>
                  <a:cubicBezTo>
                    <a:pt x="3368802" y="277844"/>
                    <a:pt x="3358229" y="288512"/>
                    <a:pt x="3347371" y="284417"/>
                  </a:cubicBezTo>
                  <a:cubicBezTo>
                    <a:pt x="3345561" y="289655"/>
                    <a:pt x="3353753" y="292417"/>
                    <a:pt x="3347181" y="293656"/>
                  </a:cubicBezTo>
                  <a:cubicBezTo>
                    <a:pt x="3319653" y="276701"/>
                    <a:pt x="3285649" y="298323"/>
                    <a:pt x="3250597" y="282988"/>
                  </a:cubicBezTo>
                  <a:cubicBezTo>
                    <a:pt x="3264599" y="276416"/>
                    <a:pt x="3253264" y="266795"/>
                    <a:pt x="3264123" y="261556"/>
                  </a:cubicBezTo>
                  <a:cubicBezTo>
                    <a:pt x="3270981" y="268034"/>
                    <a:pt x="3312509" y="289560"/>
                    <a:pt x="3316700" y="268510"/>
                  </a:cubicBezTo>
                  <a:cubicBezTo>
                    <a:pt x="3305461" y="269938"/>
                    <a:pt x="3301270" y="272415"/>
                    <a:pt x="3294793" y="265081"/>
                  </a:cubicBezTo>
                  <a:cubicBezTo>
                    <a:pt x="3313271" y="270129"/>
                    <a:pt x="3295745" y="249174"/>
                    <a:pt x="3308318" y="249841"/>
                  </a:cubicBezTo>
                  <a:cubicBezTo>
                    <a:pt x="3308699" y="253651"/>
                    <a:pt x="3309461" y="257175"/>
                    <a:pt x="3316986" y="256127"/>
                  </a:cubicBezTo>
                  <a:cubicBezTo>
                    <a:pt x="3321368" y="247174"/>
                    <a:pt x="3322225" y="238030"/>
                    <a:pt x="3321749" y="234601"/>
                  </a:cubicBezTo>
                  <a:cubicBezTo>
                    <a:pt x="3310985" y="241649"/>
                    <a:pt x="3316796" y="208217"/>
                    <a:pt x="3313462" y="206692"/>
                  </a:cubicBezTo>
                  <a:cubicBezTo>
                    <a:pt x="3321558" y="212122"/>
                    <a:pt x="3344894" y="211169"/>
                    <a:pt x="3348704" y="204121"/>
                  </a:cubicBezTo>
                  <a:cubicBezTo>
                    <a:pt x="3310414" y="195643"/>
                    <a:pt x="3299746" y="201739"/>
                    <a:pt x="3265075" y="208979"/>
                  </a:cubicBezTo>
                  <a:cubicBezTo>
                    <a:pt x="3264884" y="203645"/>
                    <a:pt x="3266218" y="199454"/>
                    <a:pt x="3269647" y="196691"/>
                  </a:cubicBezTo>
                  <a:cubicBezTo>
                    <a:pt x="3260408" y="199739"/>
                    <a:pt x="3246025" y="207359"/>
                    <a:pt x="3234500" y="199263"/>
                  </a:cubicBezTo>
                  <a:cubicBezTo>
                    <a:pt x="3232309" y="202883"/>
                    <a:pt x="3229642" y="206216"/>
                    <a:pt x="3225546" y="208407"/>
                  </a:cubicBezTo>
                  <a:cubicBezTo>
                    <a:pt x="3206877" y="191929"/>
                    <a:pt x="3136202" y="218313"/>
                    <a:pt x="3151061" y="191929"/>
                  </a:cubicBezTo>
                  <a:cubicBezTo>
                    <a:pt x="3145250" y="191834"/>
                    <a:pt x="3139345" y="191738"/>
                    <a:pt x="3133439" y="191643"/>
                  </a:cubicBezTo>
                  <a:cubicBezTo>
                    <a:pt x="3130773" y="197072"/>
                    <a:pt x="3146108" y="204597"/>
                    <a:pt x="3133154" y="207074"/>
                  </a:cubicBezTo>
                  <a:cubicBezTo>
                    <a:pt x="3116961" y="205930"/>
                    <a:pt x="3117628" y="193262"/>
                    <a:pt x="3093720" y="197263"/>
                  </a:cubicBezTo>
                  <a:cubicBezTo>
                    <a:pt x="3095625" y="216599"/>
                    <a:pt x="3065812" y="202025"/>
                    <a:pt x="3062954" y="196787"/>
                  </a:cubicBezTo>
                  <a:cubicBezTo>
                    <a:pt x="3058954" y="202121"/>
                    <a:pt x="3052953" y="206216"/>
                    <a:pt x="3045143" y="208883"/>
                  </a:cubicBezTo>
                  <a:cubicBezTo>
                    <a:pt x="3030093" y="197358"/>
                    <a:pt x="3023521" y="205835"/>
                    <a:pt x="2997041" y="195834"/>
                  </a:cubicBezTo>
                  <a:cubicBezTo>
                    <a:pt x="2992184" y="207264"/>
                    <a:pt x="3011805" y="202121"/>
                    <a:pt x="3014377" y="208407"/>
                  </a:cubicBezTo>
                  <a:cubicBezTo>
                    <a:pt x="3006662" y="212122"/>
                    <a:pt x="2983230" y="208026"/>
                    <a:pt x="2979230" y="207931"/>
                  </a:cubicBezTo>
                  <a:cubicBezTo>
                    <a:pt x="2979420" y="202787"/>
                    <a:pt x="2991422" y="206407"/>
                    <a:pt x="2992469" y="201930"/>
                  </a:cubicBezTo>
                  <a:cubicBezTo>
                    <a:pt x="2978753" y="202692"/>
                    <a:pt x="3003804" y="193167"/>
                    <a:pt x="2988278" y="192596"/>
                  </a:cubicBezTo>
                  <a:cubicBezTo>
                    <a:pt x="2990755" y="201930"/>
                    <a:pt x="2969419" y="209836"/>
                    <a:pt x="2961799" y="201454"/>
                  </a:cubicBezTo>
                  <a:cubicBezTo>
                    <a:pt x="2961989" y="196310"/>
                    <a:pt x="2973991" y="199930"/>
                    <a:pt x="2975134" y="195453"/>
                  </a:cubicBezTo>
                  <a:cubicBezTo>
                    <a:pt x="2954084" y="193262"/>
                    <a:pt x="2954274" y="206597"/>
                    <a:pt x="2935510" y="197929"/>
                  </a:cubicBezTo>
                  <a:cubicBezTo>
                    <a:pt x="2923223" y="204311"/>
                    <a:pt x="2943320" y="214884"/>
                    <a:pt x="2926366" y="216313"/>
                  </a:cubicBezTo>
                  <a:cubicBezTo>
                    <a:pt x="2920937" y="208788"/>
                    <a:pt x="2891695" y="217456"/>
                    <a:pt x="2886932" y="209550"/>
                  </a:cubicBezTo>
                  <a:cubicBezTo>
                    <a:pt x="2903030" y="209074"/>
                    <a:pt x="2903887" y="205550"/>
                    <a:pt x="2917698" y="210026"/>
                  </a:cubicBezTo>
                  <a:cubicBezTo>
                    <a:pt x="2919127" y="203740"/>
                    <a:pt x="2926652" y="201930"/>
                    <a:pt x="2931128" y="197929"/>
                  </a:cubicBezTo>
                  <a:cubicBezTo>
                    <a:pt x="2919889" y="197453"/>
                    <a:pt x="2925032" y="185833"/>
                    <a:pt x="2913793" y="185356"/>
                  </a:cubicBezTo>
                  <a:cubicBezTo>
                    <a:pt x="2916079" y="206407"/>
                    <a:pt x="2885980" y="195834"/>
                    <a:pt x="2873978" y="200216"/>
                  </a:cubicBezTo>
                  <a:cubicBezTo>
                    <a:pt x="2877407" y="200977"/>
                    <a:pt x="2882646" y="200406"/>
                    <a:pt x="2882741" y="203359"/>
                  </a:cubicBezTo>
                  <a:cubicBezTo>
                    <a:pt x="2877122" y="204883"/>
                    <a:pt x="2856357" y="210788"/>
                    <a:pt x="2856357" y="206026"/>
                  </a:cubicBezTo>
                  <a:cubicBezTo>
                    <a:pt x="2860262" y="200692"/>
                    <a:pt x="2871216" y="196691"/>
                    <a:pt x="2856548" y="193738"/>
                  </a:cubicBezTo>
                  <a:cubicBezTo>
                    <a:pt x="2855214" y="208121"/>
                    <a:pt x="2833116" y="194024"/>
                    <a:pt x="2830259" y="190214"/>
                  </a:cubicBezTo>
                  <a:cubicBezTo>
                    <a:pt x="2827020" y="197549"/>
                    <a:pt x="2829687" y="202787"/>
                    <a:pt x="2808065" y="202216"/>
                  </a:cubicBezTo>
                  <a:cubicBezTo>
                    <a:pt x="2811875" y="188024"/>
                    <a:pt x="2803398" y="193358"/>
                    <a:pt x="2799588" y="189738"/>
                  </a:cubicBezTo>
                  <a:cubicBezTo>
                    <a:pt x="2800541" y="186309"/>
                    <a:pt x="2804541" y="184975"/>
                    <a:pt x="2808446" y="183737"/>
                  </a:cubicBezTo>
                  <a:cubicBezTo>
                    <a:pt x="2810161" y="189643"/>
                    <a:pt x="2809780" y="196977"/>
                    <a:pt x="2821400" y="196215"/>
                  </a:cubicBezTo>
                  <a:cubicBezTo>
                    <a:pt x="2814923" y="182404"/>
                    <a:pt x="2801779" y="173069"/>
                    <a:pt x="2773490" y="173926"/>
                  </a:cubicBezTo>
                  <a:cubicBezTo>
                    <a:pt x="2762631" y="177927"/>
                    <a:pt x="2781205" y="183356"/>
                    <a:pt x="2768823" y="186214"/>
                  </a:cubicBezTo>
                  <a:cubicBezTo>
                    <a:pt x="2759012" y="174879"/>
                    <a:pt x="2728817" y="174022"/>
                    <a:pt x="2738057" y="185738"/>
                  </a:cubicBezTo>
                  <a:cubicBezTo>
                    <a:pt x="2721674" y="186690"/>
                    <a:pt x="2726817" y="173069"/>
                    <a:pt x="2707481" y="176022"/>
                  </a:cubicBezTo>
                  <a:cubicBezTo>
                    <a:pt x="2703481" y="185833"/>
                    <a:pt x="2718721" y="182594"/>
                    <a:pt x="2720435" y="188595"/>
                  </a:cubicBezTo>
                  <a:cubicBezTo>
                    <a:pt x="2701004" y="185738"/>
                    <a:pt x="2681097" y="184690"/>
                    <a:pt x="2676335" y="194120"/>
                  </a:cubicBezTo>
                  <a:cubicBezTo>
                    <a:pt x="2663762" y="194596"/>
                    <a:pt x="2652332" y="194120"/>
                    <a:pt x="2654523" y="184595"/>
                  </a:cubicBezTo>
                  <a:cubicBezTo>
                    <a:pt x="2659666" y="185166"/>
                    <a:pt x="2664428" y="190214"/>
                    <a:pt x="2667667" y="184785"/>
                  </a:cubicBezTo>
                  <a:cubicBezTo>
                    <a:pt x="2658428" y="175927"/>
                    <a:pt x="2644331" y="179356"/>
                    <a:pt x="2628138" y="181070"/>
                  </a:cubicBezTo>
                  <a:cubicBezTo>
                    <a:pt x="2632806" y="171831"/>
                    <a:pt x="2618423" y="175450"/>
                    <a:pt x="2610707" y="174593"/>
                  </a:cubicBezTo>
                  <a:cubicBezTo>
                    <a:pt x="2620423" y="168307"/>
                    <a:pt x="2608612" y="165830"/>
                    <a:pt x="2611088" y="156115"/>
                  </a:cubicBezTo>
                  <a:cubicBezTo>
                    <a:pt x="2602897" y="156400"/>
                    <a:pt x="2596325" y="157925"/>
                    <a:pt x="2593372" y="162020"/>
                  </a:cubicBezTo>
                  <a:cubicBezTo>
                    <a:pt x="2612136" y="161734"/>
                    <a:pt x="2593277" y="178022"/>
                    <a:pt x="2584323" y="177260"/>
                  </a:cubicBezTo>
                  <a:cubicBezTo>
                    <a:pt x="2578799" y="169926"/>
                    <a:pt x="2584990" y="171545"/>
                    <a:pt x="2580227" y="161734"/>
                  </a:cubicBezTo>
                  <a:cubicBezTo>
                    <a:pt x="2566226" y="158782"/>
                    <a:pt x="2570988" y="169640"/>
                    <a:pt x="2562511" y="170688"/>
                  </a:cubicBezTo>
                  <a:cubicBezTo>
                    <a:pt x="2562035" y="163068"/>
                    <a:pt x="2547652" y="169545"/>
                    <a:pt x="2544985" y="170402"/>
                  </a:cubicBezTo>
                  <a:cubicBezTo>
                    <a:pt x="2546128" y="166021"/>
                    <a:pt x="2552319" y="165354"/>
                    <a:pt x="2553938" y="161258"/>
                  </a:cubicBezTo>
                  <a:cubicBezTo>
                    <a:pt x="2538698" y="163544"/>
                    <a:pt x="2537174" y="156400"/>
                    <a:pt x="2523268" y="157734"/>
                  </a:cubicBezTo>
                  <a:cubicBezTo>
                    <a:pt x="2521458" y="162973"/>
                    <a:pt x="2529650" y="165735"/>
                    <a:pt x="2523077" y="166973"/>
                  </a:cubicBezTo>
                  <a:cubicBezTo>
                    <a:pt x="2511362" y="165449"/>
                    <a:pt x="2508409" y="164306"/>
                    <a:pt x="2496884" y="157353"/>
                  </a:cubicBezTo>
                  <a:cubicBezTo>
                    <a:pt x="2484406" y="164783"/>
                    <a:pt x="2516886" y="178689"/>
                    <a:pt x="2505075" y="185261"/>
                  </a:cubicBezTo>
                  <a:cubicBezTo>
                    <a:pt x="2491169" y="184499"/>
                    <a:pt x="2486787" y="168116"/>
                    <a:pt x="2470023" y="178594"/>
                  </a:cubicBezTo>
                  <a:cubicBezTo>
                    <a:pt x="2470118" y="174498"/>
                    <a:pt x="2470214" y="170307"/>
                    <a:pt x="2470309" y="166306"/>
                  </a:cubicBezTo>
                  <a:cubicBezTo>
                    <a:pt x="2450497" y="166973"/>
                    <a:pt x="2433066" y="165925"/>
                    <a:pt x="2444210" y="153543"/>
                  </a:cubicBezTo>
                  <a:cubicBezTo>
                    <a:pt x="2403729" y="159353"/>
                    <a:pt x="2368391" y="160496"/>
                    <a:pt x="2330101" y="145637"/>
                  </a:cubicBezTo>
                  <a:lnTo>
                    <a:pt x="2329720" y="161068"/>
                  </a:lnTo>
                  <a:cubicBezTo>
                    <a:pt x="2322195" y="159734"/>
                    <a:pt x="2318385" y="165449"/>
                    <a:pt x="2316575" y="160877"/>
                  </a:cubicBezTo>
                  <a:cubicBezTo>
                    <a:pt x="2328767" y="154591"/>
                    <a:pt x="2328958" y="143161"/>
                    <a:pt x="2308193" y="142208"/>
                  </a:cubicBezTo>
                  <a:cubicBezTo>
                    <a:pt x="2297335" y="146113"/>
                    <a:pt x="2315909" y="151638"/>
                    <a:pt x="2303526" y="154496"/>
                  </a:cubicBezTo>
                  <a:cubicBezTo>
                    <a:pt x="2273046" y="137636"/>
                    <a:pt x="2231041" y="152686"/>
                    <a:pt x="2185130" y="143446"/>
                  </a:cubicBezTo>
                  <a:cubicBezTo>
                    <a:pt x="2180749" y="149162"/>
                    <a:pt x="2198084" y="154019"/>
                    <a:pt x="2184845" y="155829"/>
                  </a:cubicBezTo>
                  <a:cubicBezTo>
                    <a:pt x="2174748" y="150495"/>
                    <a:pt x="2166366" y="144018"/>
                    <a:pt x="2149983" y="142970"/>
                  </a:cubicBezTo>
                  <a:cubicBezTo>
                    <a:pt x="2150459" y="150590"/>
                    <a:pt x="2147411" y="155734"/>
                    <a:pt x="2140839" y="158305"/>
                  </a:cubicBezTo>
                  <a:cubicBezTo>
                    <a:pt x="2131219" y="158687"/>
                    <a:pt x="2126933" y="155543"/>
                    <a:pt x="2127885" y="148876"/>
                  </a:cubicBezTo>
                  <a:cubicBezTo>
                    <a:pt x="2135410" y="149162"/>
                    <a:pt x="2139220" y="146685"/>
                    <a:pt x="2141220" y="142875"/>
                  </a:cubicBezTo>
                  <a:cubicBezTo>
                    <a:pt x="2137791" y="142113"/>
                    <a:pt x="2136172" y="140208"/>
                    <a:pt x="2137029" y="136684"/>
                  </a:cubicBezTo>
                  <a:cubicBezTo>
                    <a:pt x="2125028" y="139922"/>
                    <a:pt x="2103215" y="141922"/>
                    <a:pt x="2106454" y="126968"/>
                  </a:cubicBezTo>
                  <a:cubicBezTo>
                    <a:pt x="2082165" y="123444"/>
                    <a:pt x="2097405" y="131635"/>
                    <a:pt x="2088928" y="135922"/>
                  </a:cubicBezTo>
                  <a:cubicBezTo>
                    <a:pt x="2075879" y="121253"/>
                    <a:pt x="2056543" y="127445"/>
                    <a:pt x="2032159" y="130683"/>
                  </a:cubicBezTo>
                  <a:cubicBezTo>
                    <a:pt x="2031302" y="135255"/>
                    <a:pt x="2033207" y="142113"/>
                    <a:pt x="2027587" y="142875"/>
                  </a:cubicBezTo>
                  <a:cubicBezTo>
                    <a:pt x="2024444" y="133731"/>
                    <a:pt x="2017205" y="146495"/>
                    <a:pt x="2007203" y="142113"/>
                  </a:cubicBezTo>
                  <a:cubicBezTo>
                    <a:pt x="1999774" y="127825"/>
                    <a:pt x="2011680" y="130588"/>
                    <a:pt x="2027873" y="133636"/>
                  </a:cubicBezTo>
                  <a:cubicBezTo>
                    <a:pt x="2021967" y="117348"/>
                    <a:pt x="1998155" y="129540"/>
                    <a:pt x="1987106" y="135255"/>
                  </a:cubicBezTo>
                  <a:cubicBezTo>
                    <a:pt x="1960055" y="131445"/>
                    <a:pt x="1934909" y="111824"/>
                    <a:pt x="1908524" y="124777"/>
                  </a:cubicBezTo>
                  <a:cubicBezTo>
                    <a:pt x="1911763" y="125254"/>
                    <a:pt x="1920526" y="135636"/>
                    <a:pt x="1912144" y="134207"/>
                  </a:cubicBezTo>
                  <a:cubicBezTo>
                    <a:pt x="1898428" y="122682"/>
                    <a:pt x="1865852" y="112014"/>
                    <a:pt x="1845850" y="120872"/>
                  </a:cubicBezTo>
                  <a:cubicBezTo>
                    <a:pt x="1830419" y="108966"/>
                    <a:pt x="1806607" y="111157"/>
                    <a:pt x="1782794" y="116396"/>
                  </a:cubicBezTo>
                  <a:cubicBezTo>
                    <a:pt x="1782985" y="113347"/>
                    <a:pt x="1783271" y="110204"/>
                    <a:pt x="1783461" y="107156"/>
                  </a:cubicBezTo>
                  <a:cubicBezTo>
                    <a:pt x="1766888" y="106585"/>
                    <a:pt x="1760601" y="107823"/>
                    <a:pt x="1744790" y="113538"/>
                  </a:cubicBezTo>
                  <a:cubicBezTo>
                    <a:pt x="1732788" y="102775"/>
                    <a:pt x="1718882" y="106775"/>
                    <a:pt x="1702594" y="106966"/>
                  </a:cubicBezTo>
                  <a:lnTo>
                    <a:pt x="1703642" y="94678"/>
                  </a:lnTo>
                  <a:cubicBezTo>
                    <a:pt x="1682020" y="92011"/>
                    <a:pt x="1661160" y="91440"/>
                    <a:pt x="1640777" y="90869"/>
                  </a:cubicBezTo>
                  <a:cubicBezTo>
                    <a:pt x="1620107" y="90106"/>
                    <a:pt x="1599914" y="89535"/>
                    <a:pt x="1579721" y="86868"/>
                  </a:cubicBezTo>
                  <a:cubicBezTo>
                    <a:pt x="1557719" y="84011"/>
                    <a:pt x="1541431" y="69151"/>
                    <a:pt x="1525334" y="66389"/>
                  </a:cubicBezTo>
                  <a:cubicBezTo>
                    <a:pt x="1522476" y="65913"/>
                    <a:pt x="1500950" y="80391"/>
                    <a:pt x="1499045" y="66961"/>
                  </a:cubicBezTo>
                  <a:cubicBezTo>
                    <a:pt x="1494377" y="72295"/>
                    <a:pt x="1511046" y="78486"/>
                    <a:pt x="1497902" y="79248"/>
                  </a:cubicBezTo>
                  <a:cubicBezTo>
                    <a:pt x="1452182" y="71056"/>
                    <a:pt x="1431322" y="66199"/>
                    <a:pt x="1385888" y="59055"/>
                  </a:cubicBezTo>
                  <a:cubicBezTo>
                    <a:pt x="1384649" y="63532"/>
                    <a:pt x="1386364" y="70580"/>
                    <a:pt x="1380363" y="70961"/>
                  </a:cubicBezTo>
                  <a:cubicBezTo>
                    <a:pt x="1379411" y="66675"/>
                    <a:pt x="1374743" y="64484"/>
                    <a:pt x="1377220" y="58293"/>
                  </a:cubicBezTo>
                  <a:cubicBezTo>
                    <a:pt x="1335310" y="49435"/>
                    <a:pt x="1309497" y="61246"/>
                    <a:pt x="1285208" y="49244"/>
                  </a:cubicBezTo>
                  <a:cubicBezTo>
                    <a:pt x="1272445" y="52673"/>
                    <a:pt x="1291685" y="62579"/>
                    <a:pt x="1279303" y="64198"/>
                  </a:cubicBezTo>
                  <a:cubicBezTo>
                    <a:pt x="1271207" y="57626"/>
                    <a:pt x="1279017" y="52864"/>
                    <a:pt x="1281113" y="45815"/>
                  </a:cubicBezTo>
                  <a:cubicBezTo>
                    <a:pt x="1261586" y="38195"/>
                    <a:pt x="1272350" y="56102"/>
                    <a:pt x="1262253" y="56388"/>
                  </a:cubicBezTo>
                  <a:cubicBezTo>
                    <a:pt x="1256348" y="55817"/>
                    <a:pt x="1250442" y="55245"/>
                    <a:pt x="1244537" y="54673"/>
                  </a:cubicBezTo>
                  <a:cubicBezTo>
                    <a:pt x="1254157" y="36767"/>
                    <a:pt x="1203674" y="38481"/>
                    <a:pt x="1218343" y="49054"/>
                  </a:cubicBezTo>
                  <a:cubicBezTo>
                    <a:pt x="1220248" y="41910"/>
                    <a:pt x="1238155" y="49054"/>
                    <a:pt x="1235678" y="53816"/>
                  </a:cubicBezTo>
                  <a:cubicBezTo>
                    <a:pt x="1226820" y="55721"/>
                    <a:pt x="1188434" y="52959"/>
                    <a:pt x="1210056" y="42005"/>
                  </a:cubicBezTo>
                  <a:cubicBezTo>
                    <a:pt x="1191959" y="49530"/>
                    <a:pt x="1174814" y="48673"/>
                    <a:pt x="1161669" y="34195"/>
                  </a:cubicBezTo>
                  <a:cubicBezTo>
                    <a:pt x="1151668" y="39910"/>
                    <a:pt x="1169861" y="56007"/>
                    <a:pt x="1142048" y="50959"/>
                  </a:cubicBezTo>
                  <a:cubicBezTo>
                    <a:pt x="1146524" y="42672"/>
                    <a:pt x="1136523" y="42481"/>
                    <a:pt x="1139000" y="35242"/>
                  </a:cubicBezTo>
                  <a:cubicBezTo>
                    <a:pt x="1115282" y="30671"/>
                    <a:pt x="1110901" y="37624"/>
                    <a:pt x="1090327" y="24575"/>
                  </a:cubicBezTo>
                  <a:cubicBezTo>
                    <a:pt x="1083183" y="31623"/>
                    <a:pt x="1078421" y="35623"/>
                    <a:pt x="1083945" y="45625"/>
                  </a:cubicBezTo>
                  <a:cubicBezTo>
                    <a:pt x="1076516" y="44958"/>
                    <a:pt x="1068991" y="44291"/>
                    <a:pt x="1061561" y="43529"/>
                  </a:cubicBezTo>
                  <a:cubicBezTo>
                    <a:pt x="1060514" y="25622"/>
                    <a:pt x="1034796" y="21526"/>
                    <a:pt x="1004697" y="20002"/>
                  </a:cubicBezTo>
                  <a:cubicBezTo>
                    <a:pt x="1003554" y="25717"/>
                    <a:pt x="1000792" y="30004"/>
                    <a:pt x="994600" y="31528"/>
                  </a:cubicBezTo>
                  <a:cubicBezTo>
                    <a:pt x="994410" y="32575"/>
                    <a:pt x="950309" y="11049"/>
                    <a:pt x="973074" y="17335"/>
                  </a:cubicBezTo>
                  <a:cubicBezTo>
                    <a:pt x="954786" y="12287"/>
                    <a:pt x="930593" y="9525"/>
                    <a:pt x="909733" y="9620"/>
                  </a:cubicBezTo>
                  <a:cubicBezTo>
                    <a:pt x="888873" y="9811"/>
                    <a:pt x="871633" y="12573"/>
                    <a:pt x="867632" y="18288"/>
                  </a:cubicBezTo>
                  <a:cubicBezTo>
                    <a:pt x="861251" y="-95"/>
                    <a:pt x="835628" y="10763"/>
                    <a:pt x="813626" y="2000"/>
                  </a:cubicBezTo>
                  <a:cubicBezTo>
                    <a:pt x="808768" y="5715"/>
                    <a:pt x="805434" y="10763"/>
                    <a:pt x="799052" y="13240"/>
                  </a:cubicBezTo>
                  <a:cubicBezTo>
                    <a:pt x="798576" y="9620"/>
                    <a:pt x="800481" y="4572"/>
                    <a:pt x="795052" y="3715"/>
                  </a:cubicBezTo>
                  <a:cubicBezTo>
                    <a:pt x="792194" y="18955"/>
                    <a:pt x="780764" y="1715"/>
                    <a:pt x="772001" y="2286"/>
                  </a:cubicBezTo>
                  <a:cubicBezTo>
                    <a:pt x="756476" y="7429"/>
                    <a:pt x="772478" y="17812"/>
                    <a:pt x="756952" y="19907"/>
                  </a:cubicBezTo>
                  <a:cubicBezTo>
                    <a:pt x="747617" y="16478"/>
                    <a:pt x="753999" y="3810"/>
                    <a:pt x="739426" y="3429"/>
                  </a:cubicBezTo>
                  <a:cubicBezTo>
                    <a:pt x="734663" y="8858"/>
                    <a:pt x="752666" y="14573"/>
                    <a:pt x="738664" y="15716"/>
                  </a:cubicBezTo>
                  <a:cubicBezTo>
                    <a:pt x="735616" y="15526"/>
                    <a:pt x="732473" y="15335"/>
                    <a:pt x="729425" y="15145"/>
                  </a:cubicBezTo>
                  <a:cubicBezTo>
                    <a:pt x="728377" y="7906"/>
                    <a:pt x="730853" y="3334"/>
                    <a:pt x="734949" y="0"/>
                  </a:cubicBezTo>
                  <a:cubicBezTo>
                    <a:pt x="697706" y="4477"/>
                    <a:pt x="675418" y="5334"/>
                    <a:pt x="646271" y="4381"/>
                  </a:cubicBezTo>
                  <a:cubicBezTo>
                    <a:pt x="638461" y="15050"/>
                    <a:pt x="662083" y="6858"/>
                    <a:pt x="659892" y="14192"/>
                  </a:cubicBezTo>
                  <a:cubicBezTo>
                    <a:pt x="623888" y="8858"/>
                    <a:pt x="587502" y="5810"/>
                    <a:pt x="554927" y="6286"/>
                  </a:cubicBezTo>
                  <a:cubicBezTo>
                    <a:pt x="522351" y="6572"/>
                    <a:pt x="492919" y="11621"/>
                    <a:pt x="471773" y="20383"/>
                  </a:cubicBezTo>
                  <a:cubicBezTo>
                    <a:pt x="452723" y="16954"/>
                    <a:pt x="434054" y="13525"/>
                    <a:pt x="415195" y="10192"/>
                  </a:cubicBezTo>
                  <a:cubicBezTo>
                    <a:pt x="411194" y="39052"/>
                    <a:pt x="328708" y="18574"/>
                    <a:pt x="310420" y="38481"/>
                  </a:cubicBezTo>
                  <a:cubicBezTo>
                    <a:pt x="326708" y="43625"/>
                    <a:pt x="346424" y="32861"/>
                    <a:pt x="362807" y="41148"/>
                  </a:cubicBezTo>
                  <a:cubicBezTo>
                    <a:pt x="344805" y="44958"/>
                    <a:pt x="337376" y="46292"/>
                    <a:pt x="343948" y="59817"/>
                  </a:cubicBezTo>
                  <a:cubicBezTo>
                    <a:pt x="326708" y="48577"/>
                    <a:pt x="328327" y="80677"/>
                    <a:pt x="306134" y="66294"/>
                  </a:cubicBezTo>
                  <a:cubicBezTo>
                    <a:pt x="304324" y="71628"/>
                    <a:pt x="313277" y="74200"/>
                    <a:pt x="306229" y="75533"/>
                  </a:cubicBezTo>
                  <a:cubicBezTo>
                    <a:pt x="294513" y="76105"/>
                    <a:pt x="286607" y="74104"/>
                    <a:pt x="282512" y="69532"/>
                  </a:cubicBezTo>
                  <a:cubicBezTo>
                    <a:pt x="302419" y="69913"/>
                    <a:pt x="282321" y="64770"/>
                    <a:pt x="282321" y="60293"/>
                  </a:cubicBezTo>
                  <a:cubicBezTo>
                    <a:pt x="287750" y="57626"/>
                    <a:pt x="294989" y="56102"/>
                    <a:pt x="305943" y="57055"/>
                  </a:cubicBezTo>
                  <a:cubicBezTo>
                    <a:pt x="306419" y="49435"/>
                    <a:pt x="306419" y="42196"/>
                    <a:pt x="300895" y="38576"/>
                  </a:cubicBezTo>
                  <a:cubicBezTo>
                    <a:pt x="279749" y="37148"/>
                    <a:pt x="266129" y="41338"/>
                    <a:pt x="253175" y="45815"/>
                  </a:cubicBezTo>
                  <a:lnTo>
                    <a:pt x="253555" y="61246"/>
                  </a:lnTo>
                  <a:cubicBezTo>
                    <a:pt x="225647" y="59722"/>
                    <a:pt x="228028" y="76200"/>
                    <a:pt x="206312" y="78391"/>
                  </a:cubicBezTo>
                  <a:cubicBezTo>
                    <a:pt x="210884" y="93154"/>
                    <a:pt x="201168" y="99346"/>
                    <a:pt x="183452" y="100870"/>
                  </a:cubicBezTo>
                  <a:cubicBezTo>
                    <a:pt x="176498" y="117538"/>
                    <a:pt x="190310" y="125254"/>
                    <a:pt x="166021" y="132397"/>
                  </a:cubicBezTo>
                  <a:cubicBezTo>
                    <a:pt x="178975" y="132779"/>
                    <a:pt x="172688" y="143637"/>
                    <a:pt x="185452" y="144018"/>
                  </a:cubicBezTo>
                  <a:cubicBezTo>
                    <a:pt x="185452" y="133159"/>
                    <a:pt x="201263" y="150019"/>
                    <a:pt x="199358" y="140399"/>
                  </a:cubicBezTo>
                  <a:cubicBezTo>
                    <a:pt x="194215" y="139827"/>
                    <a:pt x="187833" y="135731"/>
                    <a:pt x="194405" y="134398"/>
                  </a:cubicBezTo>
                  <a:cubicBezTo>
                    <a:pt x="197929" y="140399"/>
                    <a:pt x="220599" y="132683"/>
                    <a:pt x="222790" y="139541"/>
                  </a:cubicBezTo>
                  <a:cubicBezTo>
                    <a:pt x="205264" y="145733"/>
                    <a:pt x="198882" y="154876"/>
                    <a:pt x="193262" y="164021"/>
                  </a:cubicBezTo>
                  <a:cubicBezTo>
                    <a:pt x="191834" y="166306"/>
                    <a:pt x="190500" y="168497"/>
                    <a:pt x="189071" y="170783"/>
                  </a:cubicBezTo>
                  <a:cubicBezTo>
                    <a:pt x="187643" y="172974"/>
                    <a:pt x="186119" y="175165"/>
                    <a:pt x="183547" y="177260"/>
                  </a:cubicBezTo>
                  <a:cubicBezTo>
                    <a:pt x="178784" y="181451"/>
                    <a:pt x="172593" y="185261"/>
                    <a:pt x="163544" y="188309"/>
                  </a:cubicBezTo>
                  <a:cubicBezTo>
                    <a:pt x="160401" y="189643"/>
                    <a:pt x="156210" y="190976"/>
                    <a:pt x="151352" y="192119"/>
                  </a:cubicBezTo>
                  <a:cubicBezTo>
                    <a:pt x="149543" y="190119"/>
                    <a:pt x="145923" y="189357"/>
                    <a:pt x="141827" y="188881"/>
                  </a:cubicBezTo>
                  <a:cubicBezTo>
                    <a:pt x="135922" y="188214"/>
                    <a:pt x="128969" y="188119"/>
                    <a:pt x="124968" y="186214"/>
                  </a:cubicBezTo>
                  <a:cubicBezTo>
                    <a:pt x="120396" y="180594"/>
                    <a:pt x="129826" y="166021"/>
                    <a:pt x="116681" y="165640"/>
                  </a:cubicBezTo>
                  <a:cubicBezTo>
                    <a:pt x="116586" y="165545"/>
                    <a:pt x="116491" y="165545"/>
                    <a:pt x="116300" y="165545"/>
                  </a:cubicBezTo>
                  <a:cubicBezTo>
                    <a:pt x="114776" y="171926"/>
                    <a:pt x="113348" y="178499"/>
                    <a:pt x="111157" y="184785"/>
                  </a:cubicBezTo>
                  <a:cubicBezTo>
                    <a:pt x="110109" y="181451"/>
                    <a:pt x="106204" y="181737"/>
                    <a:pt x="102203" y="182309"/>
                  </a:cubicBezTo>
                  <a:cubicBezTo>
                    <a:pt x="98107" y="182785"/>
                    <a:pt x="92869" y="183356"/>
                    <a:pt x="91535" y="180404"/>
                  </a:cubicBezTo>
                  <a:cubicBezTo>
                    <a:pt x="92583" y="189738"/>
                    <a:pt x="79629" y="189071"/>
                    <a:pt x="68009" y="191357"/>
                  </a:cubicBezTo>
                  <a:cubicBezTo>
                    <a:pt x="74771" y="198406"/>
                    <a:pt x="69342" y="201835"/>
                    <a:pt x="62294" y="205550"/>
                  </a:cubicBezTo>
                  <a:cubicBezTo>
                    <a:pt x="54959" y="209264"/>
                    <a:pt x="44958" y="213265"/>
                    <a:pt x="45625" y="220885"/>
                  </a:cubicBezTo>
                  <a:cubicBezTo>
                    <a:pt x="50387" y="220123"/>
                    <a:pt x="54864" y="219646"/>
                    <a:pt x="58960" y="219456"/>
                  </a:cubicBezTo>
                  <a:cubicBezTo>
                    <a:pt x="63056" y="219266"/>
                    <a:pt x="66104" y="219361"/>
                    <a:pt x="69152" y="219742"/>
                  </a:cubicBezTo>
                  <a:cubicBezTo>
                    <a:pt x="75438" y="220409"/>
                    <a:pt x="79820" y="222028"/>
                    <a:pt x="83249" y="224409"/>
                  </a:cubicBezTo>
                  <a:cubicBezTo>
                    <a:pt x="85820" y="219742"/>
                    <a:pt x="88011" y="214789"/>
                    <a:pt x="90678" y="210312"/>
                  </a:cubicBezTo>
                  <a:cubicBezTo>
                    <a:pt x="93059" y="205740"/>
                    <a:pt x="95917" y="201549"/>
                    <a:pt x="100013" y="198406"/>
                  </a:cubicBezTo>
                  <a:cubicBezTo>
                    <a:pt x="104394" y="198215"/>
                    <a:pt x="104775" y="201930"/>
                    <a:pt x="109823" y="200501"/>
                  </a:cubicBezTo>
                  <a:cubicBezTo>
                    <a:pt x="110490" y="195072"/>
                    <a:pt x="104489" y="193167"/>
                    <a:pt x="108871" y="191357"/>
                  </a:cubicBezTo>
                  <a:cubicBezTo>
                    <a:pt x="115348" y="201073"/>
                    <a:pt x="121063" y="200216"/>
                    <a:pt x="111919" y="191071"/>
                  </a:cubicBezTo>
                  <a:cubicBezTo>
                    <a:pt x="115538" y="190976"/>
                    <a:pt x="118205" y="191357"/>
                    <a:pt x="120491" y="192119"/>
                  </a:cubicBezTo>
                  <a:cubicBezTo>
                    <a:pt x="133255" y="192976"/>
                    <a:pt x="138875" y="196215"/>
                    <a:pt x="143161" y="200501"/>
                  </a:cubicBezTo>
                  <a:cubicBezTo>
                    <a:pt x="148971" y="206121"/>
                    <a:pt x="152400" y="213265"/>
                    <a:pt x="165830" y="218599"/>
                  </a:cubicBezTo>
                  <a:cubicBezTo>
                    <a:pt x="165830" y="218599"/>
                    <a:pt x="165926" y="218694"/>
                    <a:pt x="166021" y="218694"/>
                  </a:cubicBezTo>
                  <a:lnTo>
                    <a:pt x="165830" y="218694"/>
                  </a:lnTo>
                  <a:cubicBezTo>
                    <a:pt x="159829" y="217742"/>
                    <a:pt x="152305" y="217456"/>
                    <a:pt x="145066" y="218789"/>
                  </a:cubicBezTo>
                  <a:cubicBezTo>
                    <a:pt x="137541" y="219932"/>
                    <a:pt x="130207" y="222028"/>
                    <a:pt x="124873" y="224314"/>
                  </a:cubicBezTo>
                  <a:cubicBezTo>
                    <a:pt x="121253" y="227171"/>
                    <a:pt x="119634" y="231458"/>
                    <a:pt x="123063" y="236220"/>
                  </a:cubicBezTo>
                  <a:cubicBezTo>
                    <a:pt x="118015" y="233743"/>
                    <a:pt x="110300" y="234601"/>
                    <a:pt x="102299" y="236887"/>
                  </a:cubicBezTo>
                  <a:cubicBezTo>
                    <a:pt x="98107" y="238030"/>
                    <a:pt x="94393" y="239554"/>
                    <a:pt x="90392" y="241173"/>
                  </a:cubicBezTo>
                  <a:cubicBezTo>
                    <a:pt x="86487" y="242792"/>
                    <a:pt x="83058" y="244602"/>
                    <a:pt x="80677" y="246221"/>
                  </a:cubicBezTo>
                  <a:cubicBezTo>
                    <a:pt x="71819" y="245935"/>
                    <a:pt x="71438" y="238506"/>
                    <a:pt x="62198" y="238220"/>
                  </a:cubicBezTo>
                  <a:cubicBezTo>
                    <a:pt x="56197" y="240792"/>
                    <a:pt x="50959" y="243745"/>
                    <a:pt x="46292" y="246983"/>
                  </a:cubicBezTo>
                  <a:cubicBezTo>
                    <a:pt x="41148" y="250317"/>
                    <a:pt x="36481" y="253841"/>
                    <a:pt x="31909" y="257366"/>
                  </a:cubicBezTo>
                  <a:cubicBezTo>
                    <a:pt x="22384" y="264700"/>
                    <a:pt x="13335" y="272034"/>
                    <a:pt x="0" y="279083"/>
                  </a:cubicBezTo>
                  <a:cubicBezTo>
                    <a:pt x="6953" y="290703"/>
                    <a:pt x="2572" y="289465"/>
                    <a:pt x="4001" y="303467"/>
                  </a:cubicBezTo>
                  <a:cubicBezTo>
                    <a:pt x="15811" y="302514"/>
                    <a:pt x="22098" y="305657"/>
                    <a:pt x="28194" y="308896"/>
                  </a:cubicBezTo>
                  <a:cubicBezTo>
                    <a:pt x="34385" y="312039"/>
                    <a:pt x="39624" y="315849"/>
                    <a:pt x="48673" y="316706"/>
                  </a:cubicBezTo>
                  <a:cubicBezTo>
                    <a:pt x="52769" y="314230"/>
                    <a:pt x="61913" y="310896"/>
                    <a:pt x="70485" y="308705"/>
                  </a:cubicBezTo>
                  <a:cubicBezTo>
                    <a:pt x="78962" y="306610"/>
                    <a:pt x="86868" y="305562"/>
                    <a:pt x="89249" y="307467"/>
                  </a:cubicBezTo>
                  <a:cubicBezTo>
                    <a:pt x="78772" y="337471"/>
                    <a:pt x="50102" y="362236"/>
                    <a:pt x="50578" y="390811"/>
                  </a:cubicBezTo>
                  <a:cubicBezTo>
                    <a:pt x="64484" y="393859"/>
                    <a:pt x="74390" y="387572"/>
                    <a:pt x="90297" y="384715"/>
                  </a:cubicBezTo>
                  <a:cubicBezTo>
                    <a:pt x="104203" y="398240"/>
                    <a:pt x="95155" y="410623"/>
                    <a:pt x="93250" y="427768"/>
                  </a:cubicBezTo>
                  <a:cubicBezTo>
                    <a:pt x="88297" y="426053"/>
                    <a:pt x="75533" y="414433"/>
                    <a:pt x="70676" y="423481"/>
                  </a:cubicBezTo>
                  <a:close/>
                  <a:moveTo>
                    <a:pt x="2804160" y="181166"/>
                  </a:moveTo>
                  <a:cubicBezTo>
                    <a:pt x="2803398" y="187928"/>
                    <a:pt x="2793016" y="187642"/>
                    <a:pt x="2782062" y="186976"/>
                  </a:cubicBezTo>
                  <a:cubicBezTo>
                    <a:pt x="2781681" y="174593"/>
                    <a:pt x="2793492" y="178975"/>
                    <a:pt x="2804160" y="181166"/>
                  </a:cubicBezTo>
                  <a:close/>
                  <a:moveTo>
                    <a:pt x="3373565" y="303752"/>
                  </a:moveTo>
                  <a:cubicBezTo>
                    <a:pt x="3380327" y="313277"/>
                    <a:pt x="3346609" y="308610"/>
                    <a:pt x="3364516" y="315944"/>
                  </a:cubicBezTo>
                  <a:cubicBezTo>
                    <a:pt x="3363754" y="319564"/>
                    <a:pt x="3356419" y="318421"/>
                    <a:pt x="3351276" y="318802"/>
                  </a:cubicBezTo>
                  <a:cubicBezTo>
                    <a:pt x="3352133" y="316230"/>
                    <a:pt x="3349657" y="315849"/>
                    <a:pt x="3346990" y="315659"/>
                  </a:cubicBezTo>
                  <a:cubicBezTo>
                    <a:pt x="3351752" y="308800"/>
                    <a:pt x="3360515" y="304705"/>
                    <a:pt x="3373565" y="303752"/>
                  </a:cubicBezTo>
                  <a:close/>
                  <a:moveTo>
                    <a:pt x="3337656" y="349472"/>
                  </a:moveTo>
                  <a:cubicBezTo>
                    <a:pt x="3341561" y="341757"/>
                    <a:pt x="3358801" y="327565"/>
                    <a:pt x="3355658" y="325088"/>
                  </a:cubicBezTo>
                  <a:cubicBezTo>
                    <a:pt x="3362420" y="314992"/>
                    <a:pt x="3367945" y="330517"/>
                    <a:pt x="3373184" y="331470"/>
                  </a:cubicBezTo>
                  <a:cubicBezTo>
                    <a:pt x="3359087" y="335947"/>
                    <a:pt x="3356134" y="348425"/>
                    <a:pt x="3337656" y="349472"/>
                  </a:cubicBezTo>
                  <a:close/>
                  <a:moveTo>
                    <a:pt x="3785711" y="387001"/>
                  </a:moveTo>
                  <a:cubicBezTo>
                    <a:pt x="3796951" y="390716"/>
                    <a:pt x="3746564" y="388144"/>
                    <a:pt x="3781235" y="393097"/>
                  </a:cubicBezTo>
                  <a:cubicBezTo>
                    <a:pt x="3779806" y="397288"/>
                    <a:pt x="3770186" y="395478"/>
                    <a:pt x="3763613" y="395954"/>
                  </a:cubicBezTo>
                  <a:cubicBezTo>
                    <a:pt x="3771519" y="385381"/>
                    <a:pt x="3755803" y="375761"/>
                    <a:pt x="3777044" y="377666"/>
                  </a:cubicBezTo>
                  <a:cubicBezTo>
                    <a:pt x="3774186" y="373475"/>
                    <a:pt x="3767709" y="371761"/>
                    <a:pt x="3759518" y="371189"/>
                  </a:cubicBezTo>
                  <a:cubicBezTo>
                    <a:pt x="3771519" y="363569"/>
                    <a:pt x="3786188" y="379571"/>
                    <a:pt x="3777234" y="359092"/>
                  </a:cubicBezTo>
                  <a:cubicBezTo>
                    <a:pt x="3781616" y="359188"/>
                    <a:pt x="3786092" y="359188"/>
                    <a:pt x="3790379" y="359283"/>
                  </a:cubicBezTo>
                  <a:cubicBezTo>
                    <a:pt x="3797141" y="372142"/>
                    <a:pt x="3761327" y="381476"/>
                    <a:pt x="3785711" y="387001"/>
                  </a:cubicBezTo>
                  <a:close/>
                  <a:moveTo>
                    <a:pt x="3882962" y="681514"/>
                  </a:moveTo>
                  <a:cubicBezTo>
                    <a:pt x="3881819" y="673418"/>
                    <a:pt x="3884771" y="668274"/>
                    <a:pt x="3896392" y="669417"/>
                  </a:cubicBezTo>
                  <a:cubicBezTo>
                    <a:pt x="3897440" y="677418"/>
                    <a:pt x="3894487" y="682562"/>
                    <a:pt x="3882962" y="681514"/>
                  </a:cubicBezTo>
                  <a:close/>
                  <a:moveTo>
                    <a:pt x="58769" y="520351"/>
                  </a:moveTo>
                  <a:cubicBezTo>
                    <a:pt x="63913" y="514541"/>
                    <a:pt x="79820" y="506635"/>
                    <a:pt x="89916" y="511683"/>
                  </a:cubicBezTo>
                  <a:cubicBezTo>
                    <a:pt x="83058" y="517493"/>
                    <a:pt x="69152" y="522446"/>
                    <a:pt x="58769" y="520351"/>
                  </a:cubicBezTo>
                  <a:close/>
                  <a:moveTo>
                    <a:pt x="118301" y="655034"/>
                  </a:moveTo>
                  <a:cubicBezTo>
                    <a:pt x="120682" y="656558"/>
                    <a:pt x="124397" y="656654"/>
                    <a:pt x="129445" y="656082"/>
                  </a:cubicBezTo>
                  <a:cubicBezTo>
                    <a:pt x="134493" y="655510"/>
                    <a:pt x="139637" y="654368"/>
                    <a:pt x="146114" y="652748"/>
                  </a:cubicBezTo>
                  <a:cubicBezTo>
                    <a:pt x="152591" y="651224"/>
                    <a:pt x="158972" y="649605"/>
                    <a:pt x="165449" y="648462"/>
                  </a:cubicBezTo>
                  <a:cubicBezTo>
                    <a:pt x="172117" y="647129"/>
                    <a:pt x="178403" y="646367"/>
                    <a:pt x="183642" y="646652"/>
                  </a:cubicBezTo>
                  <a:cubicBezTo>
                    <a:pt x="184309" y="646938"/>
                    <a:pt x="184976" y="647414"/>
                    <a:pt x="185547" y="648176"/>
                  </a:cubicBezTo>
                  <a:cubicBezTo>
                    <a:pt x="185071" y="648272"/>
                    <a:pt x="184499" y="648462"/>
                    <a:pt x="183928" y="648748"/>
                  </a:cubicBezTo>
                  <a:cubicBezTo>
                    <a:pt x="168212" y="652177"/>
                    <a:pt x="144971" y="658654"/>
                    <a:pt x="128492" y="660273"/>
                  </a:cubicBezTo>
                  <a:cubicBezTo>
                    <a:pt x="119729" y="661226"/>
                    <a:pt x="113443" y="661035"/>
                    <a:pt x="107823" y="659130"/>
                  </a:cubicBezTo>
                  <a:cubicBezTo>
                    <a:pt x="102775" y="657225"/>
                    <a:pt x="99917" y="653415"/>
                    <a:pt x="99060" y="647129"/>
                  </a:cubicBezTo>
                  <a:cubicBezTo>
                    <a:pt x="114205" y="644652"/>
                    <a:pt x="125825" y="640271"/>
                    <a:pt x="144399" y="643700"/>
                  </a:cubicBezTo>
                  <a:cubicBezTo>
                    <a:pt x="140208" y="647891"/>
                    <a:pt x="134969" y="649986"/>
                    <a:pt x="129730" y="651510"/>
                  </a:cubicBezTo>
                  <a:cubicBezTo>
                    <a:pt x="127159" y="652177"/>
                    <a:pt x="124682" y="652843"/>
                    <a:pt x="122587" y="653415"/>
                  </a:cubicBezTo>
                  <a:cubicBezTo>
                    <a:pt x="120777" y="653796"/>
                    <a:pt x="119253" y="654368"/>
                    <a:pt x="118301" y="655034"/>
                  </a:cubicBezTo>
                  <a:close/>
                  <a:moveTo>
                    <a:pt x="92583" y="551688"/>
                  </a:moveTo>
                  <a:cubicBezTo>
                    <a:pt x="96012" y="537496"/>
                    <a:pt x="118015" y="557689"/>
                    <a:pt x="129921" y="542734"/>
                  </a:cubicBezTo>
                  <a:cubicBezTo>
                    <a:pt x="127064" y="552450"/>
                    <a:pt x="136017" y="553498"/>
                    <a:pt x="136779" y="560642"/>
                  </a:cubicBezTo>
                  <a:cubicBezTo>
                    <a:pt x="130683" y="557879"/>
                    <a:pt x="124111" y="555593"/>
                    <a:pt x="116300" y="554260"/>
                  </a:cubicBezTo>
                  <a:cubicBezTo>
                    <a:pt x="109252" y="552831"/>
                    <a:pt x="100489" y="551974"/>
                    <a:pt x="92583" y="551688"/>
                  </a:cubicBezTo>
                  <a:close/>
                  <a:moveTo>
                    <a:pt x="79915" y="367189"/>
                  </a:moveTo>
                  <a:cubicBezTo>
                    <a:pt x="84201" y="366998"/>
                    <a:pt x="83629" y="370713"/>
                    <a:pt x="84773" y="372999"/>
                  </a:cubicBezTo>
                  <a:cubicBezTo>
                    <a:pt x="95726" y="372713"/>
                    <a:pt x="98012" y="367379"/>
                    <a:pt x="101441" y="362521"/>
                  </a:cubicBezTo>
                  <a:cubicBezTo>
                    <a:pt x="115157" y="367379"/>
                    <a:pt x="92297" y="374237"/>
                    <a:pt x="89535" y="378809"/>
                  </a:cubicBezTo>
                  <a:cubicBezTo>
                    <a:pt x="81820" y="378619"/>
                    <a:pt x="79153" y="374237"/>
                    <a:pt x="79915" y="367189"/>
                  </a:cubicBezTo>
                  <a:close/>
                  <a:moveTo>
                    <a:pt x="114300" y="534734"/>
                  </a:moveTo>
                  <a:cubicBezTo>
                    <a:pt x="115824" y="528638"/>
                    <a:pt x="133255" y="530733"/>
                    <a:pt x="128111" y="521208"/>
                  </a:cubicBezTo>
                  <a:cubicBezTo>
                    <a:pt x="137922" y="521589"/>
                    <a:pt x="133255" y="532733"/>
                    <a:pt x="149638" y="528352"/>
                  </a:cubicBezTo>
                  <a:cubicBezTo>
                    <a:pt x="165926" y="530352"/>
                    <a:pt x="112967" y="535400"/>
                    <a:pt x="145447" y="538067"/>
                  </a:cubicBezTo>
                  <a:cubicBezTo>
                    <a:pt x="141732" y="542830"/>
                    <a:pt x="136398" y="541687"/>
                    <a:pt x="130969" y="539496"/>
                  </a:cubicBezTo>
                  <a:cubicBezTo>
                    <a:pt x="125635" y="537305"/>
                    <a:pt x="119825" y="534067"/>
                    <a:pt x="114300" y="534734"/>
                  </a:cubicBezTo>
                  <a:close/>
                  <a:moveTo>
                    <a:pt x="190405" y="684847"/>
                  </a:moveTo>
                  <a:cubicBezTo>
                    <a:pt x="191548" y="682657"/>
                    <a:pt x="192691" y="680466"/>
                    <a:pt x="193929" y="678371"/>
                  </a:cubicBezTo>
                  <a:cubicBezTo>
                    <a:pt x="195358" y="675799"/>
                    <a:pt x="197168" y="673989"/>
                    <a:pt x="199263" y="672465"/>
                  </a:cubicBezTo>
                  <a:cubicBezTo>
                    <a:pt x="199930" y="672084"/>
                    <a:pt x="200787" y="671703"/>
                    <a:pt x="201644" y="671417"/>
                  </a:cubicBezTo>
                  <a:cubicBezTo>
                    <a:pt x="201740" y="668369"/>
                    <a:pt x="200406" y="667322"/>
                    <a:pt x="198787" y="666655"/>
                  </a:cubicBezTo>
                  <a:cubicBezTo>
                    <a:pt x="197168" y="665893"/>
                    <a:pt x="195263" y="665702"/>
                    <a:pt x="194786" y="662368"/>
                  </a:cubicBezTo>
                  <a:cubicBezTo>
                    <a:pt x="189548" y="665035"/>
                    <a:pt x="197168" y="668655"/>
                    <a:pt x="195929" y="674656"/>
                  </a:cubicBezTo>
                  <a:cubicBezTo>
                    <a:pt x="195263" y="673703"/>
                    <a:pt x="194215" y="672941"/>
                    <a:pt x="193167" y="672560"/>
                  </a:cubicBezTo>
                  <a:cubicBezTo>
                    <a:pt x="191834" y="672179"/>
                    <a:pt x="190691" y="672655"/>
                    <a:pt x="190786" y="675418"/>
                  </a:cubicBezTo>
                  <a:cubicBezTo>
                    <a:pt x="185356" y="673608"/>
                    <a:pt x="190595" y="665417"/>
                    <a:pt x="188881" y="660083"/>
                  </a:cubicBezTo>
                  <a:cubicBezTo>
                    <a:pt x="189548" y="659511"/>
                    <a:pt x="190595" y="659416"/>
                    <a:pt x="191738" y="659416"/>
                  </a:cubicBezTo>
                  <a:cubicBezTo>
                    <a:pt x="194596" y="659225"/>
                    <a:pt x="198120" y="660845"/>
                    <a:pt x="197929" y="656749"/>
                  </a:cubicBezTo>
                  <a:cubicBezTo>
                    <a:pt x="198025" y="656558"/>
                    <a:pt x="198025" y="656272"/>
                    <a:pt x="197929" y="655987"/>
                  </a:cubicBezTo>
                  <a:cubicBezTo>
                    <a:pt x="203549" y="663512"/>
                    <a:pt x="204502" y="665131"/>
                    <a:pt x="205645" y="665131"/>
                  </a:cubicBezTo>
                  <a:cubicBezTo>
                    <a:pt x="206216" y="665131"/>
                    <a:pt x="206693" y="664750"/>
                    <a:pt x="207740" y="664559"/>
                  </a:cubicBezTo>
                  <a:cubicBezTo>
                    <a:pt x="209074" y="664274"/>
                    <a:pt x="212122" y="664083"/>
                    <a:pt x="216503" y="664559"/>
                  </a:cubicBezTo>
                  <a:cubicBezTo>
                    <a:pt x="214122" y="676084"/>
                    <a:pt x="209931" y="685991"/>
                    <a:pt x="225647" y="688943"/>
                  </a:cubicBezTo>
                  <a:cubicBezTo>
                    <a:pt x="220885" y="690563"/>
                    <a:pt x="218027" y="693515"/>
                    <a:pt x="214217" y="695897"/>
                  </a:cubicBezTo>
                  <a:cubicBezTo>
                    <a:pt x="213265" y="696468"/>
                    <a:pt x="212312" y="697039"/>
                    <a:pt x="211169" y="697516"/>
                  </a:cubicBezTo>
                  <a:cubicBezTo>
                    <a:pt x="210598" y="697706"/>
                    <a:pt x="210026" y="697897"/>
                    <a:pt x="209455" y="698183"/>
                  </a:cubicBezTo>
                  <a:cubicBezTo>
                    <a:pt x="209169" y="698373"/>
                    <a:pt x="208788" y="698563"/>
                    <a:pt x="208502" y="698754"/>
                  </a:cubicBezTo>
                  <a:cubicBezTo>
                    <a:pt x="207074" y="699326"/>
                    <a:pt x="205359" y="699516"/>
                    <a:pt x="203168" y="699040"/>
                  </a:cubicBezTo>
                  <a:cubicBezTo>
                    <a:pt x="204597" y="703517"/>
                    <a:pt x="206788" y="706755"/>
                    <a:pt x="208121" y="711232"/>
                  </a:cubicBezTo>
                  <a:cubicBezTo>
                    <a:pt x="211074" y="709613"/>
                    <a:pt x="213074" y="708470"/>
                    <a:pt x="215360" y="707231"/>
                  </a:cubicBezTo>
                  <a:cubicBezTo>
                    <a:pt x="218123" y="705707"/>
                    <a:pt x="221171" y="704374"/>
                    <a:pt x="226219" y="704374"/>
                  </a:cubicBezTo>
                  <a:cubicBezTo>
                    <a:pt x="223742" y="713899"/>
                    <a:pt x="230791" y="715518"/>
                    <a:pt x="230981" y="722757"/>
                  </a:cubicBezTo>
                  <a:cubicBezTo>
                    <a:pt x="225647" y="726662"/>
                    <a:pt x="222028" y="724376"/>
                    <a:pt x="217456" y="721709"/>
                  </a:cubicBezTo>
                  <a:cubicBezTo>
                    <a:pt x="215360" y="720376"/>
                    <a:pt x="212312" y="718852"/>
                    <a:pt x="209931" y="717995"/>
                  </a:cubicBezTo>
                  <a:cubicBezTo>
                    <a:pt x="208407" y="717042"/>
                    <a:pt x="206502" y="716756"/>
                    <a:pt x="204311" y="717613"/>
                  </a:cubicBezTo>
                  <a:cubicBezTo>
                    <a:pt x="204978" y="709803"/>
                    <a:pt x="203930" y="704850"/>
                    <a:pt x="201073" y="702755"/>
                  </a:cubicBezTo>
                  <a:cubicBezTo>
                    <a:pt x="199835" y="701516"/>
                    <a:pt x="198120" y="701040"/>
                    <a:pt x="196025" y="702278"/>
                  </a:cubicBezTo>
                  <a:lnTo>
                    <a:pt x="195263" y="702755"/>
                  </a:lnTo>
                  <a:cubicBezTo>
                    <a:pt x="195453" y="701897"/>
                    <a:pt x="195548" y="701135"/>
                    <a:pt x="195834" y="700278"/>
                  </a:cubicBezTo>
                  <a:cubicBezTo>
                    <a:pt x="196787" y="695325"/>
                    <a:pt x="198311" y="691229"/>
                    <a:pt x="199930" y="686943"/>
                  </a:cubicBezTo>
                  <a:lnTo>
                    <a:pt x="200025" y="686848"/>
                  </a:lnTo>
                  <a:cubicBezTo>
                    <a:pt x="200025" y="686752"/>
                    <a:pt x="199930" y="686562"/>
                    <a:pt x="199930" y="686467"/>
                  </a:cubicBezTo>
                  <a:cubicBezTo>
                    <a:pt x="198882" y="680466"/>
                    <a:pt x="196310" y="680276"/>
                    <a:pt x="193929" y="682085"/>
                  </a:cubicBezTo>
                  <a:cubicBezTo>
                    <a:pt x="192977" y="682943"/>
                    <a:pt x="191548" y="684181"/>
                    <a:pt x="190405" y="684847"/>
                  </a:cubicBezTo>
                  <a:close/>
                  <a:moveTo>
                    <a:pt x="207740" y="646462"/>
                  </a:moveTo>
                  <a:cubicBezTo>
                    <a:pt x="205930" y="653510"/>
                    <a:pt x="202121" y="653605"/>
                    <a:pt x="197739" y="651605"/>
                  </a:cubicBezTo>
                  <a:cubicBezTo>
                    <a:pt x="195167" y="650081"/>
                    <a:pt x="192405" y="647224"/>
                    <a:pt x="190405" y="645605"/>
                  </a:cubicBezTo>
                  <a:cubicBezTo>
                    <a:pt x="189928" y="645224"/>
                    <a:pt x="189548" y="644843"/>
                    <a:pt x="189167" y="644557"/>
                  </a:cubicBezTo>
                  <a:cubicBezTo>
                    <a:pt x="189452" y="643700"/>
                    <a:pt x="189738" y="643033"/>
                    <a:pt x="190119" y="642461"/>
                  </a:cubicBezTo>
                  <a:cubicBezTo>
                    <a:pt x="192024" y="639223"/>
                    <a:pt x="194501" y="641509"/>
                    <a:pt x="197168" y="643795"/>
                  </a:cubicBezTo>
                  <a:cubicBezTo>
                    <a:pt x="200311" y="645890"/>
                    <a:pt x="203645" y="648176"/>
                    <a:pt x="207740" y="646462"/>
                  </a:cubicBezTo>
                  <a:close/>
                  <a:moveTo>
                    <a:pt x="193739" y="233458"/>
                  </a:moveTo>
                  <a:cubicBezTo>
                    <a:pt x="191643" y="233172"/>
                    <a:pt x="190119" y="232886"/>
                    <a:pt x="188976" y="232505"/>
                  </a:cubicBezTo>
                  <a:cubicBezTo>
                    <a:pt x="187643" y="232124"/>
                    <a:pt x="186690" y="231743"/>
                    <a:pt x="186119" y="231267"/>
                  </a:cubicBezTo>
                  <a:cubicBezTo>
                    <a:pt x="184976" y="230314"/>
                    <a:pt x="185356" y="229076"/>
                    <a:pt x="186119" y="227552"/>
                  </a:cubicBezTo>
                  <a:cubicBezTo>
                    <a:pt x="187928" y="224600"/>
                    <a:pt x="190691" y="220504"/>
                    <a:pt x="188309" y="215075"/>
                  </a:cubicBezTo>
                  <a:cubicBezTo>
                    <a:pt x="196025" y="216884"/>
                    <a:pt x="201454" y="232410"/>
                    <a:pt x="211360" y="214217"/>
                  </a:cubicBezTo>
                  <a:cubicBezTo>
                    <a:pt x="220123" y="215265"/>
                    <a:pt x="238982" y="208979"/>
                    <a:pt x="234601" y="219551"/>
                  </a:cubicBezTo>
                  <a:cubicBezTo>
                    <a:pt x="205550" y="219932"/>
                    <a:pt x="205454" y="228219"/>
                    <a:pt x="193739" y="233458"/>
                  </a:cubicBezTo>
                  <a:close/>
                  <a:moveTo>
                    <a:pt x="212027" y="649414"/>
                  </a:moveTo>
                  <a:cubicBezTo>
                    <a:pt x="215837" y="645128"/>
                    <a:pt x="222695" y="642842"/>
                    <a:pt x="228028" y="639604"/>
                  </a:cubicBezTo>
                  <a:cubicBezTo>
                    <a:pt x="240887" y="639794"/>
                    <a:pt x="245078" y="646938"/>
                    <a:pt x="253079" y="651034"/>
                  </a:cubicBezTo>
                  <a:cubicBezTo>
                    <a:pt x="240602" y="661892"/>
                    <a:pt x="227171" y="646843"/>
                    <a:pt x="212027" y="649414"/>
                  </a:cubicBezTo>
                  <a:close/>
                  <a:moveTo>
                    <a:pt x="223933" y="738473"/>
                  </a:moveTo>
                  <a:cubicBezTo>
                    <a:pt x="217265" y="727710"/>
                    <a:pt x="237458" y="736092"/>
                    <a:pt x="235553" y="728758"/>
                  </a:cubicBezTo>
                  <a:cubicBezTo>
                    <a:pt x="241554" y="731139"/>
                    <a:pt x="244412" y="736187"/>
                    <a:pt x="244126" y="743902"/>
                  </a:cubicBezTo>
                  <a:cubicBezTo>
                    <a:pt x="239173" y="740569"/>
                    <a:pt x="236601" y="735330"/>
                    <a:pt x="223933" y="738473"/>
                  </a:cubicBezTo>
                  <a:close/>
                  <a:moveTo>
                    <a:pt x="235077" y="608457"/>
                  </a:moveTo>
                  <a:cubicBezTo>
                    <a:pt x="234505" y="612076"/>
                    <a:pt x="236220" y="613886"/>
                    <a:pt x="239459" y="614458"/>
                  </a:cubicBezTo>
                  <a:cubicBezTo>
                    <a:pt x="241364" y="621792"/>
                    <a:pt x="220504" y="613410"/>
                    <a:pt x="227362" y="624173"/>
                  </a:cubicBezTo>
                  <a:cubicBezTo>
                    <a:pt x="213741" y="623506"/>
                    <a:pt x="218503" y="605504"/>
                    <a:pt x="235077" y="608457"/>
                  </a:cubicBezTo>
                  <a:close/>
                  <a:moveTo>
                    <a:pt x="218980" y="294227"/>
                  </a:moveTo>
                  <a:cubicBezTo>
                    <a:pt x="231172" y="277939"/>
                    <a:pt x="239744" y="256794"/>
                    <a:pt x="249174" y="246793"/>
                  </a:cubicBezTo>
                  <a:cubicBezTo>
                    <a:pt x="264795" y="265367"/>
                    <a:pt x="218218" y="279559"/>
                    <a:pt x="241554" y="293370"/>
                  </a:cubicBezTo>
                  <a:cubicBezTo>
                    <a:pt x="238030" y="302609"/>
                    <a:pt x="230029" y="289846"/>
                    <a:pt x="218980" y="294227"/>
                  </a:cubicBezTo>
                  <a:close/>
                  <a:moveTo>
                    <a:pt x="235077" y="235077"/>
                  </a:moveTo>
                  <a:cubicBezTo>
                    <a:pt x="241745" y="224504"/>
                    <a:pt x="262128" y="241078"/>
                    <a:pt x="262414" y="227933"/>
                  </a:cubicBezTo>
                  <a:cubicBezTo>
                    <a:pt x="279940" y="240221"/>
                    <a:pt x="243459" y="243554"/>
                    <a:pt x="235077" y="235077"/>
                  </a:cubicBezTo>
                  <a:close/>
                  <a:moveTo>
                    <a:pt x="240316" y="108395"/>
                  </a:moveTo>
                  <a:cubicBezTo>
                    <a:pt x="231839" y="106394"/>
                    <a:pt x="239459" y="102775"/>
                    <a:pt x="240030" y="99155"/>
                  </a:cubicBezTo>
                  <a:cubicBezTo>
                    <a:pt x="249079" y="100108"/>
                    <a:pt x="260414" y="99536"/>
                    <a:pt x="259271" y="107728"/>
                  </a:cubicBezTo>
                  <a:cubicBezTo>
                    <a:pt x="250603" y="110966"/>
                    <a:pt x="243173" y="98965"/>
                    <a:pt x="240316" y="108395"/>
                  </a:cubicBezTo>
                  <a:close/>
                  <a:moveTo>
                    <a:pt x="486537" y="770572"/>
                  </a:moveTo>
                  <a:cubicBezTo>
                    <a:pt x="492538" y="765905"/>
                    <a:pt x="495395" y="758762"/>
                    <a:pt x="499205" y="752284"/>
                  </a:cubicBezTo>
                  <a:cubicBezTo>
                    <a:pt x="508159" y="752856"/>
                    <a:pt x="507778" y="760190"/>
                    <a:pt x="506920" y="767810"/>
                  </a:cubicBezTo>
                  <a:cubicBezTo>
                    <a:pt x="502158" y="770287"/>
                    <a:pt x="495872" y="771716"/>
                    <a:pt x="486537" y="770572"/>
                  </a:cubicBezTo>
                  <a:close/>
                  <a:moveTo>
                    <a:pt x="527971" y="753142"/>
                  </a:moveTo>
                  <a:cubicBezTo>
                    <a:pt x="525304" y="744664"/>
                    <a:pt x="547402" y="756095"/>
                    <a:pt x="544735" y="747617"/>
                  </a:cubicBezTo>
                  <a:cubicBezTo>
                    <a:pt x="550450" y="753142"/>
                    <a:pt x="551688" y="769525"/>
                    <a:pt x="547973" y="772477"/>
                  </a:cubicBezTo>
                  <a:cubicBezTo>
                    <a:pt x="535781" y="768287"/>
                    <a:pt x="549402" y="755428"/>
                    <a:pt x="527971" y="753142"/>
                  </a:cubicBezTo>
                  <a:close/>
                  <a:moveTo>
                    <a:pt x="617601" y="608552"/>
                  </a:moveTo>
                  <a:cubicBezTo>
                    <a:pt x="626936" y="613124"/>
                    <a:pt x="644843" y="612553"/>
                    <a:pt x="642366" y="625126"/>
                  </a:cubicBezTo>
                  <a:cubicBezTo>
                    <a:pt x="631222" y="621316"/>
                    <a:pt x="618554" y="619030"/>
                    <a:pt x="617601" y="608552"/>
                  </a:cubicBezTo>
                  <a:close/>
                  <a:moveTo>
                    <a:pt x="659797" y="619982"/>
                  </a:moveTo>
                  <a:cubicBezTo>
                    <a:pt x="649415" y="611886"/>
                    <a:pt x="674370" y="626078"/>
                    <a:pt x="672941" y="614553"/>
                  </a:cubicBezTo>
                  <a:cubicBezTo>
                    <a:pt x="680466" y="615696"/>
                    <a:pt x="682371" y="620363"/>
                    <a:pt x="680752" y="627317"/>
                  </a:cubicBezTo>
                  <a:cubicBezTo>
                    <a:pt x="677418" y="625030"/>
                    <a:pt x="669322" y="621887"/>
                    <a:pt x="667988" y="626555"/>
                  </a:cubicBezTo>
                  <a:cubicBezTo>
                    <a:pt x="663321" y="625602"/>
                    <a:pt x="665417" y="620363"/>
                    <a:pt x="659797" y="619982"/>
                  </a:cubicBezTo>
                  <a:close/>
                  <a:moveTo>
                    <a:pt x="654939" y="709327"/>
                  </a:moveTo>
                  <a:cubicBezTo>
                    <a:pt x="668560" y="707422"/>
                    <a:pt x="663226" y="717804"/>
                    <a:pt x="671227" y="719518"/>
                  </a:cubicBezTo>
                  <a:cubicBezTo>
                    <a:pt x="665988" y="727520"/>
                    <a:pt x="648938" y="718566"/>
                    <a:pt x="654939" y="709327"/>
                  </a:cubicBezTo>
                  <a:close/>
                  <a:moveTo>
                    <a:pt x="677418" y="531495"/>
                  </a:moveTo>
                  <a:cubicBezTo>
                    <a:pt x="688086" y="531685"/>
                    <a:pt x="698278" y="532257"/>
                    <a:pt x="703136" y="536067"/>
                  </a:cubicBezTo>
                  <a:cubicBezTo>
                    <a:pt x="697611" y="542830"/>
                    <a:pt x="674370" y="526542"/>
                    <a:pt x="685324" y="544354"/>
                  </a:cubicBezTo>
                  <a:cubicBezTo>
                    <a:pt x="677894" y="543116"/>
                    <a:pt x="675894" y="538448"/>
                    <a:pt x="677418" y="531495"/>
                  </a:cubicBezTo>
                  <a:close/>
                  <a:moveTo>
                    <a:pt x="671989" y="781336"/>
                  </a:moveTo>
                  <a:cubicBezTo>
                    <a:pt x="676466" y="773906"/>
                    <a:pt x="687800" y="786479"/>
                    <a:pt x="701135" y="783050"/>
                  </a:cubicBezTo>
                  <a:cubicBezTo>
                    <a:pt x="692277" y="789527"/>
                    <a:pt x="679037" y="788575"/>
                    <a:pt x="671989" y="781336"/>
                  </a:cubicBezTo>
                  <a:close/>
                  <a:moveTo>
                    <a:pt x="689039" y="776192"/>
                  </a:moveTo>
                  <a:cubicBezTo>
                    <a:pt x="692087" y="767905"/>
                    <a:pt x="701231" y="764762"/>
                    <a:pt x="714851" y="765334"/>
                  </a:cubicBezTo>
                  <a:cubicBezTo>
                    <a:pt x="716090" y="750094"/>
                    <a:pt x="702659" y="762572"/>
                    <a:pt x="694563" y="754856"/>
                  </a:cubicBezTo>
                  <a:cubicBezTo>
                    <a:pt x="700850" y="742283"/>
                    <a:pt x="708279" y="755713"/>
                    <a:pt x="719614" y="756285"/>
                  </a:cubicBezTo>
                  <a:cubicBezTo>
                    <a:pt x="719709" y="763905"/>
                    <a:pt x="719328" y="771144"/>
                    <a:pt x="714280" y="774478"/>
                  </a:cubicBezTo>
                  <a:cubicBezTo>
                    <a:pt x="708374" y="774383"/>
                    <a:pt x="702469" y="774287"/>
                    <a:pt x="701897" y="770668"/>
                  </a:cubicBezTo>
                  <a:cubicBezTo>
                    <a:pt x="697516" y="772477"/>
                    <a:pt x="697230" y="777526"/>
                    <a:pt x="689039" y="776192"/>
                  </a:cubicBezTo>
                  <a:close/>
                  <a:moveTo>
                    <a:pt x="700373" y="727424"/>
                  </a:moveTo>
                  <a:cubicBezTo>
                    <a:pt x="708184" y="732187"/>
                    <a:pt x="725996" y="730568"/>
                    <a:pt x="720376" y="743998"/>
                  </a:cubicBezTo>
                  <a:cubicBezTo>
                    <a:pt x="714756" y="743712"/>
                    <a:pt x="709232" y="743331"/>
                    <a:pt x="703612" y="743045"/>
                  </a:cubicBezTo>
                  <a:cubicBezTo>
                    <a:pt x="700278" y="739235"/>
                    <a:pt x="698564" y="734473"/>
                    <a:pt x="700373" y="727424"/>
                  </a:cubicBezTo>
                  <a:close/>
                  <a:moveTo>
                    <a:pt x="726377" y="781431"/>
                  </a:moveTo>
                  <a:cubicBezTo>
                    <a:pt x="727234" y="788670"/>
                    <a:pt x="724948" y="793242"/>
                    <a:pt x="721233" y="796576"/>
                  </a:cubicBezTo>
                  <a:cubicBezTo>
                    <a:pt x="701040" y="796100"/>
                    <a:pt x="701612" y="776002"/>
                    <a:pt x="726377" y="781431"/>
                  </a:cubicBezTo>
                  <a:close/>
                  <a:moveTo>
                    <a:pt x="750570" y="733520"/>
                  </a:moveTo>
                  <a:cubicBezTo>
                    <a:pt x="741331" y="732377"/>
                    <a:pt x="741998" y="725138"/>
                    <a:pt x="743141" y="717518"/>
                  </a:cubicBezTo>
                  <a:cubicBezTo>
                    <a:pt x="755523" y="717995"/>
                    <a:pt x="755237" y="730949"/>
                    <a:pt x="750570" y="733520"/>
                  </a:cubicBezTo>
                  <a:close/>
                  <a:moveTo>
                    <a:pt x="844391" y="786765"/>
                  </a:moveTo>
                  <a:cubicBezTo>
                    <a:pt x="858203" y="781145"/>
                    <a:pt x="877729" y="797719"/>
                    <a:pt x="890111" y="802862"/>
                  </a:cubicBezTo>
                  <a:cubicBezTo>
                    <a:pt x="886111" y="810768"/>
                    <a:pt x="870680" y="794290"/>
                    <a:pt x="868394" y="807244"/>
                  </a:cubicBezTo>
                  <a:cubicBezTo>
                    <a:pt x="864965" y="812863"/>
                    <a:pt x="862013" y="803338"/>
                    <a:pt x="868680" y="804196"/>
                  </a:cubicBezTo>
                  <a:cubicBezTo>
                    <a:pt x="870585" y="792194"/>
                    <a:pt x="853726" y="791623"/>
                    <a:pt x="844391" y="786765"/>
                  </a:cubicBezTo>
                  <a:close/>
                  <a:moveTo>
                    <a:pt x="908399" y="24670"/>
                  </a:moveTo>
                  <a:cubicBezTo>
                    <a:pt x="911352" y="14573"/>
                    <a:pt x="926497" y="21717"/>
                    <a:pt x="935831" y="23813"/>
                  </a:cubicBezTo>
                  <a:cubicBezTo>
                    <a:pt x="934688" y="30575"/>
                    <a:pt x="916686" y="23431"/>
                    <a:pt x="908399" y="24670"/>
                  </a:cubicBezTo>
                  <a:close/>
                  <a:moveTo>
                    <a:pt x="915162" y="811149"/>
                  </a:moveTo>
                  <a:cubicBezTo>
                    <a:pt x="917353" y="807530"/>
                    <a:pt x="921163" y="805243"/>
                    <a:pt x="928497" y="806101"/>
                  </a:cubicBezTo>
                  <a:cubicBezTo>
                    <a:pt x="932783" y="809339"/>
                    <a:pt x="928878" y="817531"/>
                    <a:pt x="940499" y="816388"/>
                  </a:cubicBezTo>
                  <a:cubicBezTo>
                    <a:pt x="933450" y="829151"/>
                    <a:pt x="922973" y="814673"/>
                    <a:pt x="915162" y="811149"/>
                  </a:cubicBezTo>
                  <a:close/>
                  <a:moveTo>
                    <a:pt x="1406366" y="851535"/>
                  </a:moveTo>
                  <a:cubicBezTo>
                    <a:pt x="1405414" y="841058"/>
                    <a:pt x="1417415" y="834295"/>
                    <a:pt x="1425226" y="840962"/>
                  </a:cubicBezTo>
                  <a:cubicBezTo>
                    <a:pt x="1414939" y="841058"/>
                    <a:pt x="1419797" y="854012"/>
                    <a:pt x="1406366" y="851535"/>
                  </a:cubicBezTo>
                  <a:close/>
                  <a:moveTo>
                    <a:pt x="1521428" y="822008"/>
                  </a:moveTo>
                  <a:cubicBezTo>
                    <a:pt x="1505903" y="814102"/>
                    <a:pt x="1531239" y="812959"/>
                    <a:pt x="1531811" y="807530"/>
                  </a:cubicBezTo>
                  <a:cubicBezTo>
                    <a:pt x="1547336" y="815435"/>
                    <a:pt x="1522000" y="816578"/>
                    <a:pt x="1521428" y="822008"/>
                  </a:cubicBezTo>
                  <a:close/>
                  <a:moveTo>
                    <a:pt x="1597057" y="834962"/>
                  </a:moveTo>
                  <a:cubicBezTo>
                    <a:pt x="1594485" y="840867"/>
                    <a:pt x="1564958" y="837819"/>
                    <a:pt x="1575054" y="826960"/>
                  </a:cubicBezTo>
                  <a:cubicBezTo>
                    <a:pt x="1580674" y="831533"/>
                    <a:pt x="1591532" y="832485"/>
                    <a:pt x="1593342" y="825437"/>
                  </a:cubicBezTo>
                  <a:cubicBezTo>
                    <a:pt x="1607534" y="825627"/>
                    <a:pt x="1581150" y="833342"/>
                    <a:pt x="1597057" y="834962"/>
                  </a:cubicBezTo>
                  <a:close/>
                  <a:moveTo>
                    <a:pt x="1596009" y="847344"/>
                  </a:moveTo>
                  <a:cubicBezTo>
                    <a:pt x="1600391" y="850773"/>
                    <a:pt x="1604582" y="854202"/>
                    <a:pt x="1608773" y="857726"/>
                  </a:cubicBezTo>
                  <a:cubicBezTo>
                    <a:pt x="1620393" y="858393"/>
                    <a:pt x="1616964" y="846868"/>
                    <a:pt x="1623632" y="843534"/>
                  </a:cubicBezTo>
                  <a:cubicBezTo>
                    <a:pt x="1645444" y="864203"/>
                    <a:pt x="1580388" y="862775"/>
                    <a:pt x="1596009" y="847344"/>
                  </a:cubicBezTo>
                  <a:close/>
                  <a:moveTo>
                    <a:pt x="1769269" y="851630"/>
                  </a:moveTo>
                  <a:cubicBezTo>
                    <a:pt x="1782604" y="854774"/>
                    <a:pt x="1801463" y="854774"/>
                    <a:pt x="1805178" y="863441"/>
                  </a:cubicBezTo>
                  <a:cubicBezTo>
                    <a:pt x="1817465" y="858298"/>
                    <a:pt x="1834991" y="853440"/>
                    <a:pt x="1825085" y="840105"/>
                  </a:cubicBezTo>
                  <a:cubicBezTo>
                    <a:pt x="1845278" y="839724"/>
                    <a:pt x="1834325" y="850201"/>
                    <a:pt x="1852613" y="844772"/>
                  </a:cubicBezTo>
                  <a:cubicBezTo>
                    <a:pt x="1850993" y="855345"/>
                    <a:pt x="1825085" y="847630"/>
                    <a:pt x="1832801" y="865251"/>
                  </a:cubicBezTo>
                  <a:cubicBezTo>
                    <a:pt x="1811560" y="871918"/>
                    <a:pt x="1786985" y="855345"/>
                    <a:pt x="1777175" y="870680"/>
                  </a:cubicBezTo>
                  <a:cubicBezTo>
                    <a:pt x="1769745" y="867061"/>
                    <a:pt x="1773079" y="857345"/>
                    <a:pt x="1769269" y="851630"/>
                  </a:cubicBezTo>
                  <a:close/>
                  <a:moveTo>
                    <a:pt x="1846231" y="798100"/>
                  </a:moveTo>
                  <a:cubicBezTo>
                    <a:pt x="1844231" y="785813"/>
                    <a:pt x="1871663" y="795909"/>
                    <a:pt x="1883283" y="794004"/>
                  </a:cubicBezTo>
                  <a:cubicBezTo>
                    <a:pt x="1875377" y="804577"/>
                    <a:pt x="1863757" y="793528"/>
                    <a:pt x="1846231" y="798100"/>
                  </a:cubicBezTo>
                  <a:close/>
                  <a:moveTo>
                    <a:pt x="1939766" y="858964"/>
                  </a:moveTo>
                  <a:cubicBezTo>
                    <a:pt x="1927860" y="857536"/>
                    <a:pt x="1946339" y="854012"/>
                    <a:pt x="1940338" y="846677"/>
                  </a:cubicBezTo>
                  <a:cubicBezTo>
                    <a:pt x="1955483" y="843725"/>
                    <a:pt x="1943291" y="856964"/>
                    <a:pt x="1958721" y="853726"/>
                  </a:cubicBezTo>
                  <a:cubicBezTo>
                    <a:pt x="1957673" y="865156"/>
                    <a:pt x="1940433" y="853059"/>
                    <a:pt x="1939766" y="858964"/>
                  </a:cubicBezTo>
                  <a:close/>
                  <a:moveTo>
                    <a:pt x="1945862" y="828389"/>
                  </a:moveTo>
                  <a:cubicBezTo>
                    <a:pt x="1947386" y="824293"/>
                    <a:pt x="1957578" y="826389"/>
                    <a:pt x="1964627" y="826103"/>
                  </a:cubicBezTo>
                  <a:cubicBezTo>
                    <a:pt x="1964341" y="833056"/>
                    <a:pt x="1939957" y="845058"/>
                    <a:pt x="1968532" y="844772"/>
                  </a:cubicBezTo>
                  <a:cubicBezTo>
                    <a:pt x="1956340" y="860584"/>
                    <a:pt x="1950339" y="835533"/>
                    <a:pt x="1945862" y="828389"/>
                  </a:cubicBezTo>
                  <a:close/>
                  <a:moveTo>
                    <a:pt x="1973675" y="835724"/>
                  </a:moveTo>
                  <a:cubicBezTo>
                    <a:pt x="1970723" y="826199"/>
                    <a:pt x="1982153" y="826960"/>
                    <a:pt x="1979105" y="817435"/>
                  </a:cubicBezTo>
                  <a:cubicBezTo>
                    <a:pt x="1986629" y="822008"/>
                    <a:pt x="1994726" y="838105"/>
                    <a:pt x="1973675" y="835724"/>
                  </a:cubicBezTo>
                  <a:close/>
                  <a:moveTo>
                    <a:pt x="2231993" y="810959"/>
                  </a:moveTo>
                  <a:cubicBezTo>
                    <a:pt x="2225421" y="808196"/>
                    <a:pt x="2233327" y="806387"/>
                    <a:pt x="2227898" y="798576"/>
                  </a:cubicBezTo>
                  <a:cubicBezTo>
                    <a:pt x="2234851" y="798481"/>
                    <a:pt x="2244662" y="800291"/>
                    <a:pt x="2245614" y="795814"/>
                  </a:cubicBezTo>
                  <a:cubicBezTo>
                    <a:pt x="2257330" y="800481"/>
                    <a:pt x="2233232" y="805339"/>
                    <a:pt x="2231993" y="810959"/>
                  </a:cubicBezTo>
                  <a:close/>
                  <a:moveTo>
                    <a:pt x="2267807" y="786860"/>
                  </a:moveTo>
                  <a:cubicBezTo>
                    <a:pt x="2271713" y="777907"/>
                    <a:pt x="2278761" y="791051"/>
                    <a:pt x="2289810" y="787241"/>
                  </a:cubicBezTo>
                  <a:cubicBezTo>
                    <a:pt x="2286381" y="796576"/>
                    <a:pt x="2294096" y="798576"/>
                    <a:pt x="2293811" y="805815"/>
                  </a:cubicBezTo>
                  <a:cubicBezTo>
                    <a:pt x="2283238" y="813149"/>
                    <a:pt x="2285714" y="801052"/>
                    <a:pt x="2271808" y="802386"/>
                  </a:cubicBezTo>
                  <a:cubicBezTo>
                    <a:pt x="2284857" y="794861"/>
                    <a:pt x="2288667" y="790384"/>
                    <a:pt x="2267807" y="786860"/>
                  </a:cubicBezTo>
                  <a:close/>
                  <a:moveTo>
                    <a:pt x="2342960" y="778669"/>
                  </a:moveTo>
                  <a:cubicBezTo>
                    <a:pt x="2317528" y="787432"/>
                    <a:pt x="2350294" y="765715"/>
                    <a:pt x="2330006" y="763048"/>
                  </a:cubicBezTo>
                  <a:cubicBezTo>
                    <a:pt x="2350865" y="750284"/>
                    <a:pt x="2336197" y="777907"/>
                    <a:pt x="2342960" y="778669"/>
                  </a:cubicBezTo>
                  <a:close/>
                  <a:moveTo>
                    <a:pt x="2351151" y="803529"/>
                  </a:moveTo>
                  <a:cubicBezTo>
                    <a:pt x="2364867" y="803434"/>
                    <a:pt x="2372106" y="807625"/>
                    <a:pt x="2381917" y="810197"/>
                  </a:cubicBezTo>
                  <a:cubicBezTo>
                    <a:pt x="2380202" y="814197"/>
                    <a:pt x="2374011" y="814959"/>
                    <a:pt x="2372868" y="819341"/>
                  </a:cubicBezTo>
                  <a:cubicBezTo>
                    <a:pt x="2363915" y="815150"/>
                    <a:pt x="2350675" y="814006"/>
                    <a:pt x="2351151" y="803529"/>
                  </a:cubicBezTo>
                  <a:close/>
                  <a:moveTo>
                    <a:pt x="2351627" y="781907"/>
                  </a:moveTo>
                  <a:cubicBezTo>
                    <a:pt x="2358200" y="791909"/>
                    <a:pt x="2382012" y="775906"/>
                    <a:pt x="2360581" y="775906"/>
                  </a:cubicBezTo>
                  <a:cubicBezTo>
                    <a:pt x="2361724" y="772573"/>
                    <a:pt x="2369344" y="773906"/>
                    <a:pt x="2369534" y="769906"/>
                  </a:cubicBezTo>
                  <a:cubicBezTo>
                    <a:pt x="2371916" y="779431"/>
                    <a:pt x="2387918" y="779812"/>
                    <a:pt x="2386679" y="791718"/>
                  </a:cubicBezTo>
                  <a:cubicBezTo>
                    <a:pt x="2376011" y="789527"/>
                    <a:pt x="2364105" y="785146"/>
                    <a:pt x="2364486" y="797528"/>
                  </a:cubicBezTo>
                  <a:cubicBezTo>
                    <a:pt x="2355914" y="795242"/>
                    <a:pt x="2352961" y="789146"/>
                    <a:pt x="2351627" y="781907"/>
                  </a:cubicBezTo>
                  <a:close/>
                  <a:moveTo>
                    <a:pt x="2382107" y="800862"/>
                  </a:moveTo>
                  <a:cubicBezTo>
                    <a:pt x="2379155" y="792480"/>
                    <a:pt x="2402777" y="803434"/>
                    <a:pt x="2399824" y="794956"/>
                  </a:cubicBezTo>
                  <a:cubicBezTo>
                    <a:pt x="2400586" y="800481"/>
                    <a:pt x="2402205" y="815912"/>
                    <a:pt x="2386108" y="816293"/>
                  </a:cubicBezTo>
                  <a:cubicBezTo>
                    <a:pt x="2384203" y="806672"/>
                    <a:pt x="2396871" y="803910"/>
                    <a:pt x="2382107" y="800862"/>
                  </a:cubicBezTo>
                  <a:close/>
                  <a:moveTo>
                    <a:pt x="2387537" y="754666"/>
                  </a:moveTo>
                  <a:cubicBezTo>
                    <a:pt x="2402967" y="758571"/>
                    <a:pt x="2401919" y="759428"/>
                    <a:pt x="2413826" y="761238"/>
                  </a:cubicBezTo>
                  <a:cubicBezTo>
                    <a:pt x="2406968" y="777050"/>
                    <a:pt x="2426875" y="774668"/>
                    <a:pt x="2422017" y="789146"/>
                  </a:cubicBezTo>
                  <a:lnTo>
                    <a:pt x="2404396" y="788860"/>
                  </a:lnTo>
                  <a:cubicBezTo>
                    <a:pt x="2427732" y="772668"/>
                    <a:pt x="2392394" y="768953"/>
                    <a:pt x="2387537" y="754666"/>
                  </a:cubicBezTo>
                  <a:close/>
                  <a:moveTo>
                    <a:pt x="2462213" y="765048"/>
                  </a:moveTo>
                  <a:lnTo>
                    <a:pt x="2462403" y="755809"/>
                  </a:lnTo>
                  <a:cubicBezTo>
                    <a:pt x="2472690" y="756952"/>
                    <a:pt x="2480501" y="759809"/>
                    <a:pt x="2488692" y="762381"/>
                  </a:cubicBezTo>
                  <a:cubicBezTo>
                    <a:pt x="2482406" y="768572"/>
                    <a:pt x="2473643" y="759143"/>
                    <a:pt x="2462213" y="765048"/>
                  </a:cubicBezTo>
                  <a:close/>
                  <a:moveTo>
                    <a:pt x="2562511" y="177546"/>
                  </a:moveTo>
                  <a:cubicBezTo>
                    <a:pt x="2571941" y="168497"/>
                    <a:pt x="2583561" y="183356"/>
                    <a:pt x="2584228" y="190214"/>
                  </a:cubicBezTo>
                  <a:cubicBezTo>
                    <a:pt x="2574036" y="187928"/>
                    <a:pt x="2572703" y="179737"/>
                    <a:pt x="2562511" y="177546"/>
                  </a:cubicBezTo>
                  <a:close/>
                  <a:moveTo>
                    <a:pt x="2676239" y="203930"/>
                  </a:moveTo>
                  <a:cubicBezTo>
                    <a:pt x="2676430" y="199263"/>
                    <a:pt x="2708910" y="197644"/>
                    <a:pt x="2702528" y="207359"/>
                  </a:cubicBezTo>
                  <a:cubicBezTo>
                    <a:pt x="2689098" y="209359"/>
                    <a:pt x="2686622" y="204025"/>
                    <a:pt x="2676239" y="203930"/>
                  </a:cubicBezTo>
                  <a:close/>
                  <a:moveTo>
                    <a:pt x="2820067" y="727234"/>
                  </a:moveTo>
                  <a:cubicBezTo>
                    <a:pt x="2833783" y="729615"/>
                    <a:pt x="2825687" y="735616"/>
                    <a:pt x="2824163" y="742759"/>
                  </a:cubicBezTo>
                  <a:cubicBezTo>
                    <a:pt x="2813018" y="742283"/>
                    <a:pt x="2814066" y="731044"/>
                    <a:pt x="2820067" y="727234"/>
                  </a:cubicBezTo>
                  <a:close/>
                  <a:moveTo>
                    <a:pt x="2833211" y="270986"/>
                  </a:moveTo>
                  <a:cubicBezTo>
                    <a:pt x="2836736" y="263938"/>
                    <a:pt x="2860453" y="268414"/>
                    <a:pt x="2855024" y="277463"/>
                  </a:cubicBezTo>
                  <a:cubicBezTo>
                    <a:pt x="2844165" y="277844"/>
                    <a:pt x="2841593" y="272415"/>
                    <a:pt x="2833211" y="270986"/>
                  </a:cubicBezTo>
                  <a:close/>
                  <a:moveTo>
                    <a:pt x="2842641" y="237268"/>
                  </a:moveTo>
                  <a:cubicBezTo>
                    <a:pt x="2841403" y="230124"/>
                    <a:pt x="2843594" y="225457"/>
                    <a:pt x="2847308" y="221933"/>
                  </a:cubicBezTo>
                  <a:cubicBezTo>
                    <a:pt x="2858072" y="231267"/>
                    <a:pt x="2868835" y="224885"/>
                    <a:pt x="2882360" y="228600"/>
                  </a:cubicBezTo>
                  <a:cubicBezTo>
                    <a:pt x="2871692" y="232315"/>
                    <a:pt x="2861119" y="239268"/>
                    <a:pt x="2882265" y="234791"/>
                  </a:cubicBezTo>
                  <a:cubicBezTo>
                    <a:pt x="2876074" y="251079"/>
                    <a:pt x="2856833" y="226695"/>
                    <a:pt x="2842641" y="237268"/>
                  </a:cubicBezTo>
                  <a:close/>
                  <a:moveTo>
                    <a:pt x="2855405" y="727805"/>
                  </a:moveTo>
                  <a:cubicBezTo>
                    <a:pt x="2846832" y="728948"/>
                    <a:pt x="2851690" y="739712"/>
                    <a:pt x="2837593" y="736854"/>
                  </a:cubicBezTo>
                  <a:cubicBezTo>
                    <a:pt x="2837593" y="729615"/>
                    <a:pt x="2845403" y="727901"/>
                    <a:pt x="2842356" y="718471"/>
                  </a:cubicBezTo>
                  <a:cubicBezTo>
                    <a:pt x="2856548" y="715899"/>
                    <a:pt x="2848166" y="728663"/>
                    <a:pt x="2859786" y="727996"/>
                  </a:cubicBezTo>
                  <a:cubicBezTo>
                    <a:pt x="2858834" y="731330"/>
                    <a:pt x="2855309" y="729520"/>
                    <a:pt x="2855405" y="727805"/>
                  </a:cubicBezTo>
                  <a:close/>
                  <a:moveTo>
                    <a:pt x="2886075" y="500063"/>
                  </a:moveTo>
                  <a:cubicBezTo>
                    <a:pt x="2883313" y="484251"/>
                    <a:pt x="2904744" y="505587"/>
                    <a:pt x="2908173" y="494252"/>
                  </a:cubicBezTo>
                  <a:cubicBezTo>
                    <a:pt x="2924651" y="504539"/>
                    <a:pt x="2894362" y="504920"/>
                    <a:pt x="2886075" y="500063"/>
                  </a:cubicBezTo>
                  <a:close/>
                  <a:moveTo>
                    <a:pt x="2894743" y="271939"/>
                  </a:moveTo>
                  <a:cubicBezTo>
                    <a:pt x="2891504" y="260033"/>
                    <a:pt x="2915984" y="260413"/>
                    <a:pt x="2912269" y="272225"/>
                  </a:cubicBezTo>
                  <a:cubicBezTo>
                    <a:pt x="2906459" y="272129"/>
                    <a:pt x="2900648" y="272034"/>
                    <a:pt x="2894743" y="271939"/>
                  </a:cubicBezTo>
                  <a:close/>
                  <a:moveTo>
                    <a:pt x="2898077" y="330613"/>
                  </a:moveTo>
                  <a:cubicBezTo>
                    <a:pt x="2901506" y="327946"/>
                    <a:pt x="2902934" y="323755"/>
                    <a:pt x="2902744" y="318325"/>
                  </a:cubicBezTo>
                  <a:cubicBezTo>
                    <a:pt x="2908173" y="329851"/>
                    <a:pt x="2942939" y="321564"/>
                    <a:pt x="2941987" y="337375"/>
                  </a:cubicBezTo>
                  <a:cubicBezTo>
                    <a:pt x="2934748" y="330041"/>
                    <a:pt x="2916365" y="330327"/>
                    <a:pt x="2898077" y="330613"/>
                  </a:cubicBezTo>
                  <a:close/>
                  <a:moveTo>
                    <a:pt x="2903601" y="737711"/>
                  </a:moveTo>
                  <a:cubicBezTo>
                    <a:pt x="2903792" y="734759"/>
                    <a:pt x="2909031" y="735425"/>
                    <a:pt x="2912459" y="734759"/>
                  </a:cubicBezTo>
                  <a:cubicBezTo>
                    <a:pt x="2918936" y="731139"/>
                    <a:pt x="2916936" y="721328"/>
                    <a:pt x="2934653" y="725805"/>
                  </a:cubicBezTo>
                  <a:cubicBezTo>
                    <a:pt x="2928176" y="732568"/>
                    <a:pt x="2922746" y="740188"/>
                    <a:pt x="2903601" y="737711"/>
                  </a:cubicBezTo>
                  <a:close/>
                  <a:moveTo>
                    <a:pt x="2913221" y="225933"/>
                  </a:moveTo>
                  <a:cubicBezTo>
                    <a:pt x="2923508" y="230600"/>
                    <a:pt x="2921318" y="232600"/>
                    <a:pt x="2935129" y="229362"/>
                  </a:cubicBezTo>
                  <a:cubicBezTo>
                    <a:pt x="2936367" y="237554"/>
                    <a:pt x="2925794" y="237172"/>
                    <a:pt x="2917317" y="238411"/>
                  </a:cubicBezTo>
                  <a:cubicBezTo>
                    <a:pt x="2913983" y="235553"/>
                    <a:pt x="2912745" y="231362"/>
                    <a:pt x="2913221" y="225933"/>
                  </a:cubicBezTo>
                  <a:close/>
                  <a:moveTo>
                    <a:pt x="2927414" y="408146"/>
                  </a:moveTo>
                  <a:cubicBezTo>
                    <a:pt x="2921413" y="407099"/>
                    <a:pt x="2923889" y="400336"/>
                    <a:pt x="2923223" y="395764"/>
                  </a:cubicBezTo>
                  <a:cubicBezTo>
                    <a:pt x="2931986" y="393001"/>
                    <a:pt x="2944368" y="386048"/>
                    <a:pt x="2954084" y="393192"/>
                  </a:cubicBezTo>
                  <a:cubicBezTo>
                    <a:pt x="2948083" y="404146"/>
                    <a:pt x="2939606" y="393954"/>
                    <a:pt x="2927604" y="398907"/>
                  </a:cubicBezTo>
                  <a:lnTo>
                    <a:pt x="2927414" y="408146"/>
                  </a:lnTo>
                  <a:close/>
                  <a:moveTo>
                    <a:pt x="2929223" y="309467"/>
                  </a:moveTo>
                  <a:lnTo>
                    <a:pt x="2929319" y="303276"/>
                  </a:lnTo>
                  <a:cubicBezTo>
                    <a:pt x="2933033" y="303943"/>
                    <a:pt x="2933510" y="302133"/>
                    <a:pt x="2933795" y="300228"/>
                  </a:cubicBezTo>
                  <a:cubicBezTo>
                    <a:pt x="2938844" y="302895"/>
                    <a:pt x="2945511" y="304514"/>
                    <a:pt x="2955703" y="303657"/>
                  </a:cubicBezTo>
                  <a:cubicBezTo>
                    <a:pt x="2949226" y="312706"/>
                    <a:pt x="2945892" y="306229"/>
                    <a:pt x="2929223" y="309467"/>
                  </a:cubicBezTo>
                  <a:close/>
                  <a:moveTo>
                    <a:pt x="2934081" y="284893"/>
                  </a:moveTo>
                  <a:lnTo>
                    <a:pt x="2934272" y="275654"/>
                  </a:lnTo>
                  <a:cubicBezTo>
                    <a:pt x="2938558" y="275749"/>
                    <a:pt x="2937606" y="279463"/>
                    <a:pt x="2938558" y="281845"/>
                  </a:cubicBezTo>
                  <a:cubicBezTo>
                    <a:pt x="2946749" y="281559"/>
                    <a:pt x="2953226" y="280035"/>
                    <a:pt x="2956274" y="275939"/>
                  </a:cubicBezTo>
                  <a:cubicBezTo>
                    <a:pt x="2965990" y="284226"/>
                    <a:pt x="2948654" y="289941"/>
                    <a:pt x="2934081" y="284893"/>
                  </a:cubicBezTo>
                  <a:close/>
                  <a:moveTo>
                    <a:pt x="2934843" y="244792"/>
                  </a:moveTo>
                  <a:cubicBezTo>
                    <a:pt x="2942368" y="239839"/>
                    <a:pt x="2945987" y="232029"/>
                    <a:pt x="2961418" y="232886"/>
                  </a:cubicBezTo>
                  <a:cubicBezTo>
                    <a:pt x="2963704" y="237363"/>
                    <a:pt x="2944178" y="240125"/>
                    <a:pt x="2956846" y="242030"/>
                  </a:cubicBezTo>
                  <a:cubicBezTo>
                    <a:pt x="2952750" y="247269"/>
                    <a:pt x="2941320" y="249746"/>
                    <a:pt x="2934843" y="244792"/>
                  </a:cubicBezTo>
                  <a:close/>
                  <a:moveTo>
                    <a:pt x="2944368" y="207931"/>
                  </a:moveTo>
                  <a:cubicBezTo>
                    <a:pt x="2952179" y="198025"/>
                    <a:pt x="2955703" y="216122"/>
                    <a:pt x="2970657" y="211360"/>
                  </a:cubicBezTo>
                  <a:cubicBezTo>
                    <a:pt x="2965418" y="215837"/>
                    <a:pt x="2966561" y="225076"/>
                    <a:pt x="2952845" y="223456"/>
                  </a:cubicBezTo>
                  <a:cubicBezTo>
                    <a:pt x="2953607" y="215837"/>
                    <a:pt x="2953893" y="208502"/>
                    <a:pt x="2944368" y="207931"/>
                  </a:cubicBezTo>
                  <a:close/>
                  <a:moveTo>
                    <a:pt x="2970371" y="464249"/>
                  </a:moveTo>
                  <a:cubicBezTo>
                    <a:pt x="2968371" y="470154"/>
                    <a:pt x="2968562" y="477488"/>
                    <a:pt x="2956941" y="476345"/>
                  </a:cubicBezTo>
                  <a:cubicBezTo>
                    <a:pt x="2952560" y="467677"/>
                    <a:pt x="2952179" y="463201"/>
                    <a:pt x="2970371" y="464249"/>
                  </a:cubicBezTo>
                  <a:close/>
                  <a:moveTo>
                    <a:pt x="2967704" y="371666"/>
                  </a:moveTo>
                  <a:cubicBezTo>
                    <a:pt x="2955989" y="364998"/>
                    <a:pt x="2983421" y="360331"/>
                    <a:pt x="2989993" y="356616"/>
                  </a:cubicBezTo>
                  <a:cubicBezTo>
                    <a:pt x="3000375" y="357664"/>
                    <a:pt x="2984754" y="364808"/>
                    <a:pt x="2985326" y="368903"/>
                  </a:cubicBezTo>
                  <a:cubicBezTo>
                    <a:pt x="2981801" y="368237"/>
                    <a:pt x="2981039" y="365760"/>
                    <a:pt x="2976658" y="365665"/>
                  </a:cubicBezTo>
                  <a:cubicBezTo>
                    <a:pt x="2972657" y="366998"/>
                    <a:pt x="2968657" y="368237"/>
                    <a:pt x="2967704" y="371666"/>
                  </a:cubicBezTo>
                  <a:close/>
                  <a:moveTo>
                    <a:pt x="2968848" y="310039"/>
                  </a:moveTo>
                  <a:cubicBezTo>
                    <a:pt x="2970371" y="301752"/>
                    <a:pt x="2987421" y="304800"/>
                    <a:pt x="2991041" y="298037"/>
                  </a:cubicBezTo>
                  <a:cubicBezTo>
                    <a:pt x="3002375" y="303467"/>
                    <a:pt x="2983897" y="313468"/>
                    <a:pt x="2968848" y="310039"/>
                  </a:cubicBezTo>
                  <a:close/>
                  <a:moveTo>
                    <a:pt x="2983325" y="476821"/>
                  </a:moveTo>
                  <a:cubicBezTo>
                    <a:pt x="2985707" y="472345"/>
                    <a:pt x="2989993" y="469106"/>
                    <a:pt x="2992374" y="464630"/>
                  </a:cubicBezTo>
                  <a:cubicBezTo>
                    <a:pt x="3007233" y="466344"/>
                    <a:pt x="3000661" y="480822"/>
                    <a:pt x="2983325" y="476821"/>
                  </a:cubicBezTo>
                  <a:close/>
                  <a:moveTo>
                    <a:pt x="2998946" y="344424"/>
                  </a:moveTo>
                  <a:cubicBezTo>
                    <a:pt x="3015901" y="334137"/>
                    <a:pt x="2995041" y="329089"/>
                    <a:pt x="3003804" y="319850"/>
                  </a:cubicBezTo>
                  <a:cubicBezTo>
                    <a:pt x="3016187" y="325279"/>
                    <a:pt x="3020473" y="339662"/>
                    <a:pt x="3011996" y="350806"/>
                  </a:cubicBezTo>
                  <a:cubicBezTo>
                    <a:pt x="3006281" y="349663"/>
                    <a:pt x="3005233" y="345281"/>
                    <a:pt x="2998946" y="344424"/>
                  </a:cubicBezTo>
                  <a:close/>
                  <a:moveTo>
                    <a:pt x="3004852" y="264319"/>
                  </a:moveTo>
                  <a:cubicBezTo>
                    <a:pt x="2996756" y="258889"/>
                    <a:pt x="3018187" y="266700"/>
                    <a:pt x="3022473" y="258413"/>
                  </a:cubicBezTo>
                  <a:cubicBezTo>
                    <a:pt x="3019235" y="251555"/>
                    <a:pt x="3013424" y="246221"/>
                    <a:pt x="3014091" y="236696"/>
                  </a:cubicBezTo>
                  <a:cubicBezTo>
                    <a:pt x="3034379" y="239268"/>
                    <a:pt x="3032093" y="233553"/>
                    <a:pt x="3027426" y="224600"/>
                  </a:cubicBezTo>
                  <a:cubicBezTo>
                    <a:pt x="3031903" y="226695"/>
                    <a:pt x="3031903" y="231743"/>
                    <a:pt x="3040571" y="230981"/>
                  </a:cubicBezTo>
                  <a:cubicBezTo>
                    <a:pt x="3037142" y="233743"/>
                    <a:pt x="3035713" y="237839"/>
                    <a:pt x="3035903" y="243268"/>
                  </a:cubicBezTo>
                  <a:lnTo>
                    <a:pt x="3022664" y="243078"/>
                  </a:lnTo>
                  <a:cubicBezTo>
                    <a:pt x="3026283" y="250793"/>
                    <a:pt x="3028188" y="259651"/>
                    <a:pt x="3026569" y="270891"/>
                  </a:cubicBezTo>
                  <a:cubicBezTo>
                    <a:pt x="3023044" y="268700"/>
                    <a:pt x="3014663" y="265938"/>
                    <a:pt x="3013424" y="270700"/>
                  </a:cubicBezTo>
                  <a:cubicBezTo>
                    <a:pt x="3008757" y="269843"/>
                    <a:pt x="3010662" y="264509"/>
                    <a:pt x="3004852" y="264319"/>
                  </a:cubicBezTo>
                  <a:close/>
                  <a:moveTo>
                    <a:pt x="3020759" y="357092"/>
                  </a:moveTo>
                  <a:cubicBezTo>
                    <a:pt x="3025998" y="341281"/>
                    <a:pt x="3066479" y="348234"/>
                    <a:pt x="3082576" y="348710"/>
                  </a:cubicBezTo>
                  <a:cubicBezTo>
                    <a:pt x="3080385" y="360426"/>
                    <a:pt x="3058954" y="345758"/>
                    <a:pt x="3055906" y="360617"/>
                  </a:cubicBezTo>
                  <a:cubicBezTo>
                    <a:pt x="3042571" y="354330"/>
                    <a:pt x="3043428" y="357188"/>
                    <a:pt x="3020759" y="357092"/>
                  </a:cubicBezTo>
                  <a:close/>
                  <a:moveTo>
                    <a:pt x="3026378" y="286226"/>
                  </a:moveTo>
                  <a:cubicBezTo>
                    <a:pt x="3033236" y="273463"/>
                    <a:pt x="3042476" y="262509"/>
                    <a:pt x="3066383" y="262128"/>
                  </a:cubicBezTo>
                  <a:cubicBezTo>
                    <a:pt x="3047810" y="274892"/>
                    <a:pt x="3055906" y="277082"/>
                    <a:pt x="3026378" y="286226"/>
                  </a:cubicBezTo>
                  <a:close/>
                  <a:moveTo>
                    <a:pt x="3029045" y="385000"/>
                  </a:moveTo>
                  <a:cubicBezTo>
                    <a:pt x="3027712" y="371475"/>
                    <a:pt x="3044476" y="371189"/>
                    <a:pt x="3055715" y="366903"/>
                  </a:cubicBezTo>
                  <a:cubicBezTo>
                    <a:pt x="3062288" y="371761"/>
                    <a:pt x="3037904" y="380809"/>
                    <a:pt x="3029045" y="385000"/>
                  </a:cubicBezTo>
                  <a:close/>
                  <a:moveTo>
                    <a:pt x="3032093" y="215360"/>
                  </a:moveTo>
                  <a:cubicBezTo>
                    <a:pt x="3032284" y="211550"/>
                    <a:pt x="3056954" y="216503"/>
                    <a:pt x="3062764" y="218884"/>
                  </a:cubicBezTo>
                  <a:cubicBezTo>
                    <a:pt x="3055811" y="227362"/>
                    <a:pt x="3036475" y="218884"/>
                    <a:pt x="3032093" y="215360"/>
                  </a:cubicBezTo>
                  <a:close/>
                  <a:moveTo>
                    <a:pt x="3027807" y="699516"/>
                  </a:moveTo>
                  <a:cubicBezTo>
                    <a:pt x="3036284" y="693896"/>
                    <a:pt x="3035713" y="701516"/>
                    <a:pt x="3049810" y="699802"/>
                  </a:cubicBezTo>
                  <a:cubicBezTo>
                    <a:pt x="3052858" y="708279"/>
                    <a:pt x="3040952" y="705898"/>
                    <a:pt x="3040856" y="711994"/>
                  </a:cubicBezTo>
                  <a:cubicBezTo>
                    <a:pt x="3065145" y="713518"/>
                    <a:pt x="3056287" y="707231"/>
                    <a:pt x="3076289" y="703231"/>
                  </a:cubicBezTo>
                  <a:cubicBezTo>
                    <a:pt x="3076099" y="709327"/>
                    <a:pt x="3064193" y="706946"/>
                    <a:pt x="3067241" y="715423"/>
                  </a:cubicBezTo>
                  <a:lnTo>
                    <a:pt x="3031998" y="714947"/>
                  </a:lnTo>
                  <a:cubicBezTo>
                    <a:pt x="3043809" y="707231"/>
                    <a:pt x="3021806" y="711613"/>
                    <a:pt x="3027807" y="699516"/>
                  </a:cubicBezTo>
                  <a:close/>
                  <a:moveTo>
                    <a:pt x="3034189" y="341852"/>
                  </a:moveTo>
                  <a:cubicBezTo>
                    <a:pt x="3043904" y="335566"/>
                    <a:pt x="3032189" y="332994"/>
                    <a:pt x="3034570" y="323374"/>
                  </a:cubicBezTo>
                  <a:cubicBezTo>
                    <a:pt x="3047333" y="328898"/>
                    <a:pt x="3065050" y="341757"/>
                    <a:pt x="3034189" y="341852"/>
                  </a:cubicBezTo>
                  <a:close/>
                  <a:moveTo>
                    <a:pt x="3045428" y="453009"/>
                  </a:moveTo>
                  <a:cubicBezTo>
                    <a:pt x="3054763" y="443484"/>
                    <a:pt x="3063335" y="451485"/>
                    <a:pt x="3076385" y="447294"/>
                  </a:cubicBezTo>
                  <a:cubicBezTo>
                    <a:pt x="3074765" y="451295"/>
                    <a:pt x="3068574" y="452056"/>
                    <a:pt x="3067431" y="456438"/>
                  </a:cubicBezTo>
                  <a:cubicBezTo>
                    <a:pt x="3056763" y="457581"/>
                    <a:pt x="3057906" y="450723"/>
                    <a:pt x="3045428" y="453009"/>
                  </a:cubicBezTo>
                  <a:close/>
                  <a:moveTo>
                    <a:pt x="3053334" y="499396"/>
                  </a:moveTo>
                  <a:cubicBezTo>
                    <a:pt x="3043142" y="494729"/>
                    <a:pt x="3062859" y="485775"/>
                    <a:pt x="3066860" y="481108"/>
                  </a:cubicBezTo>
                  <a:cubicBezTo>
                    <a:pt x="3071241" y="493395"/>
                    <a:pt x="3093053" y="477679"/>
                    <a:pt x="3102007" y="484727"/>
                  </a:cubicBezTo>
                  <a:cubicBezTo>
                    <a:pt x="3092768" y="494633"/>
                    <a:pt x="3056382" y="485013"/>
                    <a:pt x="3053334" y="499396"/>
                  </a:cubicBezTo>
                  <a:close/>
                  <a:moveTo>
                    <a:pt x="3079242" y="286988"/>
                  </a:moveTo>
                  <a:cubicBezTo>
                    <a:pt x="3080861" y="292989"/>
                    <a:pt x="3096197" y="289655"/>
                    <a:pt x="3092196" y="299561"/>
                  </a:cubicBezTo>
                  <a:cubicBezTo>
                    <a:pt x="3071432" y="297847"/>
                    <a:pt x="3085624" y="302133"/>
                    <a:pt x="3083243" y="311753"/>
                  </a:cubicBezTo>
                  <a:cubicBezTo>
                    <a:pt x="3071432" y="309467"/>
                    <a:pt x="3074575" y="318040"/>
                    <a:pt x="3069908" y="320802"/>
                  </a:cubicBezTo>
                  <a:cubicBezTo>
                    <a:pt x="3065812" y="317468"/>
                    <a:pt x="3053715" y="319659"/>
                    <a:pt x="3056858" y="311372"/>
                  </a:cubicBezTo>
                  <a:cubicBezTo>
                    <a:pt x="3077528" y="322517"/>
                    <a:pt x="3070003" y="290893"/>
                    <a:pt x="3079433" y="283940"/>
                  </a:cubicBezTo>
                  <a:cubicBezTo>
                    <a:pt x="3084195" y="284607"/>
                    <a:pt x="3081623" y="287084"/>
                    <a:pt x="3079242" y="286988"/>
                  </a:cubicBezTo>
                  <a:close/>
                  <a:moveTo>
                    <a:pt x="3057620" y="508730"/>
                  </a:moveTo>
                  <a:cubicBezTo>
                    <a:pt x="3058192" y="502920"/>
                    <a:pt x="3072194" y="506730"/>
                    <a:pt x="3071051" y="499681"/>
                  </a:cubicBezTo>
                  <a:cubicBezTo>
                    <a:pt x="3077051" y="500729"/>
                    <a:pt x="3074575" y="507492"/>
                    <a:pt x="3075242" y="512064"/>
                  </a:cubicBezTo>
                  <a:cubicBezTo>
                    <a:pt x="3065907" y="513302"/>
                    <a:pt x="3063526" y="509778"/>
                    <a:pt x="3057620" y="508730"/>
                  </a:cubicBezTo>
                  <a:close/>
                  <a:moveTo>
                    <a:pt x="3089434" y="450628"/>
                  </a:moveTo>
                  <a:cubicBezTo>
                    <a:pt x="3087719" y="444151"/>
                    <a:pt x="3092577" y="442531"/>
                    <a:pt x="3094101" y="438341"/>
                  </a:cubicBezTo>
                  <a:cubicBezTo>
                    <a:pt x="3104007" y="441865"/>
                    <a:pt x="3095435" y="457771"/>
                    <a:pt x="3115913" y="454057"/>
                  </a:cubicBezTo>
                  <a:cubicBezTo>
                    <a:pt x="3110389" y="466820"/>
                    <a:pt x="3100769" y="451485"/>
                    <a:pt x="3089434" y="450628"/>
                  </a:cubicBezTo>
                  <a:close/>
                  <a:moveTo>
                    <a:pt x="3127819" y="275463"/>
                  </a:moveTo>
                  <a:cubicBezTo>
                    <a:pt x="3119342" y="276796"/>
                    <a:pt x="3109056" y="265747"/>
                    <a:pt x="3110198" y="278321"/>
                  </a:cubicBezTo>
                  <a:cubicBezTo>
                    <a:pt x="3104198" y="277273"/>
                    <a:pt x="3106674" y="270510"/>
                    <a:pt x="3106007" y="265938"/>
                  </a:cubicBezTo>
                  <a:cubicBezTo>
                    <a:pt x="3105341" y="262318"/>
                    <a:pt x="3098006" y="263271"/>
                    <a:pt x="3092863" y="262604"/>
                  </a:cubicBezTo>
                  <a:cubicBezTo>
                    <a:pt x="3099340" y="251270"/>
                    <a:pt x="3137631" y="269938"/>
                    <a:pt x="3132582" y="256984"/>
                  </a:cubicBezTo>
                  <a:cubicBezTo>
                    <a:pt x="3140488" y="256699"/>
                    <a:pt x="3141821" y="260890"/>
                    <a:pt x="3150108" y="260318"/>
                  </a:cubicBezTo>
                  <a:cubicBezTo>
                    <a:pt x="3149346" y="263938"/>
                    <a:pt x="3142012" y="262795"/>
                    <a:pt x="3136868" y="263176"/>
                  </a:cubicBezTo>
                  <a:cubicBezTo>
                    <a:pt x="3129058" y="263842"/>
                    <a:pt x="3126677" y="268414"/>
                    <a:pt x="3127819" y="275463"/>
                  </a:cubicBezTo>
                  <a:close/>
                  <a:moveTo>
                    <a:pt x="3119628" y="491204"/>
                  </a:moveTo>
                  <a:cubicBezTo>
                    <a:pt x="3109341" y="489109"/>
                    <a:pt x="3111627" y="476155"/>
                    <a:pt x="3098006" y="469297"/>
                  </a:cubicBezTo>
                  <a:cubicBezTo>
                    <a:pt x="3112484" y="469678"/>
                    <a:pt x="3129153" y="468535"/>
                    <a:pt x="3128677" y="479012"/>
                  </a:cubicBezTo>
                  <a:cubicBezTo>
                    <a:pt x="3108579" y="473678"/>
                    <a:pt x="3119438" y="480631"/>
                    <a:pt x="3119628" y="491204"/>
                  </a:cubicBezTo>
                  <a:close/>
                  <a:moveTo>
                    <a:pt x="3123057" y="293846"/>
                  </a:moveTo>
                  <a:cubicBezTo>
                    <a:pt x="3116485" y="292417"/>
                    <a:pt x="3124867" y="289941"/>
                    <a:pt x="3123248" y="284607"/>
                  </a:cubicBezTo>
                  <a:cubicBezTo>
                    <a:pt x="3162872" y="296037"/>
                    <a:pt x="3157538" y="294894"/>
                    <a:pt x="3123057" y="293846"/>
                  </a:cubicBezTo>
                  <a:close/>
                  <a:moveTo>
                    <a:pt x="3124581" y="707136"/>
                  </a:moveTo>
                  <a:cubicBezTo>
                    <a:pt x="3128010" y="696563"/>
                    <a:pt x="3137916" y="705231"/>
                    <a:pt x="3146679" y="707422"/>
                  </a:cubicBezTo>
                  <a:cubicBezTo>
                    <a:pt x="3143726" y="711518"/>
                    <a:pt x="3137154" y="713042"/>
                    <a:pt x="3128963" y="713327"/>
                  </a:cubicBezTo>
                  <a:cubicBezTo>
                    <a:pt x="3129725" y="709803"/>
                    <a:pt x="3128010" y="707898"/>
                    <a:pt x="3124581" y="707136"/>
                  </a:cubicBezTo>
                  <a:close/>
                  <a:moveTo>
                    <a:pt x="3248025" y="705898"/>
                  </a:moveTo>
                  <a:cubicBezTo>
                    <a:pt x="3253740" y="701516"/>
                    <a:pt x="3240405" y="698945"/>
                    <a:pt x="3248311" y="687419"/>
                  </a:cubicBezTo>
                  <a:cubicBezTo>
                    <a:pt x="3252502" y="689991"/>
                    <a:pt x="3262217" y="703897"/>
                    <a:pt x="3270218" y="693896"/>
                  </a:cubicBezTo>
                  <a:cubicBezTo>
                    <a:pt x="3280886" y="695801"/>
                    <a:pt x="3279839" y="705707"/>
                    <a:pt x="3283173" y="712565"/>
                  </a:cubicBezTo>
                  <a:cubicBezTo>
                    <a:pt x="3264503" y="717042"/>
                    <a:pt x="3284411" y="695420"/>
                    <a:pt x="3265837" y="699992"/>
                  </a:cubicBezTo>
                  <a:cubicBezTo>
                    <a:pt x="3254407" y="700564"/>
                    <a:pt x="3271742" y="705422"/>
                    <a:pt x="3265646" y="712375"/>
                  </a:cubicBezTo>
                  <a:cubicBezTo>
                    <a:pt x="3244882" y="714756"/>
                    <a:pt x="3231166" y="715994"/>
                    <a:pt x="3203829" y="714566"/>
                  </a:cubicBezTo>
                  <a:cubicBezTo>
                    <a:pt x="3196590" y="708374"/>
                    <a:pt x="3204306" y="710660"/>
                    <a:pt x="3204019" y="702278"/>
                  </a:cubicBezTo>
                  <a:cubicBezTo>
                    <a:pt x="3191637" y="702659"/>
                    <a:pt x="3198305" y="716851"/>
                    <a:pt x="3181826" y="714280"/>
                  </a:cubicBezTo>
                  <a:cubicBezTo>
                    <a:pt x="3188494" y="705422"/>
                    <a:pt x="3162300" y="704945"/>
                    <a:pt x="3168587" y="714089"/>
                  </a:cubicBezTo>
                  <a:cubicBezTo>
                    <a:pt x="3160681" y="714375"/>
                    <a:pt x="3159348" y="710184"/>
                    <a:pt x="3151061" y="710755"/>
                  </a:cubicBezTo>
                  <a:cubicBezTo>
                    <a:pt x="3149727" y="703612"/>
                    <a:pt x="3151918" y="698945"/>
                    <a:pt x="3155728" y="695420"/>
                  </a:cubicBezTo>
                  <a:cubicBezTo>
                    <a:pt x="3172206" y="692372"/>
                    <a:pt x="3168110" y="703231"/>
                    <a:pt x="3182017" y="701993"/>
                  </a:cubicBezTo>
                  <a:cubicBezTo>
                    <a:pt x="3190208" y="701612"/>
                    <a:pt x="3184874" y="691610"/>
                    <a:pt x="3191066" y="689801"/>
                  </a:cubicBezTo>
                  <a:cubicBezTo>
                    <a:pt x="3196209" y="690372"/>
                    <a:pt x="3194685" y="695420"/>
                    <a:pt x="3195257" y="699135"/>
                  </a:cubicBezTo>
                  <a:cubicBezTo>
                    <a:pt x="3203162" y="696468"/>
                    <a:pt x="3201067" y="686752"/>
                    <a:pt x="3217450" y="690277"/>
                  </a:cubicBezTo>
                  <a:cubicBezTo>
                    <a:pt x="3218498" y="699706"/>
                    <a:pt x="3203067" y="702088"/>
                    <a:pt x="3212687" y="708660"/>
                  </a:cubicBezTo>
                  <a:cubicBezTo>
                    <a:pt x="3227642" y="705517"/>
                    <a:pt x="3233071" y="693801"/>
                    <a:pt x="3248025" y="705898"/>
                  </a:cubicBezTo>
                  <a:close/>
                  <a:moveTo>
                    <a:pt x="3164300" y="448723"/>
                  </a:moveTo>
                  <a:cubicBezTo>
                    <a:pt x="3170396" y="441674"/>
                    <a:pt x="3197448" y="449771"/>
                    <a:pt x="3199638" y="439960"/>
                  </a:cubicBezTo>
                  <a:cubicBezTo>
                    <a:pt x="3213354" y="446913"/>
                    <a:pt x="3205163" y="449771"/>
                    <a:pt x="3221641" y="443389"/>
                  </a:cubicBezTo>
                  <a:cubicBezTo>
                    <a:pt x="3224975" y="446246"/>
                    <a:pt x="3226213" y="450437"/>
                    <a:pt x="3225832" y="455771"/>
                  </a:cubicBezTo>
                  <a:cubicBezTo>
                    <a:pt x="3216116" y="452056"/>
                    <a:pt x="3185160" y="453009"/>
                    <a:pt x="3164300" y="448723"/>
                  </a:cubicBezTo>
                  <a:close/>
                  <a:moveTo>
                    <a:pt x="3167253" y="276034"/>
                  </a:moveTo>
                  <a:cubicBezTo>
                    <a:pt x="3171825" y="272034"/>
                    <a:pt x="3171730" y="264700"/>
                    <a:pt x="3176302" y="260699"/>
                  </a:cubicBezTo>
                  <a:cubicBezTo>
                    <a:pt x="3187351" y="256794"/>
                    <a:pt x="3189827" y="273082"/>
                    <a:pt x="3193828" y="264033"/>
                  </a:cubicBezTo>
                  <a:cubicBezTo>
                    <a:pt x="3199733" y="265081"/>
                    <a:pt x="3197352" y="271843"/>
                    <a:pt x="3198019" y="276416"/>
                  </a:cubicBezTo>
                  <a:cubicBezTo>
                    <a:pt x="3193066" y="268796"/>
                    <a:pt x="3177254" y="279559"/>
                    <a:pt x="3189065" y="282416"/>
                  </a:cubicBezTo>
                  <a:cubicBezTo>
                    <a:pt x="3182207" y="291846"/>
                    <a:pt x="3177540" y="274510"/>
                    <a:pt x="3167253" y="276034"/>
                  </a:cubicBezTo>
                  <a:close/>
                  <a:moveTo>
                    <a:pt x="3188970" y="297942"/>
                  </a:moveTo>
                  <a:cubicBezTo>
                    <a:pt x="3176302" y="293465"/>
                    <a:pt x="3196495" y="287179"/>
                    <a:pt x="3206687" y="288893"/>
                  </a:cubicBezTo>
                  <a:lnTo>
                    <a:pt x="3206496" y="298133"/>
                  </a:lnTo>
                  <a:cubicBezTo>
                    <a:pt x="3196400" y="302324"/>
                    <a:pt x="3190113" y="289941"/>
                    <a:pt x="3188970" y="297942"/>
                  </a:cubicBezTo>
                  <a:close/>
                  <a:moveTo>
                    <a:pt x="3211068" y="285941"/>
                  </a:moveTo>
                  <a:cubicBezTo>
                    <a:pt x="3211259" y="279845"/>
                    <a:pt x="3223165" y="282226"/>
                    <a:pt x="3220117" y="273749"/>
                  </a:cubicBezTo>
                  <a:cubicBezTo>
                    <a:pt x="3226594" y="281559"/>
                    <a:pt x="3245073" y="281178"/>
                    <a:pt x="3250597" y="289560"/>
                  </a:cubicBezTo>
                  <a:cubicBezTo>
                    <a:pt x="3236595" y="294322"/>
                    <a:pt x="3230880" y="284226"/>
                    <a:pt x="3211068" y="285941"/>
                  </a:cubicBezTo>
                  <a:close/>
                  <a:moveTo>
                    <a:pt x="3214688" y="335280"/>
                  </a:moveTo>
                  <a:cubicBezTo>
                    <a:pt x="3220879" y="331470"/>
                    <a:pt x="3217640" y="320802"/>
                    <a:pt x="3223832" y="316897"/>
                  </a:cubicBezTo>
                  <a:cubicBezTo>
                    <a:pt x="3234785" y="322897"/>
                    <a:pt x="3219545" y="327660"/>
                    <a:pt x="3227927" y="335471"/>
                  </a:cubicBezTo>
                  <a:lnTo>
                    <a:pt x="3214688" y="335280"/>
                  </a:lnTo>
                  <a:close/>
                  <a:moveTo>
                    <a:pt x="3238595" y="221551"/>
                  </a:moveTo>
                  <a:cubicBezTo>
                    <a:pt x="3257264" y="210407"/>
                    <a:pt x="3286220" y="225362"/>
                    <a:pt x="3300317" y="210121"/>
                  </a:cubicBezTo>
                  <a:cubicBezTo>
                    <a:pt x="3305842" y="210979"/>
                    <a:pt x="3304604" y="216313"/>
                    <a:pt x="3300222" y="216313"/>
                  </a:cubicBezTo>
                  <a:cubicBezTo>
                    <a:pt x="3300984" y="219837"/>
                    <a:pt x="3304604" y="218027"/>
                    <a:pt x="3304604" y="216408"/>
                  </a:cubicBezTo>
                  <a:cubicBezTo>
                    <a:pt x="3320701" y="229267"/>
                    <a:pt x="3281458" y="234601"/>
                    <a:pt x="3295269" y="247079"/>
                  </a:cubicBezTo>
                  <a:cubicBezTo>
                    <a:pt x="3274886" y="246507"/>
                    <a:pt x="3294507" y="233077"/>
                    <a:pt x="3291269" y="225457"/>
                  </a:cubicBezTo>
                  <a:cubicBezTo>
                    <a:pt x="3290507" y="222980"/>
                    <a:pt x="3286887" y="222313"/>
                    <a:pt x="3286982" y="219266"/>
                  </a:cubicBezTo>
                  <a:cubicBezTo>
                    <a:pt x="3271742" y="226600"/>
                    <a:pt x="3252978" y="224409"/>
                    <a:pt x="3238595" y="221551"/>
                  </a:cubicBezTo>
                  <a:close/>
                  <a:moveTo>
                    <a:pt x="3244120" y="415957"/>
                  </a:moveTo>
                  <a:cubicBezTo>
                    <a:pt x="3242882" y="407860"/>
                    <a:pt x="3250406" y="405955"/>
                    <a:pt x="3261932" y="407003"/>
                  </a:cubicBezTo>
                  <a:cubicBezTo>
                    <a:pt x="3263075" y="415100"/>
                    <a:pt x="3255550" y="417005"/>
                    <a:pt x="3244120" y="415957"/>
                  </a:cubicBezTo>
                  <a:close/>
                  <a:moveTo>
                    <a:pt x="3276314" y="330041"/>
                  </a:moveTo>
                  <a:cubicBezTo>
                    <a:pt x="3291745" y="329089"/>
                    <a:pt x="3300984" y="351282"/>
                    <a:pt x="3280410" y="348615"/>
                  </a:cubicBezTo>
                  <a:cubicBezTo>
                    <a:pt x="3283744" y="339280"/>
                    <a:pt x="3272981" y="339471"/>
                    <a:pt x="3276314" y="330041"/>
                  </a:cubicBezTo>
                  <a:close/>
                  <a:moveTo>
                    <a:pt x="3279362" y="413385"/>
                  </a:moveTo>
                  <a:cubicBezTo>
                    <a:pt x="3280219" y="403574"/>
                    <a:pt x="3289554" y="399955"/>
                    <a:pt x="3288602" y="388810"/>
                  </a:cubicBezTo>
                  <a:cubicBezTo>
                    <a:pt x="3297555" y="393573"/>
                    <a:pt x="3294221" y="415576"/>
                    <a:pt x="3279362" y="413385"/>
                  </a:cubicBezTo>
                  <a:close/>
                  <a:moveTo>
                    <a:pt x="3329464" y="309277"/>
                  </a:moveTo>
                  <a:cubicBezTo>
                    <a:pt x="3320320" y="303752"/>
                    <a:pt x="3294698" y="312230"/>
                    <a:pt x="3281172" y="302419"/>
                  </a:cubicBezTo>
                  <a:cubicBezTo>
                    <a:pt x="3292316" y="287179"/>
                    <a:pt x="3307937" y="309563"/>
                    <a:pt x="3333941" y="303181"/>
                  </a:cubicBezTo>
                  <a:cubicBezTo>
                    <a:pt x="3341370" y="313372"/>
                    <a:pt x="3312605" y="317659"/>
                    <a:pt x="3333655" y="318611"/>
                  </a:cubicBezTo>
                  <a:cubicBezTo>
                    <a:pt x="3331274" y="320992"/>
                    <a:pt x="3328988" y="323564"/>
                    <a:pt x="3329083" y="327755"/>
                  </a:cubicBezTo>
                  <a:cubicBezTo>
                    <a:pt x="3325178" y="325755"/>
                    <a:pt x="3321273" y="323945"/>
                    <a:pt x="3320320" y="327660"/>
                  </a:cubicBezTo>
                  <a:cubicBezTo>
                    <a:pt x="3314319" y="326612"/>
                    <a:pt x="3316796" y="319850"/>
                    <a:pt x="3316129" y="315277"/>
                  </a:cubicBezTo>
                  <a:cubicBezTo>
                    <a:pt x="3323654" y="315563"/>
                    <a:pt x="3327559" y="313087"/>
                    <a:pt x="3329464" y="309277"/>
                  </a:cubicBezTo>
                  <a:close/>
                  <a:moveTo>
                    <a:pt x="3346799" y="324993"/>
                  </a:moveTo>
                  <a:cubicBezTo>
                    <a:pt x="3339560" y="329184"/>
                    <a:pt x="3341084" y="339566"/>
                    <a:pt x="3324606" y="336995"/>
                  </a:cubicBezTo>
                  <a:cubicBezTo>
                    <a:pt x="3325559" y="328327"/>
                    <a:pt x="3332417" y="323945"/>
                    <a:pt x="3346799" y="324993"/>
                  </a:cubicBezTo>
                  <a:close/>
                  <a:moveTo>
                    <a:pt x="3296412" y="712756"/>
                  </a:moveTo>
                  <a:lnTo>
                    <a:pt x="3296603" y="703517"/>
                  </a:lnTo>
                  <a:cubicBezTo>
                    <a:pt x="3304127" y="702469"/>
                    <a:pt x="3304889" y="706088"/>
                    <a:pt x="3305270" y="709803"/>
                  </a:cubicBezTo>
                  <a:cubicBezTo>
                    <a:pt x="3311843" y="707326"/>
                    <a:pt x="3311748" y="699992"/>
                    <a:pt x="3314319" y="694563"/>
                  </a:cubicBezTo>
                  <a:cubicBezTo>
                    <a:pt x="3326987" y="701230"/>
                    <a:pt x="3353181" y="698754"/>
                    <a:pt x="3353657" y="713613"/>
                  </a:cubicBezTo>
                  <a:cubicBezTo>
                    <a:pt x="3345275" y="712184"/>
                    <a:pt x="3342704" y="706755"/>
                    <a:pt x="3331750" y="707136"/>
                  </a:cubicBezTo>
                  <a:cubicBezTo>
                    <a:pt x="3343180" y="719518"/>
                    <a:pt x="3335846" y="725996"/>
                    <a:pt x="3357848" y="729139"/>
                  </a:cubicBezTo>
                  <a:cubicBezTo>
                    <a:pt x="3351562" y="741902"/>
                    <a:pt x="3335084" y="727901"/>
                    <a:pt x="3322511" y="734759"/>
                  </a:cubicBezTo>
                  <a:cubicBezTo>
                    <a:pt x="3334036" y="727138"/>
                    <a:pt x="3331178" y="728758"/>
                    <a:pt x="3331655" y="716375"/>
                  </a:cubicBezTo>
                  <a:cubicBezTo>
                    <a:pt x="3321844" y="715518"/>
                    <a:pt x="3316319" y="708470"/>
                    <a:pt x="3296412" y="712756"/>
                  </a:cubicBezTo>
                  <a:close/>
                  <a:moveTo>
                    <a:pt x="3303556" y="546354"/>
                  </a:moveTo>
                  <a:cubicBezTo>
                    <a:pt x="3307366" y="537401"/>
                    <a:pt x="3314510" y="550545"/>
                    <a:pt x="3325559" y="546640"/>
                  </a:cubicBezTo>
                  <a:cubicBezTo>
                    <a:pt x="3324701" y="549116"/>
                    <a:pt x="3321082" y="549688"/>
                    <a:pt x="3321082" y="552736"/>
                  </a:cubicBezTo>
                  <a:cubicBezTo>
                    <a:pt x="3330416" y="554355"/>
                    <a:pt x="3329559" y="548450"/>
                    <a:pt x="3330035" y="543592"/>
                  </a:cubicBezTo>
                  <a:cubicBezTo>
                    <a:pt x="3334988" y="548640"/>
                    <a:pt x="3347085" y="553593"/>
                    <a:pt x="3338608" y="559118"/>
                  </a:cubicBezTo>
                  <a:cubicBezTo>
                    <a:pt x="3332988" y="554736"/>
                    <a:pt x="3319463" y="555784"/>
                    <a:pt x="3307842" y="555593"/>
                  </a:cubicBezTo>
                  <a:cubicBezTo>
                    <a:pt x="3308223" y="551307"/>
                    <a:pt x="3308699" y="546926"/>
                    <a:pt x="3303556" y="546354"/>
                  </a:cubicBezTo>
                  <a:close/>
                  <a:moveTo>
                    <a:pt x="3309557" y="450818"/>
                  </a:moveTo>
                  <a:cubicBezTo>
                    <a:pt x="3313462" y="446342"/>
                    <a:pt x="3313271" y="438912"/>
                    <a:pt x="3327273" y="441770"/>
                  </a:cubicBezTo>
                  <a:cubicBezTo>
                    <a:pt x="3331369" y="447580"/>
                    <a:pt x="3313938" y="451866"/>
                    <a:pt x="3327083" y="454152"/>
                  </a:cubicBezTo>
                  <a:cubicBezTo>
                    <a:pt x="3325749" y="461486"/>
                    <a:pt x="3315367" y="450437"/>
                    <a:pt x="3309557" y="450818"/>
                  </a:cubicBezTo>
                  <a:close/>
                  <a:moveTo>
                    <a:pt x="3330131" y="534448"/>
                  </a:moveTo>
                  <a:cubicBezTo>
                    <a:pt x="3329464" y="525685"/>
                    <a:pt x="3345085" y="528638"/>
                    <a:pt x="3339275" y="516064"/>
                  </a:cubicBezTo>
                  <a:cubicBezTo>
                    <a:pt x="3352324" y="521589"/>
                    <a:pt x="3343942" y="527399"/>
                    <a:pt x="3343275" y="537686"/>
                  </a:cubicBezTo>
                  <a:cubicBezTo>
                    <a:pt x="3339846" y="536067"/>
                    <a:pt x="3336227" y="534352"/>
                    <a:pt x="3330131" y="534448"/>
                  </a:cubicBezTo>
                  <a:close/>
                  <a:moveTo>
                    <a:pt x="3338894" y="540734"/>
                  </a:moveTo>
                  <a:cubicBezTo>
                    <a:pt x="3342704" y="543116"/>
                    <a:pt x="3348800" y="544163"/>
                    <a:pt x="3356419" y="544068"/>
                  </a:cubicBezTo>
                  <a:lnTo>
                    <a:pt x="3356229" y="556451"/>
                  </a:lnTo>
                  <a:cubicBezTo>
                    <a:pt x="3344513" y="555212"/>
                    <a:pt x="3341465" y="548068"/>
                    <a:pt x="3338894" y="540734"/>
                  </a:cubicBezTo>
                  <a:close/>
                  <a:moveTo>
                    <a:pt x="3353657" y="445294"/>
                  </a:moveTo>
                  <a:cubicBezTo>
                    <a:pt x="3352991" y="450818"/>
                    <a:pt x="3358991" y="451866"/>
                    <a:pt x="3357848" y="457676"/>
                  </a:cubicBezTo>
                  <a:cubicBezTo>
                    <a:pt x="3366040" y="460724"/>
                    <a:pt x="3372707" y="448723"/>
                    <a:pt x="3375469" y="457962"/>
                  </a:cubicBezTo>
                  <a:cubicBezTo>
                    <a:pt x="3374422" y="472535"/>
                    <a:pt x="3358039" y="456629"/>
                    <a:pt x="3344609" y="460629"/>
                  </a:cubicBezTo>
                  <a:cubicBezTo>
                    <a:pt x="3342037" y="455105"/>
                    <a:pt x="3357753" y="447961"/>
                    <a:pt x="3344894" y="445199"/>
                  </a:cubicBezTo>
                  <a:cubicBezTo>
                    <a:pt x="3362516" y="442341"/>
                    <a:pt x="3369755" y="431959"/>
                    <a:pt x="3389090" y="430435"/>
                  </a:cubicBezTo>
                  <a:cubicBezTo>
                    <a:pt x="3385281" y="441198"/>
                    <a:pt x="3367659" y="441960"/>
                    <a:pt x="3353657" y="445294"/>
                  </a:cubicBezTo>
                  <a:close/>
                  <a:moveTo>
                    <a:pt x="3367850" y="383858"/>
                  </a:moveTo>
                  <a:cubicBezTo>
                    <a:pt x="3367183" y="377190"/>
                    <a:pt x="3383471" y="382714"/>
                    <a:pt x="3389852" y="381095"/>
                  </a:cubicBezTo>
                  <a:lnTo>
                    <a:pt x="3389662" y="393478"/>
                  </a:lnTo>
                  <a:cubicBezTo>
                    <a:pt x="3380232" y="394811"/>
                    <a:pt x="3381375" y="389001"/>
                    <a:pt x="3380994" y="384048"/>
                  </a:cubicBezTo>
                  <a:cubicBezTo>
                    <a:pt x="3376613" y="384048"/>
                    <a:pt x="3372231" y="383953"/>
                    <a:pt x="3367850" y="383858"/>
                  </a:cubicBezTo>
                  <a:close/>
                  <a:moveTo>
                    <a:pt x="3416332" y="378428"/>
                  </a:moveTo>
                  <a:cubicBezTo>
                    <a:pt x="3411188" y="380905"/>
                    <a:pt x="3404521" y="382334"/>
                    <a:pt x="3394329" y="381191"/>
                  </a:cubicBezTo>
                  <a:cubicBezTo>
                    <a:pt x="3392043" y="365474"/>
                    <a:pt x="3387281" y="363093"/>
                    <a:pt x="3390424" y="350330"/>
                  </a:cubicBezTo>
                  <a:cubicBezTo>
                    <a:pt x="3406616" y="349567"/>
                    <a:pt x="3414808" y="354044"/>
                    <a:pt x="3425476" y="356997"/>
                  </a:cubicBezTo>
                  <a:cubicBezTo>
                    <a:pt x="3421952" y="363760"/>
                    <a:pt x="3409950" y="364522"/>
                    <a:pt x="3403283" y="368999"/>
                  </a:cubicBezTo>
                  <a:cubicBezTo>
                    <a:pt x="3408617" y="373571"/>
                    <a:pt x="3420809" y="373380"/>
                    <a:pt x="3420713" y="381571"/>
                  </a:cubicBezTo>
                  <a:cubicBezTo>
                    <a:pt x="3418332" y="386334"/>
                    <a:pt x="3416046" y="381762"/>
                    <a:pt x="3416332" y="378428"/>
                  </a:cubicBezTo>
                  <a:close/>
                  <a:moveTo>
                    <a:pt x="3402902" y="390525"/>
                  </a:moveTo>
                  <a:cubicBezTo>
                    <a:pt x="3417475" y="395573"/>
                    <a:pt x="3414522" y="393668"/>
                    <a:pt x="3424714" y="400145"/>
                  </a:cubicBezTo>
                  <a:cubicBezTo>
                    <a:pt x="3416141" y="403288"/>
                    <a:pt x="3406998" y="406051"/>
                    <a:pt x="3398234" y="409004"/>
                  </a:cubicBezTo>
                  <a:cubicBezTo>
                    <a:pt x="3387185" y="401288"/>
                    <a:pt x="3407664" y="402526"/>
                    <a:pt x="3402902" y="390525"/>
                  </a:cubicBezTo>
                  <a:close/>
                  <a:moveTo>
                    <a:pt x="3425285" y="643795"/>
                  </a:moveTo>
                  <a:cubicBezTo>
                    <a:pt x="3435477" y="643033"/>
                    <a:pt x="3430048" y="652843"/>
                    <a:pt x="3438335" y="653225"/>
                  </a:cubicBezTo>
                  <a:cubicBezTo>
                    <a:pt x="3446526" y="647414"/>
                    <a:pt x="3424047" y="635699"/>
                    <a:pt x="3451860" y="634937"/>
                  </a:cubicBezTo>
                  <a:cubicBezTo>
                    <a:pt x="3445955" y="644462"/>
                    <a:pt x="3452908" y="643795"/>
                    <a:pt x="3451479" y="656463"/>
                  </a:cubicBezTo>
                  <a:cubicBezTo>
                    <a:pt x="3436715" y="656368"/>
                    <a:pt x="3422142" y="656082"/>
                    <a:pt x="3425285" y="643795"/>
                  </a:cubicBezTo>
                  <a:close/>
                  <a:moveTo>
                    <a:pt x="3496151" y="620173"/>
                  </a:moveTo>
                  <a:cubicBezTo>
                    <a:pt x="3490532" y="612362"/>
                    <a:pt x="3509296" y="607600"/>
                    <a:pt x="3496437" y="604742"/>
                  </a:cubicBezTo>
                  <a:cubicBezTo>
                    <a:pt x="3497199" y="601123"/>
                    <a:pt x="3504533" y="602361"/>
                    <a:pt x="3509677" y="601885"/>
                  </a:cubicBezTo>
                  <a:cubicBezTo>
                    <a:pt x="3508819" y="604456"/>
                    <a:pt x="3511296" y="604838"/>
                    <a:pt x="3514058" y="605028"/>
                  </a:cubicBezTo>
                  <a:cubicBezTo>
                    <a:pt x="3501295" y="605218"/>
                    <a:pt x="3511487" y="621887"/>
                    <a:pt x="3496151" y="620173"/>
                  </a:cubicBezTo>
                  <a:close/>
                  <a:moveTo>
                    <a:pt x="3509201" y="632746"/>
                  </a:moveTo>
                  <a:cubicBezTo>
                    <a:pt x="3501295" y="643509"/>
                    <a:pt x="3511963" y="640366"/>
                    <a:pt x="3513296" y="651320"/>
                  </a:cubicBezTo>
                  <a:cubicBezTo>
                    <a:pt x="3498056" y="655892"/>
                    <a:pt x="3492723" y="630364"/>
                    <a:pt x="3509201" y="632746"/>
                  </a:cubicBezTo>
                  <a:close/>
                  <a:moveTo>
                    <a:pt x="3535394" y="642366"/>
                  </a:moveTo>
                  <a:cubicBezTo>
                    <a:pt x="3525869" y="639223"/>
                    <a:pt x="3539585" y="627031"/>
                    <a:pt x="3548825" y="627126"/>
                  </a:cubicBezTo>
                  <a:cubicBezTo>
                    <a:pt x="3553397" y="638651"/>
                    <a:pt x="3539490" y="636937"/>
                    <a:pt x="3535394" y="642366"/>
                  </a:cubicBezTo>
                  <a:close/>
                  <a:moveTo>
                    <a:pt x="3566636" y="621221"/>
                  </a:moveTo>
                  <a:cubicBezTo>
                    <a:pt x="3571685" y="622363"/>
                    <a:pt x="3577685" y="626840"/>
                    <a:pt x="3570923" y="627412"/>
                  </a:cubicBezTo>
                  <a:cubicBezTo>
                    <a:pt x="3571589" y="631031"/>
                    <a:pt x="3578924" y="630174"/>
                    <a:pt x="3584067" y="630650"/>
                  </a:cubicBezTo>
                  <a:cubicBezTo>
                    <a:pt x="3585306" y="638842"/>
                    <a:pt x="3574733" y="638461"/>
                    <a:pt x="3566256" y="639604"/>
                  </a:cubicBezTo>
                  <a:cubicBezTo>
                    <a:pt x="3556731" y="633127"/>
                    <a:pt x="3556826" y="627602"/>
                    <a:pt x="3566636" y="621221"/>
                  </a:cubicBezTo>
                  <a:close/>
                  <a:moveTo>
                    <a:pt x="3561779" y="648938"/>
                  </a:moveTo>
                  <a:cubicBezTo>
                    <a:pt x="3562255" y="644938"/>
                    <a:pt x="3588068" y="649129"/>
                    <a:pt x="3583686" y="658463"/>
                  </a:cubicBezTo>
                  <a:cubicBezTo>
                    <a:pt x="3579686" y="660845"/>
                    <a:pt x="3573685" y="661606"/>
                    <a:pt x="3565969" y="661321"/>
                  </a:cubicBezTo>
                  <a:cubicBezTo>
                    <a:pt x="3565684" y="656463"/>
                    <a:pt x="3568256" y="649605"/>
                    <a:pt x="3561779" y="648938"/>
                  </a:cubicBezTo>
                  <a:close/>
                  <a:moveTo>
                    <a:pt x="3587210" y="421100"/>
                  </a:moveTo>
                  <a:cubicBezTo>
                    <a:pt x="3580733" y="417385"/>
                    <a:pt x="3580543" y="409384"/>
                    <a:pt x="3574256" y="405479"/>
                  </a:cubicBezTo>
                  <a:cubicBezTo>
                    <a:pt x="3574828" y="399669"/>
                    <a:pt x="3588830" y="403574"/>
                    <a:pt x="3587591" y="396430"/>
                  </a:cubicBezTo>
                  <a:cubicBezTo>
                    <a:pt x="3600355" y="401574"/>
                    <a:pt x="3589211" y="406241"/>
                    <a:pt x="3596164" y="411956"/>
                  </a:cubicBezTo>
                  <a:lnTo>
                    <a:pt x="3626930" y="412433"/>
                  </a:lnTo>
                  <a:cubicBezTo>
                    <a:pt x="3627787" y="417671"/>
                    <a:pt x="3619310" y="420338"/>
                    <a:pt x="3626834" y="421672"/>
                  </a:cubicBezTo>
                  <a:cubicBezTo>
                    <a:pt x="3618833" y="425482"/>
                    <a:pt x="3603784" y="415100"/>
                    <a:pt x="3587210" y="421100"/>
                  </a:cubicBezTo>
                  <a:close/>
                  <a:moveTo>
                    <a:pt x="3588353" y="640080"/>
                  </a:moveTo>
                  <a:cubicBezTo>
                    <a:pt x="3592163" y="635508"/>
                    <a:pt x="3602641" y="635794"/>
                    <a:pt x="3610451" y="634175"/>
                  </a:cubicBezTo>
                  <a:cubicBezTo>
                    <a:pt x="3615119" y="640556"/>
                    <a:pt x="3631311" y="647129"/>
                    <a:pt x="3618929" y="655892"/>
                  </a:cubicBezTo>
                  <a:cubicBezTo>
                    <a:pt x="3590163" y="656558"/>
                    <a:pt x="3608451" y="642176"/>
                    <a:pt x="3588353" y="640080"/>
                  </a:cubicBezTo>
                  <a:close/>
                  <a:moveTo>
                    <a:pt x="3597498" y="615505"/>
                  </a:moveTo>
                  <a:cubicBezTo>
                    <a:pt x="3603212" y="609695"/>
                    <a:pt x="3606451" y="622935"/>
                    <a:pt x="3619500" y="615791"/>
                  </a:cubicBezTo>
                  <a:cubicBezTo>
                    <a:pt x="3620738" y="628079"/>
                    <a:pt x="3599021" y="623888"/>
                    <a:pt x="3597212" y="633984"/>
                  </a:cubicBezTo>
                  <a:cubicBezTo>
                    <a:pt x="3579019" y="621983"/>
                    <a:pt x="3610642" y="620077"/>
                    <a:pt x="3597498" y="615505"/>
                  </a:cubicBezTo>
                  <a:close/>
                  <a:moveTo>
                    <a:pt x="3602069" y="603313"/>
                  </a:moveTo>
                  <a:cubicBezTo>
                    <a:pt x="3621500" y="596551"/>
                    <a:pt x="3585591" y="583121"/>
                    <a:pt x="3615595" y="581882"/>
                  </a:cubicBezTo>
                  <a:cubicBezTo>
                    <a:pt x="3602641" y="589312"/>
                    <a:pt x="3621977" y="595693"/>
                    <a:pt x="3624358" y="585121"/>
                  </a:cubicBezTo>
                  <a:cubicBezTo>
                    <a:pt x="3632740" y="591407"/>
                    <a:pt x="3617405" y="607028"/>
                    <a:pt x="3606356" y="609505"/>
                  </a:cubicBezTo>
                  <a:cubicBezTo>
                    <a:pt x="3607213" y="605885"/>
                    <a:pt x="3605498" y="603980"/>
                    <a:pt x="3602069" y="603313"/>
                  </a:cubicBezTo>
                  <a:close/>
                  <a:moveTo>
                    <a:pt x="3694271" y="629317"/>
                  </a:moveTo>
                  <a:cubicBezTo>
                    <a:pt x="3714083" y="632079"/>
                    <a:pt x="3738372" y="631984"/>
                    <a:pt x="3737991" y="648462"/>
                  </a:cubicBezTo>
                  <a:cubicBezTo>
                    <a:pt x="3735896" y="639699"/>
                    <a:pt x="3713036" y="645033"/>
                    <a:pt x="3711702" y="635699"/>
                  </a:cubicBezTo>
                  <a:cubicBezTo>
                    <a:pt x="3707416" y="644652"/>
                    <a:pt x="3709321" y="643318"/>
                    <a:pt x="3698367" y="644747"/>
                  </a:cubicBezTo>
                  <a:cubicBezTo>
                    <a:pt x="3689033" y="640080"/>
                    <a:pt x="3701701" y="637318"/>
                    <a:pt x="3694271" y="629317"/>
                  </a:cubicBezTo>
                  <a:close/>
                  <a:moveTo>
                    <a:pt x="3671888" y="647509"/>
                  </a:moveTo>
                  <a:cubicBezTo>
                    <a:pt x="3677031" y="643033"/>
                    <a:pt x="3677031" y="639794"/>
                    <a:pt x="3672078" y="635127"/>
                  </a:cubicBezTo>
                  <a:cubicBezTo>
                    <a:pt x="3665601" y="642938"/>
                    <a:pt x="3641789" y="638270"/>
                    <a:pt x="3641027" y="650081"/>
                  </a:cubicBezTo>
                  <a:cubicBezTo>
                    <a:pt x="3628073" y="648748"/>
                    <a:pt x="3632644" y="635413"/>
                    <a:pt x="3623691" y="631317"/>
                  </a:cubicBezTo>
                  <a:cubicBezTo>
                    <a:pt x="3634740" y="620649"/>
                    <a:pt x="3667982" y="625983"/>
                    <a:pt x="3672459" y="610457"/>
                  </a:cubicBezTo>
                  <a:cubicBezTo>
                    <a:pt x="3681508" y="613505"/>
                    <a:pt x="3681413" y="622745"/>
                    <a:pt x="3694271" y="623126"/>
                  </a:cubicBezTo>
                  <a:cubicBezTo>
                    <a:pt x="3687413" y="631698"/>
                    <a:pt x="3689985" y="647033"/>
                    <a:pt x="3671888" y="647509"/>
                  </a:cubicBezTo>
                  <a:close/>
                  <a:moveTo>
                    <a:pt x="3655790" y="548545"/>
                  </a:moveTo>
                  <a:cubicBezTo>
                    <a:pt x="3661601" y="541401"/>
                    <a:pt x="3655314" y="542830"/>
                    <a:pt x="3660458" y="533209"/>
                  </a:cubicBezTo>
                  <a:cubicBezTo>
                    <a:pt x="3675031" y="533495"/>
                    <a:pt x="3664649" y="550735"/>
                    <a:pt x="3673316" y="555022"/>
                  </a:cubicBezTo>
                  <a:cubicBezTo>
                    <a:pt x="3670554" y="562356"/>
                    <a:pt x="3664934" y="546830"/>
                    <a:pt x="3655790" y="548545"/>
                  </a:cubicBezTo>
                  <a:close/>
                  <a:moveTo>
                    <a:pt x="3666744" y="400717"/>
                  </a:moveTo>
                  <a:cubicBezTo>
                    <a:pt x="3664934" y="392906"/>
                    <a:pt x="3705035" y="390144"/>
                    <a:pt x="3701891" y="401193"/>
                  </a:cubicBezTo>
                  <a:cubicBezTo>
                    <a:pt x="3685508" y="394906"/>
                    <a:pt x="3683223" y="407003"/>
                    <a:pt x="3666744" y="400717"/>
                  </a:cubicBezTo>
                  <a:close/>
                  <a:moveTo>
                    <a:pt x="3690938" y="552164"/>
                  </a:moveTo>
                  <a:cubicBezTo>
                    <a:pt x="3696843" y="543782"/>
                    <a:pt x="3714845" y="546354"/>
                    <a:pt x="3726180" y="549593"/>
                  </a:cubicBezTo>
                  <a:cubicBezTo>
                    <a:pt x="3717703" y="559784"/>
                    <a:pt x="3708368" y="551307"/>
                    <a:pt x="3690938" y="552164"/>
                  </a:cubicBezTo>
                  <a:close/>
                  <a:moveTo>
                    <a:pt x="3751898" y="602456"/>
                  </a:moveTo>
                  <a:lnTo>
                    <a:pt x="3729895" y="602171"/>
                  </a:lnTo>
                  <a:cubicBezTo>
                    <a:pt x="3730371" y="593788"/>
                    <a:pt x="3722656" y="595884"/>
                    <a:pt x="3730085" y="589883"/>
                  </a:cubicBezTo>
                  <a:cubicBezTo>
                    <a:pt x="3734372" y="589979"/>
                    <a:pt x="3733419" y="593693"/>
                    <a:pt x="3734372" y="596075"/>
                  </a:cubicBezTo>
                  <a:cubicBezTo>
                    <a:pt x="3742277" y="596551"/>
                    <a:pt x="3743801" y="592455"/>
                    <a:pt x="3751993" y="593217"/>
                  </a:cubicBezTo>
                  <a:cubicBezTo>
                    <a:pt x="3752755" y="589693"/>
                    <a:pt x="3751136" y="587693"/>
                    <a:pt x="3747707" y="586930"/>
                  </a:cubicBezTo>
                  <a:cubicBezTo>
                    <a:pt x="3761899" y="577787"/>
                    <a:pt x="3752564" y="595789"/>
                    <a:pt x="3751898" y="602456"/>
                  </a:cubicBezTo>
                  <a:close/>
                  <a:moveTo>
                    <a:pt x="3764471" y="645795"/>
                  </a:moveTo>
                  <a:cubicBezTo>
                    <a:pt x="3761899" y="642461"/>
                    <a:pt x="3760184" y="636365"/>
                    <a:pt x="3755898" y="627126"/>
                  </a:cubicBezTo>
                  <a:cubicBezTo>
                    <a:pt x="3772948" y="639127"/>
                    <a:pt x="3771614" y="631126"/>
                    <a:pt x="3795522" y="627697"/>
                  </a:cubicBezTo>
                  <a:cubicBezTo>
                    <a:pt x="3797523" y="637318"/>
                    <a:pt x="3784283" y="638556"/>
                    <a:pt x="3777806" y="633603"/>
                  </a:cubicBezTo>
                  <a:cubicBezTo>
                    <a:pt x="3780854" y="643128"/>
                    <a:pt x="3773138" y="644747"/>
                    <a:pt x="3773138" y="652081"/>
                  </a:cubicBezTo>
                  <a:cubicBezTo>
                    <a:pt x="3765042" y="654844"/>
                    <a:pt x="3770757" y="634365"/>
                    <a:pt x="3764471" y="645795"/>
                  </a:cubicBezTo>
                  <a:close/>
                  <a:moveTo>
                    <a:pt x="3786283" y="346996"/>
                  </a:moveTo>
                  <a:cubicBezTo>
                    <a:pt x="3777806" y="335947"/>
                    <a:pt x="3803047" y="330708"/>
                    <a:pt x="3808571" y="325755"/>
                  </a:cubicBezTo>
                  <a:cubicBezTo>
                    <a:pt x="3814572" y="326803"/>
                    <a:pt x="3812096" y="333566"/>
                    <a:pt x="3812762" y="338138"/>
                  </a:cubicBezTo>
                  <a:cubicBezTo>
                    <a:pt x="3799427" y="337756"/>
                    <a:pt x="3790379" y="340519"/>
                    <a:pt x="3786283" y="346996"/>
                  </a:cubicBezTo>
                  <a:close/>
                  <a:moveTo>
                    <a:pt x="3782854" y="593598"/>
                  </a:moveTo>
                  <a:cubicBezTo>
                    <a:pt x="3790283" y="587597"/>
                    <a:pt x="3782473" y="589693"/>
                    <a:pt x="3783044" y="581216"/>
                  </a:cubicBezTo>
                  <a:lnTo>
                    <a:pt x="3800666" y="581501"/>
                  </a:lnTo>
                  <a:cubicBezTo>
                    <a:pt x="3777425" y="592455"/>
                    <a:pt x="3818573" y="589026"/>
                    <a:pt x="3804761" y="600075"/>
                  </a:cubicBezTo>
                  <a:cubicBezTo>
                    <a:pt x="3799523" y="596551"/>
                    <a:pt x="3796856" y="591217"/>
                    <a:pt x="3782854" y="593598"/>
                  </a:cubicBezTo>
                  <a:close/>
                  <a:moveTo>
                    <a:pt x="3817525" y="631126"/>
                  </a:moveTo>
                  <a:cubicBezTo>
                    <a:pt x="3801713" y="635508"/>
                    <a:pt x="3822002" y="646652"/>
                    <a:pt x="3799713" y="646271"/>
                  </a:cubicBezTo>
                  <a:cubicBezTo>
                    <a:pt x="3798856" y="636365"/>
                    <a:pt x="3807714" y="633317"/>
                    <a:pt x="3804476" y="621697"/>
                  </a:cubicBezTo>
                  <a:cubicBezTo>
                    <a:pt x="3820859" y="625221"/>
                    <a:pt x="3817144" y="614267"/>
                    <a:pt x="3830955" y="615887"/>
                  </a:cubicBezTo>
                  <a:cubicBezTo>
                    <a:pt x="3817906" y="622459"/>
                    <a:pt x="3844957" y="644080"/>
                    <a:pt x="3817334" y="643414"/>
                  </a:cubicBezTo>
                  <a:cubicBezTo>
                    <a:pt x="3810095" y="637222"/>
                    <a:pt x="3817811" y="639604"/>
                    <a:pt x="3817525" y="631126"/>
                  </a:cubicBezTo>
                  <a:close/>
                  <a:moveTo>
                    <a:pt x="3829431" y="406241"/>
                  </a:moveTo>
                  <a:cubicBezTo>
                    <a:pt x="3835241" y="415100"/>
                    <a:pt x="3840766" y="398240"/>
                    <a:pt x="3851529" y="400431"/>
                  </a:cubicBezTo>
                  <a:cubicBezTo>
                    <a:pt x="3844957" y="412051"/>
                    <a:pt x="3871151" y="401288"/>
                    <a:pt x="3864578" y="412909"/>
                  </a:cubicBezTo>
                  <a:cubicBezTo>
                    <a:pt x="3849243" y="407099"/>
                    <a:pt x="3831622" y="411861"/>
                    <a:pt x="3842481" y="424910"/>
                  </a:cubicBezTo>
                  <a:cubicBezTo>
                    <a:pt x="3829336" y="420624"/>
                    <a:pt x="3818477" y="414718"/>
                    <a:pt x="3811905" y="405955"/>
                  </a:cubicBezTo>
                  <a:cubicBezTo>
                    <a:pt x="3831336" y="410623"/>
                    <a:pt x="3823526" y="395668"/>
                    <a:pt x="3838480" y="397097"/>
                  </a:cubicBezTo>
                  <a:cubicBezTo>
                    <a:pt x="3838575" y="402336"/>
                    <a:pt x="3834956" y="405003"/>
                    <a:pt x="3829431" y="406241"/>
                  </a:cubicBezTo>
                  <a:close/>
                  <a:moveTo>
                    <a:pt x="3862197" y="588645"/>
                  </a:moveTo>
                  <a:cubicBezTo>
                    <a:pt x="3857530" y="590836"/>
                    <a:pt x="3861626" y="597980"/>
                    <a:pt x="3853148" y="603885"/>
                  </a:cubicBezTo>
                  <a:cubicBezTo>
                    <a:pt x="3841814" y="595408"/>
                    <a:pt x="3839813" y="607505"/>
                    <a:pt x="3826669" y="606647"/>
                  </a:cubicBezTo>
                  <a:cubicBezTo>
                    <a:pt x="3824764" y="603885"/>
                    <a:pt x="3822859" y="601123"/>
                    <a:pt x="3817906" y="600361"/>
                  </a:cubicBezTo>
                  <a:cubicBezTo>
                    <a:pt x="3825621" y="589312"/>
                    <a:pt x="3856863" y="595313"/>
                    <a:pt x="3857816" y="579310"/>
                  </a:cubicBezTo>
                  <a:cubicBezTo>
                    <a:pt x="3872294" y="581692"/>
                    <a:pt x="3885914" y="584740"/>
                    <a:pt x="3901726" y="586073"/>
                  </a:cubicBezTo>
                  <a:cubicBezTo>
                    <a:pt x="3901821" y="590645"/>
                    <a:pt x="3875532" y="590169"/>
                    <a:pt x="3897249" y="592169"/>
                  </a:cubicBezTo>
                  <a:cubicBezTo>
                    <a:pt x="3891153" y="604266"/>
                    <a:pt x="3865626" y="601313"/>
                    <a:pt x="3862197" y="588645"/>
                  </a:cubicBezTo>
                  <a:close/>
                  <a:moveTo>
                    <a:pt x="3825526" y="372237"/>
                  </a:moveTo>
                  <a:cubicBezTo>
                    <a:pt x="3825716" y="363855"/>
                    <a:pt x="3846386" y="365284"/>
                    <a:pt x="3852006" y="369570"/>
                  </a:cubicBezTo>
                  <a:cubicBezTo>
                    <a:pt x="3851339" y="376333"/>
                    <a:pt x="3833336" y="370522"/>
                    <a:pt x="3825526" y="372237"/>
                  </a:cubicBezTo>
                  <a:close/>
                  <a:moveTo>
                    <a:pt x="3838956" y="677704"/>
                  </a:moveTo>
                  <a:cubicBezTo>
                    <a:pt x="3839528" y="669798"/>
                    <a:pt x="3853720" y="671798"/>
                    <a:pt x="3865436" y="671893"/>
                  </a:cubicBezTo>
                  <a:cubicBezTo>
                    <a:pt x="3864293" y="683419"/>
                    <a:pt x="3849719" y="680371"/>
                    <a:pt x="3838956" y="677704"/>
                  </a:cubicBezTo>
                  <a:close/>
                  <a:moveTo>
                    <a:pt x="3839623" y="631508"/>
                  </a:moveTo>
                  <a:cubicBezTo>
                    <a:pt x="3837813" y="625030"/>
                    <a:pt x="3842766" y="623411"/>
                    <a:pt x="3844195" y="619220"/>
                  </a:cubicBezTo>
                  <a:cubicBezTo>
                    <a:pt x="3850005" y="620363"/>
                    <a:pt x="3851053" y="624745"/>
                    <a:pt x="3857339" y="625602"/>
                  </a:cubicBezTo>
                  <a:cubicBezTo>
                    <a:pt x="3857816" y="617220"/>
                    <a:pt x="3850100" y="619316"/>
                    <a:pt x="3857530" y="613220"/>
                  </a:cubicBezTo>
                  <a:cubicBezTo>
                    <a:pt x="3872770" y="615982"/>
                    <a:pt x="3876199" y="607790"/>
                    <a:pt x="3883914" y="613601"/>
                  </a:cubicBezTo>
                  <a:cubicBezTo>
                    <a:pt x="3876770" y="625316"/>
                    <a:pt x="3876866" y="617125"/>
                    <a:pt x="3883724" y="629031"/>
                  </a:cubicBezTo>
                  <a:cubicBezTo>
                    <a:pt x="3863912" y="633222"/>
                    <a:pt x="3856387" y="627602"/>
                    <a:pt x="3839623" y="631508"/>
                  </a:cubicBezTo>
                  <a:close/>
                  <a:moveTo>
                    <a:pt x="3902393" y="543020"/>
                  </a:moveTo>
                  <a:cubicBezTo>
                    <a:pt x="3914394" y="545401"/>
                    <a:pt x="3911346" y="537020"/>
                    <a:pt x="3920109" y="537115"/>
                  </a:cubicBezTo>
                  <a:cubicBezTo>
                    <a:pt x="3920966" y="530447"/>
                    <a:pt x="3904488" y="535496"/>
                    <a:pt x="3898106" y="533781"/>
                  </a:cubicBezTo>
                  <a:cubicBezTo>
                    <a:pt x="3894201" y="522351"/>
                    <a:pt x="3921443" y="528542"/>
                    <a:pt x="3924586" y="531019"/>
                  </a:cubicBezTo>
                  <a:cubicBezTo>
                    <a:pt x="3916299" y="542734"/>
                    <a:pt x="3926967" y="544735"/>
                    <a:pt x="3942017" y="540544"/>
                  </a:cubicBezTo>
                  <a:cubicBezTo>
                    <a:pt x="3942398" y="550069"/>
                    <a:pt x="3928015" y="549116"/>
                    <a:pt x="3932968" y="561975"/>
                  </a:cubicBezTo>
                  <a:cubicBezTo>
                    <a:pt x="3927253" y="556451"/>
                    <a:pt x="3907917" y="544544"/>
                    <a:pt x="3906584" y="561594"/>
                  </a:cubicBezTo>
                  <a:cubicBezTo>
                    <a:pt x="3891153" y="540163"/>
                    <a:pt x="3891915" y="574167"/>
                    <a:pt x="3880294" y="551974"/>
                  </a:cubicBezTo>
                  <a:cubicBezTo>
                    <a:pt x="3874865" y="553212"/>
                    <a:pt x="3871246" y="555784"/>
                    <a:pt x="3871341" y="561118"/>
                  </a:cubicBezTo>
                  <a:cubicBezTo>
                    <a:pt x="3863721" y="558260"/>
                    <a:pt x="3856101" y="555212"/>
                    <a:pt x="3858387" y="545497"/>
                  </a:cubicBezTo>
                  <a:cubicBezTo>
                    <a:pt x="3866007" y="552069"/>
                    <a:pt x="3882009" y="545973"/>
                    <a:pt x="3871627" y="539496"/>
                  </a:cubicBezTo>
                  <a:cubicBezTo>
                    <a:pt x="3873532" y="540925"/>
                    <a:pt x="3892582" y="540544"/>
                    <a:pt x="3902393" y="543020"/>
                  </a:cubicBezTo>
                  <a:close/>
                  <a:moveTo>
                    <a:pt x="3863245" y="511588"/>
                  </a:moveTo>
                  <a:cubicBezTo>
                    <a:pt x="3866198" y="506444"/>
                    <a:pt x="3873437" y="509778"/>
                    <a:pt x="3872008" y="514826"/>
                  </a:cubicBezTo>
                  <a:cubicBezTo>
                    <a:pt x="3878961" y="513588"/>
                    <a:pt x="3875913" y="505206"/>
                    <a:pt x="3889724" y="508921"/>
                  </a:cubicBezTo>
                  <a:cubicBezTo>
                    <a:pt x="3891058" y="516064"/>
                    <a:pt x="3888867" y="520732"/>
                    <a:pt x="3885152" y="524256"/>
                  </a:cubicBezTo>
                  <a:lnTo>
                    <a:pt x="3872008" y="524066"/>
                  </a:lnTo>
                  <a:cubicBezTo>
                    <a:pt x="3865817" y="522065"/>
                    <a:pt x="3871341" y="512159"/>
                    <a:pt x="3863245" y="511588"/>
                  </a:cubicBezTo>
                  <a:close/>
                  <a:moveTo>
                    <a:pt x="3882676" y="376142"/>
                  </a:moveTo>
                  <a:cubicBezTo>
                    <a:pt x="3886486" y="372618"/>
                    <a:pt x="3888581" y="367951"/>
                    <a:pt x="3887343" y="360807"/>
                  </a:cubicBezTo>
                  <a:cubicBezTo>
                    <a:pt x="3896582" y="359664"/>
                    <a:pt x="3898964" y="363093"/>
                    <a:pt x="3904869" y="364141"/>
                  </a:cubicBezTo>
                  <a:cubicBezTo>
                    <a:pt x="3900107" y="372809"/>
                    <a:pt x="3887343" y="367665"/>
                    <a:pt x="3895916" y="379381"/>
                  </a:cubicBezTo>
                  <a:cubicBezTo>
                    <a:pt x="3892296" y="377762"/>
                    <a:pt x="3888772" y="376142"/>
                    <a:pt x="3882676" y="376142"/>
                  </a:cubicBezTo>
                  <a:close/>
                  <a:moveTo>
                    <a:pt x="3883914" y="610552"/>
                  </a:moveTo>
                  <a:cubicBezTo>
                    <a:pt x="3885057" y="605218"/>
                    <a:pt x="3891534" y="603695"/>
                    <a:pt x="3901631" y="604647"/>
                  </a:cubicBezTo>
                  <a:cubicBezTo>
                    <a:pt x="3900964" y="610172"/>
                    <a:pt x="3906965" y="611314"/>
                    <a:pt x="3905917" y="617030"/>
                  </a:cubicBezTo>
                  <a:cubicBezTo>
                    <a:pt x="3891725" y="619506"/>
                    <a:pt x="3892296" y="611981"/>
                    <a:pt x="3883914" y="610552"/>
                  </a:cubicBezTo>
                  <a:close/>
                  <a:moveTo>
                    <a:pt x="3891248" y="391668"/>
                  </a:moveTo>
                  <a:cubicBezTo>
                    <a:pt x="3902583" y="378619"/>
                    <a:pt x="3936587" y="388620"/>
                    <a:pt x="3935159" y="398526"/>
                  </a:cubicBezTo>
                  <a:cubicBezTo>
                    <a:pt x="3916490" y="401002"/>
                    <a:pt x="3910298" y="395002"/>
                    <a:pt x="3904488" y="388810"/>
                  </a:cubicBezTo>
                  <a:cubicBezTo>
                    <a:pt x="3900869" y="390430"/>
                    <a:pt x="3897344" y="391954"/>
                    <a:pt x="3891248" y="391668"/>
                  </a:cubicBezTo>
                  <a:close/>
                  <a:moveTo>
                    <a:pt x="3896773" y="632365"/>
                  </a:moveTo>
                  <a:cubicBezTo>
                    <a:pt x="3883628" y="630174"/>
                    <a:pt x="3901059" y="625888"/>
                    <a:pt x="3896963" y="619982"/>
                  </a:cubicBezTo>
                  <a:cubicBezTo>
                    <a:pt x="3908203" y="620554"/>
                    <a:pt x="3919633" y="620935"/>
                    <a:pt x="3918871" y="629602"/>
                  </a:cubicBezTo>
                  <a:cubicBezTo>
                    <a:pt x="3911727" y="630364"/>
                    <a:pt x="3911346" y="626555"/>
                    <a:pt x="3905726" y="626364"/>
                  </a:cubicBezTo>
                  <a:cubicBezTo>
                    <a:pt x="3901726" y="627602"/>
                    <a:pt x="3897821" y="628936"/>
                    <a:pt x="3896773" y="632365"/>
                  </a:cubicBezTo>
                  <a:close/>
                  <a:moveTo>
                    <a:pt x="3898487" y="509016"/>
                  </a:moveTo>
                  <a:cubicBezTo>
                    <a:pt x="3911918" y="513017"/>
                    <a:pt x="3912394" y="518255"/>
                    <a:pt x="3902678" y="524542"/>
                  </a:cubicBezTo>
                  <a:cubicBezTo>
                    <a:pt x="3891439" y="524066"/>
                    <a:pt x="3892391" y="512826"/>
                    <a:pt x="3898487" y="509016"/>
                  </a:cubicBezTo>
                  <a:close/>
                  <a:moveTo>
                    <a:pt x="3905345" y="327184"/>
                  </a:moveTo>
                  <a:cubicBezTo>
                    <a:pt x="3930873" y="325564"/>
                    <a:pt x="3905155" y="311182"/>
                    <a:pt x="3901345" y="299371"/>
                  </a:cubicBezTo>
                  <a:cubicBezTo>
                    <a:pt x="3916680" y="303181"/>
                    <a:pt x="3931444" y="307467"/>
                    <a:pt x="3949637" y="309372"/>
                  </a:cubicBezTo>
                  <a:cubicBezTo>
                    <a:pt x="3955256" y="308705"/>
                    <a:pt x="3955542" y="300228"/>
                    <a:pt x="3949732" y="300133"/>
                  </a:cubicBezTo>
                  <a:cubicBezTo>
                    <a:pt x="3950780" y="295656"/>
                    <a:pt x="3962876" y="299275"/>
                    <a:pt x="3962972" y="294132"/>
                  </a:cubicBezTo>
                  <a:cubicBezTo>
                    <a:pt x="3965448" y="299371"/>
                    <a:pt x="3981164" y="316897"/>
                    <a:pt x="3980498" y="297466"/>
                  </a:cubicBezTo>
                  <a:cubicBezTo>
                    <a:pt x="3998024" y="301657"/>
                    <a:pt x="3979259" y="303847"/>
                    <a:pt x="3980307" y="312896"/>
                  </a:cubicBezTo>
                  <a:cubicBezTo>
                    <a:pt x="3981450" y="319373"/>
                    <a:pt x="3992118" y="308610"/>
                    <a:pt x="3997833" y="316230"/>
                  </a:cubicBezTo>
                  <a:cubicBezTo>
                    <a:pt x="3999548" y="310991"/>
                    <a:pt x="3994499" y="310420"/>
                    <a:pt x="3989165" y="309943"/>
                  </a:cubicBezTo>
                  <a:cubicBezTo>
                    <a:pt x="3992975" y="305371"/>
                    <a:pt x="4003358" y="305657"/>
                    <a:pt x="4011168" y="304133"/>
                  </a:cubicBezTo>
                  <a:cubicBezTo>
                    <a:pt x="4009168" y="322326"/>
                    <a:pt x="3983736" y="323659"/>
                    <a:pt x="3962495" y="328041"/>
                  </a:cubicBezTo>
                  <a:cubicBezTo>
                    <a:pt x="3964781" y="330517"/>
                    <a:pt x="3967067" y="333089"/>
                    <a:pt x="3966782" y="337375"/>
                  </a:cubicBezTo>
                  <a:cubicBezTo>
                    <a:pt x="3972116" y="341947"/>
                    <a:pt x="3983546" y="342329"/>
                    <a:pt x="3988689" y="346900"/>
                  </a:cubicBezTo>
                  <a:cubicBezTo>
                    <a:pt x="3970973" y="356806"/>
                    <a:pt x="3953923" y="340042"/>
                    <a:pt x="3958209" y="324898"/>
                  </a:cubicBezTo>
                  <a:cubicBezTo>
                    <a:pt x="3962114" y="322612"/>
                    <a:pt x="3968210" y="321755"/>
                    <a:pt x="3975831" y="322040"/>
                  </a:cubicBezTo>
                  <a:cubicBezTo>
                    <a:pt x="3974306" y="318040"/>
                    <a:pt x="3968210" y="317087"/>
                    <a:pt x="3967163" y="312706"/>
                  </a:cubicBezTo>
                  <a:cubicBezTo>
                    <a:pt x="3962876" y="324136"/>
                    <a:pt x="3937826" y="320612"/>
                    <a:pt x="3923062" y="324326"/>
                  </a:cubicBezTo>
                  <a:cubicBezTo>
                    <a:pt x="3925919" y="327565"/>
                    <a:pt x="3933158" y="327660"/>
                    <a:pt x="3931730" y="333756"/>
                  </a:cubicBezTo>
                  <a:cubicBezTo>
                    <a:pt x="3936873" y="333375"/>
                    <a:pt x="3935540" y="328136"/>
                    <a:pt x="3936302" y="324612"/>
                  </a:cubicBezTo>
                  <a:cubicBezTo>
                    <a:pt x="3945446" y="323469"/>
                    <a:pt x="3947922" y="326898"/>
                    <a:pt x="3953828" y="327946"/>
                  </a:cubicBezTo>
                  <a:cubicBezTo>
                    <a:pt x="3945922" y="319754"/>
                    <a:pt x="3938969" y="347377"/>
                    <a:pt x="3953732" y="337185"/>
                  </a:cubicBezTo>
                  <a:cubicBezTo>
                    <a:pt x="3935635" y="349567"/>
                    <a:pt x="3923538" y="339662"/>
                    <a:pt x="3905345" y="327184"/>
                  </a:cubicBezTo>
                  <a:close/>
                  <a:moveTo>
                    <a:pt x="3904679" y="373380"/>
                  </a:moveTo>
                  <a:cubicBezTo>
                    <a:pt x="3907060" y="370999"/>
                    <a:pt x="3909346" y="368427"/>
                    <a:pt x="3909156" y="364236"/>
                  </a:cubicBezTo>
                  <a:cubicBezTo>
                    <a:pt x="3920776" y="363474"/>
                    <a:pt x="3920395" y="370808"/>
                    <a:pt x="3922205" y="376714"/>
                  </a:cubicBezTo>
                  <a:cubicBezTo>
                    <a:pt x="3913061" y="377857"/>
                    <a:pt x="3910584" y="374428"/>
                    <a:pt x="3904679" y="373380"/>
                  </a:cubicBezTo>
                  <a:close/>
                  <a:moveTo>
                    <a:pt x="3910870" y="240887"/>
                  </a:moveTo>
                  <a:cubicBezTo>
                    <a:pt x="3909632" y="235458"/>
                    <a:pt x="3928110" y="230314"/>
                    <a:pt x="3924014" y="241078"/>
                  </a:cubicBezTo>
                  <a:cubicBezTo>
                    <a:pt x="3927634" y="240506"/>
                    <a:pt x="3928396" y="238030"/>
                    <a:pt x="3932873" y="238125"/>
                  </a:cubicBezTo>
                  <a:cubicBezTo>
                    <a:pt x="3935063" y="228505"/>
                    <a:pt x="3921919" y="229267"/>
                    <a:pt x="3915442" y="225552"/>
                  </a:cubicBezTo>
                  <a:cubicBezTo>
                    <a:pt x="3921919" y="216503"/>
                    <a:pt x="3932492" y="229934"/>
                    <a:pt x="3946208" y="226028"/>
                  </a:cubicBezTo>
                  <a:cubicBezTo>
                    <a:pt x="3938111" y="243650"/>
                    <a:pt x="3961924" y="234696"/>
                    <a:pt x="3963638" y="238601"/>
                  </a:cubicBezTo>
                  <a:cubicBezTo>
                    <a:pt x="3960971" y="251555"/>
                    <a:pt x="3921252" y="242506"/>
                    <a:pt x="3910870" y="240887"/>
                  </a:cubicBezTo>
                  <a:close/>
                  <a:moveTo>
                    <a:pt x="3923633" y="605028"/>
                  </a:moveTo>
                  <a:cubicBezTo>
                    <a:pt x="3922395" y="592741"/>
                    <a:pt x="3944112" y="597027"/>
                    <a:pt x="3945922" y="586835"/>
                  </a:cubicBezTo>
                  <a:cubicBezTo>
                    <a:pt x="3965258" y="588740"/>
                    <a:pt x="3960400" y="588074"/>
                    <a:pt x="3976688" y="590359"/>
                  </a:cubicBezTo>
                  <a:cubicBezTo>
                    <a:pt x="3972592" y="601504"/>
                    <a:pt x="3963638" y="592074"/>
                    <a:pt x="3950208" y="593026"/>
                  </a:cubicBezTo>
                  <a:cubicBezTo>
                    <a:pt x="3947065" y="601218"/>
                    <a:pt x="3959257" y="599122"/>
                    <a:pt x="3963353" y="602456"/>
                  </a:cubicBezTo>
                  <a:cubicBezTo>
                    <a:pt x="3950113" y="608362"/>
                    <a:pt x="3935825" y="602171"/>
                    <a:pt x="3923633" y="605028"/>
                  </a:cubicBezTo>
                  <a:close/>
                  <a:moveTo>
                    <a:pt x="3919061" y="617220"/>
                  </a:moveTo>
                  <a:cubicBezTo>
                    <a:pt x="3899916" y="608362"/>
                    <a:pt x="3918299" y="590264"/>
                    <a:pt x="3910775" y="577025"/>
                  </a:cubicBezTo>
                  <a:cubicBezTo>
                    <a:pt x="3915061" y="577120"/>
                    <a:pt x="3914108" y="580834"/>
                    <a:pt x="3915061" y="583216"/>
                  </a:cubicBezTo>
                  <a:cubicBezTo>
                    <a:pt x="3922967" y="583692"/>
                    <a:pt x="3924395" y="579596"/>
                    <a:pt x="3932682" y="580454"/>
                  </a:cubicBezTo>
                  <a:cubicBezTo>
                    <a:pt x="3929920" y="583121"/>
                    <a:pt x="3927253" y="585883"/>
                    <a:pt x="3932587" y="586645"/>
                  </a:cubicBezTo>
                  <a:cubicBezTo>
                    <a:pt x="3911441" y="591312"/>
                    <a:pt x="3926396" y="606552"/>
                    <a:pt x="3919061" y="617220"/>
                  </a:cubicBezTo>
                  <a:close/>
                  <a:moveTo>
                    <a:pt x="3912965" y="410527"/>
                  </a:moveTo>
                  <a:cubicBezTo>
                    <a:pt x="3915251" y="400145"/>
                    <a:pt x="3936016" y="404908"/>
                    <a:pt x="3930491" y="417005"/>
                  </a:cubicBezTo>
                  <a:cubicBezTo>
                    <a:pt x="3924014" y="415290"/>
                    <a:pt x="3919442" y="412242"/>
                    <a:pt x="3912965" y="410527"/>
                  </a:cubicBezTo>
                  <a:close/>
                  <a:moveTo>
                    <a:pt x="3929444" y="500253"/>
                  </a:moveTo>
                  <a:cubicBezTo>
                    <a:pt x="3928206" y="492157"/>
                    <a:pt x="3935635" y="490252"/>
                    <a:pt x="3947160" y="491204"/>
                  </a:cubicBezTo>
                  <a:cubicBezTo>
                    <a:pt x="3948398" y="499396"/>
                    <a:pt x="3940874" y="501301"/>
                    <a:pt x="3929444" y="500253"/>
                  </a:cubicBezTo>
                  <a:close/>
                  <a:moveTo>
                    <a:pt x="3945541" y="611505"/>
                  </a:moveTo>
                  <a:cubicBezTo>
                    <a:pt x="3964972" y="619506"/>
                    <a:pt x="3966496" y="601027"/>
                    <a:pt x="3989642" y="602933"/>
                  </a:cubicBezTo>
                  <a:cubicBezTo>
                    <a:pt x="3989356" y="608171"/>
                    <a:pt x="3992785" y="610934"/>
                    <a:pt x="3998309" y="612267"/>
                  </a:cubicBezTo>
                  <a:cubicBezTo>
                    <a:pt x="3988213" y="616934"/>
                    <a:pt x="3989927" y="618649"/>
                    <a:pt x="3993737" y="627697"/>
                  </a:cubicBezTo>
                  <a:cubicBezTo>
                    <a:pt x="3982593" y="630650"/>
                    <a:pt x="3968401" y="637318"/>
                    <a:pt x="3962876" y="627221"/>
                  </a:cubicBezTo>
                  <a:cubicBezTo>
                    <a:pt x="3957257" y="627793"/>
                    <a:pt x="3956971" y="636270"/>
                    <a:pt x="3962781" y="636460"/>
                  </a:cubicBezTo>
                  <a:cubicBezTo>
                    <a:pt x="3947732" y="646462"/>
                    <a:pt x="3934206" y="629507"/>
                    <a:pt x="3932206" y="620554"/>
                  </a:cubicBezTo>
                  <a:cubicBezTo>
                    <a:pt x="3953923" y="621887"/>
                    <a:pt x="3946684" y="626745"/>
                    <a:pt x="3945541" y="611505"/>
                  </a:cubicBezTo>
                  <a:close/>
                  <a:moveTo>
                    <a:pt x="3933635" y="515684"/>
                  </a:moveTo>
                  <a:cubicBezTo>
                    <a:pt x="3937826" y="507587"/>
                    <a:pt x="3963924" y="504920"/>
                    <a:pt x="3968973" y="506921"/>
                  </a:cubicBezTo>
                  <a:cubicBezTo>
                    <a:pt x="3960971" y="512635"/>
                    <a:pt x="3952589" y="518065"/>
                    <a:pt x="3933635" y="515684"/>
                  </a:cubicBezTo>
                  <a:close/>
                  <a:moveTo>
                    <a:pt x="3939635" y="389382"/>
                  </a:moveTo>
                  <a:cubicBezTo>
                    <a:pt x="3956781" y="375856"/>
                    <a:pt x="3962210" y="394240"/>
                    <a:pt x="3970211" y="405289"/>
                  </a:cubicBezTo>
                  <a:cubicBezTo>
                    <a:pt x="3955828" y="402812"/>
                    <a:pt x="3955637" y="390716"/>
                    <a:pt x="3939635" y="389382"/>
                  </a:cubicBezTo>
                  <a:close/>
                  <a:moveTo>
                    <a:pt x="3959638" y="546926"/>
                  </a:moveTo>
                  <a:cubicBezTo>
                    <a:pt x="3948589" y="536829"/>
                    <a:pt x="3977831" y="534162"/>
                    <a:pt x="3990594" y="538163"/>
                  </a:cubicBezTo>
                  <a:cubicBezTo>
                    <a:pt x="3984022" y="545401"/>
                    <a:pt x="3981260" y="543782"/>
                    <a:pt x="3986022" y="553498"/>
                  </a:cubicBezTo>
                  <a:cubicBezTo>
                    <a:pt x="3976497" y="553498"/>
                    <a:pt x="3965067" y="539496"/>
                    <a:pt x="3959638" y="546926"/>
                  </a:cubicBezTo>
                  <a:close/>
                  <a:moveTo>
                    <a:pt x="3980402" y="642842"/>
                  </a:moveTo>
                  <a:cubicBezTo>
                    <a:pt x="3981450" y="649224"/>
                    <a:pt x="3999738" y="643985"/>
                    <a:pt x="4002405" y="649319"/>
                  </a:cubicBezTo>
                  <a:cubicBezTo>
                    <a:pt x="3999262" y="660559"/>
                    <a:pt x="3984879" y="648462"/>
                    <a:pt x="3967163" y="651891"/>
                  </a:cubicBezTo>
                  <a:cubicBezTo>
                    <a:pt x="3975735" y="647700"/>
                    <a:pt x="3980307" y="640651"/>
                    <a:pt x="3985069" y="633698"/>
                  </a:cubicBezTo>
                  <a:cubicBezTo>
                    <a:pt x="3995642" y="634175"/>
                    <a:pt x="3985736" y="643890"/>
                    <a:pt x="3980402" y="642842"/>
                  </a:cubicBezTo>
                  <a:close/>
                  <a:moveTo>
                    <a:pt x="3981260" y="571976"/>
                  </a:moveTo>
                  <a:cubicBezTo>
                    <a:pt x="3991832" y="575024"/>
                    <a:pt x="3999071" y="580263"/>
                    <a:pt x="4003072" y="587693"/>
                  </a:cubicBezTo>
                  <a:cubicBezTo>
                    <a:pt x="3992880" y="593693"/>
                    <a:pt x="3978974" y="583692"/>
                    <a:pt x="3981260" y="571976"/>
                  </a:cubicBezTo>
                  <a:close/>
                  <a:moveTo>
                    <a:pt x="3999643" y="516731"/>
                  </a:moveTo>
                  <a:lnTo>
                    <a:pt x="3999738" y="507492"/>
                  </a:lnTo>
                  <a:cubicBezTo>
                    <a:pt x="4013931" y="511302"/>
                    <a:pt x="4026980" y="498443"/>
                    <a:pt x="4034981" y="508063"/>
                  </a:cubicBezTo>
                  <a:cubicBezTo>
                    <a:pt x="4032028" y="515112"/>
                    <a:pt x="4021265" y="516350"/>
                    <a:pt x="3999643" y="516731"/>
                  </a:cubicBezTo>
                  <a:close/>
                  <a:moveTo>
                    <a:pt x="4002500" y="637032"/>
                  </a:moveTo>
                  <a:cubicBezTo>
                    <a:pt x="4011263" y="635032"/>
                    <a:pt x="3999929" y="618649"/>
                    <a:pt x="4015931" y="621792"/>
                  </a:cubicBezTo>
                  <a:cubicBezTo>
                    <a:pt x="4016598" y="630650"/>
                    <a:pt x="4016216" y="638651"/>
                    <a:pt x="4002500" y="637032"/>
                  </a:cubicBezTo>
                  <a:close/>
                  <a:moveTo>
                    <a:pt x="4033266" y="637508"/>
                  </a:moveTo>
                  <a:cubicBezTo>
                    <a:pt x="4029551" y="646176"/>
                    <a:pt x="4039362" y="645605"/>
                    <a:pt x="4037457" y="653034"/>
                  </a:cubicBezTo>
                  <a:cubicBezTo>
                    <a:pt x="4021646" y="654368"/>
                    <a:pt x="4011549" y="636175"/>
                    <a:pt x="4033266" y="637508"/>
                  </a:cubicBezTo>
                  <a:close/>
                  <a:moveTo>
                    <a:pt x="4025741" y="538639"/>
                  </a:moveTo>
                  <a:cubicBezTo>
                    <a:pt x="4047935" y="541496"/>
                    <a:pt x="4044982" y="525875"/>
                    <a:pt x="4065556" y="520732"/>
                  </a:cubicBezTo>
                  <a:cubicBezTo>
                    <a:pt x="4072319" y="530257"/>
                    <a:pt x="4047935" y="540068"/>
                    <a:pt x="4038791" y="548068"/>
                  </a:cubicBezTo>
                  <a:cubicBezTo>
                    <a:pt x="4028694" y="548926"/>
                    <a:pt x="4034123" y="539210"/>
                    <a:pt x="4025741" y="538639"/>
                  </a:cubicBezTo>
                  <a:close/>
                  <a:moveTo>
                    <a:pt x="4093750" y="385477"/>
                  </a:moveTo>
                  <a:cubicBezTo>
                    <a:pt x="4093845" y="382524"/>
                    <a:pt x="4099179" y="383191"/>
                    <a:pt x="4102608" y="382524"/>
                  </a:cubicBezTo>
                  <a:cubicBezTo>
                    <a:pt x="4099751" y="378333"/>
                    <a:pt x="4093274" y="376618"/>
                    <a:pt x="4085082" y="376047"/>
                  </a:cubicBezTo>
                  <a:cubicBezTo>
                    <a:pt x="4088035" y="371951"/>
                    <a:pt x="4094607" y="370522"/>
                    <a:pt x="4102799" y="370142"/>
                  </a:cubicBezTo>
                  <a:cubicBezTo>
                    <a:pt x="4100132" y="363855"/>
                    <a:pt x="4080606" y="368903"/>
                    <a:pt x="4085368" y="357568"/>
                  </a:cubicBezTo>
                  <a:cubicBezTo>
                    <a:pt x="4081272" y="363093"/>
                    <a:pt x="4064127" y="375095"/>
                    <a:pt x="4071938" y="379000"/>
                  </a:cubicBezTo>
                  <a:cubicBezTo>
                    <a:pt x="4053078" y="388620"/>
                    <a:pt x="4061841" y="353377"/>
                    <a:pt x="4036981" y="356902"/>
                  </a:cubicBezTo>
                  <a:cubicBezTo>
                    <a:pt x="4035171" y="350425"/>
                    <a:pt x="4040029" y="348805"/>
                    <a:pt x="4041553" y="344614"/>
                  </a:cubicBezTo>
                  <a:cubicBezTo>
                    <a:pt x="4052031" y="342233"/>
                    <a:pt x="4061841" y="360235"/>
                    <a:pt x="4063556" y="344996"/>
                  </a:cubicBezTo>
                  <a:cubicBezTo>
                    <a:pt x="4079367" y="353092"/>
                    <a:pt x="4089940" y="345853"/>
                    <a:pt x="4102989" y="354806"/>
                  </a:cubicBezTo>
                  <a:cubicBezTo>
                    <a:pt x="4108133" y="354425"/>
                    <a:pt x="4106799" y="349282"/>
                    <a:pt x="4107466" y="345662"/>
                  </a:cubicBezTo>
                  <a:cubicBezTo>
                    <a:pt x="4122611" y="359759"/>
                    <a:pt x="4171760" y="336518"/>
                    <a:pt x="4182142" y="356045"/>
                  </a:cubicBezTo>
                  <a:cubicBezTo>
                    <a:pt x="4186142" y="343852"/>
                    <a:pt x="4203954" y="353473"/>
                    <a:pt x="4204240" y="344043"/>
                  </a:cubicBezTo>
                  <a:cubicBezTo>
                    <a:pt x="4227291" y="354616"/>
                    <a:pt x="4246912" y="339852"/>
                    <a:pt x="4278916" y="348234"/>
                  </a:cubicBezTo>
                  <a:cubicBezTo>
                    <a:pt x="4278059" y="350710"/>
                    <a:pt x="4274439" y="351282"/>
                    <a:pt x="4274439" y="354330"/>
                  </a:cubicBezTo>
                  <a:cubicBezTo>
                    <a:pt x="4270725" y="353759"/>
                    <a:pt x="4270248" y="355473"/>
                    <a:pt x="4269962" y="357378"/>
                  </a:cubicBezTo>
                  <a:cubicBezTo>
                    <a:pt x="4257961" y="342233"/>
                    <a:pt x="4245483" y="361759"/>
                    <a:pt x="4230338" y="362998"/>
                  </a:cubicBezTo>
                  <a:cubicBezTo>
                    <a:pt x="4222623" y="353949"/>
                    <a:pt x="4182047" y="354139"/>
                    <a:pt x="4168712" y="365093"/>
                  </a:cubicBezTo>
                  <a:cubicBezTo>
                    <a:pt x="4178046" y="364046"/>
                    <a:pt x="4205383" y="362902"/>
                    <a:pt x="4208145" y="381095"/>
                  </a:cubicBezTo>
                  <a:cubicBezTo>
                    <a:pt x="4200240" y="381381"/>
                    <a:pt x="4198906" y="377190"/>
                    <a:pt x="4190619" y="377762"/>
                  </a:cubicBezTo>
                  <a:cubicBezTo>
                    <a:pt x="4192429" y="382619"/>
                    <a:pt x="4204431" y="380619"/>
                    <a:pt x="4199287" y="390239"/>
                  </a:cubicBezTo>
                  <a:cubicBezTo>
                    <a:pt x="4178141" y="391477"/>
                    <a:pt x="4184142" y="373951"/>
                    <a:pt x="4168712" y="371284"/>
                  </a:cubicBezTo>
                  <a:cubicBezTo>
                    <a:pt x="4165092" y="379095"/>
                    <a:pt x="4155948" y="382810"/>
                    <a:pt x="4155281" y="392716"/>
                  </a:cubicBezTo>
                  <a:cubicBezTo>
                    <a:pt x="4144137" y="395859"/>
                    <a:pt x="4134231" y="380809"/>
                    <a:pt x="4150995" y="383381"/>
                  </a:cubicBezTo>
                  <a:cubicBezTo>
                    <a:pt x="4152424" y="377952"/>
                    <a:pt x="4126421" y="377476"/>
                    <a:pt x="4133374" y="386239"/>
                  </a:cubicBezTo>
                  <a:cubicBezTo>
                    <a:pt x="4125849" y="377476"/>
                    <a:pt x="4128040" y="379000"/>
                    <a:pt x="4115943" y="376714"/>
                  </a:cubicBezTo>
                  <a:cubicBezTo>
                    <a:pt x="4108990" y="379952"/>
                    <a:pt x="4106513" y="386429"/>
                    <a:pt x="4093750" y="385477"/>
                  </a:cubicBezTo>
                  <a:close/>
                  <a:moveTo>
                    <a:pt x="4071652" y="388239"/>
                  </a:moveTo>
                  <a:cubicBezTo>
                    <a:pt x="4071652" y="394335"/>
                    <a:pt x="4083558" y="392335"/>
                    <a:pt x="4080319" y="400717"/>
                  </a:cubicBezTo>
                  <a:cubicBezTo>
                    <a:pt x="4071081" y="401955"/>
                    <a:pt x="4068699" y="398431"/>
                    <a:pt x="4062794" y="397383"/>
                  </a:cubicBezTo>
                  <a:cubicBezTo>
                    <a:pt x="4062127" y="389668"/>
                    <a:pt x="4069652" y="387858"/>
                    <a:pt x="4076129" y="385286"/>
                  </a:cubicBezTo>
                  <a:cubicBezTo>
                    <a:pt x="4082891" y="387001"/>
                    <a:pt x="4076319" y="388430"/>
                    <a:pt x="4071652" y="388239"/>
                  </a:cubicBezTo>
                  <a:close/>
                  <a:moveTo>
                    <a:pt x="4064889" y="227743"/>
                  </a:moveTo>
                  <a:cubicBezTo>
                    <a:pt x="4075652" y="209359"/>
                    <a:pt x="4086225" y="238125"/>
                    <a:pt x="4091083" y="243554"/>
                  </a:cubicBezTo>
                  <a:cubicBezTo>
                    <a:pt x="4067270" y="248507"/>
                    <a:pt x="4087082" y="223838"/>
                    <a:pt x="4064889" y="227743"/>
                  </a:cubicBezTo>
                  <a:close/>
                  <a:moveTo>
                    <a:pt x="4065365" y="542354"/>
                  </a:moveTo>
                  <a:cubicBezTo>
                    <a:pt x="4073271" y="541592"/>
                    <a:pt x="4074414" y="545401"/>
                    <a:pt x="4069747" y="545497"/>
                  </a:cubicBezTo>
                  <a:cubicBezTo>
                    <a:pt x="4074986" y="555022"/>
                    <a:pt x="4086606" y="541210"/>
                    <a:pt x="4091750" y="548926"/>
                  </a:cubicBezTo>
                  <a:cubicBezTo>
                    <a:pt x="4087940" y="553402"/>
                    <a:pt x="4080606" y="555403"/>
                    <a:pt x="4069652" y="554736"/>
                  </a:cubicBezTo>
                  <a:cubicBezTo>
                    <a:pt x="4070223" y="549212"/>
                    <a:pt x="4064318" y="548164"/>
                    <a:pt x="4065365" y="542354"/>
                  </a:cubicBezTo>
                  <a:close/>
                  <a:moveTo>
                    <a:pt x="4139375" y="247364"/>
                  </a:moveTo>
                  <a:cubicBezTo>
                    <a:pt x="4140232" y="238030"/>
                    <a:pt x="4165378" y="223933"/>
                    <a:pt x="4165854" y="241554"/>
                  </a:cubicBezTo>
                  <a:cubicBezTo>
                    <a:pt x="4148519" y="237363"/>
                    <a:pt x="4156710" y="251650"/>
                    <a:pt x="4139375" y="247364"/>
                  </a:cubicBezTo>
                  <a:close/>
                  <a:moveTo>
                    <a:pt x="4515803" y="401098"/>
                  </a:moveTo>
                  <a:cubicBezTo>
                    <a:pt x="4517898" y="390811"/>
                    <a:pt x="4532948" y="397002"/>
                    <a:pt x="4542187" y="398431"/>
                  </a:cubicBezTo>
                  <a:cubicBezTo>
                    <a:pt x="4541616" y="405193"/>
                    <a:pt x="4523613" y="399383"/>
                    <a:pt x="4515803" y="401098"/>
                  </a:cubicBezTo>
                  <a:close/>
                </a:path>
              </a:pathLst>
            </a:custGeom>
            <a:grpFill/>
            <a:ln w="7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xmlns="" id="{07801D46-1DEA-4B15-A846-B7F0B5F3C20E}"/>
              </a:ext>
            </a:extLst>
          </p:cNvPr>
          <p:cNvSpPr txBox="1"/>
          <p:nvPr/>
        </p:nvSpPr>
        <p:spPr>
          <a:xfrm>
            <a:off x="9000596" y="2797527"/>
            <a:ext cx="1568847" cy="64633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sz="3600" dirty="0">
                <a:latin typeface="+mj-lt"/>
              </a:rPr>
              <a:t>80.5%</a:t>
            </a:r>
          </a:p>
        </p:txBody>
      </p:sp>
    </p:spTree>
    <p:extLst>
      <p:ext uri="{BB962C8B-B14F-4D97-AF65-F5344CB8AC3E}">
        <p14:creationId xmlns:p14="http://schemas.microsoft.com/office/powerpoint/2010/main" val="409295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60B1A503-474B-4DCC-B072-374974F13C60}"/>
              </a:ext>
            </a:extLst>
          </p:cNvPr>
          <p:cNvGrpSpPr/>
          <p:nvPr/>
        </p:nvGrpSpPr>
        <p:grpSpPr>
          <a:xfrm rot="20482613">
            <a:off x="2640973" y="3461128"/>
            <a:ext cx="7689477" cy="7263964"/>
            <a:chOff x="7319962" y="1876343"/>
            <a:chExt cx="6483430" cy="6124657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xmlns="" id="{C30094BD-839C-4A8C-9629-AB4CAD21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319962" y="1887464"/>
              <a:ext cx="6472238" cy="611353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xmlns="" id="{585039EC-0724-4320-9A1B-44E4412C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331154" y="1876343"/>
              <a:ext cx="6472238" cy="6113536"/>
            </a:xfrm>
            <a:prstGeom prst="rect">
              <a:avLst/>
            </a:prstGeom>
          </p:spPr>
        </p:pic>
      </p:grpSp>
      <p:sp>
        <p:nvSpPr>
          <p:cNvPr id="5" name="Arc 4">
            <a:extLst>
              <a:ext uri="{FF2B5EF4-FFF2-40B4-BE49-F238E27FC236}">
                <a16:creationId xmlns:a16="http://schemas.microsoft.com/office/drawing/2014/main" xmlns="" id="{9D1FC083-2B8F-4446-AD92-71F934DE83F4}"/>
              </a:ext>
            </a:extLst>
          </p:cNvPr>
          <p:cNvSpPr/>
          <p:nvPr/>
        </p:nvSpPr>
        <p:spPr>
          <a:xfrm>
            <a:off x="53862" y="2924628"/>
            <a:ext cx="12084277" cy="12084277"/>
          </a:xfrm>
          <a:prstGeom prst="arc">
            <a:avLst>
              <a:gd name="adj1" fmla="val 10763216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515CD15-F699-4A2B-9D74-4A0D0B1F4AE1}"/>
              </a:ext>
            </a:extLst>
          </p:cNvPr>
          <p:cNvGrpSpPr/>
          <p:nvPr/>
        </p:nvGrpSpPr>
        <p:grpSpPr>
          <a:xfrm>
            <a:off x="1503243" y="4867361"/>
            <a:ext cx="166562" cy="171767"/>
            <a:chOff x="5345175" y="2702560"/>
            <a:chExt cx="166562" cy="171767"/>
          </a:xfrm>
          <a:solidFill>
            <a:srgbClr val="EB676E"/>
          </a:solidFill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xmlns="" id="{83DE656F-5FFC-41C7-8E6D-C70A5B83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345175" y="2702560"/>
              <a:ext cx="166562" cy="17176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B13713-A53A-40CE-B3B5-920DAE495299}"/>
                </a:ext>
              </a:extLst>
            </p:cNvPr>
            <p:cNvSpPr/>
            <p:nvPr/>
          </p:nvSpPr>
          <p:spPr>
            <a:xfrm>
              <a:off x="5357812" y="2717800"/>
              <a:ext cx="141288" cy="1412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A4B272F-76DA-41B2-90F9-1555AE9A53BB}"/>
              </a:ext>
            </a:extLst>
          </p:cNvPr>
          <p:cNvGrpSpPr/>
          <p:nvPr/>
        </p:nvGrpSpPr>
        <p:grpSpPr>
          <a:xfrm>
            <a:off x="3821141" y="3244551"/>
            <a:ext cx="166562" cy="171767"/>
            <a:chOff x="5345175" y="2702560"/>
            <a:chExt cx="166562" cy="171767"/>
          </a:xfrm>
          <a:solidFill>
            <a:srgbClr val="EB676E"/>
          </a:solidFill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xmlns="" id="{D7F629A3-7819-4FA8-B6FC-779CFDC6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345175" y="2702560"/>
              <a:ext cx="166562" cy="17176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5E6502E9-2471-4EC0-A907-3D70A65A29DA}"/>
                </a:ext>
              </a:extLst>
            </p:cNvPr>
            <p:cNvSpPr/>
            <p:nvPr/>
          </p:nvSpPr>
          <p:spPr>
            <a:xfrm>
              <a:off x="5357812" y="2717800"/>
              <a:ext cx="141288" cy="1412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3FB0AF7-73C2-43F0-B7F5-17D0B4297985}"/>
              </a:ext>
            </a:extLst>
          </p:cNvPr>
          <p:cNvGrpSpPr/>
          <p:nvPr/>
        </p:nvGrpSpPr>
        <p:grpSpPr>
          <a:xfrm>
            <a:off x="8212388" y="3244551"/>
            <a:ext cx="166562" cy="171767"/>
            <a:chOff x="5345175" y="2702560"/>
            <a:chExt cx="166562" cy="171767"/>
          </a:xfrm>
          <a:solidFill>
            <a:srgbClr val="EB676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EFA5B476-1599-40F2-A590-AD4E0D405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345175" y="2702560"/>
              <a:ext cx="166562" cy="17176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B019CF6A-0A6D-4312-A87E-DA7DA85E322E}"/>
                </a:ext>
              </a:extLst>
            </p:cNvPr>
            <p:cNvSpPr/>
            <p:nvPr/>
          </p:nvSpPr>
          <p:spPr>
            <a:xfrm>
              <a:off x="5357812" y="2717800"/>
              <a:ext cx="141288" cy="1412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56C07E2-8576-42BE-81D0-3B8D1DE2AAA0}"/>
              </a:ext>
            </a:extLst>
          </p:cNvPr>
          <p:cNvGrpSpPr/>
          <p:nvPr/>
        </p:nvGrpSpPr>
        <p:grpSpPr>
          <a:xfrm>
            <a:off x="10572815" y="4867361"/>
            <a:ext cx="166562" cy="171767"/>
            <a:chOff x="5345175" y="2702560"/>
            <a:chExt cx="166562" cy="171767"/>
          </a:xfrm>
          <a:solidFill>
            <a:srgbClr val="EB676E"/>
          </a:solidFill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xmlns="" id="{822FA11A-E807-4871-AED8-A2C854B6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345175" y="2702560"/>
              <a:ext cx="166562" cy="17176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F3DD45C4-03EC-4D3E-B763-D3B4A0988F5B}"/>
                </a:ext>
              </a:extLst>
            </p:cNvPr>
            <p:cNvSpPr/>
            <p:nvPr/>
          </p:nvSpPr>
          <p:spPr>
            <a:xfrm>
              <a:off x="5357812" y="2717800"/>
              <a:ext cx="141288" cy="1412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C8A8CDB-0482-4941-ABBB-9A82406FB6AA}"/>
              </a:ext>
            </a:extLst>
          </p:cNvPr>
          <p:cNvSpPr txBox="1"/>
          <p:nvPr/>
        </p:nvSpPr>
        <p:spPr>
          <a:xfrm>
            <a:off x="672194" y="2716437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LOREM 01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A1F56B5-6C0B-48A9-AFE7-9CAC22EEA3BF}"/>
              </a:ext>
            </a:extLst>
          </p:cNvPr>
          <p:cNvSpPr txBox="1"/>
          <p:nvPr/>
        </p:nvSpPr>
        <p:spPr>
          <a:xfrm>
            <a:off x="2599655" y="1397031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LOREM 02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02608A1-DD28-4B7F-8DC4-E2DE257EF332}"/>
              </a:ext>
            </a:extLst>
          </p:cNvPr>
          <p:cNvSpPr txBox="1"/>
          <p:nvPr/>
        </p:nvSpPr>
        <p:spPr>
          <a:xfrm>
            <a:off x="7521658" y="1397031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LOREM 03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1A2EDFC-81BB-462F-B3CB-D70B1ED1D160}"/>
              </a:ext>
            </a:extLst>
          </p:cNvPr>
          <p:cNvCxnSpPr/>
          <p:nvPr/>
        </p:nvCxnSpPr>
        <p:spPr>
          <a:xfrm flipV="1">
            <a:off x="3891574" y="2579297"/>
            <a:ext cx="0" cy="7249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E004CD6-4A21-4F9B-87C0-676A95B82F19}"/>
              </a:ext>
            </a:extLst>
          </p:cNvPr>
          <p:cNvCxnSpPr/>
          <p:nvPr/>
        </p:nvCxnSpPr>
        <p:spPr>
          <a:xfrm flipV="1">
            <a:off x="8292124" y="2579297"/>
            <a:ext cx="0" cy="72497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5FBB871-8A09-417C-8710-F6DD3CB825A8}"/>
              </a:ext>
            </a:extLst>
          </p:cNvPr>
          <p:cNvSpPr txBox="1"/>
          <p:nvPr/>
        </p:nvSpPr>
        <p:spPr>
          <a:xfrm>
            <a:off x="9736210" y="2716437"/>
            <a:ext cx="204780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LOREM 04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236E77D7-FDB6-4F1D-A246-7ABFF76FFE54}"/>
              </a:ext>
            </a:extLst>
          </p:cNvPr>
          <p:cNvCxnSpPr>
            <a:stCxn id="10" idx="0"/>
          </p:cNvCxnSpPr>
          <p:nvPr/>
        </p:nvCxnSpPr>
        <p:spPr>
          <a:xfrm flipV="1">
            <a:off x="1586524" y="3885455"/>
            <a:ext cx="0" cy="99714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231557A-9AED-4FB2-BB73-C454285A2F15}"/>
              </a:ext>
            </a:extLst>
          </p:cNvPr>
          <p:cNvCxnSpPr>
            <a:cxnSpLocks/>
          </p:cNvCxnSpPr>
          <p:nvPr/>
        </p:nvCxnSpPr>
        <p:spPr>
          <a:xfrm flipV="1">
            <a:off x="10650540" y="4132053"/>
            <a:ext cx="0" cy="75054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09322E58-840B-403D-802B-413987FA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514143"/>
            <a:ext cx="11383962" cy="744795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This is Title</a:t>
            </a:r>
          </a:p>
        </p:txBody>
      </p:sp>
    </p:spTree>
    <p:extLst>
      <p:ext uri="{BB962C8B-B14F-4D97-AF65-F5344CB8AC3E}">
        <p14:creationId xmlns:p14="http://schemas.microsoft.com/office/powerpoint/2010/main" val="157530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F20104A-51A8-40FA-BD68-8BE2F09AE6D6}"/>
              </a:ext>
            </a:extLst>
          </p:cNvPr>
          <p:cNvSpPr/>
          <p:nvPr/>
        </p:nvSpPr>
        <p:spPr>
          <a:xfrm rot="5400000">
            <a:off x="650126" y="2564324"/>
            <a:ext cx="7143750" cy="1343025"/>
          </a:xfrm>
          <a:custGeom>
            <a:avLst/>
            <a:gdLst>
              <a:gd name="connsiteX0" fmla="*/ 5442775 w 7143750"/>
              <a:gd name="connsiteY0" fmla="*/ 160362 h 1343025"/>
              <a:gd name="connsiteX1" fmla="*/ 5016722 w 7143750"/>
              <a:gd name="connsiteY1" fmla="*/ 158266 h 1343025"/>
              <a:gd name="connsiteX2" fmla="*/ 4803648 w 7143750"/>
              <a:gd name="connsiteY2" fmla="*/ 157218 h 1343025"/>
              <a:gd name="connsiteX3" fmla="*/ 4697159 w 7143750"/>
              <a:gd name="connsiteY3" fmla="*/ 156647 h 1343025"/>
              <a:gd name="connsiteX4" fmla="*/ 4590764 w 7143750"/>
              <a:gd name="connsiteY4" fmla="*/ 155028 h 1343025"/>
              <a:gd name="connsiteX5" fmla="*/ 3739325 w 7143750"/>
              <a:gd name="connsiteY5" fmla="*/ 142264 h 1343025"/>
              <a:gd name="connsiteX6" fmla="*/ 2887885 w 7143750"/>
              <a:gd name="connsiteY6" fmla="*/ 129501 h 1343025"/>
              <a:gd name="connsiteX7" fmla="*/ 2462117 w 7143750"/>
              <a:gd name="connsiteY7" fmla="*/ 123119 h 1343025"/>
              <a:gd name="connsiteX8" fmla="*/ 2249234 w 7143750"/>
              <a:gd name="connsiteY8" fmla="*/ 119976 h 1343025"/>
              <a:gd name="connsiteX9" fmla="*/ 2155127 w 7143750"/>
              <a:gd name="connsiteY9" fmla="*/ 116451 h 1343025"/>
              <a:gd name="connsiteX10" fmla="*/ 2058067 w 7143750"/>
              <a:gd name="connsiteY10" fmla="*/ 111213 h 1343025"/>
              <a:gd name="connsiteX11" fmla="*/ 1652969 w 7143750"/>
              <a:gd name="connsiteY11" fmla="*/ 77875 h 1343025"/>
              <a:gd name="connsiteX12" fmla="*/ 1224153 w 7143750"/>
              <a:gd name="connsiteY12" fmla="*/ 36632 h 1343025"/>
              <a:gd name="connsiteX13" fmla="*/ 770001 w 7143750"/>
              <a:gd name="connsiteY13" fmla="*/ 5390 h 1343025"/>
              <a:gd name="connsiteX14" fmla="*/ 287655 w 7143750"/>
              <a:gd name="connsiteY14" fmla="*/ 5771 h 1343025"/>
              <a:gd name="connsiteX15" fmla="*/ 242983 w 7143750"/>
              <a:gd name="connsiteY15" fmla="*/ 184460 h 1343025"/>
              <a:gd name="connsiteX16" fmla="*/ 233648 w 7143750"/>
              <a:gd name="connsiteY16" fmla="*/ 127882 h 1343025"/>
              <a:gd name="connsiteX17" fmla="*/ 226886 w 7143750"/>
              <a:gd name="connsiteY17" fmla="*/ 80828 h 1343025"/>
              <a:gd name="connsiteX18" fmla="*/ 220694 w 7143750"/>
              <a:gd name="connsiteY18" fmla="*/ 29488 h 1343025"/>
              <a:gd name="connsiteX19" fmla="*/ 219361 w 7143750"/>
              <a:gd name="connsiteY19" fmla="*/ 16629 h 1343025"/>
              <a:gd name="connsiteX20" fmla="*/ 219075 w 7143750"/>
              <a:gd name="connsiteY20" fmla="*/ 13677 h 1343025"/>
              <a:gd name="connsiteX21" fmla="*/ 218980 w 7143750"/>
              <a:gd name="connsiteY21" fmla="*/ 13677 h 1343025"/>
              <a:gd name="connsiteX22" fmla="*/ 218885 w 7143750"/>
              <a:gd name="connsiteY22" fmla="*/ 13677 h 1343025"/>
              <a:gd name="connsiteX23" fmla="*/ 218408 w 7143750"/>
              <a:gd name="connsiteY23" fmla="*/ 13677 h 1343025"/>
              <a:gd name="connsiteX24" fmla="*/ 217361 w 7143750"/>
              <a:gd name="connsiteY24" fmla="*/ 13772 h 1343025"/>
              <a:gd name="connsiteX25" fmla="*/ 214979 w 7143750"/>
              <a:gd name="connsiteY25" fmla="*/ 13962 h 1343025"/>
              <a:gd name="connsiteX26" fmla="*/ 211741 w 7143750"/>
              <a:gd name="connsiteY26" fmla="*/ 14248 h 1343025"/>
              <a:gd name="connsiteX27" fmla="*/ 136779 w 7143750"/>
              <a:gd name="connsiteY27" fmla="*/ 20154 h 1343025"/>
              <a:gd name="connsiteX28" fmla="*/ 35719 w 7143750"/>
              <a:gd name="connsiteY28" fmla="*/ 61207 h 1343025"/>
              <a:gd name="connsiteX29" fmla="*/ 35719 w 7143750"/>
              <a:gd name="connsiteY29" fmla="*/ 115213 h 1343025"/>
              <a:gd name="connsiteX30" fmla="*/ 19336 w 7143750"/>
              <a:gd name="connsiteY30" fmla="*/ 229132 h 1343025"/>
              <a:gd name="connsiteX31" fmla="*/ 0 w 7143750"/>
              <a:gd name="connsiteY31" fmla="*/ 350385 h 1343025"/>
              <a:gd name="connsiteX32" fmla="*/ 7049 w 7143750"/>
              <a:gd name="connsiteY32" fmla="*/ 362101 h 1343025"/>
              <a:gd name="connsiteX33" fmla="*/ 28861 w 7143750"/>
              <a:gd name="connsiteY33" fmla="*/ 401915 h 1343025"/>
              <a:gd name="connsiteX34" fmla="*/ 30766 w 7143750"/>
              <a:gd name="connsiteY34" fmla="*/ 426395 h 1343025"/>
              <a:gd name="connsiteX35" fmla="*/ 32194 w 7143750"/>
              <a:gd name="connsiteY35" fmla="*/ 438492 h 1343025"/>
              <a:gd name="connsiteX36" fmla="*/ 37148 w 7143750"/>
              <a:gd name="connsiteY36" fmla="*/ 448969 h 1343025"/>
              <a:gd name="connsiteX37" fmla="*/ 43910 w 7143750"/>
              <a:gd name="connsiteY37" fmla="*/ 472591 h 1343025"/>
              <a:gd name="connsiteX38" fmla="*/ 44768 w 7143750"/>
              <a:gd name="connsiteY38" fmla="*/ 496785 h 1343025"/>
              <a:gd name="connsiteX39" fmla="*/ 195929 w 7143750"/>
              <a:gd name="connsiteY39" fmla="*/ 817110 h 1343025"/>
              <a:gd name="connsiteX40" fmla="*/ 197072 w 7143750"/>
              <a:gd name="connsiteY40" fmla="*/ 820063 h 1343025"/>
              <a:gd name="connsiteX41" fmla="*/ 198406 w 7143750"/>
              <a:gd name="connsiteY41" fmla="*/ 823492 h 1343025"/>
              <a:gd name="connsiteX42" fmla="*/ 199930 w 7143750"/>
              <a:gd name="connsiteY42" fmla="*/ 827683 h 1343025"/>
              <a:gd name="connsiteX43" fmla="*/ 202406 w 7143750"/>
              <a:gd name="connsiteY43" fmla="*/ 836065 h 1343025"/>
              <a:gd name="connsiteX44" fmla="*/ 204597 w 7143750"/>
              <a:gd name="connsiteY44" fmla="*/ 843209 h 1343025"/>
              <a:gd name="connsiteX45" fmla="*/ 206788 w 7143750"/>
              <a:gd name="connsiteY45" fmla="*/ 850829 h 1343025"/>
              <a:gd name="connsiteX46" fmla="*/ 210407 w 7143750"/>
              <a:gd name="connsiteY46" fmla="*/ 866259 h 1343025"/>
              <a:gd name="connsiteX47" fmla="*/ 216313 w 7143750"/>
              <a:gd name="connsiteY47" fmla="*/ 891786 h 1343025"/>
              <a:gd name="connsiteX48" fmla="*/ 218694 w 7143750"/>
              <a:gd name="connsiteY48" fmla="*/ 904645 h 1343025"/>
              <a:gd name="connsiteX49" fmla="*/ 219742 w 7143750"/>
              <a:gd name="connsiteY49" fmla="*/ 911027 h 1343025"/>
              <a:gd name="connsiteX50" fmla="*/ 220218 w 7143750"/>
              <a:gd name="connsiteY50" fmla="*/ 914266 h 1343025"/>
              <a:gd name="connsiteX51" fmla="*/ 221266 w 7143750"/>
              <a:gd name="connsiteY51" fmla="*/ 919409 h 1343025"/>
              <a:gd name="connsiteX52" fmla="*/ 228600 w 7143750"/>
              <a:gd name="connsiteY52" fmla="*/ 962176 h 1343025"/>
              <a:gd name="connsiteX53" fmla="*/ 231553 w 7143750"/>
              <a:gd name="connsiteY53" fmla="*/ 983607 h 1343025"/>
              <a:gd name="connsiteX54" fmla="*/ 232886 w 7143750"/>
              <a:gd name="connsiteY54" fmla="*/ 994371 h 1343025"/>
              <a:gd name="connsiteX55" fmla="*/ 235553 w 7143750"/>
              <a:gd name="connsiteY55" fmla="*/ 1012468 h 1343025"/>
              <a:gd name="connsiteX56" fmla="*/ 245364 w 7143750"/>
              <a:gd name="connsiteY56" fmla="*/ 1089621 h 1343025"/>
              <a:gd name="connsiteX57" fmla="*/ 249269 w 7143750"/>
              <a:gd name="connsiteY57" fmla="*/ 1128292 h 1343025"/>
              <a:gd name="connsiteX58" fmla="*/ 250127 w 7143750"/>
              <a:gd name="connsiteY58" fmla="*/ 1137912 h 1343025"/>
              <a:gd name="connsiteX59" fmla="*/ 250508 w 7143750"/>
              <a:gd name="connsiteY59" fmla="*/ 1142770 h 1343025"/>
              <a:gd name="connsiteX60" fmla="*/ 251651 w 7143750"/>
              <a:gd name="connsiteY60" fmla="*/ 1152676 h 1343025"/>
              <a:gd name="connsiteX61" fmla="*/ 256032 w 7143750"/>
              <a:gd name="connsiteY61" fmla="*/ 1192300 h 1343025"/>
              <a:gd name="connsiteX62" fmla="*/ 303371 w 7143750"/>
              <a:gd name="connsiteY62" fmla="*/ 1188871 h 1343025"/>
              <a:gd name="connsiteX63" fmla="*/ 376047 w 7143750"/>
              <a:gd name="connsiteY63" fmla="*/ 1181251 h 1343025"/>
              <a:gd name="connsiteX64" fmla="*/ 1118997 w 7143750"/>
              <a:gd name="connsiteY64" fmla="*/ 1210207 h 1343025"/>
              <a:gd name="connsiteX65" fmla="*/ 1986725 w 7143750"/>
              <a:gd name="connsiteY65" fmla="*/ 1287360 h 1343025"/>
              <a:gd name="connsiteX66" fmla="*/ 2102834 w 7143750"/>
              <a:gd name="connsiteY66" fmla="*/ 1293551 h 1343025"/>
              <a:gd name="connsiteX67" fmla="*/ 2222183 w 7143750"/>
              <a:gd name="connsiteY67" fmla="*/ 1297932 h 1343025"/>
              <a:gd name="connsiteX68" fmla="*/ 2436400 w 7143750"/>
              <a:gd name="connsiteY68" fmla="*/ 1301171 h 1343025"/>
              <a:gd name="connsiteX69" fmla="*/ 2864834 w 7143750"/>
              <a:gd name="connsiteY69" fmla="*/ 1307553 h 1343025"/>
              <a:gd name="connsiteX70" fmla="*/ 3721608 w 7143750"/>
              <a:gd name="connsiteY70" fmla="*/ 1320411 h 1343025"/>
              <a:gd name="connsiteX71" fmla="*/ 4578382 w 7143750"/>
              <a:gd name="connsiteY71" fmla="*/ 1333270 h 1343025"/>
              <a:gd name="connsiteX72" fmla="*/ 4685443 w 7143750"/>
              <a:gd name="connsiteY72" fmla="*/ 1334889 h 1343025"/>
              <a:gd name="connsiteX73" fmla="*/ 4792504 w 7143750"/>
              <a:gd name="connsiteY73" fmla="*/ 1335461 h 1343025"/>
              <a:gd name="connsiteX74" fmla="*/ 5006626 w 7143750"/>
              <a:gd name="connsiteY74" fmla="*/ 1336508 h 1343025"/>
              <a:gd name="connsiteX75" fmla="*/ 5434775 w 7143750"/>
              <a:gd name="connsiteY75" fmla="*/ 1338700 h 1343025"/>
              <a:gd name="connsiteX76" fmla="*/ 7147370 w 7143750"/>
              <a:gd name="connsiteY76" fmla="*/ 1347272 h 1343025"/>
              <a:gd name="connsiteX77" fmla="*/ 7147370 w 7143750"/>
              <a:gd name="connsiteY77" fmla="*/ 169124 h 1343025"/>
              <a:gd name="connsiteX78" fmla="*/ 5442775 w 7143750"/>
              <a:gd name="connsiteY78" fmla="*/ 160362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7143750" h="1343025">
                <a:moveTo>
                  <a:pt x="5442775" y="160362"/>
                </a:moveTo>
                <a:lnTo>
                  <a:pt x="5016722" y="158266"/>
                </a:lnTo>
                <a:lnTo>
                  <a:pt x="4803648" y="157218"/>
                </a:lnTo>
                <a:lnTo>
                  <a:pt x="4697159" y="156647"/>
                </a:lnTo>
                <a:lnTo>
                  <a:pt x="4590764" y="155028"/>
                </a:lnTo>
                <a:lnTo>
                  <a:pt x="3739325" y="142264"/>
                </a:lnTo>
                <a:lnTo>
                  <a:pt x="2887885" y="129501"/>
                </a:lnTo>
                <a:lnTo>
                  <a:pt x="2462117" y="123119"/>
                </a:lnTo>
                <a:lnTo>
                  <a:pt x="2249234" y="119976"/>
                </a:lnTo>
                <a:lnTo>
                  <a:pt x="2155127" y="116451"/>
                </a:lnTo>
                <a:cubicBezTo>
                  <a:pt x="2123504" y="115118"/>
                  <a:pt x="2090357" y="112927"/>
                  <a:pt x="2058067" y="111213"/>
                </a:cubicBezTo>
                <a:cubicBezTo>
                  <a:pt x="1927193" y="103212"/>
                  <a:pt x="1791938" y="91210"/>
                  <a:pt x="1652969" y="77875"/>
                </a:cubicBezTo>
                <a:cubicBezTo>
                  <a:pt x="1513903" y="64635"/>
                  <a:pt x="1371410" y="49776"/>
                  <a:pt x="1224153" y="36632"/>
                </a:cubicBezTo>
                <a:cubicBezTo>
                  <a:pt x="1077087" y="23487"/>
                  <a:pt x="925925" y="11962"/>
                  <a:pt x="770001" y="5390"/>
                </a:cubicBezTo>
                <a:cubicBezTo>
                  <a:pt x="614172" y="-1087"/>
                  <a:pt x="453485" y="-2611"/>
                  <a:pt x="287655" y="5771"/>
                </a:cubicBezTo>
                <a:lnTo>
                  <a:pt x="242983" y="184460"/>
                </a:lnTo>
                <a:cubicBezTo>
                  <a:pt x="239173" y="165600"/>
                  <a:pt x="236030" y="146741"/>
                  <a:pt x="233648" y="127882"/>
                </a:cubicBezTo>
                <a:lnTo>
                  <a:pt x="226886" y="80828"/>
                </a:lnTo>
                <a:cubicBezTo>
                  <a:pt x="224600" y="63683"/>
                  <a:pt x="222504" y="46633"/>
                  <a:pt x="220694" y="29488"/>
                </a:cubicBezTo>
                <a:lnTo>
                  <a:pt x="219361" y="16629"/>
                </a:lnTo>
                <a:lnTo>
                  <a:pt x="219075" y="13677"/>
                </a:lnTo>
                <a:lnTo>
                  <a:pt x="218980" y="13677"/>
                </a:lnTo>
                <a:lnTo>
                  <a:pt x="218885" y="13677"/>
                </a:lnTo>
                <a:lnTo>
                  <a:pt x="218408" y="13677"/>
                </a:lnTo>
                <a:lnTo>
                  <a:pt x="217361" y="13772"/>
                </a:lnTo>
                <a:cubicBezTo>
                  <a:pt x="217361" y="13772"/>
                  <a:pt x="216122" y="13867"/>
                  <a:pt x="214979" y="13962"/>
                </a:cubicBezTo>
                <a:lnTo>
                  <a:pt x="211741" y="14248"/>
                </a:lnTo>
                <a:cubicBezTo>
                  <a:pt x="201358" y="15201"/>
                  <a:pt x="177927" y="16153"/>
                  <a:pt x="136779" y="20154"/>
                </a:cubicBezTo>
                <a:cubicBezTo>
                  <a:pt x="96774" y="24250"/>
                  <a:pt x="104775" y="40728"/>
                  <a:pt x="35719" y="61207"/>
                </a:cubicBezTo>
                <a:cubicBezTo>
                  <a:pt x="36481" y="79208"/>
                  <a:pt x="37052" y="97211"/>
                  <a:pt x="35719" y="115213"/>
                </a:cubicBezTo>
                <a:cubicBezTo>
                  <a:pt x="32957" y="153504"/>
                  <a:pt x="26003" y="191413"/>
                  <a:pt x="19336" y="229132"/>
                </a:cubicBezTo>
                <a:cubicBezTo>
                  <a:pt x="12287" y="269042"/>
                  <a:pt x="4667" y="309618"/>
                  <a:pt x="0" y="350385"/>
                </a:cubicBezTo>
                <a:cubicBezTo>
                  <a:pt x="2762" y="353719"/>
                  <a:pt x="5143" y="357625"/>
                  <a:pt x="7049" y="362101"/>
                </a:cubicBezTo>
                <a:cubicBezTo>
                  <a:pt x="18383" y="370292"/>
                  <a:pt x="26956" y="383532"/>
                  <a:pt x="28861" y="401915"/>
                </a:cubicBezTo>
                <a:cubicBezTo>
                  <a:pt x="29718" y="410107"/>
                  <a:pt x="30290" y="418203"/>
                  <a:pt x="30766" y="426395"/>
                </a:cubicBezTo>
                <a:cubicBezTo>
                  <a:pt x="31623" y="430110"/>
                  <a:pt x="32194" y="434205"/>
                  <a:pt x="32194" y="438492"/>
                </a:cubicBezTo>
                <a:cubicBezTo>
                  <a:pt x="34195" y="441730"/>
                  <a:pt x="35909" y="445159"/>
                  <a:pt x="37148" y="448969"/>
                </a:cubicBezTo>
                <a:cubicBezTo>
                  <a:pt x="39815" y="456684"/>
                  <a:pt x="42101" y="464590"/>
                  <a:pt x="43910" y="472591"/>
                </a:cubicBezTo>
                <a:cubicBezTo>
                  <a:pt x="46196" y="481450"/>
                  <a:pt x="46292" y="489546"/>
                  <a:pt x="44768" y="496785"/>
                </a:cubicBezTo>
                <a:lnTo>
                  <a:pt x="195929" y="817110"/>
                </a:lnTo>
                <a:cubicBezTo>
                  <a:pt x="196310" y="818158"/>
                  <a:pt x="196691" y="819110"/>
                  <a:pt x="197072" y="820063"/>
                </a:cubicBezTo>
                <a:cubicBezTo>
                  <a:pt x="197072" y="820159"/>
                  <a:pt x="197930" y="822349"/>
                  <a:pt x="198406" y="823492"/>
                </a:cubicBezTo>
                <a:lnTo>
                  <a:pt x="199930" y="827683"/>
                </a:lnTo>
                <a:cubicBezTo>
                  <a:pt x="200882" y="830445"/>
                  <a:pt x="201740" y="833303"/>
                  <a:pt x="202406" y="836065"/>
                </a:cubicBezTo>
                <a:lnTo>
                  <a:pt x="204597" y="843209"/>
                </a:lnTo>
                <a:lnTo>
                  <a:pt x="206788" y="850829"/>
                </a:lnTo>
                <a:cubicBezTo>
                  <a:pt x="208121" y="855973"/>
                  <a:pt x="209264" y="860925"/>
                  <a:pt x="210407" y="866259"/>
                </a:cubicBezTo>
                <a:cubicBezTo>
                  <a:pt x="212598" y="874737"/>
                  <a:pt x="214598" y="883309"/>
                  <a:pt x="216313" y="891786"/>
                </a:cubicBezTo>
                <a:lnTo>
                  <a:pt x="218694" y="904645"/>
                </a:lnTo>
                <a:lnTo>
                  <a:pt x="219742" y="911027"/>
                </a:lnTo>
                <a:lnTo>
                  <a:pt x="220218" y="914266"/>
                </a:lnTo>
                <a:lnTo>
                  <a:pt x="221266" y="919409"/>
                </a:lnTo>
                <a:cubicBezTo>
                  <a:pt x="224028" y="933601"/>
                  <a:pt x="226505" y="947889"/>
                  <a:pt x="228600" y="962176"/>
                </a:cubicBezTo>
                <a:lnTo>
                  <a:pt x="231553" y="983607"/>
                </a:lnTo>
                <a:lnTo>
                  <a:pt x="232886" y="994371"/>
                </a:lnTo>
                <a:lnTo>
                  <a:pt x="235553" y="1012468"/>
                </a:lnTo>
                <a:cubicBezTo>
                  <a:pt x="239268" y="1038185"/>
                  <a:pt x="242507" y="1063903"/>
                  <a:pt x="245364" y="1089621"/>
                </a:cubicBezTo>
                <a:lnTo>
                  <a:pt x="249269" y="1128292"/>
                </a:lnTo>
                <a:lnTo>
                  <a:pt x="250127" y="1137912"/>
                </a:lnTo>
                <a:lnTo>
                  <a:pt x="250508" y="1142770"/>
                </a:lnTo>
                <a:lnTo>
                  <a:pt x="251651" y="1152676"/>
                </a:lnTo>
                <a:lnTo>
                  <a:pt x="256032" y="1192300"/>
                </a:lnTo>
                <a:lnTo>
                  <a:pt x="303371" y="1188871"/>
                </a:lnTo>
                <a:cubicBezTo>
                  <a:pt x="322898" y="1187347"/>
                  <a:pt x="347853" y="1185061"/>
                  <a:pt x="376047" y="1181251"/>
                </a:cubicBezTo>
                <a:cubicBezTo>
                  <a:pt x="606171" y="1171535"/>
                  <a:pt x="856298" y="1186680"/>
                  <a:pt x="1118997" y="1210207"/>
                </a:cubicBezTo>
                <a:cubicBezTo>
                  <a:pt x="1392365" y="1234591"/>
                  <a:pt x="1680305" y="1268310"/>
                  <a:pt x="1986725" y="1287360"/>
                </a:cubicBezTo>
                <a:cubicBezTo>
                  <a:pt x="2025491" y="1289455"/>
                  <a:pt x="2063401" y="1291932"/>
                  <a:pt x="2102834" y="1293551"/>
                </a:cubicBezTo>
                <a:lnTo>
                  <a:pt x="2222183" y="1297932"/>
                </a:lnTo>
                <a:lnTo>
                  <a:pt x="2436400" y="1301171"/>
                </a:lnTo>
                <a:lnTo>
                  <a:pt x="2864834" y="1307553"/>
                </a:lnTo>
                <a:lnTo>
                  <a:pt x="3721608" y="1320411"/>
                </a:lnTo>
                <a:lnTo>
                  <a:pt x="4578382" y="1333270"/>
                </a:lnTo>
                <a:lnTo>
                  <a:pt x="4685443" y="1334889"/>
                </a:lnTo>
                <a:lnTo>
                  <a:pt x="4792504" y="1335461"/>
                </a:lnTo>
                <a:lnTo>
                  <a:pt x="5006626" y="1336508"/>
                </a:lnTo>
                <a:lnTo>
                  <a:pt x="5434775" y="1338700"/>
                </a:lnTo>
                <a:lnTo>
                  <a:pt x="7147370" y="1347272"/>
                </a:lnTo>
                <a:lnTo>
                  <a:pt x="7147370" y="169124"/>
                </a:lnTo>
                <a:lnTo>
                  <a:pt x="5442775" y="160362"/>
                </a:lnTo>
                <a:close/>
              </a:path>
            </a:pathLst>
          </a:custGeom>
          <a:noFill/>
          <a:ln w="7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9" name="Graphic 176">
            <a:extLst>
              <a:ext uri="{FF2B5EF4-FFF2-40B4-BE49-F238E27FC236}">
                <a16:creationId xmlns:a16="http://schemas.microsoft.com/office/drawing/2014/main" xmlns="" id="{DA844D09-FE1C-44DC-97F9-5D44819E40E7}"/>
              </a:ext>
            </a:extLst>
          </p:cNvPr>
          <p:cNvGrpSpPr/>
          <p:nvPr/>
        </p:nvGrpSpPr>
        <p:grpSpPr>
          <a:xfrm rot="10800000">
            <a:off x="2771352" y="15244"/>
            <a:ext cx="3797774" cy="2605919"/>
            <a:chOff x="4961550" y="4185715"/>
            <a:chExt cx="3797774" cy="2605919"/>
          </a:xfrm>
          <a:solidFill>
            <a:srgbClr val="FDD2B3"/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DB8A0D1C-19E0-4BBF-9E42-0D37D9E350C6}"/>
                </a:ext>
              </a:extLst>
            </p:cNvPr>
            <p:cNvSpPr/>
            <p:nvPr/>
          </p:nvSpPr>
          <p:spPr>
            <a:xfrm>
              <a:off x="6188809" y="4213806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30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30"/>
                  </a:cubicBezTo>
                  <a:cubicBezTo>
                    <a:pt x="1563" y="3744"/>
                    <a:pt x="3785" y="1926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AF7FC4E2-9C28-4DE0-B1C4-504247288B52}"/>
                </a:ext>
              </a:extLst>
            </p:cNvPr>
            <p:cNvSpPr/>
            <p:nvPr/>
          </p:nvSpPr>
          <p:spPr>
            <a:xfrm>
              <a:off x="6297692" y="4197039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30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30"/>
                  </a:cubicBezTo>
                  <a:cubicBezTo>
                    <a:pt x="1563" y="3744"/>
                    <a:pt x="3785" y="1926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51AB4D18-42C5-4DFE-885C-745E43F93A36}"/>
                </a:ext>
              </a:extLst>
            </p:cNvPr>
            <p:cNvSpPr/>
            <p:nvPr/>
          </p:nvSpPr>
          <p:spPr>
            <a:xfrm>
              <a:off x="6495965" y="5927497"/>
              <a:ext cx="141406" cy="121206"/>
            </a:xfrm>
            <a:custGeom>
              <a:avLst/>
              <a:gdLst>
                <a:gd name="connsiteX0" fmla="*/ 151352 w 141406"/>
                <a:gd name="connsiteY0" fmla="*/ 114801 h 121205"/>
                <a:gd name="connsiteX1" fmla="*/ 103879 w 141406"/>
                <a:gd name="connsiteY1" fmla="*/ 57027 h 121205"/>
                <a:gd name="connsiteX2" fmla="*/ 55397 w 141406"/>
                <a:gd name="connsiteY2" fmla="*/ 1272 h 121205"/>
                <a:gd name="connsiteX3" fmla="*/ 47115 w 141406"/>
                <a:gd name="connsiteY3" fmla="*/ 8343 h 121205"/>
                <a:gd name="connsiteX4" fmla="*/ 50751 w 141406"/>
                <a:gd name="connsiteY4" fmla="*/ 16019 h 121205"/>
                <a:gd name="connsiteX5" fmla="*/ 45903 w 141406"/>
                <a:gd name="connsiteY5" fmla="*/ 24504 h 121205"/>
                <a:gd name="connsiteX6" fmla="*/ 48327 w 141406"/>
                <a:gd name="connsiteY6" fmla="*/ 46523 h 121205"/>
                <a:gd name="connsiteX7" fmla="*/ 26914 w 141406"/>
                <a:gd name="connsiteY7" fmla="*/ 40462 h 121205"/>
                <a:gd name="connsiteX8" fmla="*/ 22672 w 141406"/>
                <a:gd name="connsiteY8" fmla="*/ 41876 h 121205"/>
                <a:gd name="connsiteX9" fmla="*/ 5905 w 141406"/>
                <a:gd name="connsiteY9" fmla="*/ 15009 h 121205"/>
                <a:gd name="connsiteX10" fmla="*/ 47 w 141406"/>
                <a:gd name="connsiteY10" fmla="*/ 16019 h 121205"/>
                <a:gd name="connsiteX11" fmla="*/ 7723 w 141406"/>
                <a:gd name="connsiteY11" fmla="*/ 46927 h 121205"/>
                <a:gd name="connsiteX12" fmla="*/ 37822 w 141406"/>
                <a:gd name="connsiteY12" fmla="*/ 76218 h 121205"/>
                <a:gd name="connsiteX13" fmla="*/ 100041 w 141406"/>
                <a:gd name="connsiteY13" fmla="*/ 87126 h 121205"/>
                <a:gd name="connsiteX14" fmla="*/ 138827 w 141406"/>
                <a:gd name="connsiteY14" fmla="*/ 125306 h 121205"/>
                <a:gd name="connsiteX15" fmla="*/ 151352 w 141406"/>
                <a:gd name="connsiteY15" fmla="*/ 114801 h 121205"/>
                <a:gd name="connsiteX16" fmla="*/ 75598 w 141406"/>
                <a:gd name="connsiteY16" fmla="*/ 70562 h 121205"/>
                <a:gd name="connsiteX17" fmla="*/ 75598 w 141406"/>
                <a:gd name="connsiteY17" fmla="*/ 70158 h 121205"/>
                <a:gd name="connsiteX18" fmla="*/ 69134 w 141406"/>
                <a:gd name="connsiteY18" fmla="*/ 46118 h 121205"/>
                <a:gd name="connsiteX19" fmla="*/ 87719 w 141406"/>
                <a:gd name="connsiteY19" fmla="*/ 70764 h 121205"/>
                <a:gd name="connsiteX20" fmla="*/ 88729 w 141406"/>
                <a:gd name="connsiteY20" fmla="*/ 71976 h 121205"/>
                <a:gd name="connsiteX21" fmla="*/ 75598 w 141406"/>
                <a:gd name="connsiteY21" fmla="*/ 70562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406" h="121205">
                  <a:moveTo>
                    <a:pt x="151352" y="114801"/>
                  </a:moveTo>
                  <a:cubicBezTo>
                    <a:pt x="139433" y="93187"/>
                    <a:pt x="119838" y="75814"/>
                    <a:pt x="103879" y="57027"/>
                  </a:cubicBezTo>
                  <a:cubicBezTo>
                    <a:pt x="87921" y="38240"/>
                    <a:pt x="73578" y="17635"/>
                    <a:pt x="55397" y="1272"/>
                  </a:cubicBezTo>
                  <a:cubicBezTo>
                    <a:pt x="50953" y="-2767"/>
                    <a:pt x="45095" y="3696"/>
                    <a:pt x="47115" y="8343"/>
                  </a:cubicBezTo>
                  <a:cubicBezTo>
                    <a:pt x="48125" y="10969"/>
                    <a:pt x="49539" y="13393"/>
                    <a:pt x="50751" y="16019"/>
                  </a:cubicBezTo>
                  <a:cubicBezTo>
                    <a:pt x="47923" y="17433"/>
                    <a:pt x="45701" y="20060"/>
                    <a:pt x="45903" y="24504"/>
                  </a:cubicBezTo>
                  <a:cubicBezTo>
                    <a:pt x="45903" y="31978"/>
                    <a:pt x="47115" y="39250"/>
                    <a:pt x="48327" y="46523"/>
                  </a:cubicBezTo>
                  <a:cubicBezTo>
                    <a:pt x="41661" y="43492"/>
                    <a:pt x="34590" y="41068"/>
                    <a:pt x="26914" y="40462"/>
                  </a:cubicBezTo>
                  <a:cubicBezTo>
                    <a:pt x="25298" y="40261"/>
                    <a:pt x="23884" y="41068"/>
                    <a:pt x="22672" y="41876"/>
                  </a:cubicBezTo>
                  <a:cubicBezTo>
                    <a:pt x="14995" y="33392"/>
                    <a:pt x="8531" y="23696"/>
                    <a:pt x="5905" y="15009"/>
                  </a:cubicBezTo>
                  <a:cubicBezTo>
                    <a:pt x="4895" y="11575"/>
                    <a:pt x="-559" y="12181"/>
                    <a:pt x="47" y="16019"/>
                  </a:cubicBezTo>
                  <a:cubicBezTo>
                    <a:pt x="2067" y="28544"/>
                    <a:pt x="451" y="35008"/>
                    <a:pt x="7723" y="46927"/>
                  </a:cubicBezTo>
                  <a:cubicBezTo>
                    <a:pt x="15198" y="59047"/>
                    <a:pt x="25904" y="68542"/>
                    <a:pt x="37822" y="76218"/>
                  </a:cubicBezTo>
                  <a:cubicBezTo>
                    <a:pt x="56609" y="88338"/>
                    <a:pt x="79234" y="94803"/>
                    <a:pt x="100041" y="87126"/>
                  </a:cubicBezTo>
                  <a:cubicBezTo>
                    <a:pt x="111354" y="101671"/>
                    <a:pt x="123676" y="115812"/>
                    <a:pt x="138827" y="125306"/>
                  </a:cubicBezTo>
                  <a:cubicBezTo>
                    <a:pt x="145695" y="129346"/>
                    <a:pt x="155594" y="122478"/>
                    <a:pt x="151352" y="114801"/>
                  </a:cubicBezTo>
                  <a:close/>
                  <a:moveTo>
                    <a:pt x="75598" y="70562"/>
                  </a:moveTo>
                  <a:cubicBezTo>
                    <a:pt x="75598" y="70360"/>
                    <a:pt x="75598" y="70360"/>
                    <a:pt x="75598" y="70158"/>
                  </a:cubicBezTo>
                  <a:cubicBezTo>
                    <a:pt x="72366" y="62077"/>
                    <a:pt x="70346" y="54199"/>
                    <a:pt x="69134" y="46118"/>
                  </a:cubicBezTo>
                  <a:cubicBezTo>
                    <a:pt x="75194" y="54603"/>
                    <a:pt x="81658" y="62886"/>
                    <a:pt x="87719" y="70764"/>
                  </a:cubicBezTo>
                  <a:cubicBezTo>
                    <a:pt x="87921" y="71168"/>
                    <a:pt x="88325" y="71572"/>
                    <a:pt x="88729" y="71976"/>
                  </a:cubicBezTo>
                  <a:cubicBezTo>
                    <a:pt x="84284" y="71774"/>
                    <a:pt x="79840" y="71370"/>
                    <a:pt x="75598" y="705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8C33C307-7E9C-44A8-A583-00983BB25EFD}"/>
                </a:ext>
              </a:extLst>
            </p:cNvPr>
            <p:cNvSpPr/>
            <p:nvPr/>
          </p:nvSpPr>
          <p:spPr>
            <a:xfrm>
              <a:off x="6633159" y="5595134"/>
              <a:ext cx="525224" cy="464621"/>
            </a:xfrm>
            <a:custGeom>
              <a:avLst/>
              <a:gdLst>
                <a:gd name="connsiteX0" fmla="*/ 515545 w 525224"/>
                <a:gd name="connsiteY0" fmla="*/ 1734 h 464621"/>
                <a:gd name="connsiteX1" fmla="*/ 460598 w 525224"/>
                <a:gd name="connsiteY1" fmla="*/ 53650 h 464621"/>
                <a:gd name="connsiteX2" fmla="*/ 264447 w 525224"/>
                <a:gd name="connsiteY2" fmla="*/ 241519 h 464621"/>
                <a:gd name="connsiteX3" fmla="*/ 149302 w 525224"/>
                <a:gd name="connsiteY3" fmla="*/ 345958 h 464621"/>
                <a:gd name="connsiteX4" fmla="*/ 34156 w 525224"/>
                <a:gd name="connsiteY4" fmla="*/ 453225 h 464621"/>
                <a:gd name="connsiteX5" fmla="*/ 33752 w 525224"/>
                <a:gd name="connsiteY5" fmla="*/ 455043 h 464621"/>
                <a:gd name="connsiteX6" fmla="*/ 3653 w 525224"/>
                <a:gd name="connsiteY6" fmla="*/ 460093 h 464621"/>
                <a:gd name="connsiteX7" fmla="*/ 1027 w 525224"/>
                <a:gd name="connsiteY7" fmla="*/ 467365 h 464621"/>
                <a:gd name="connsiteX8" fmla="*/ 28500 w 525224"/>
                <a:gd name="connsiteY8" fmla="*/ 471406 h 464621"/>
                <a:gd name="connsiteX9" fmla="*/ 41833 w 525224"/>
                <a:gd name="connsiteY9" fmla="*/ 462517 h 464621"/>
                <a:gd name="connsiteX10" fmla="*/ 42035 w 525224"/>
                <a:gd name="connsiteY10" fmla="*/ 462517 h 464621"/>
                <a:gd name="connsiteX11" fmla="*/ 163644 w 525224"/>
                <a:gd name="connsiteY11" fmla="*/ 362927 h 464621"/>
                <a:gd name="connsiteX12" fmla="*/ 283638 w 525224"/>
                <a:gd name="connsiteY12" fmla="*/ 253034 h 464621"/>
                <a:gd name="connsiteX13" fmla="*/ 510090 w 525224"/>
                <a:gd name="connsiteY13" fmla="*/ 26581 h 464621"/>
                <a:gd name="connsiteX14" fmla="*/ 510494 w 525224"/>
                <a:gd name="connsiteY14" fmla="*/ 24965 h 464621"/>
                <a:gd name="connsiteX15" fmla="*/ 524029 w 525224"/>
                <a:gd name="connsiteY15" fmla="*/ 11431 h 464621"/>
                <a:gd name="connsiteX16" fmla="*/ 515545 w 525224"/>
                <a:gd name="connsiteY16" fmla="*/ 1734 h 46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5224" h="464621">
                  <a:moveTo>
                    <a:pt x="515545" y="1734"/>
                  </a:moveTo>
                  <a:cubicBezTo>
                    <a:pt x="497364" y="18703"/>
                    <a:pt x="478375" y="35671"/>
                    <a:pt x="460598" y="53650"/>
                  </a:cubicBezTo>
                  <a:cubicBezTo>
                    <a:pt x="393733" y="114657"/>
                    <a:pt x="330706" y="180108"/>
                    <a:pt x="264447" y="241519"/>
                  </a:cubicBezTo>
                  <a:cubicBezTo>
                    <a:pt x="226470" y="276870"/>
                    <a:pt x="187886" y="311616"/>
                    <a:pt x="149302" y="345958"/>
                  </a:cubicBezTo>
                  <a:cubicBezTo>
                    <a:pt x="110920" y="380098"/>
                    <a:pt x="65064" y="412015"/>
                    <a:pt x="34156" y="453225"/>
                  </a:cubicBezTo>
                  <a:cubicBezTo>
                    <a:pt x="33752" y="453831"/>
                    <a:pt x="33752" y="454437"/>
                    <a:pt x="33752" y="455043"/>
                  </a:cubicBezTo>
                  <a:cubicBezTo>
                    <a:pt x="24460" y="458881"/>
                    <a:pt x="13349" y="457265"/>
                    <a:pt x="3653" y="460093"/>
                  </a:cubicBezTo>
                  <a:cubicBezTo>
                    <a:pt x="421" y="460901"/>
                    <a:pt x="-1195" y="464537"/>
                    <a:pt x="1027" y="467365"/>
                  </a:cubicBezTo>
                  <a:cubicBezTo>
                    <a:pt x="7895" y="476254"/>
                    <a:pt x="18804" y="475042"/>
                    <a:pt x="28500" y="471406"/>
                  </a:cubicBezTo>
                  <a:cubicBezTo>
                    <a:pt x="34561" y="469184"/>
                    <a:pt x="38601" y="466153"/>
                    <a:pt x="41833" y="462517"/>
                  </a:cubicBezTo>
                  <a:cubicBezTo>
                    <a:pt x="41833" y="462517"/>
                    <a:pt x="42035" y="462517"/>
                    <a:pt x="42035" y="462517"/>
                  </a:cubicBezTo>
                  <a:cubicBezTo>
                    <a:pt x="87487" y="438276"/>
                    <a:pt x="125465" y="397066"/>
                    <a:pt x="163644" y="362927"/>
                  </a:cubicBezTo>
                  <a:cubicBezTo>
                    <a:pt x="204046" y="326767"/>
                    <a:pt x="244044" y="290203"/>
                    <a:pt x="283638" y="253034"/>
                  </a:cubicBezTo>
                  <a:cubicBezTo>
                    <a:pt x="361008" y="180512"/>
                    <a:pt x="442215" y="108193"/>
                    <a:pt x="510090" y="26581"/>
                  </a:cubicBezTo>
                  <a:cubicBezTo>
                    <a:pt x="510494" y="26177"/>
                    <a:pt x="510292" y="25571"/>
                    <a:pt x="510494" y="24965"/>
                  </a:cubicBezTo>
                  <a:cubicBezTo>
                    <a:pt x="514939" y="20521"/>
                    <a:pt x="519383" y="15875"/>
                    <a:pt x="524029" y="11431"/>
                  </a:cubicBezTo>
                  <a:cubicBezTo>
                    <a:pt x="529281" y="5572"/>
                    <a:pt x="521403" y="-3922"/>
                    <a:pt x="515545" y="173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30CA14A4-E987-4F01-A6C2-8EAC804CF6EF}"/>
                </a:ext>
              </a:extLst>
            </p:cNvPr>
            <p:cNvSpPr/>
            <p:nvPr/>
          </p:nvSpPr>
          <p:spPr>
            <a:xfrm>
              <a:off x="5667168" y="4620797"/>
              <a:ext cx="686831" cy="464621"/>
            </a:xfrm>
            <a:custGeom>
              <a:avLst/>
              <a:gdLst>
                <a:gd name="connsiteX0" fmla="*/ 700568 w 686831"/>
                <a:gd name="connsiteY0" fmla="*/ 13699 h 464621"/>
                <a:gd name="connsiteX1" fmla="*/ 697134 w 686831"/>
                <a:gd name="connsiteY1" fmla="*/ 16527 h 464621"/>
                <a:gd name="connsiteX2" fmla="*/ 693094 w 686831"/>
                <a:gd name="connsiteY2" fmla="*/ 1983 h 464621"/>
                <a:gd name="connsiteX3" fmla="*/ 687841 w 686831"/>
                <a:gd name="connsiteY3" fmla="*/ 771 h 464621"/>
                <a:gd name="connsiteX4" fmla="*/ 650469 w 686831"/>
                <a:gd name="connsiteY4" fmla="*/ 26830 h 464621"/>
                <a:gd name="connsiteX5" fmla="*/ 616936 w 686831"/>
                <a:gd name="connsiteY5" fmla="*/ 41778 h 464621"/>
                <a:gd name="connsiteX6" fmla="*/ 621785 w 686831"/>
                <a:gd name="connsiteY6" fmla="*/ 52283 h 464621"/>
                <a:gd name="connsiteX7" fmla="*/ 682387 w 686831"/>
                <a:gd name="connsiteY7" fmla="*/ 23395 h 464621"/>
                <a:gd name="connsiteX8" fmla="*/ 679155 w 686831"/>
                <a:gd name="connsiteY8" fmla="*/ 16527 h 464621"/>
                <a:gd name="connsiteX9" fmla="*/ 655924 w 686831"/>
                <a:gd name="connsiteY9" fmla="*/ 24810 h 464621"/>
                <a:gd name="connsiteX10" fmla="*/ 686832 w 686831"/>
                <a:gd name="connsiteY10" fmla="*/ 8447 h 464621"/>
                <a:gd name="connsiteX11" fmla="*/ 687235 w 686831"/>
                <a:gd name="connsiteY11" fmla="*/ 24608 h 464621"/>
                <a:gd name="connsiteX12" fmla="*/ 614714 w 686831"/>
                <a:gd name="connsiteY12" fmla="*/ 84402 h 464621"/>
                <a:gd name="connsiteX13" fmla="*/ 589867 w 686831"/>
                <a:gd name="connsiteY13" fmla="*/ 59959 h 464621"/>
                <a:gd name="connsiteX14" fmla="*/ 588251 w 686831"/>
                <a:gd name="connsiteY14" fmla="*/ 61373 h 464621"/>
                <a:gd name="connsiteX15" fmla="*/ 608250 w 686831"/>
                <a:gd name="connsiteY15" fmla="*/ 90059 h 464621"/>
                <a:gd name="connsiteX16" fmla="*/ 506437 w 686831"/>
                <a:gd name="connsiteY16" fmla="*/ 175105 h 464621"/>
                <a:gd name="connsiteX17" fmla="*/ 483610 w 686831"/>
                <a:gd name="connsiteY17" fmla="*/ 151066 h 464621"/>
                <a:gd name="connsiteX18" fmla="*/ 475126 w 686831"/>
                <a:gd name="connsiteY18" fmla="*/ 158338 h 464621"/>
                <a:gd name="connsiteX19" fmla="*/ 494923 w 686831"/>
                <a:gd name="connsiteY19" fmla="*/ 184801 h 464621"/>
                <a:gd name="connsiteX20" fmla="*/ 428865 w 686831"/>
                <a:gd name="connsiteY20" fmla="*/ 240555 h 464621"/>
                <a:gd name="connsiteX21" fmla="*/ 361799 w 686831"/>
                <a:gd name="connsiteY21" fmla="*/ 297320 h 464621"/>
                <a:gd name="connsiteX22" fmla="*/ 335336 w 686831"/>
                <a:gd name="connsiteY22" fmla="*/ 275705 h 464621"/>
                <a:gd name="connsiteX23" fmla="*/ 327255 w 686831"/>
                <a:gd name="connsiteY23" fmla="*/ 284796 h 464621"/>
                <a:gd name="connsiteX24" fmla="*/ 349880 w 686831"/>
                <a:gd name="connsiteY24" fmla="*/ 307421 h 464621"/>
                <a:gd name="connsiteX25" fmla="*/ 296549 w 686831"/>
                <a:gd name="connsiteY25" fmla="*/ 352671 h 464621"/>
                <a:gd name="connsiteX26" fmla="*/ 275945 w 686831"/>
                <a:gd name="connsiteY26" fmla="*/ 369236 h 464621"/>
                <a:gd name="connsiteX27" fmla="*/ 233523 w 686831"/>
                <a:gd name="connsiteY27" fmla="*/ 338126 h 464621"/>
                <a:gd name="connsiteX28" fmla="*/ 226856 w 686831"/>
                <a:gd name="connsiteY28" fmla="*/ 345601 h 464621"/>
                <a:gd name="connsiteX29" fmla="*/ 264834 w 686831"/>
                <a:gd name="connsiteY29" fmla="*/ 378124 h 464621"/>
                <a:gd name="connsiteX30" fmla="*/ 233118 w 686831"/>
                <a:gd name="connsiteY30" fmla="*/ 403173 h 464621"/>
                <a:gd name="connsiteX31" fmla="*/ 31109 w 686831"/>
                <a:gd name="connsiteY31" fmla="*/ 181771 h 464621"/>
                <a:gd name="connsiteX32" fmla="*/ 30705 w 686831"/>
                <a:gd name="connsiteY32" fmla="*/ 181771 h 464621"/>
                <a:gd name="connsiteX33" fmla="*/ 29493 w 686831"/>
                <a:gd name="connsiteY33" fmla="*/ 162580 h 464621"/>
                <a:gd name="connsiteX34" fmla="*/ 50906 w 686831"/>
                <a:gd name="connsiteY34" fmla="*/ 176923 h 464621"/>
                <a:gd name="connsiteX35" fmla="*/ 57573 w 686831"/>
                <a:gd name="connsiteY35" fmla="*/ 173893 h 464621"/>
                <a:gd name="connsiteX36" fmla="*/ 23635 w 686831"/>
                <a:gd name="connsiteY36" fmla="*/ 152278 h 464621"/>
                <a:gd name="connsiteX37" fmla="*/ 19797 w 686831"/>
                <a:gd name="connsiteY37" fmla="*/ 157934 h 464621"/>
                <a:gd name="connsiteX38" fmla="*/ 21211 w 686831"/>
                <a:gd name="connsiteY38" fmla="*/ 193285 h 464621"/>
                <a:gd name="connsiteX39" fmla="*/ 4242 w 686831"/>
                <a:gd name="connsiteY39" fmla="*/ 155712 h 464621"/>
                <a:gd name="connsiteX40" fmla="*/ 0 w 686831"/>
                <a:gd name="connsiteY40" fmla="*/ 156520 h 464621"/>
                <a:gd name="connsiteX41" fmla="*/ 23029 w 686831"/>
                <a:gd name="connsiteY41" fmla="*/ 223385 h 464621"/>
                <a:gd name="connsiteX42" fmla="*/ 34543 w 686831"/>
                <a:gd name="connsiteY42" fmla="*/ 217931 h 464621"/>
                <a:gd name="connsiteX43" fmla="*/ 31513 w 686831"/>
                <a:gd name="connsiteY43" fmla="*/ 190255 h 464621"/>
                <a:gd name="connsiteX44" fmla="*/ 219988 w 686831"/>
                <a:gd name="connsiteY44" fmla="*/ 413476 h 464621"/>
                <a:gd name="connsiteX45" fmla="*/ 218574 w 686831"/>
                <a:gd name="connsiteY45" fmla="*/ 414688 h 464621"/>
                <a:gd name="connsiteX46" fmla="*/ 218574 w 686831"/>
                <a:gd name="connsiteY46" fmla="*/ 415698 h 464621"/>
                <a:gd name="connsiteX47" fmla="*/ 208878 w 686831"/>
                <a:gd name="connsiteY47" fmla="*/ 424182 h 464621"/>
                <a:gd name="connsiteX48" fmla="*/ 207463 w 686831"/>
                <a:gd name="connsiteY48" fmla="*/ 413678 h 464621"/>
                <a:gd name="connsiteX49" fmla="*/ 204029 w 686831"/>
                <a:gd name="connsiteY49" fmla="*/ 413476 h 464621"/>
                <a:gd name="connsiteX50" fmla="*/ 206251 w 686831"/>
                <a:gd name="connsiteY50" fmla="*/ 426606 h 464621"/>
                <a:gd name="connsiteX51" fmla="*/ 170496 w 686831"/>
                <a:gd name="connsiteY51" fmla="*/ 463170 h 464621"/>
                <a:gd name="connsiteX52" fmla="*/ 176556 w 686831"/>
                <a:gd name="connsiteY52" fmla="*/ 470442 h 464621"/>
                <a:gd name="connsiteX53" fmla="*/ 215544 w 686831"/>
                <a:gd name="connsiteY53" fmla="*/ 442969 h 464621"/>
                <a:gd name="connsiteX54" fmla="*/ 223422 w 686831"/>
                <a:gd name="connsiteY54" fmla="*/ 449837 h 464621"/>
                <a:gd name="connsiteX55" fmla="*/ 224432 w 686831"/>
                <a:gd name="connsiteY55" fmla="*/ 448423 h 464621"/>
                <a:gd name="connsiteX56" fmla="*/ 217362 w 686831"/>
                <a:gd name="connsiteY56" fmla="*/ 441555 h 464621"/>
                <a:gd name="connsiteX57" fmla="*/ 225038 w 686831"/>
                <a:gd name="connsiteY57" fmla="*/ 435090 h 464621"/>
                <a:gd name="connsiteX58" fmla="*/ 235341 w 686831"/>
                <a:gd name="connsiteY58" fmla="*/ 448625 h 464621"/>
                <a:gd name="connsiteX59" fmla="*/ 250289 w 686831"/>
                <a:gd name="connsiteY59" fmla="*/ 435899 h 464621"/>
                <a:gd name="connsiteX60" fmla="*/ 249683 w 686831"/>
                <a:gd name="connsiteY60" fmla="*/ 435292 h 464621"/>
                <a:gd name="connsiteX61" fmla="*/ 253521 w 686831"/>
                <a:gd name="connsiteY61" fmla="*/ 423576 h 464621"/>
                <a:gd name="connsiteX62" fmla="*/ 246451 w 686831"/>
                <a:gd name="connsiteY62" fmla="*/ 416506 h 464621"/>
                <a:gd name="connsiteX63" fmla="*/ 277157 w 686831"/>
                <a:gd name="connsiteY63" fmla="*/ 388426 h 464621"/>
                <a:gd name="connsiteX64" fmla="*/ 313922 w 686831"/>
                <a:gd name="connsiteY64" fmla="*/ 413476 h 464621"/>
                <a:gd name="connsiteX65" fmla="*/ 318568 w 686831"/>
                <a:gd name="connsiteY65" fmla="*/ 406809 h 464621"/>
                <a:gd name="connsiteX66" fmla="*/ 288065 w 686831"/>
                <a:gd name="connsiteY66" fmla="*/ 378730 h 464621"/>
                <a:gd name="connsiteX67" fmla="*/ 299782 w 686831"/>
                <a:gd name="connsiteY67" fmla="*/ 368024 h 464621"/>
                <a:gd name="connsiteX68" fmla="*/ 359172 w 686831"/>
                <a:gd name="connsiteY68" fmla="*/ 316915 h 464621"/>
                <a:gd name="connsiteX69" fmla="*/ 394322 w 686831"/>
                <a:gd name="connsiteY69" fmla="*/ 342974 h 464621"/>
                <a:gd name="connsiteX70" fmla="*/ 399574 w 686831"/>
                <a:gd name="connsiteY70" fmla="*/ 337116 h 464621"/>
                <a:gd name="connsiteX71" fmla="*/ 371697 w 686831"/>
                <a:gd name="connsiteY71" fmla="*/ 306208 h 464621"/>
                <a:gd name="connsiteX72" fmla="*/ 436744 w 686831"/>
                <a:gd name="connsiteY72" fmla="*/ 250252 h 464621"/>
                <a:gd name="connsiteX73" fmla="*/ 501993 w 686831"/>
                <a:gd name="connsiteY73" fmla="*/ 193891 h 464621"/>
                <a:gd name="connsiteX74" fmla="*/ 526638 w 686831"/>
                <a:gd name="connsiteY74" fmla="*/ 217526 h 464621"/>
                <a:gd name="connsiteX75" fmla="*/ 532901 w 686831"/>
                <a:gd name="connsiteY75" fmla="*/ 212274 h 464621"/>
                <a:gd name="connsiteX76" fmla="*/ 513507 w 686831"/>
                <a:gd name="connsiteY76" fmla="*/ 183791 h 464621"/>
                <a:gd name="connsiteX77" fmla="*/ 613502 w 686831"/>
                <a:gd name="connsiteY77" fmla="*/ 96725 h 464621"/>
                <a:gd name="connsiteX78" fmla="*/ 625017 w 686831"/>
                <a:gd name="connsiteY78" fmla="*/ 107634 h 464621"/>
                <a:gd name="connsiteX79" fmla="*/ 628653 w 686831"/>
                <a:gd name="connsiteY79" fmla="*/ 104401 h 464621"/>
                <a:gd name="connsiteX80" fmla="*/ 619764 w 686831"/>
                <a:gd name="connsiteY80" fmla="*/ 91069 h 464621"/>
                <a:gd name="connsiteX81" fmla="*/ 686427 w 686831"/>
                <a:gd name="connsiteY81" fmla="*/ 32284 h 464621"/>
                <a:gd name="connsiteX82" fmla="*/ 675923 w 686831"/>
                <a:gd name="connsiteY82" fmla="*/ 76726 h 464621"/>
                <a:gd name="connsiteX83" fmla="*/ 681983 w 686831"/>
                <a:gd name="connsiteY83" fmla="*/ 80968 h 464621"/>
                <a:gd name="connsiteX84" fmla="*/ 698144 w 686831"/>
                <a:gd name="connsiteY84" fmla="*/ 22183 h 464621"/>
                <a:gd name="connsiteX85" fmla="*/ 703396 w 686831"/>
                <a:gd name="connsiteY85" fmla="*/ 17537 h 464621"/>
                <a:gd name="connsiteX86" fmla="*/ 700568 w 686831"/>
                <a:gd name="connsiteY86" fmla="*/ 13699 h 46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86831" h="464621">
                  <a:moveTo>
                    <a:pt x="700568" y="13699"/>
                  </a:moveTo>
                  <a:cubicBezTo>
                    <a:pt x="699356" y="14709"/>
                    <a:pt x="698346" y="15517"/>
                    <a:pt x="697134" y="16527"/>
                  </a:cubicBezTo>
                  <a:cubicBezTo>
                    <a:pt x="696124" y="11477"/>
                    <a:pt x="694912" y="6629"/>
                    <a:pt x="693094" y="1983"/>
                  </a:cubicBezTo>
                  <a:cubicBezTo>
                    <a:pt x="692286" y="-37"/>
                    <a:pt x="689458" y="-643"/>
                    <a:pt x="687841" y="771"/>
                  </a:cubicBezTo>
                  <a:cubicBezTo>
                    <a:pt x="677741" y="11073"/>
                    <a:pt x="664408" y="19558"/>
                    <a:pt x="650469" y="26830"/>
                  </a:cubicBezTo>
                  <a:cubicBezTo>
                    <a:pt x="638955" y="31274"/>
                    <a:pt x="627441" y="35920"/>
                    <a:pt x="616936" y="41778"/>
                  </a:cubicBezTo>
                  <a:cubicBezTo>
                    <a:pt x="609866" y="44405"/>
                    <a:pt x="614916" y="54707"/>
                    <a:pt x="621785" y="52283"/>
                  </a:cubicBezTo>
                  <a:cubicBezTo>
                    <a:pt x="642591" y="45011"/>
                    <a:pt x="663196" y="33900"/>
                    <a:pt x="682387" y="23395"/>
                  </a:cubicBezTo>
                  <a:cubicBezTo>
                    <a:pt x="686629" y="20971"/>
                    <a:pt x="683802" y="14911"/>
                    <a:pt x="679155" y="16527"/>
                  </a:cubicBezTo>
                  <a:cubicBezTo>
                    <a:pt x="671479" y="19153"/>
                    <a:pt x="663601" y="21982"/>
                    <a:pt x="655924" y="24810"/>
                  </a:cubicBezTo>
                  <a:cubicBezTo>
                    <a:pt x="665822" y="17941"/>
                    <a:pt x="676125" y="12487"/>
                    <a:pt x="686832" y="8447"/>
                  </a:cubicBezTo>
                  <a:cubicBezTo>
                    <a:pt x="687235" y="14103"/>
                    <a:pt x="687639" y="19558"/>
                    <a:pt x="687235" y="24608"/>
                  </a:cubicBezTo>
                  <a:cubicBezTo>
                    <a:pt x="662994" y="44405"/>
                    <a:pt x="638753" y="64403"/>
                    <a:pt x="614714" y="84402"/>
                  </a:cubicBezTo>
                  <a:cubicBezTo>
                    <a:pt x="607240" y="75514"/>
                    <a:pt x="598957" y="67434"/>
                    <a:pt x="589867" y="59959"/>
                  </a:cubicBezTo>
                  <a:cubicBezTo>
                    <a:pt x="589059" y="59151"/>
                    <a:pt x="587645" y="60363"/>
                    <a:pt x="588251" y="61373"/>
                  </a:cubicBezTo>
                  <a:cubicBezTo>
                    <a:pt x="594109" y="71676"/>
                    <a:pt x="600775" y="81170"/>
                    <a:pt x="608250" y="90059"/>
                  </a:cubicBezTo>
                  <a:cubicBezTo>
                    <a:pt x="574312" y="118340"/>
                    <a:pt x="540173" y="146621"/>
                    <a:pt x="506437" y="175105"/>
                  </a:cubicBezTo>
                  <a:cubicBezTo>
                    <a:pt x="498963" y="166620"/>
                    <a:pt x="491084" y="158540"/>
                    <a:pt x="483610" y="151066"/>
                  </a:cubicBezTo>
                  <a:cubicBezTo>
                    <a:pt x="478560" y="146015"/>
                    <a:pt x="470884" y="152479"/>
                    <a:pt x="475126" y="158338"/>
                  </a:cubicBezTo>
                  <a:cubicBezTo>
                    <a:pt x="481186" y="166822"/>
                    <a:pt x="487852" y="175913"/>
                    <a:pt x="494923" y="184801"/>
                  </a:cubicBezTo>
                  <a:cubicBezTo>
                    <a:pt x="472904" y="203386"/>
                    <a:pt x="450884" y="221769"/>
                    <a:pt x="428865" y="240555"/>
                  </a:cubicBezTo>
                  <a:cubicBezTo>
                    <a:pt x="406443" y="259544"/>
                    <a:pt x="384221" y="278533"/>
                    <a:pt x="361799" y="297320"/>
                  </a:cubicBezTo>
                  <a:cubicBezTo>
                    <a:pt x="352910" y="289846"/>
                    <a:pt x="343820" y="282776"/>
                    <a:pt x="335336" y="275705"/>
                  </a:cubicBezTo>
                  <a:cubicBezTo>
                    <a:pt x="330083" y="271261"/>
                    <a:pt x="322204" y="279948"/>
                    <a:pt x="327255" y="284796"/>
                  </a:cubicBezTo>
                  <a:cubicBezTo>
                    <a:pt x="334729" y="291866"/>
                    <a:pt x="342204" y="299744"/>
                    <a:pt x="349880" y="307421"/>
                  </a:cubicBezTo>
                  <a:cubicBezTo>
                    <a:pt x="332103" y="322571"/>
                    <a:pt x="314326" y="337520"/>
                    <a:pt x="296549" y="352671"/>
                  </a:cubicBezTo>
                  <a:cubicBezTo>
                    <a:pt x="289883" y="358327"/>
                    <a:pt x="283015" y="363781"/>
                    <a:pt x="275945" y="369236"/>
                  </a:cubicBezTo>
                  <a:cubicBezTo>
                    <a:pt x="262208" y="358529"/>
                    <a:pt x="248067" y="347823"/>
                    <a:pt x="233523" y="338126"/>
                  </a:cubicBezTo>
                  <a:cubicBezTo>
                    <a:pt x="229078" y="335096"/>
                    <a:pt x="222614" y="341560"/>
                    <a:pt x="226856" y="345601"/>
                  </a:cubicBezTo>
                  <a:cubicBezTo>
                    <a:pt x="238977" y="357115"/>
                    <a:pt x="251906" y="367619"/>
                    <a:pt x="264834" y="378124"/>
                  </a:cubicBezTo>
                  <a:cubicBezTo>
                    <a:pt x="254330" y="386406"/>
                    <a:pt x="243623" y="394689"/>
                    <a:pt x="233118" y="403173"/>
                  </a:cubicBezTo>
                  <a:cubicBezTo>
                    <a:pt x="161001" y="333278"/>
                    <a:pt x="97368" y="257524"/>
                    <a:pt x="31109" y="181771"/>
                  </a:cubicBezTo>
                  <a:cubicBezTo>
                    <a:pt x="31109" y="181569"/>
                    <a:pt x="30907" y="181771"/>
                    <a:pt x="30705" y="181771"/>
                  </a:cubicBezTo>
                  <a:cubicBezTo>
                    <a:pt x="30301" y="175307"/>
                    <a:pt x="29897" y="169044"/>
                    <a:pt x="29493" y="162580"/>
                  </a:cubicBezTo>
                  <a:cubicBezTo>
                    <a:pt x="38584" y="164196"/>
                    <a:pt x="44442" y="169650"/>
                    <a:pt x="50906" y="176923"/>
                  </a:cubicBezTo>
                  <a:cubicBezTo>
                    <a:pt x="53532" y="179953"/>
                    <a:pt x="57573" y="177327"/>
                    <a:pt x="57573" y="173893"/>
                  </a:cubicBezTo>
                  <a:cubicBezTo>
                    <a:pt x="56765" y="157126"/>
                    <a:pt x="38179" y="149045"/>
                    <a:pt x="23635" y="152278"/>
                  </a:cubicBezTo>
                  <a:cubicBezTo>
                    <a:pt x="20807" y="152884"/>
                    <a:pt x="19595" y="155106"/>
                    <a:pt x="19797" y="157934"/>
                  </a:cubicBezTo>
                  <a:cubicBezTo>
                    <a:pt x="20403" y="169650"/>
                    <a:pt x="21009" y="181367"/>
                    <a:pt x="21211" y="193285"/>
                  </a:cubicBezTo>
                  <a:cubicBezTo>
                    <a:pt x="14948" y="181165"/>
                    <a:pt x="9494" y="168640"/>
                    <a:pt x="4242" y="155712"/>
                  </a:cubicBezTo>
                  <a:cubicBezTo>
                    <a:pt x="3434" y="153692"/>
                    <a:pt x="0" y="154298"/>
                    <a:pt x="0" y="156520"/>
                  </a:cubicBezTo>
                  <a:cubicBezTo>
                    <a:pt x="0" y="180963"/>
                    <a:pt x="9090" y="203386"/>
                    <a:pt x="23029" y="223385"/>
                  </a:cubicBezTo>
                  <a:cubicBezTo>
                    <a:pt x="27069" y="229041"/>
                    <a:pt x="35553" y="223991"/>
                    <a:pt x="34543" y="217931"/>
                  </a:cubicBezTo>
                  <a:cubicBezTo>
                    <a:pt x="33331" y="208840"/>
                    <a:pt x="32322" y="199548"/>
                    <a:pt x="31513" y="190255"/>
                  </a:cubicBezTo>
                  <a:cubicBezTo>
                    <a:pt x="81814" y="272675"/>
                    <a:pt x="149487" y="347014"/>
                    <a:pt x="219988" y="413476"/>
                  </a:cubicBezTo>
                  <a:cubicBezTo>
                    <a:pt x="219180" y="413273"/>
                    <a:pt x="218574" y="413879"/>
                    <a:pt x="218574" y="414688"/>
                  </a:cubicBezTo>
                  <a:cubicBezTo>
                    <a:pt x="218574" y="415091"/>
                    <a:pt x="218574" y="415294"/>
                    <a:pt x="218574" y="415698"/>
                  </a:cubicBezTo>
                  <a:cubicBezTo>
                    <a:pt x="215342" y="418526"/>
                    <a:pt x="212110" y="421354"/>
                    <a:pt x="208878" y="424182"/>
                  </a:cubicBezTo>
                  <a:cubicBezTo>
                    <a:pt x="208069" y="420748"/>
                    <a:pt x="207463" y="417314"/>
                    <a:pt x="207463" y="413678"/>
                  </a:cubicBezTo>
                  <a:cubicBezTo>
                    <a:pt x="207463" y="411455"/>
                    <a:pt x="204029" y="411254"/>
                    <a:pt x="204029" y="413476"/>
                  </a:cubicBezTo>
                  <a:cubicBezTo>
                    <a:pt x="204029" y="418122"/>
                    <a:pt x="205039" y="422566"/>
                    <a:pt x="206251" y="426606"/>
                  </a:cubicBezTo>
                  <a:cubicBezTo>
                    <a:pt x="193322" y="438120"/>
                    <a:pt x="181000" y="450241"/>
                    <a:pt x="170496" y="463170"/>
                  </a:cubicBezTo>
                  <a:cubicBezTo>
                    <a:pt x="167465" y="466806"/>
                    <a:pt x="172515" y="472866"/>
                    <a:pt x="176556" y="470442"/>
                  </a:cubicBezTo>
                  <a:cubicBezTo>
                    <a:pt x="190091" y="462564"/>
                    <a:pt x="202817" y="453069"/>
                    <a:pt x="215544" y="442969"/>
                  </a:cubicBezTo>
                  <a:cubicBezTo>
                    <a:pt x="217766" y="445393"/>
                    <a:pt x="220392" y="447817"/>
                    <a:pt x="223422" y="449837"/>
                  </a:cubicBezTo>
                  <a:cubicBezTo>
                    <a:pt x="224230" y="450443"/>
                    <a:pt x="225240" y="449029"/>
                    <a:pt x="224432" y="448423"/>
                  </a:cubicBezTo>
                  <a:cubicBezTo>
                    <a:pt x="221806" y="446201"/>
                    <a:pt x="219382" y="443979"/>
                    <a:pt x="217362" y="441555"/>
                  </a:cubicBezTo>
                  <a:cubicBezTo>
                    <a:pt x="219988" y="439535"/>
                    <a:pt x="222412" y="437313"/>
                    <a:pt x="225038" y="435090"/>
                  </a:cubicBezTo>
                  <a:cubicBezTo>
                    <a:pt x="228472" y="439737"/>
                    <a:pt x="232512" y="444181"/>
                    <a:pt x="235341" y="448625"/>
                  </a:cubicBezTo>
                  <a:cubicBezTo>
                    <a:pt x="244229" y="462766"/>
                    <a:pt x="262814" y="447009"/>
                    <a:pt x="250289" y="435899"/>
                  </a:cubicBezTo>
                  <a:cubicBezTo>
                    <a:pt x="250088" y="435696"/>
                    <a:pt x="249885" y="435495"/>
                    <a:pt x="249683" y="435292"/>
                  </a:cubicBezTo>
                  <a:cubicBezTo>
                    <a:pt x="254733" y="433677"/>
                    <a:pt x="258369" y="428222"/>
                    <a:pt x="253521" y="423576"/>
                  </a:cubicBezTo>
                  <a:cubicBezTo>
                    <a:pt x="251097" y="421354"/>
                    <a:pt x="248875" y="418930"/>
                    <a:pt x="246451" y="416506"/>
                  </a:cubicBezTo>
                  <a:cubicBezTo>
                    <a:pt x="256754" y="407213"/>
                    <a:pt x="267056" y="397719"/>
                    <a:pt x="277157" y="388426"/>
                  </a:cubicBezTo>
                  <a:cubicBezTo>
                    <a:pt x="288671" y="397921"/>
                    <a:pt x="300185" y="407819"/>
                    <a:pt x="313922" y="413476"/>
                  </a:cubicBezTo>
                  <a:cubicBezTo>
                    <a:pt x="318165" y="415091"/>
                    <a:pt x="320791" y="409839"/>
                    <a:pt x="318568" y="406809"/>
                  </a:cubicBezTo>
                  <a:cubicBezTo>
                    <a:pt x="310690" y="395699"/>
                    <a:pt x="299176" y="387214"/>
                    <a:pt x="288065" y="378730"/>
                  </a:cubicBezTo>
                  <a:cubicBezTo>
                    <a:pt x="292105" y="375296"/>
                    <a:pt x="295943" y="371458"/>
                    <a:pt x="299782" y="368024"/>
                  </a:cubicBezTo>
                  <a:cubicBezTo>
                    <a:pt x="319578" y="351055"/>
                    <a:pt x="339375" y="333884"/>
                    <a:pt x="359172" y="316915"/>
                  </a:cubicBezTo>
                  <a:cubicBezTo>
                    <a:pt x="370081" y="327218"/>
                    <a:pt x="381797" y="336510"/>
                    <a:pt x="394322" y="342974"/>
                  </a:cubicBezTo>
                  <a:cubicBezTo>
                    <a:pt x="398362" y="344995"/>
                    <a:pt x="401998" y="340954"/>
                    <a:pt x="399574" y="337116"/>
                  </a:cubicBezTo>
                  <a:cubicBezTo>
                    <a:pt x="392302" y="325803"/>
                    <a:pt x="382201" y="315703"/>
                    <a:pt x="371697" y="306208"/>
                  </a:cubicBezTo>
                  <a:cubicBezTo>
                    <a:pt x="393312" y="287624"/>
                    <a:pt x="415129" y="268837"/>
                    <a:pt x="436744" y="250252"/>
                  </a:cubicBezTo>
                  <a:cubicBezTo>
                    <a:pt x="458561" y="231465"/>
                    <a:pt x="480378" y="212678"/>
                    <a:pt x="501993" y="193891"/>
                  </a:cubicBezTo>
                  <a:cubicBezTo>
                    <a:pt x="509669" y="202780"/>
                    <a:pt x="517750" y="211062"/>
                    <a:pt x="526638" y="217526"/>
                  </a:cubicBezTo>
                  <a:cubicBezTo>
                    <a:pt x="530072" y="219951"/>
                    <a:pt x="534719" y="215910"/>
                    <a:pt x="532901" y="212274"/>
                  </a:cubicBezTo>
                  <a:cubicBezTo>
                    <a:pt x="528052" y="202376"/>
                    <a:pt x="520981" y="192881"/>
                    <a:pt x="513507" y="183791"/>
                  </a:cubicBezTo>
                  <a:cubicBezTo>
                    <a:pt x="547041" y="154904"/>
                    <a:pt x="580372" y="125814"/>
                    <a:pt x="613502" y="96725"/>
                  </a:cubicBezTo>
                  <a:cubicBezTo>
                    <a:pt x="617138" y="100563"/>
                    <a:pt x="620976" y="104199"/>
                    <a:pt x="625017" y="107634"/>
                  </a:cubicBezTo>
                  <a:cubicBezTo>
                    <a:pt x="626835" y="109249"/>
                    <a:pt x="630067" y="106624"/>
                    <a:pt x="628653" y="104401"/>
                  </a:cubicBezTo>
                  <a:cubicBezTo>
                    <a:pt x="625824" y="99755"/>
                    <a:pt x="622794" y="95311"/>
                    <a:pt x="619764" y="91069"/>
                  </a:cubicBezTo>
                  <a:cubicBezTo>
                    <a:pt x="641985" y="71474"/>
                    <a:pt x="664408" y="52081"/>
                    <a:pt x="686427" y="32284"/>
                  </a:cubicBezTo>
                  <a:cubicBezTo>
                    <a:pt x="684811" y="47031"/>
                    <a:pt x="680771" y="61171"/>
                    <a:pt x="675923" y="76726"/>
                  </a:cubicBezTo>
                  <a:cubicBezTo>
                    <a:pt x="674913" y="79958"/>
                    <a:pt x="679357" y="83998"/>
                    <a:pt x="681983" y="80968"/>
                  </a:cubicBezTo>
                  <a:cubicBezTo>
                    <a:pt x="696326" y="65413"/>
                    <a:pt x="700972" y="42990"/>
                    <a:pt x="698144" y="22183"/>
                  </a:cubicBezTo>
                  <a:cubicBezTo>
                    <a:pt x="699962" y="20567"/>
                    <a:pt x="701578" y="19153"/>
                    <a:pt x="703396" y="17537"/>
                  </a:cubicBezTo>
                  <a:cubicBezTo>
                    <a:pt x="705416" y="15113"/>
                    <a:pt x="702790" y="11881"/>
                    <a:pt x="700568" y="1369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87DFB1CC-FEE7-4EB9-AF5B-0A910060C42A}"/>
                </a:ext>
              </a:extLst>
            </p:cNvPr>
            <p:cNvSpPr/>
            <p:nvPr/>
          </p:nvSpPr>
          <p:spPr>
            <a:xfrm>
              <a:off x="5816210" y="4467772"/>
              <a:ext cx="484822" cy="464621"/>
            </a:xfrm>
            <a:custGeom>
              <a:avLst/>
              <a:gdLst>
                <a:gd name="connsiteX0" fmla="*/ 80845 w 484822"/>
                <a:gd name="connsiteY0" fmla="*/ 284091 h 464621"/>
                <a:gd name="connsiteX1" fmla="*/ 41 w 484822"/>
                <a:gd name="connsiteY1" fmla="*/ 444083 h 464621"/>
                <a:gd name="connsiteX2" fmla="*/ 6505 w 484822"/>
                <a:gd name="connsiteY2" fmla="*/ 445497 h 464621"/>
                <a:gd name="connsiteX3" fmla="*/ 66098 w 484822"/>
                <a:gd name="connsiteY3" fmla="*/ 303888 h 464621"/>
                <a:gd name="connsiteX4" fmla="*/ 146498 w 484822"/>
                <a:gd name="connsiteY4" fmla="*/ 301060 h 464621"/>
                <a:gd name="connsiteX5" fmla="*/ 173365 w 484822"/>
                <a:gd name="connsiteY5" fmla="*/ 252578 h 464621"/>
                <a:gd name="connsiteX6" fmla="*/ 216393 w 484822"/>
                <a:gd name="connsiteY6" fmla="*/ 178845 h 464621"/>
                <a:gd name="connsiteX7" fmla="*/ 217605 w 484822"/>
                <a:gd name="connsiteY7" fmla="*/ 185107 h 464621"/>
                <a:gd name="connsiteX8" fmla="*/ 231341 w 484822"/>
                <a:gd name="connsiteY8" fmla="*/ 237225 h 464621"/>
                <a:gd name="connsiteX9" fmla="*/ 237402 w 484822"/>
                <a:gd name="connsiteY9" fmla="*/ 261668 h 464621"/>
                <a:gd name="connsiteX10" fmla="*/ 210535 w 484822"/>
                <a:gd name="connsiteY10" fmla="*/ 293384 h 464621"/>
                <a:gd name="connsiteX11" fmla="*/ 204676 w 484822"/>
                <a:gd name="connsiteY11" fmla="*/ 295202 h 464621"/>
                <a:gd name="connsiteX12" fmla="*/ 202050 w 484822"/>
                <a:gd name="connsiteY12" fmla="*/ 296010 h 464621"/>
                <a:gd name="connsiteX13" fmla="*/ 101450 w 484822"/>
                <a:gd name="connsiteY13" fmla="*/ 314393 h 464621"/>
                <a:gd name="connsiteX14" fmla="*/ 74784 w 484822"/>
                <a:gd name="connsiteY14" fmla="*/ 350754 h 464621"/>
                <a:gd name="connsiteX15" fmla="*/ 67916 w 484822"/>
                <a:gd name="connsiteY15" fmla="*/ 470546 h 464621"/>
                <a:gd name="connsiteX16" fmla="*/ 86299 w 484822"/>
                <a:gd name="connsiteY16" fmla="*/ 472162 h 464621"/>
                <a:gd name="connsiteX17" fmla="*/ 91753 w 484822"/>
                <a:gd name="connsiteY17" fmla="*/ 419034 h 464621"/>
                <a:gd name="connsiteX18" fmla="*/ 96197 w 484822"/>
                <a:gd name="connsiteY18" fmla="*/ 359239 h 464621"/>
                <a:gd name="connsiteX19" fmla="*/ 198616 w 484822"/>
                <a:gd name="connsiteY19" fmla="*/ 315201 h 464621"/>
                <a:gd name="connsiteX20" fmla="*/ 213161 w 484822"/>
                <a:gd name="connsiteY20" fmla="*/ 312373 h 464621"/>
                <a:gd name="connsiteX21" fmla="*/ 268310 w 484822"/>
                <a:gd name="connsiteY21" fmla="*/ 374188 h 464621"/>
                <a:gd name="connsiteX22" fmla="*/ 273966 w 484822"/>
                <a:gd name="connsiteY22" fmla="*/ 369339 h 464621"/>
                <a:gd name="connsiteX23" fmla="*/ 226897 w 484822"/>
                <a:gd name="connsiteY23" fmla="*/ 309342 h 464621"/>
                <a:gd name="connsiteX24" fmla="*/ 252553 w 484822"/>
                <a:gd name="connsiteY24" fmla="*/ 291768 h 464621"/>
                <a:gd name="connsiteX25" fmla="*/ 246290 w 484822"/>
                <a:gd name="connsiteY25" fmla="*/ 220257 h 464621"/>
                <a:gd name="connsiteX26" fmla="*/ 238816 w 484822"/>
                <a:gd name="connsiteY26" fmla="*/ 187329 h 464621"/>
                <a:gd name="connsiteX27" fmla="*/ 287500 w 484822"/>
                <a:gd name="connsiteY27" fmla="*/ 200056 h 464621"/>
                <a:gd name="connsiteX28" fmla="*/ 288510 w 484822"/>
                <a:gd name="connsiteY28" fmla="*/ 203490 h 464621"/>
                <a:gd name="connsiteX29" fmla="*/ 371334 w 484822"/>
                <a:gd name="connsiteY29" fmla="*/ 273991 h 464621"/>
                <a:gd name="connsiteX30" fmla="*/ 375980 w 484822"/>
                <a:gd name="connsiteY30" fmla="*/ 268739 h 464621"/>
                <a:gd name="connsiteX31" fmla="*/ 298409 w 484822"/>
                <a:gd name="connsiteY31" fmla="*/ 200056 h 464621"/>
                <a:gd name="connsiteX32" fmla="*/ 305277 w 484822"/>
                <a:gd name="connsiteY32" fmla="*/ 200056 h 464621"/>
                <a:gd name="connsiteX33" fmla="*/ 385071 w 484822"/>
                <a:gd name="connsiteY33" fmla="*/ 161876 h 464621"/>
                <a:gd name="connsiteX34" fmla="*/ 407291 w 484822"/>
                <a:gd name="connsiteY34" fmla="*/ 130766 h 464621"/>
                <a:gd name="connsiteX35" fmla="*/ 453552 w 484822"/>
                <a:gd name="connsiteY35" fmla="*/ 116424 h 464621"/>
                <a:gd name="connsiteX36" fmla="*/ 496378 w 484822"/>
                <a:gd name="connsiteY36" fmla="*/ 112181 h 464621"/>
                <a:gd name="connsiteX37" fmla="*/ 480621 w 484822"/>
                <a:gd name="connsiteY37" fmla="*/ 101273 h 464621"/>
                <a:gd name="connsiteX38" fmla="*/ 414968 w 484822"/>
                <a:gd name="connsiteY38" fmla="*/ 86324 h 464621"/>
                <a:gd name="connsiteX39" fmla="*/ 395777 w 484822"/>
                <a:gd name="connsiteY39" fmla="*/ 103899 h 464621"/>
                <a:gd name="connsiteX40" fmla="*/ 347901 w 484822"/>
                <a:gd name="connsiteY40" fmla="*/ 163896 h 464621"/>
                <a:gd name="connsiteX41" fmla="*/ 234371 w 484822"/>
                <a:gd name="connsiteY41" fmla="*/ 162078 h 464621"/>
                <a:gd name="connsiteX42" fmla="*/ 234977 w 484822"/>
                <a:gd name="connsiteY42" fmla="*/ 142281 h 464621"/>
                <a:gd name="connsiteX43" fmla="*/ 276996 w 484822"/>
                <a:gd name="connsiteY43" fmla="*/ 126928 h 464621"/>
                <a:gd name="connsiteX44" fmla="*/ 314569 w 484822"/>
                <a:gd name="connsiteY44" fmla="*/ 146119 h 464621"/>
                <a:gd name="connsiteX45" fmla="*/ 330124 w 484822"/>
                <a:gd name="connsiteY45" fmla="*/ 120464 h 464621"/>
                <a:gd name="connsiteX46" fmla="*/ 315781 w 484822"/>
                <a:gd name="connsiteY46" fmla="*/ 65921 h 464621"/>
                <a:gd name="connsiteX47" fmla="*/ 299621 w 484822"/>
                <a:gd name="connsiteY47" fmla="*/ 8349 h 464621"/>
                <a:gd name="connsiteX48" fmla="*/ 278208 w 484822"/>
                <a:gd name="connsiteY48" fmla="*/ 12187 h 464621"/>
                <a:gd name="connsiteX49" fmla="*/ 294368 w 484822"/>
                <a:gd name="connsiteY49" fmla="*/ 69759 h 464621"/>
                <a:gd name="connsiteX50" fmla="*/ 304873 w 484822"/>
                <a:gd name="connsiteY50" fmla="*/ 117636 h 464621"/>
                <a:gd name="connsiteX51" fmla="*/ 257805 w 484822"/>
                <a:gd name="connsiteY51" fmla="*/ 94809 h 464621"/>
                <a:gd name="connsiteX52" fmla="*/ 214575 w 484822"/>
                <a:gd name="connsiteY52" fmla="*/ 155411 h 464621"/>
                <a:gd name="connsiteX53" fmla="*/ 165891 w 484822"/>
                <a:gd name="connsiteY53" fmla="*/ 168340 h 464621"/>
                <a:gd name="connsiteX54" fmla="*/ 154174 w 484822"/>
                <a:gd name="connsiteY54" fmla="*/ 228135 h 464621"/>
                <a:gd name="connsiteX55" fmla="*/ 142861 w 484822"/>
                <a:gd name="connsiteY55" fmla="*/ 279445 h 464621"/>
                <a:gd name="connsiteX56" fmla="*/ 80845 w 484822"/>
                <a:gd name="connsiteY56" fmla="*/ 284091 h 46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4822" h="464621">
                  <a:moveTo>
                    <a:pt x="80845" y="284091"/>
                  </a:moveTo>
                  <a:cubicBezTo>
                    <a:pt x="3475" y="282879"/>
                    <a:pt x="8121" y="389540"/>
                    <a:pt x="41" y="444083"/>
                  </a:cubicBezTo>
                  <a:cubicBezTo>
                    <a:pt x="-565" y="447719"/>
                    <a:pt x="5697" y="449133"/>
                    <a:pt x="6505" y="445497"/>
                  </a:cubicBezTo>
                  <a:cubicBezTo>
                    <a:pt x="15596" y="407317"/>
                    <a:pt x="20242" y="314595"/>
                    <a:pt x="66098" y="303888"/>
                  </a:cubicBezTo>
                  <a:cubicBezTo>
                    <a:pt x="92561" y="297626"/>
                    <a:pt x="120641" y="314797"/>
                    <a:pt x="146498" y="301060"/>
                  </a:cubicBezTo>
                  <a:cubicBezTo>
                    <a:pt x="164880" y="291364"/>
                    <a:pt x="171749" y="272375"/>
                    <a:pt x="173365" y="252578"/>
                  </a:cubicBezTo>
                  <a:cubicBezTo>
                    <a:pt x="176193" y="219448"/>
                    <a:pt x="163668" y="162078"/>
                    <a:pt x="216393" y="178845"/>
                  </a:cubicBezTo>
                  <a:cubicBezTo>
                    <a:pt x="216797" y="181067"/>
                    <a:pt x="216999" y="183289"/>
                    <a:pt x="217605" y="185107"/>
                  </a:cubicBezTo>
                  <a:cubicBezTo>
                    <a:pt x="221645" y="202480"/>
                    <a:pt x="226897" y="219852"/>
                    <a:pt x="231341" y="237225"/>
                  </a:cubicBezTo>
                  <a:cubicBezTo>
                    <a:pt x="233159" y="244700"/>
                    <a:pt x="237402" y="254194"/>
                    <a:pt x="237402" y="261668"/>
                  </a:cubicBezTo>
                  <a:cubicBezTo>
                    <a:pt x="237200" y="281263"/>
                    <a:pt x="224675" y="288738"/>
                    <a:pt x="210535" y="293384"/>
                  </a:cubicBezTo>
                  <a:cubicBezTo>
                    <a:pt x="208111" y="292374"/>
                    <a:pt x="205888" y="293182"/>
                    <a:pt x="204676" y="295202"/>
                  </a:cubicBezTo>
                  <a:cubicBezTo>
                    <a:pt x="203869" y="295404"/>
                    <a:pt x="203060" y="295808"/>
                    <a:pt x="202050" y="296010"/>
                  </a:cubicBezTo>
                  <a:cubicBezTo>
                    <a:pt x="169930" y="305302"/>
                    <a:pt x="132963" y="302474"/>
                    <a:pt x="101450" y="314393"/>
                  </a:cubicBezTo>
                  <a:cubicBezTo>
                    <a:pt x="83067" y="321463"/>
                    <a:pt x="77613" y="331564"/>
                    <a:pt x="74784" y="350754"/>
                  </a:cubicBezTo>
                  <a:cubicBezTo>
                    <a:pt x="69128" y="389944"/>
                    <a:pt x="68926" y="431154"/>
                    <a:pt x="67916" y="470546"/>
                  </a:cubicBezTo>
                  <a:cubicBezTo>
                    <a:pt x="67512" y="482465"/>
                    <a:pt x="84885" y="483878"/>
                    <a:pt x="86299" y="472162"/>
                  </a:cubicBezTo>
                  <a:cubicBezTo>
                    <a:pt x="88319" y="454385"/>
                    <a:pt x="90137" y="436810"/>
                    <a:pt x="91753" y="419034"/>
                  </a:cubicBezTo>
                  <a:cubicBezTo>
                    <a:pt x="93167" y="400247"/>
                    <a:pt x="90743" y="377016"/>
                    <a:pt x="96197" y="359239"/>
                  </a:cubicBezTo>
                  <a:cubicBezTo>
                    <a:pt x="107308" y="323079"/>
                    <a:pt x="165891" y="322473"/>
                    <a:pt x="198616" y="315201"/>
                  </a:cubicBezTo>
                  <a:cubicBezTo>
                    <a:pt x="203060" y="314191"/>
                    <a:pt x="208111" y="313383"/>
                    <a:pt x="213161" y="312373"/>
                  </a:cubicBezTo>
                  <a:cubicBezTo>
                    <a:pt x="228917" y="334594"/>
                    <a:pt x="247300" y="359239"/>
                    <a:pt x="268310" y="374188"/>
                  </a:cubicBezTo>
                  <a:cubicBezTo>
                    <a:pt x="271541" y="376410"/>
                    <a:pt x="275784" y="372773"/>
                    <a:pt x="273966" y="369339"/>
                  </a:cubicBezTo>
                  <a:cubicBezTo>
                    <a:pt x="263663" y="347926"/>
                    <a:pt x="244876" y="327523"/>
                    <a:pt x="226897" y="309342"/>
                  </a:cubicBezTo>
                  <a:cubicBezTo>
                    <a:pt x="237402" y="306312"/>
                    <a:pt x="247098" y="301464"/>
                    <a:pt x="252553" y="291768"/>
                  </a:cubicBezTo>
                  <a:cubicBezTo>
                    <a:pt x="264269" y="270961"/>
                    <a:pt x="250936" y="240659"/>
                    <a:pt x="246290" y="220257"/>
                  </a:cubicBezTo>
                  <a:cubicBezTo>
                    <a:pt x="243866" y="209348"/>
                    <a:pt x="241240" y="198237"/>
                    <a:pt x="238816" y="187329"/>
                  </a:cubicBezTo>
                  <a:cubicBezTo>
                    <a:pt x="254775" y="193793"/>
                    <a:pt x="270128" y="198843"/>
                    <a:pt x="287500" y="200056"/>
                  </a:cubicBezTo>
                  <a:cubicBezTo>
                    <a:pt x="287298" y="201268"/>
                    <a:pt x="287298" y="202480"/>
                    <a:pt x="288510" y="203490"/>
                  </a:cubicBezTo>
                  <a:cubicBezTo>
                    <a:pt x="314569" y="228135"/>
                    <a:pt x="341841" y="253184"/>
                    <a:pt x="371334" y="273991"/>
                  </a:cubicBezTo>
                  <a:cubicBezTo>
                    <a:pt x="374566" y="276213"/>
                    <a:pt x="378809" y="271769"/>
                    <a:pt x="375980" y="268739"/>
                  </a:cubicBezTo>
                  <a:cubicBezTo>
                    <a:pt x="352345" y="243892"/>
                    <a:pt x="325276" y="221469"/>
                    <a:pt x="298409" y="200056"/>
                  </a:cubicBezTo>
                  <a:cubicBezTo>
                    <a:pt x="300833" y="200056"/>
                    <a:pt x="302853" y="200258"/>
                    <a:pt x="305277" y="200056"/>
                  </a:cubicBezTo>
                  <a:cubicBezTo>
                    <a:pt x="335175" y="196823"/>
                    <a:pt x="363658" y="183289"/>
                    <a:pt x="385071" y="161876"/>
                  </a:cubicBezTo>
                  <a:cubicBezTo>
                    <a:pt x="394363" y="152583"/>
                    <a:pt x="399616" y="141271"/>
                    <a:pt x="407291" y="130766"/>
                  </a:cubicBezTo>
                  <a:cubicBezTo>
                    <a:pt x="424462" y="107333"/>
                    <a:pt x="430523" y="106727"/>
                    <a:pt x="453552" y="116424"/>
                  </a:cubicBezTo>
                  <a:cubicBezTo>
                    <a:pt x="469914" y="123494"/>
                    <a:pt x="483651" y="127130"/>
                    <a:pt x="496378" y="112181"/>
                  </a:cubicBezTo>
                  <a:cubicBezTo>
                    <a:pt x="504458" y="102687"/>
                    <a:pt x="488499" y="91981"/>
                    <a:pt x="480621" y="101273"/>
                  </a:cubicBezTo>
                  <a:cubicBezTo>
                    <a:pt x="472944" y="110363"/>
                    <a:pt x="430523" y="81678"/>
                    <a:pt x="414968" y="86324"/>
                  </a:cubicBezTo>
                  <a:cubicBezTo>
                    <a:pt x="405473" y="89152"/>
                    <a:pt x="401029" y="95617"/>
                    <a:pt x="395777" y="103899"/>
                  </a:cubicBezTo>
                  <a:cubicBezTo>
                    <a:pt x="380222" y="128140"/>
                    <a:pt x="374364" y="148341"/>
                    <a:pt x="347901" y="163896"/>
                  </a:cubicBezTo>
                  <a:cubicBezTo>
                    <a:pt x="307499" y="187733"/>
                    <a:pt x="273561" y="176623"/>
                    <a:pt x="234371" y="162078"/>
                  </a:cubicBezTo>
                  <a:cubicBezTo>
                    <a:pt x="233362" y="155411"/>
                    <a:pt x="232756" y="148341"/>
                    <a:pt x="234977" y="142281"/>
                  </a:cubicBezTo>
                  <a:cubicBezTo>
                    <a:pt x="239826" y="127534"/>
                    <a:pt x="264269" y="121272"/>
                    <a:pt x="276996" y="126928"/>
                  </a:cubicBezTo>
                  <a:cubicBezTo>
                    <a:pt x="289924" y="132787"/>
                    <a:pt x="297197" y="151169"/>
                    <a:pt x="314569" y="146119"/>
                  </a:cubicBezTo>
                  <a:cubicBezTo>
                    <a:pt x="325882" y="142887"/>
                    <a:pt x="329922" y="131170"/>
                    <a:pt x="330124" y="120464"/>
                  </a:cubicBezTo>
                  <a:cubicBezTo>
                    <a:pt x="330326" y="103293"/>
                    <a:pt x="320428" y="82486"/>
                    <a:pt x="315781" y="65921"/>
                  </a:cubicBezTo>
                  <a:cubicBezTo>
                    <a:pt x="310327" y="46730"/>
                    <a:pt x="305075" y="27540"/>
                    <a:pt x="299621" y="8349"/>
                  </a:cubicBezTo>
                  <a:cubicBezTo>
                    <a:pt x="295782" y="-4984"/>
                    <a:pt x="274370" y="-1348"/>
                    <a:pt x="278208" y="12187"/>
                  </a:cubicBezTo>
                  <a:cubicBezTo>
                    <a:pt x="283662" y="31378"/>
                    <a:pt x="288914" y="50569"/>
                    <a:pt x="294368" y="69759"/>
                  </a:cubicBezTo>
                  <a:cubicBezTo>
                    <a:pt x="296792" y="78042"/>
                    <a:pt x="310933" y="111575"/>
                    <a:pt x="304873" y="117636"/>
                  </a:cubicBezTo>
                  <a:cubicBezTo>
                    <a:pt x="303257" y="119252"/>
                    <a:pt x="270935" y="94203"/>
                    <a:pt x="257805" y="94809"/>
                  </a:cubicBezTo>
                  <a:cubicBezTo>
                    <a:pt x="223867" y="96425"/>
                    <a:pt x="214171" y="126322"/>
                    <a:pt x="214575" y="155411"/>
                  </a:cubicBezTo>
                  <a:cubicBezTo>
                    <a:pt x="197000" y="151371"/>
                    <a:pt x="179021" y="152583"/>
                    <a:pt x="165891" y="168340"/>
                  </a:cubicBezTo>
                  <a:cubicBezTo>
                    <a:pt x="152154" y="184905"/>
                    <a:pt x="153770" y="207934"/>
                    <a:pt x="154174" y="228135"/>
                  </a:cubicBezTo>
                  <a:cubicBezTo>
                    <a:pt x="154376" y="244295"/>
                    <a:pt x="156800" y="267729"/>
                    <a:pt x="142861" y="279445"/>
                  </a:cubicBezTo>
                  <a:cubicBezTo>
                    <a:pt x="126095" y="293788"/>
                    <a:pt x="99429" y="284293"/>
                    <a:pt x="80845" y="28409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A06EA559-1F6E-41F0-A99B-72B809219A4B}"/>
                </a:ext>
              </a:extLst>
            </p:cNvPr>
            <p:cNvSpPr/>
            <p:nvPr/>
          </p:nvSpPr>
          <p:spPr>
            <a:xfrm>
              <a:off x="5917083" y="4832556"/>
              <a:ext cx="383818" cy="323215"/>
            </a:xfrm>
            <a:custGeom>
              <a:avLst/>
              <a:gdLst>
                <a:gd name="connsiteX0" fmla="*/ 6435 w 383817"/>
                <a:gd name="connsiteY0" fmla="*/ 337669 h 323214"/>
                <a:gd name="connsiteX1" fmla="*/ 193091 w 383817"/>
                <a:gd name="connsiteY1" fmla="*/ 186970 h 323214"/>
                <a:gd name="connsiteX2" fmla="*/ 385606 w 383817"/>
                <a:gd name="connsiteY2" fmla="*/ 23343 h 323214"/>
                <a:gd name="connsiteX3" fmla="*/ 382576 w 383817"/>
                <a:gd name="connsiteY3" fmla="*/ 19706 h 323214"/>
                <a:gd name="connsiteX4" fmla="*/ 190061 w 383817"/>
                <a:gd name="connsiteY4" fmla="*/ 172425 h 323214"/>
                <a:gd name="connsiteX5" fmla="*/ 75522 w 383817"/>
                <a:gd name="connsiteY5" fmla="*/ 262320 h 323214"/>
                <a:gd name="connsiteX6" fmla="*/ 95117 w 383817"/>
                <a:gd name="connsiteY6" fmla="*/ 244745 h 323214"/>
                <a:gd name="connsiteX7" fmla="*/ 187233 w 383817"/>
                <a:gd name="connsiteY7" fmla="*/ 165355 h 323214"/>
                <a:gd name="connsiteX8" fmla="*/ 369041 w 383817"/>
                <a:gd name="connsiteY8" fmla="*/ 3950 h 323214"/>
                <a:gd name="connsiteX9" fmla="*/ 366213 w 383817"/>
                <a:gd name="connsiteY9" fmla="*/ 516 h 323214"/>
                <a:gd name="connsiteX10" fmla="*/ 178143 w 383817"/>
                <a:gd name="connsiteY10" fmla="*/ 154649 h 323214"/>
                <a:gd name="connsiteX11" fmla="*/ 90672 w 383817"/>
                <a:gd name="connsiteY11" fmla="*/ 228382 h 323214"/>
                <a:gd name="connsiteX12" fmla="*/ 4010 w 383817"/>
                <a:gd name="connsiteY12" fmla="*/ 305347 h 323214"/>
                <a:gd name="connsiteX13" fmla="*/ 10879 w 383817"/>
                <a:gd name="connsiteY13" fmla="*/ 313428 h 323214"/>
                <a:gd name="connsiteX14" fmla="*/ 34312 w 383817"/>
                <a:gd name="connsiteY14" fmla="*/ 297671 h 323214"/>
                <a:gd name="connsiteX15" fmla="*/ 1385 w 383817"/>
                <a:gd name="connsiteY15" fmla="*/ 329588 h 323214"/>
                <a:gd name="connsiteX16" fmla="*/ 6435 w 383817"/>
                <a:gd name="connsiteY16" fmla="*/ 337669 h 3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3817" h="323214">
                  <a:moveTo>
                    <a:pt x="6435" y="337669"/>
                  </a:moveTo>
                  <a:cubicBezTo>
                    <a:pt x="73098" y="295853"/>
                    <a:pt x="132286" y="236866"/>
                    <a:pt x="193091" y="186970"/>
                  </a:cubicBezTo>
                  <a:cubicBezTo>
                    <a:pt x="257936" y="133438"/>
                    <a:pt x="324600" y="81521"/>
                    <a:pt x="385606" y="23343"/>
                  </a:cubicBezTo>
                  <a:cubicBezTo>
                    <a:pt x="387828" y="21121"/>
                    <a:pt x="385000" y="17888"/>
                    <a:pt x="382576" y="19706"/>
                  </a:cubicBezTo>
                  <a:cubicBezTo>
                    <a:pt x="315711" y="66976"/>
                    <a:pt x="253492" y="120711"/>
                    <a:pt x="190061" y="172425"/>
                  </a:cubicBezTo>
                  <a:cubicBezTo>
                    <a:pt x="153295" y="202525"/>
                    <a:pt x="113500" y="231614"/>
                    <a:pt x="75522" y="262320"/>
                  </a:cubicBezTo>
                  <a:cubicBezTo>
                    <a:pt x="81986" y="256259"/>
                    <a:pt x="88652" y="250401"/>
                    <a:pt x="95117" y="244745"/>
                  </a:cubicBezTo>
                  <a:cubicBezTo>
                    <a:pt x="125822" y="218281"/>
                    <a:pt x="156528" y="191818"/>
                    <a:pt x="187233" y="165355"/>
                  </a:cubicBezTo>
                  <a:cubicBezTo>
                    <a:pt x="248644" y="112429"/>
                    <a:pt x="308641" y="58088"/>
                    <a:pt x="369041" y="3950"/>
                  </a:cubicBezTo>
                  <a:cubicBezTo>
                    <a:pt x="371061" y="2132"/>
                    <a:pt x="368435" y="-1303"/>
                    <a:pt x="366213" y="516"/>
                  </a:cubicBezTo>
                  <a:cubicBezTo>
                    <a:pt x="303187" y="51624"/>
                    <a:pt x="240159" y="102328"/>
                    <a:pt x="178143" y="154649"/>
                  </a:cubicBezTo>
                  <a:cubicBezTo>
                    <a:pt x="149053" y="179294"/>
                    <a:pt x="119762" y="203939"/>
                    <a:pt x="90672" y="228382"/>
                  </a:cubicBezTo>
                  <a:cubicBezTo>
                    <a:pt x="61583" y="252825"/>
                    <a:pt x="28049" y="275854"/>
                    <a:pt x="4010" y="305347"/>
                  </a:cubicBezTo>
                  <a:cubicBezTo>
                    <a:pt x="576" y="309590"/>
                    <a:pt x="6233" y="316256"/>
                    <a:pt x="10879" y="313428"/>
                  </a:cubicBezTo>
                  <a:cubicBezTo>
                    <a:pt x="18959" y="308782"/>
                    <a:pt x="26636" y="303328"/>
                    <a:pt x="34312" y="297671"/>
                  </a:cubicBezTo>
                  <a:cubicBezTo>
                    <a:pt x="22999" y="307974"/>
                    <a:pt x="11889" y="318680"/>
                    <a:pt x="1385" y="329588"/>
                  </a:cubicBezTo>
                  <a:cubicBezTo>
                    <a:pt x="-2050" y="333225"/>
                    <a:pt x="1385" y="340699"/>
                    <a:pt x="6435" y="33766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2F5D704C-AC63-4496-B2F5-8C0DA11829B4}"/>
                </a:ext>
              </a:extLst>
            </p:cNvPr>
            <p:cNvSpPr/>
            <p:nvPr/>
          </p:nvSpPr>
          <p:spPr>
            <a:xfrm>
              <a:off x="5949750" y="4890893"/>
              <a:ext cx="363617" cy="303014"/>
            </a:xfrm>
            <a:custGeom>
              <a:avLst/>
              <a:gdLst>
                <a:gd name="connsiteX0" fmla="*/ 10937 w 363616"/>
                <a:gd name="connsiteY0" fmla="*/ 321350 h 303013"/>
                <a:gd name="connsiteX1" fmla="*/ 188301 w 363616"/>
                <a:gd name="connsiteY1" fmla="*/ 165601 h 303013"/>
                <a:gd name="connsiteX2" fmla="*/ 363242 w 363616"/>
                <a:gd name="connsiteY2" fmla="*/ 6821 h 303013"/>
                <a:gd name="connsiteX3" fmla="*/ 358191 w 363616"/>
                <a:gd name="connsiteY3" fmla="*/ 963 h 303013"/>
                <a:gd name="connsiteX4" fmla="*/ 179009 w 363616"/>
                <a:gd name="connsiteY4" fmla="*/ 154490 h 303013"/>
                <a:gd name="connsiteX5" fmla="*/ 2251 w 363616"/>
                <a:gd name="connsiteY5" fmla="*/ 311048 h 303013"/>
                <a:gd name="connsiteX6" fmla="*/ 10937 w 363616"/>
                <a:gd name="connsiteY6" fmla="*/ 321350 h 30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616" h="303013">
                  <a:moveTo>
                    <a:pt x="10937" y="321350"/>
                  </a:moveTo>
                  <a:cubicBezTo>
                    <a:pt x="72146" y="272262"/>
                    <a:pt x="129517" y="217719"/>
                    <a:pt x="188301" y="165601"/>
                  </a:cubicBezTo>
                  <a:cubicBezTo>
                    <a:pt x="247086" y="113482"/>
                    <a:pt x="307487" y="62374"/>
                    <a:pt x="363242" y="6821"/>
                  </a:cubicBezTo>
                  <a:cubicBezTo>
                    <a:pt x="366675" y="3387"/>
                    <a:pt x="362231" y="-2269"/>
                    <a:pt x="358191" y="963"/>
                  </a:cubicBezTo>
                  <a:cubicBezTo>
                    <a:pt x="296174" y="49243"/>
                    <a:pt x="237996" y="102574"/>
                    <a:pt x="179009" y="154490"/>
                  </a:cubicBezTo>
                  <a:cubicBezTo>
                    <a:pt x="120022" y="206407"/>
                    <a:pt x="58611" y="256303"/>
                    <a:pt x="2251" y="311048"/>
                  </a:cubicBezTo>
                  <a:cubicBezTo>
                    <a:pt x="-4012" y="317108"/>
                    <a:pt x="4069" y="326804"/>
                    <a:pt x="10937" y="32135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6D446BB6-3C97-45F0-8BE8-CBE9118BD8A1}"/>
                </a:ext>
              </a:extLst>
            </p:cNvPr>
            <p:cNvSpPr/>
            <p:nvPr/>
          </p:nvSpPr>
          <p:spPr>
            <a:xfrm>
              <a:off x="5981027" y="4900062"/>
              <a:ext cx="383818" cy="343416"/>
            </a:xfrm>
            <a:custGeom>
              <a:avLst/>
              <a:gdLst>
                <a:gd name="connsiteX0" fmla="*/ 384285 w 383817"/>
                <a:gd name="connsiteY0" fmla="*/ 481 h 343415"/>
                <a:gd name="connsiteX1" fmla="*/ 191366 w 383817"/>
                <a:gd name="connsiteY1" fmla="*/ 167341 h 343415"/>
                <a:gd name="connsiteX2" fmla="*/ 2083 w 383817"/>
                <a:gd name="connsiteY2" fmla="*/ 338644 h 343415"/>
                <a:gd name="connsiteX3" fmla="*/ 10568 w 383817"/>
                <a:gd name="connsiteY3" fmla="*/ 348744 h 343415"/>
                <a:gd name="connsiteX4" fmla="*/ 200658 w 383817"/>
                <a:gd name="connsiteY4" fmla="*/ 178249 h 343415"/>
                <a:gd name="connsiteX5" fmla="*/ 386911 w 383817"/>
                <a:gd name="connsiteY5" fmla="*/ 3511 h 343415"/>
                <a:gd name="connsiteX6" fmla="*/ 384285 w 383817"/>
                <a:gd name="connsiteY6" fmla="*/ 481 h 34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3817" h="343415">
                  <a:moveTo>
                    <a:pt x="384285" y="481"/>
                  </a:moveTo>
                  <a:cubicBezTo>
                    <a:pt x="316612" y="51589"/>
                    <a:pt x="254595" y="110980"/>
                    <a:pt x="191366" y="167341"/>
                  </a:cubicBezTo>
                  <a:cubicBezTo>
                    <a:pt x="128137" y="223701"/>
                    <a:pt x="61070" y="278041"/>
                    <a:pt x="2083" y="338644"/>
                  </a:cubicBezTo>
                  <a:cubicBezTo>
                    <a:pt x="-3775" y="344705"/>
                    <a:pt x="3901" y="353997"/>
                    <a:pt x="10568" y="348744"/>
                  </a:cubicBezTo>
                  <a:cubicBezTo>
                    <a:pt x="77029" y="296223"/>
                    <a:pt x="138036" y="235216"/>
                    <a:pt x="200658" y="178249"/>
                  </a:cubicBezTo>
                  <a:cubicBezTo>
                    <a:pt x="263483" y="121080"/>
                    <a:pt x="328934" y="65528"/>
                    <a:pt x="386911" y="3511"/>
                  </a:cubicBezTo>
                  <a:cubicBezTo>
                    <a:pt x="388527" y="1693"/>
                    <a:pt x="386305" y="-1135"/>
                    <a:pt x="384285" y="48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1259199D-BBD2-49EE-80B4-F8895E1D509C}"/>
                </a:ext>
              </a:extLst>
            </p:cNvPr>
            <p:cNvSpPr/>
            <p:nvPr/>
          </p:nvSpPr>
          <p:spPr>
            <a:xfrm>
              <a:off x="6014986" y="4954666"/>
              <a:ext cx="343416" cy="282813"/>
            </a:xfrm>
            <a:custGeom>
              <a:avLst/>
              <a:gdLst>
                <a:gd name="connsiteX0" fmla="*/ 1254 w 343415"/>
                <a:gd name="connsiteY0" fmla="*/ 293736 h 282812"/>
                <a:gd name="connsiteX1" fmla="*/ 6506 w 343415"/>
                <a:gd name="connsiteY1" fmla="*/ 299796 h 282812"/>
                <a:gd name="connsiteX2" fmla="*/ 180234 w 343415"/>
                <a:gd name="connsiteY2" fmla="*/ 154754 h 282812"/>
                <a:gd name="connsiteX3" fmla="*/ 350326 w 343415"/>
                <a:gd name="connsiteY3" fmla="*/ 5469 h 282812"/>
                <a:gd name="connsiteX4" fmla="*/ 346285 w 343415"/>
                <a:gd name="connsiteY4" fmla="*/ 621 h 282812"/>
                <a:gd name="connsiteX5" fmla="*/ 171951 w 343415"/>
                <a:gd name="connsiteY5" fmla="*/ 145057 h 282812"/>
                <a:gd name="connsiteX6" fmla="*/ 1254 w 343415"/>
                <a:gd name="connsiteY6" fmla="*/ 293736 h 2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415" h="282812">
                  <a:moveTo>
                    <a:pt x="1254" y="293736"/>
                  </a:moveTo>
                  <a:cubicBezTo>
                    <a:pt x="-2181" y="297575"/>
                    <a:pt x="2061" y="302625"/>
                    <a:pt x="6506" y="299796"/>
                  </a:cubicBezTo>
                  <a:cubicBezTo>
                    <a:pt x="68725" y="259597"/>
                    <a:pt x="123874" y="203034"/>
                    <a:pt x="180234" y="154754"/>
                  </a:cubicBezTo>
                  <a:cubicBezTo>
                    <a:pt x="237403" y="105666"/>
                    <a:pt x="296389" y="57992"/>
                    <a:pt x="350326" y="5469"/>
                  </a:cubicBezTo>
                  <a:cubicBezTo>
                    <a:pt x="353154" y="2641"/>
                    <a:pt x="349518" y="-1601"/>
                    <a:pt x="346285" y="621"/>
                  </a:cubicBezTo>
                  <a:cubicBezTo>
                    <a:pt x="285885" y="45669"/>
                    <a:pt x="229524" y="96373"/>
                    <a:pt x="171951" y="145057"/>
                  </a:cubicBezTo>
                  <a:cubicBezTo>
                    <a:pt x="115389" y="193136"/>
                    <a:pt x="50948" y="238588"/>
                    <a:pt x="1254" y="29373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26746D9F-6A0A-4DFE-B22E-16228A10F69C}"/>
                </a:ext>
              </a:extLst>
            </p:cNvPr>
            <p:cNvSpPr/>
            <p:nvPr/>
          </p:nvSpPr>
          <p:spPr>
            <a:xfrm>
              <a:off x="6773828" y="5339805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30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30"/>
                  </a:cubicBezTo>
                  <a:cubicBezTo>
                    <a:pt x="1563" y="3743"/>
                    <a:pt x="3785" y="1925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B93F4A9B-9DE7-4F65-A600-4F262995E2DD}"/>
                </a:ext>
              </a:extLst>
            </p:cNvPr>
            <p:cNvSpPr/>
            <p:nvPr/>
          </p:nvSpPr>
          <p:spPr>
            <a:xfrm>
              <a:off x="6616678" y="5466335"/>
              <a:ext cx="202009" cy="181808"/>
            </a:xfrm>
            <a:custGeom>
              <a:avLst/>
              <a:gdLst>
                <a:gd name="connsiteX0" fmla="*/ 741 w 202009"/>
                <a:gd name="connsiteY0" fmla="*/ 182046 h 181808"/>
                <a:gd name="connsiteX1" fmla="*/ 5388 w 202009"/>
                <a:gd name="connsiteY1" fmla="*/ 187703 h 181808"/>
                <a:gd name="connsiteX2" fmla="*/ 108816 w 202009"/>
                <a:gd name="connsiteY2" fmla="*/ 102858 h 181808"/>
                <a:gd name="connsiteX3" fmla="*/ 218306 w 202009"/>
                <a:gd name="connsiteY3" fmla="*/ 5288 h 181808"/>
                <a:gd name="connsiteX4" fmla="*/ 214467 w 202009"/>
                <a:gd name="connsiteY4" fmla="*/ 642 h 181808"/>
                <a:gd name="connsiteX5" fmla="*/ 100736 w 202009"/>
                <a:gd name="connsiteY5" fmla="*/ 93364 h 181808"/>
                <a:gd name="connsiteX6" fmla="*/ 741 w 202009"/>
                <a:gd name="connsiteY6" fmla="*/ 182046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009" h="181808">
                  <a:moveTo>
                    <a:pt x="741" y="182046"/>
                  </a:moveTo>
                  <a:cubicBezTo>
                    <a:pt x="-1683" y="184874"/>
                    <a:pt x="2358" y="189521"/>
                    <a:pt x="5388" y="187703"/>
                  </a:cubicBezTo>
                  <a:cubicBezTo>
                    <a:pt x="42962" y="164673"/>
                    <a:pt x="75485" y="131543"/>
                    <a:pt x="108816" y="102858"/>
                  </a:cubicBezTo>
                  <a:cubicBezTo>
                    <a:pt x="145784" y="71143"/>
                    <a:pt x="184570" y="40438"/>
                    <a:pt x="218306" y="5288"/>
                  </a:cubicBezTo>
                  <a:cubicBezTo>
                    <a:pt x="220932" y="2460"/>
                    <a:pt x="217700" y="-1581"/>
                    <a:pt x="214467" y="642"/>
                  </a:cubicBezTo>
                  <a:cubicBezTo>
                    <a:pt x="174469" y="28317"/>
                    <a:pt x="137906" y="61851"/>
                    <a:pt x="100736" y="93364"/>
                  </a:cubicBezTo>
                  <a:cubicBezTo>
                    <a:pt x="67203" y="121847"/>
                    <a:pt x="29427" y="148714"/>
                    <a:pt x="741" y="18204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288F9D81-C052-4ADB-A460-29E2FCCB49B9}"/>
                </a:ext>
              </a:extLst>
            </p:cNvPr>
            <p:cNvSpPr/>
            <p:nvPr/>
          </p:nvSpPr>
          <p:spPr>
            <a:xfrm>
              <a:off x="6626455" y="5520087"/>
              <a:ext cx="363617" cy="323215"/>
            </a:xfrm>
            <a:custGeom>
              <a:avLst/>
              <a:gdLst>
                <a:gd name="connsiteX0" fmla="*/ 363470 w 363616"/>
                <a:gd name="connsiteY0" fmla="*/ 826 h 323214"/>
                <a:gd name="connsiteX1" fmla="*/ 188530 w 363616"/>
                <a:gd name="connsiteY1" fmla="*/ 173342 h 323214"/>
                <a:gd name="connsiteX2" fmla="*/ 1267 w 363616"/>
                <a:gd name="connsiteY2" fmla="*/ 332728 h 323214"/>
                <a:gd name="connsiteX3" fmla="*/ 5712 w 363616"/>
                <a:gd name="connsiteY3" fmla="*/ 337980 h 323214"/>
                <a:gd name="connsiteX4" fmla="*/ 368520 w 363616"/>
                <a:gd name="connsiteY4" fmla="*/ 5069 h 323214"/>
                <a:gd name="connsiteX5" fmla="*/ 363470 w 363616"/>
                <a:gd name="connsiteY5" fmla="*/ 826 h 3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16" h="323214">
                  <a:moveTo>
                    <a:pt x="363470" y="826"/>
                  </a:moveTo>
                  <a:cubicBezTo>
                    <a:pt x="305695" y="59207"/>
                    <a:pt x="249132" y="118193"/>
                    <a:pt x="188530" y="173342"/>
                  </a:cubicBezTo>
                  <a:cubicBezTo>
                    <a:pt x="127725" y="228491"/>
                    <a:pt x="63688" y="279599"/>
                    <a:pt x="1267" y="332728"/>
                  </a:cubicBezTo>
                  <a:cubicBezTo>
                    <a:pt x="-2167" y="335758"/>
                    <a:pt x="2075" y="340404"/>
                    <a:pt x="5712" y="337980"/>
                  </a:cubicBezTo>
                  <a:cubicBezTo>
                    <a:pt x="140654" y="248893"/>
                    <a:pt x="266909" y="130920"/>
                    <a:pt x="368520" y="5069"/>
                  </a:cubicBezTo>
                  <a:cubicBezTo>
                    <a:pt x="370742" y="2443"/>
                    <a:pt x="366096" y="-1800"/>
                    <a:pt x="363470" y="82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F2F83394-B158-4210-AEF1-272DBDC4FA2E}"/>
                </a:ext>
              </a:extLst>
            </p:cNvPr>
            <p:cNvSpPr/>
            <p:nvPr/>
          </p:nvSpPr>
          <p:spPr>
            <a:xfrm>
              <a:off x="6811883" y="5034395"/>
              <a:ext cx="40402" cy="20201"/>
            </a:xfrm>
            <a:custGeom>
              <a:avLst/>
              <a:gdLst>
                <a:gd name="connsiteX0" fmla="*/ 274 w 40401"/>
                <a:gd name="connsiteY0" fmla="*/ 32805 h 20200"/>
                <a:gd name="connsiteX1" fmla="*/ 5122 w 40401"/>
                <a:gd name="connsiteY1" fmla="*/ 38461 h 20200"/>
                <a:gd name="connsiteX2" fmla="*/ 44110 w 40401"/>
                <a:gd name="connsiteY2" fmla="*/ 1898 h 20200"/>
                <a:gd name="connsiteX3" fmla="*/ 42494 w 40401"/>
                <a:gd name="connsiteY3" fmla="*/ 80 h 20200"/>
                <a:gd name="connsiteX4" fmla="*/ 274 w 40401"/>
                <a:gd name="connsiteY4" fmla="*/ 32805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">
                  <a:moveTo>
                    <a:pt x="274" y="32805"/>
                  </a:moveTo>
                  <a:cubicBezTo>
                    <a:pt x="-938" y="35633"/>
                    <a:pt x="2092" y="39270"/>
                    <a:pt x="5122" y="38461"/>
                  </a:cubicBezTo>
                  <a:cubicBezTo>
                    <a:pt x="20272" y="34219"/>
                    <a:pt x="37645" y="16442"/>
                    <a:pt x="44110" y="1898"/>
                  </a:cubicBezTo>
                  <a:cubicBezTo>
                    <a:pt x="44514" y="888"/>
                    <a:pt x="43503" y="-324"/>
                    <a:pt x="42494" y="80"/>
                  </a:cubicBezTo>
                  <a:cubicBezTo>
                    <a:pt x="27343" y="4120"/>
                    <a:pt x="6940" y="18463"/>
                    <a:pt x="274" y="3280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164CC4ED-DD36-4DF3-BAD6-AC7E8740DB88}"/>
                </a:ext>
              </a:extLst>
            </p:cNvPr>
            <p:cNvSpPr/>
            <p:nvPr/>
          </p:nvSpPr>
          <p:spPr>
            <a:xfrm>
              <a:off x="6819613" y="5044404"/>
              <a:ext cx="40402" cy="40402"/>
            </a:xfrm>
            <a:custGeom>
              <a:avLst/>
              <a:gdLst>
                <a:gd name="connsiteX0" fmla="*/ 39612 w 40401"/>
                <a:gd name="connsiteY0" fmla="*/ 17544 h 40401"/>
                <a:gd name="connsiteX1" fmla="*/ 23653 w 40401"/>
                <a:gd name="connsiteY1" fmla="*/ 29867 h 40401"/>
                <a:gd name="connsiteX2" fmla="*/ 220 w 40401"/>
                <a:gd name="connsiteY2" fmla="*/ 54108 h 40401"/>
                <a:gd name="connsiteX3" fmla="*/ 4866 w 40401"/>
                <a:gd name="connsiteY3" fmla="*/ 59562 h 40401"/>
                <a:gd name="connsiteX4" fmla="*/ 37794 w 40401"/>
                <a:gd name="connsiteY4" fmla="*/ 37543 h 40401"/>
                <a:gd name="connsiteX5" fmla="*/ 59409 w 40401"/>
                <a:gd name="connsiteY5" fmla="*/ 14716 h 40401"/>
                <a:gd name="connsiteX6" fmla="*/ 44662 w 40401"/>
                <a:gd name="connsiteY6" fmla="*/ 3201 h 40401"/>
                <a:gd name="connsiteX7" fmla="*/ 48298 w 40401"/>
                <a:gd name="connsiteY7" fmla="*/ 6636 h 40401"/>
                <a:gd name="connsiteX8" fmla="*/ 47288 w 40401"/>
                <a:gd name="connsiteY8" fmla="*/ 12292 h 40401"/>
                <a:gd name="connsiteX9" fmla="*/ 39612 w 40401"/>
                <a:gd name="connsiteY9" fmla="*/ 1754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401" h="40401">
                  <a:moveTo>
                    <a:pt x="39612" y="17544"/>
                  </a:moveTo>
                  <a:cubicBezTo>
                    <a:pt x="34158" y="21584"/>
                    <a:pt x="28905" y="25624"/>
                    <a:pt x="23653" y="29867"/>
                  </a:cubicBezTo>
                  <a:cubicBezTo>
                    <a:pt x="14765" y="36937"/>
                    <a:pt x="3856" y="42997"/>
                    <a:pt x="220" y="54108"/>
                  </a:cubicBezTo>
                  <a:cubicBezTo>
                    <a:pt x="-790" y="57138"/>
                    <a:pt x="1836" y="59966"/>
                    <a:pt x="4866" y="59562"/>
                  </a:cubicBezTo>
                  <a:cubicBezTo>
                    <a:pt x="17997" y="57946"/>
                    <a:pt x="28098" y="45825"/>
                    <a:pt x="37794" y="37543"/>
                  </a:cubicBezTo>
                  <a:cubicBezTo>
                    <a:pt x="44460" y="31685"/>
                    <a:pt x="57187" y="24008"/>
                    <a:pt x="59409" y="14716"/>
                  </a:cubicBezTo>
                  <a:cubicBezTo>
                    <a:pt x="61631" y="5828"/>
                    <a:pt x="52137" y="-5687"/>
                    <a:pt x="44662" y="3201"/>
                  </a:cubicBezTo>
                  <a:cubicBezTo>
                    <a:pt x="42844" y="5424"/>
                    <a:pt x="46480" y="8656"/>
                    <a:pt x="48298" y="6636"/>
                  </a:cubicBezTo>
                  <a:cubicBezTo>
                    <a:pt x="50924" y="9060"/>
                    <a:pt x="50520" y="11080"/>
                    <a:pt x="47288" y="12292"/>
                  </a:cubicBezTo>
                  <a:cubicBezTo>
                    <a:pt x="44864" y="13908"/>
                    <a:pt x="42238" y="15726"/>
                    <a:pt x="39612" y="1754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C918498D-E4DA-4E07-B334-8663B845999C}"/>
                </a:ext>
              </a:extLst>
            </p:cNvPr>
            <p:cNvSpPr/>
            <p:nvPr/>
          </p:nvSpPr>
          <p:spPr>
            <a:xfrm>
              <a:off x="6838192" y="5068412"/>
              <a:ext cx="60603" cy="40402"/>
            </a:xfrm>
            <a:custGeom>
              <a:avLst/>
              <a:gdLst>
                <a:gd name="connsiteX0" fmla="*/ 73757 w 60602"/>
                <a:gd name="connsiteY0" fmla="*/ 404 h 40401"/>
                <a:gd name="connsiteX1" fmla="*/ 40021 w 60602"/>
                <a:gd name="connsiteY1" fmla="*/ 24241 h 40401"/>
                <a:gd name="connsiteX2" fmla="*/ 1437 w 60602"/>
                <a:gd name="connsiteY2" fmla="*/ 49694 h 40401"/>
                <a:gd name="connsiteX3" fmla="*/ 5074 w 60602"/>
                <a:gd name="connsiteY3" fmla="*/ 57572 h 40401"/>
                <a:gd name="connsiteX4" fmla="*/ 43859 w 60602"/>
                <a:gd name="connsiteY4" fmla="*/ 38179 h 40401"/>
                <a:gd name="connsiteX5" fmla="*/ 77393 w 60602"/>
                <a:gd name="connsiteY5" fmla="*/ 4242 h 40401"/>
                <a:gd name="connsiteX6" fmla="*/ 73757 w 60602"/>
                <a:gd name="connsiteY6" fmla="*/ 40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73757" y="404"/>
                  </a:moveTo>
                  <a:cubicBezTo>
                    <a:pt x="62040" y="7878"/>
                    <a:pt x="51334" y="16565"/>
                    <a:pt x="40021" y="24241"/>
                  </a:cubicBezTo>
                  <a:cubicBezTo>
                    <a:pt x="27699" y="32725"/>
                    <a:pt x="11336" y="38786"/>
                    <a:pt x="1437" y="49694"/>
                  </a:cubicBezTo>
                  <a:cubicBezTo>
                    <a:pt x="-1593" y="53128"/>
                    <a:pt x="427" y="57977"/>
                    <a:pt x="5074" y="57572"/>
                  </a:cubicBezTo>
                  <a:cubicBezTo>
                    <a:pt x="19214" y="56562"/>
                    <a:pt x="32547" y="46462"/>
                    <a:pt x="43859" y="38179"/>
                  </a:cubicBezTo>
                  <a:cubicBezTo>
                    <a:pt x="56990" y="28685"/>
                    <a:pt x="68707" y="18181"/>
                    <a:pt x="77393" y="4242"/>
                  </a:cubicBezTo>
                  <a:cubicBezTo>
                    <a:pt x="78605" y="2424"/>
                    <a:pt x="76181" y="-1212"/>
                    <a:pt x="73757" y="40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5499D7FD-6F95-4735-A907-2CB6E6F952C3}"/>
                </a:ext>
              </a:extLst>
            </p:cNvPr>
            <p:cNvSpPr/>
            <p:nvPr/>
          </p:nvSpPr>
          <p:spPr>
            <a:xfrm>
              <a:off x="6845473" y="5094967"/>
              <a:ext cx="80804" cy="60603"/>
            </a:xfrm>
            <a:custGeom>
              <a:avLst/>
              <a:gdLst>
                <a:gd name="connsiteX0" fmla="*/ 34963 w 80803"/>
                <a:gd name="connsiteY0" fmla="*/ 33240 h 60602"/>
                <a:gd name="connsiteX1" fmla="*/ 621 w 80803"/>
                <a:gd name="connsiteY1" fmla="*/ 66571 h 60602"/>
                <a:gd name="connsiteX2" fmla="*/ 5671 w 80803"/>
                <a:gd name="connsiteY2" fmla="*/ 72632 h 60602"/>
                <a:gd name="connsiteX3" fmla="*/ 44053 w 80803"/>
                <a:gd name="connsiteY3" fmla="*/ 43946 h 60602"/>
                <a:gd name="connsiteX4" fmla="*/ 83041 w 80803"/>
                <a:gd name="connsiteY4" fmla="*/ 5767 h 60602"/>
                <a:gd name="connsiteX5" fmla="*/ 78798 w 80803"/>
                <a:gd name="connsiteY5" fmla="*/ 717 h 60602"/>
                <a:gd name="connsiteX6" fmla="*/ 34963 w 80803"/>
                <a:gd name="connsiteY6" fmla="*/ 33240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60602">
                  <a:moveTo>
                    <a:pt x="34963" y="33240"/>
                  </a:moveTo>
                  <a:cubicBezTo>
                    <a:pt x="22640" y="43340"/>
                    <a:pt x="8500" y="52633"/>
                    <a:pt x="621" y="66571"/>
                  </a:cubicBezTo>
                  <a:cubicBezTo>
                    <a:pt x="-1399" y="70208"/>
                    <a:pt x="1833" y="74046"/>
                    <a:pt x="5671" y="72632"/>
                  </a:cubicBezTo>
                  <a:cubicBezTo>
                    <a:pt x="20620" y="67177"/>
                    <a:pt x="32134" y="54451"/>
                    <a:pt x="44053" y="43946"/>
                  </a:cubicBezTo>
                  <a:cubicBezTo>
                    <a:pt x="57588" y="31826"/>
                    <a:pt x="70920" y="19301"/>
                    <a:pt x="83041" y="5767"/>
                  </a:cubicBezTo>
                  <a:cubicBezTo>
                    <a:pt x="85869" y="2535"/>
                    <a:pt x="82435" y="-1708"/>
                    <a:pt x="78798" y="717"/>
                  </a:cubicBezTo>
                  <a:cubicBezTo>
                    <a:pt x="63446" y="10817"/>
                    <a:pt x="49103" y="21725"/>
                    <a:pt x="34963" y="332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E7D8F836-AC6E-46A0-B899-E15C65C7367E}"/>
                </a:ext>
              </a:extLst>
            </p:cNvPr>
            <p:cNvSpPr/>
            <p:nvPr/>
          </p:nvSpPr>
          <p:spPr>
            <a:xfrm>
              <a:off x="6869328" y="5128832"/>
              <a:ext cx="60603" cy="40402"/>
            </a:xfrm>
            <a:custGeom>
              <a:avLst/>
              <a:gdLst>
                <a:gd name="connsiteX0" fmla="*/ 64034 w 60602"/>
                <a:gd name="connsiteY0" fmla="*/ 183 h 40401"/>
                <a:gd name="connsiteX1" fmla="*/ 26864 w 60602"/>
                <a:gd name="connsiteY1" fmla="*/ 21596 h 40401"/>
                <a:gd name="connsiteX2" fmla="*/ 805 w 60602"/>
                <a:gd name="connsiteY2" fmla="*/ 38565 h 40401"/>
                <a:gd name="connsiteX3" fmla="*/ 4239 w 60602"/>
                <a:gd name="connsiteY3" fmla="*/ 45837 h 40401"/>
                <a:gd name="connsiteX4" fmla="*/ 36560 w 60602"/>
                <a:gd name="connsiteY4" fmla="*/ 31899 h 40401"/>
                <a:gd name="connsiteX5" fmla="*/ 65649 w 60602"/>
                <a:gd name="connsiteY5" fmla="*/ 1597 h 40401"/>
                <a:gd name="connsiteX6" fmla="*/ 64034 w 60602"/>
                <a:gd name="connsiteY6" fmla="*/ 183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64034" y="183"/>
                  </a:moveTo>
                  <a:cubicBezTo>
                    <a:pt x="52317" y="8263"/>
                    <a:pt x="39186" y="14526"/>
                    <a:pt x="26864" y="21596"/>
                  </a:cubicBezTo>
                  <a:cubicBezTo>
                    <a:pt x="17773" y="26646"/>
                    <a:pt x="6865" y="29878"/>
                    <a:pt x="805" y="38565"/>
                  </a:cubicBezTo>
                  <a:cubicBezTo>
                    <a:pt x="-1216" y="41393"/>
                    <a:pt x="805" y="45433"/>
                    <a:pt x="4239" y="45837"/>
                  </a:cubicBezTo>
                  <a:cubicBezTo>
                    <a:pt x="15955" y="47049"/>
                    <a:pt x="27268" y="38565"/>
                    <a:pt x="36560" y="31899"/>
                  </a:cubicBezTo>
                  <a:cubicBezTo>
                    <a:pt x="48479" y="23414"/>
                    <a:pt x="56559" y="12910"/>
                    <a:pt x="65649" y="1597"/>
                  </a:cubicBezTo>
                  <a:cubicBezTo>
                    <a:pt x="66458" y="587"/>
                    <a:pt x="65043" y="-423"/>
                    <a:pt x="64034" y="18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C24E9EEB-F4A4-4941-BA44-8734404927C3}"/>
                </a:ext>
              </a:extLst>
            </p:cNvPr>
            <p:cNvSpPr/>
            <p:nvPr/>
          </p:nvSpPr>
          <p:spPr>
            <a:xfrm>
              <a:off x="6877135" y="5152211"/>
              <a:ext cx="60603" cy="40402"/>
            </a:xfrm>
            <a:custGeom>
              <a:avLst/>
              <a:gdLst>
                <a:gd name="connsiteX0" fmla="*/ 58449 w 60602"/>
                <a:gd name="connsiteY0" fmla="*/ 440 h 40401"/>
                <a:gd name="connsiteX1" fmla="*/ 25522 w 60602"/>
                <a:gd name="connsiteY1" fmla="*/ 23065 h 40401"/>
                <a:gd name="connsiteX2" fmla="*/ 271 w 60602"/>
                <a:gd name="connsiteY2" fmla="*/ 48720 h 40401"/>
                <a:gd name="connsiteX3" fmla="*/ 5927 w 60602"/>
                <a:gd name="connsiteY3" fmla="*/ 55386 h 40401"/>
                <a:gd name="connsiteX4" fmla="*/ 35218 w 60602"/>
                <a:gd name="connsiteY4" fmla="*/ 34579 h 40401"/>
                <a:gd name="connsiteX5" fmla="*/ 62893 w 60602"/>
                <a:gd name="connsiteY5" fmla="*/ 5490 h 40401"/>
                <a:gd name="connsiteX6" fmla="*/ 58449 w 60602"/>
                <a:gd name="connsiteY6" fmla="*/ 440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58449" y="440"/>
                  </a:moveTo>
                  <a:cubicBezTo>
                    <a:pt x="46935" y="7308"/>
                    <a:pt x="36026" y="14782"/>
                    <a:pt x="25522" y="23065"/>
                  </a:cubicBezTo>
                  <a:cubicBezTo>
                    <a:pt x="16229" y="30539"/>
                    <a:pt x="4311" y="37003"/>
                    <a:pt x="271" y="48720"/>
                  </a:cubicBezTo>
                  <a:cubicBezTo>
                    <a:pt x="-941" y="52356"/>
                    <a:pt x="2089" y="55992"/>
                    <a:pt x="5927" y="55386"/>
                  </a:cubicBezTo>
                  <a:cubicBezTo>
                    <a:pt x="18047" y="53366"/>
                    <a:pt x="26532" y="42660"/>
                    <a:pt x="35218" y="34579"/>
                  </a:cubicBezTo>
                  <a:cubicBezTo>
                    <a:pt x="45117" y="25489"/>
                    <a:pt x="54005" y="15994"/>
                    <a:pt x="62893" y="5490"/>
                  </a:cubicBezTo>
                  <a:cubicBezTo>
                    <a:pt x="64913" y="2864"/>
                    <a:pt x="61277" y="-1379"/>
                    <a:pt x="58449" y="4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21B242F1-5EAB-4662-AA94-125700A7BBF6}"/>
                </a:ext>
              </a:extLst>
            </p:cNvPr>
            <p:cNvSpPr/>
            <p:nvPr/>
          </p:nvSpPr>
          <p:spPr>
            <a:xfrm>
              <a:off x="6894730" y="5192257"/>
              <a:ext cx="60603" cy="40402"/>
            </a:xfrm>
            <a:custGeom>
              <a:avLst/>
              <a:gdLst>
                <a:gd name="connsiteX0" fmla="*/ 55398 w 60602"/>
                <a:gd name="connsiteY0" fmla="*/ 1402 h 40401"/>
                <a:gd name="connsiteX1" fmla="*/ 20451 w 60602"/>
                <a:gd name="connsiteY1" fmla="*/ 29077 h 40401"/>
                <a:gd name="connsiteX2" fmla="*/ 48 w 60602"/>
                <a:gd name="connsiteY2" fmla="*/ 52510 h 40401"/>
                <a:gd name="connsiteX3" fmla="*/ 3886 w 60602"/>
                <a:gd name="connsiteY3" fmla="*/ 57156 h 40401"/>
                <a:gd name="connsiteX4" fmla="*/ 30349 w 60602"/>
                <a:gd name="connsiteY4" fmla="*/ 40591 h 40401"/>
                <a:gd name="connsiteX5" fmla="*/ 63075 w 60602"/>
                <a:gd name="connsiteY5" fmla="*/ 10492 h 40401"/>
                <a:gd name="connsiteX6" fmla="*/ 55398 w 60602"/>
                <a:gd name="connsiteY6" fmla="*/ 140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55398" y="1402"/>
                  </a:moveTo>
                  <a:cubicBezTo>
                    <a:pt x="43884" y="10694"/>
                    <a:pt x="32167" y="19784"/>
                    <a:pt x="20451" y="29077"/>
                  </a:cubicBezTo>
                  <a:cubicBezTo>
                    <a:pt x="11765" y="36147"/>
                    <a:pt x="2068" y="41197"/>
                    <a:pt x="48" y="52510"/>
                  </a:cubicBezTo>
                  <a:cubicBezTo>
                    <a:pt x="-356" y="54732"/>
                    <a:pt x="1866" y="57156"/>
                    <a:pt x="3886" y="57156"/>
                  </a:cubicBezTo>
                  <a:cubicBezTo>
                    <a:pt x="15401" y="56954"/>
                    <a:pt x="22067" y="48066"/>
                    <a:pt x="30349" y="40591"/>
                  </a:cubicBezTo>
                  <a:cubicBezTo>
                    <a:pt x="41460" y="30693"/>
                    <a:pt x="52167" y="20390"/>
                    <a:pt x="63075" y="10492"/>
                  </a:cubicBezTo>
                  <a:cubicBezTo>
                    <a:pt x="68933" y="5441"/>
                    <a:pt x="61459" y="-3447"/>
                    <a:pt x="55398" y="140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8F501309-4C5D-474A-B91F-0CDCDF98468C}"/>
                </a:ext>
              </a:extLst>
            </p:cNvPr>
            <p:cNvSpPr/>
            <p:nvPr/>
          </p:nvSpPr>
          <p:spPr>
            <a:xfrm>
              <a:off x="6924817" y="5245249"/>
              <a:ext cx="20201" cy="20201"/>
            </a:xfrm>
            <a:custGeom>
              <a:avLst/>
              <a:gdLst>
                <a:gd name="connsiteX0" fmla="*/ 34200 w 20200"/>
                <a:gd name="connsiteY0" fmla="*/ 123 h 0"/>
                <a:gd name="connsiteX1" fmla="*/ 1272 w 20200"/>
                <a:gd name="connsiteY1" fmla="*/ 9416 h 0"/>
                <a:gd name="connsiteX2" fmla="*/ 3292 w 20200"/>
                <a:gd name="connsiteY2" fmla="*/ 15880 h 0"/>
                <a:gd name="connsiteX3" fmla="*/ 35614 w 20200"/>
                <a:gd name="connsiteY3" fmla="*/ 8607 h 0"/>
                <a:gd name="connsiteX4" fmla="*/ 34200 w 20200"/>
                <a:gd name="connsiteY4" fmla="*/ 1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34200" y="123"/>
                  </a:moveTo>
                  <a:cubicBezTo>
                    <a:pt x="23089" y="2345"/>
                    <a:pt x="10363" y="1941"/>
                    <a:pt x="1272" y="9416"/>
                  </a:cubicBezTo>
                  <a:cubicBezTo>
                    <a:pt x="-1354" y="11638"/>
                    <a:pt x="464" y="15274"/>
                    <a:pt x="3292" y="15880"/>
                  </a:cubicBezTo>
                  <a:cubicBezTo>
                    <a:pt x="13999" y="18102"/>
                    <a:pt x="25513" y="11638"/>
                    <a:pt x="35614" y="8607"/>
                  </a:cubicBezTo>
                  <a:cubicBezTo>
                    <a:pt x="40866" y="6992"/>
                    <a:pt x="39654" y="-1089"/>
                    <a:pt x="34200" y="12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7BBC169A-4A08-4E6D-8044-182B449350BD}"/>
                </a:ext>
              </a:extLst>
            </p:cNvPr>
            <p:cNvSpPr/>
            <p:nvPr/>
          </p:nvSpPr>
          <p:spPr>
            <a:xfrm>
              <a:off x="6921450" y="5254614"/>
              <a:ext cx="40402" cy="40402"/>
            </a:xfrm>
            <a:custGeom>
              <a:avLst/>
              <a:gdLst>
                <a:gd name="connsiteX0" fmla="*/ 32921 w 40401"/>
                <a:gd name="connsiteY0" fmla="*/ 2475 h 40401"/>
                <a:gd name="connsiteX1" fmla="*/ 13730 w 40401"/>
                <a:gd name="connsiteY1" fmla="*/ 27726 h 40401"/>
                <a:gd name="connsiteX2" fmla="*/ 196 w 40401"/>
                <a:gd name="connsiteY2" fmla="*/ 42473 h 40401"/>
                <a:gd name="connsiteX3" fmla="*/ 3427 w 40401"/>
                <a:gd name="connsiteY3" fmla="*/ 47523 h 40401"/>
                <a:gd name="connsiteX4" fmla="*/ 43021 w 40401"/>
                <a:gd name="connsiteY4" fmla="*/ 7525 h 40401"/>
                <a:gd name="connsiteX5" fmla="*/ 32921 w 40401"/>
                <a:gd name="connsiteY5" fmla="*/ 247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01" h="40401">
                  <a:moveTo>
                    <a:pt x="32921" y="2475"/>
                  </a:moveTo>
                  <a:cubicBezTo>
                    <a:pt x="27871" y="12171"/>
                    <a:pt x="22012" y="20454"/>
                    <a:pt x="13730" y="27726"/>
                  </a:cubicBezTo>
                  <a:cubicBezTo>
                    <a:pt x="8074" y="32776"/>
                    <a:pt x="3226" y="35402"/>
                    <a:pt x="196" y="42473"/>
                  </a:cubicBezTo>
                  <a:cubicBezTo>
                    <a:pt x="-613" y="44493"/>
                    <a:pt x="1205" y="47523"/>
                    <a:pt x="3427" y="47523"/>
                  </a:cubicBezTo>
                  <a:cubicBezTo>
                    <a:pt x="22012" y="47321"/>
                    <a:pt x="35749" y="22069"/>
                    <a:pt x="43021" y="7525"/>
                  </a:cubicBezTo>
                  <a:cubicBezTo>
                    <a:pt x="45849" y="1869"/>
                    <a:pt x="35951" y="-3182"/>
                    <a:pt x="32921" y="247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7D8F67B9-2CB7-4277-9AE1-27F05FA70B3A}"/>
                </a:ext>
              </a:extLst>
            </p:cNvPr>
            <p:cNvSpPr/>
            <p:nvPr/>
          </p:nvSpPr>
          <p:spPr>
            <a:xfrm>
              <a:off x="6935296" y="5290434"/>
              <a:ext cx="40402" cy="60603"/>
            </a:xfrm>
            <a:custGeom>
              <a:avLst/>
              <a:gdLst>
                <a:gd name="connsiteX0" fmla="*/ 30792 w 40401"/>
                <a:gd name="connsiteY0" fmla="*/ 2613 h 60602"/>
                <a:gd name="connsiteX1" fmla="*/ 28570 w 40401"/>
                <a:gd name="connsiteY1" fmla="*/ 997 h 60602"/>
                <a:gd name="connsiteX2" fmla="*/ 17055 w 40401"/>
                <a:gd name="connsiteY2" fmla="*/ 5239 h 60602"/>
                <a:gd name="connsiteX3" fmla="*/ 288 w 40401"/>
                <a:gd name="connsiteY3" fmla="*/ 23622 h 60602"/>
                <a:gd name="connsiteX4" fmla="*/ 4732 w 40401"/>
                <a:gd name="connsiteY4" fmla="*/ 28874 h 60602"/>
                <a:gd name="connsiteX5" fmla="*/ 21903 w 40401"/>
                <a:gd name="connsiteY5" fmla="*/ 18571 h 60602"/>
                <a:gd name="connsiteX6" fmla="*/ 24529 w 40401"/>
                <a:gd name="connsiteY6" fmla="*/ 44631 h 60602"/>
                <a:gd name="connsiteX7" fmla="*/ 18065 w 40401"/>
                <a:gd name="connsiteY7" fmla="*/ 69478 h 60602"/>
                <a:gd name="connsiteX8" fmla="*/ 23317 w 40401"/>
                <a:gd name="connsiteY8" fmla="*/ 73114 h 60602"/>
                <a:gd name="connsiteX9" fmla="*/ 32206 w 40401"/>
                <a:gd name="connsiteY9" fmla="*/ 3623 h 60602"/>
                <a:gd name="connsiteX10" fmla="*/ 30792 w 40401"/>
                <a:gd name="connsiteY10" fmla="*/ 2613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1" h="60602">
                  <a:moveTo>
                    <a:pt x="30792" y="2613"/>
                  </a:moveTo>
                  <a:cubicBezTo>
                    <a:pt x="30186" y="1805"/>
                    <a:pt x="29378" y="1400"/>
                    <a:pt x="28570" y="997"/>
                  </a:cubicBezTo>
                  <a:cubicBezTo>
                    <a:pt x="23923" y="-1427"/>
                    <a:pt x="18065" y="794"/>
                    <a:pt x="17055" y="5239"/>
                  </a:cubicBezTo>
                  <a:cubicBezTo>
                    <a:pt x="10389" y="10491"/>
                    <a:pt x="3925" y="15541"/>
                    <a:pt x="288" y="23622"/>
                  </a:cubicBezTo>
                  <a:cubicBezTo>
                    <a:pt x="-924" y="26248"/>
                    <a:pt x="1905" y="29682"/>
                    <a:pt x="4732" y="28874"/>
                  </a:cubicBezTo>
                  <a:cubicBezTo>
                    <a:pt x="11601" y="27056"/>
                    <a:pt x="16651" y="23016"/>
                    <a:pt x="21903" y="18571"/>
                  </a:cubicBezTo>
                  <a:cubicBezTo>
                    <a:pt x="25338" y="26854"/>
                    <a:pt x="26347" y="35540"/>
                    <a:pt x="24529" y="44631"/>
                  </a:cubicBezTo>
                  <a:cubicBezTo>
                    <a:pt x="22914" y="53317"/>
                    <a:pt x="17459" y="60590"/>
                    <a:pt x="18065" y="69478"/>
                  </a:cubicBezTo>
                  <a:cubicBezTo>
                    <a:pt x="18267" y="71902"/>
                    <a:pt x="21095" y="73720"/>
                    <a:pt x="23317" y="73114"/>
                  </a:cubicBezTo>
                  <a:cubicBezTo>
                    <a:pt x="49983" y="66448"/>
                    <a:pt x="42509" y="20389"/>
                    <a:pt x="32206" y="3623"/>
                  </a:cubicBezTo>
                  <a:cubicBezTo>
                    <a:pt x="31802" y="3017"/>
                    <a:pt x="31196" y="3017"/>
                    <a:pt x="30792" y="261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0D714A13-360D-463D-AB64-19348DE8435A}"/>
                </a:ext>
              </a:extLst>
            </p:cNvPr>
            <p:cNvSpPr/>
            <p:nvPr/>
          </p:nvSpPr>
          <p:spPr>
            <a:xfrm>
              <a:off x="6967165" y="5365195"/>
              <a:ext cx="20201" cy="20201"/>
            </a:xfrm>
            <a:custGeom>
              <a:avLst/>
              <a:gdLst>
                <a:gd name="connsiteX0" fmla="*/ 17911 w 20200"/>
                <a:gd name="connsiteY0" fmla="*/ 171 h 0"/>
                <a:gd name="connsiteX1" fmla="*/ 1145 w 20200"/>
                <a:gd name="connsiteY1" fmla="*/ 6837 h 0"/>
                <a:gd name="connsiteX2" fmla="*/ 2963 w 20200"/>
                <a:gd name="connsiteY2" fmla="*/ 12494 h 0"/>
                <a:gd name="connsiteX3" fmla="*/ 19729 w 20200"/>
                <a:gd name="connsiteY3" fmla="*/ 10676 h 0"/>
                <a:gd name="connsiteX4" fmla="*/ 17911 w 20200"/>
                <a:gd name="connsiteY4" fmla="*/ 1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17911" y="171"/>
                  </a:moveTo>
                  <a:cubicBezTo>
                    <a:pt x="11043" y="1787"/>
                    <a:pt x="6599" y="2798"/>
                    <a:pt x="1145" y="6837"/>
                  </a:cubicBezTo>
                  <a:cubicBezTo>
                    <a:pt x="-1280" y="8454"/>
                    <a:pt x="539" y="12090"/>
                    <a:pt x="2963" y="12494"/>
                  </a:cubicBezTo>
                  <a:cubicBezTo>
                    <a:pt x="9427" y="13504"/>
                    <a:pt x="13467" y="12090"/>
                    <a:pt x="19729" y="10676"/>
                  </a:cubicBezTo>
                  <a:cubicBezTo>
                    <a:pt x="26194" y="8858"/>
                    <a:pt x="24376" y="-1445"/>
                    <a:pt x="17911" y="17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39AD1A07-616A-45F7-98FA-91775EF31443}"/>
                </a:ext>
              </a:extLst>
            </p:cNvPr>
            <p:cNvSpPr/>
            <p:nvPr/>
          </p:nvSpPr>
          <p:spPr>
            <a:xfrm>
              <a:off x="6968732" y="5377711"/>
              <a:ext cx="20201" cy="20201"/>
            </a:xfrm>
            <a:custGeom>
              <a:avLst/>
              <a:gdLst>
                <a:gd name="connsiteX0" fmla="*/ 1193 w 20200"/>
                <a:gd name="connsiteY0" fmla="*/ 29471 h 20200"/>
                <a:gd name="connsiteX1" fmla="*/ 4223 w 20200"/>
                <a:gd name="connsiteY1" fmla="*/ 35935 h 20200"/>
                <a:gd name="connsiteX2" fmla="*/ 33111 w 20200"/>
                <a:gd name="connsiteY2" fmla="*/ 6240 h 20200"/>
                <a:gd name="connsiteX3" fmla="*/ 24021 w 20200"/>
                <a:gd name="connsiteY3" fmla="*/ 3008 h 20200"/>
                <a:gd name="connsiteX4" fmla="*/ 1193 w 20200"/>
                <a:gd name="connsiteY4" fmla="*/ 29471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1193" y="29471"/>
                  </a:moveTo>
                  <a:cubicBezTo>
                    <a:pt x="-1433" y="31895"/>
                    <a:pt x="587" y="36340"/>
                    <a:pt x="4223" y="35935"/>
                  </a:cubicBezTo>
                  <a:cubicBezTo>
                    <a:pt x="19374" y="33916"/>
                    <a:pt x="28667" y="19977"/>
                    <a:pt x="33111" y="6240"/>
                  </a:cubicBezTo>
                  <a:cubicBezTo>
                    <a:pt x="34929" y="382"/>
                    <a:pt x="26242" y="-2649"/>
                    <a:pt x="24021" y="3008"/>
                  </a:cubicBezTo>
                  <a:cubicBezTo>
                    <a:pt x="19172" y="15331"/>
                    <a:pt x="10284" y="20785"/>
                    <a:pt x="1193" y="2947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5FE1917F-4F14-4B48-936A-D270C06C0C9D}"/>
                </a:ext>
              </a:extLst>
            </p:cNvPr>
            <p:cNvSpPr/>
            <p:nvPr/>
          </p:nvSpPr>
          <p:spPr>
            <a:xfrm>
              <a:off x="7025792" y="5461939"/>
              <a:ext cx="20201" cy="20201"/>
            </a:xfrm>
            <a:custGeom>
              <a:avLst/>
              <a:gdLst>
                <a:gd name="connsiteX0" fmla="*/ 292 w 20200"/>
                <a:gd name="connsiteY0" fmla="*/ 24027 h 20200"/>
                <a:gd name="connsiteX1" fmla="*/ 2515 w 20200"/>
                <a:gd name="connsiteY1" fmla="*/ 26653 h 20200"/>
                <a:gd name="connsiteX2" fmla="*/ 29786 w 20200"/>
                <a:gd name="connsiteY2" fmla="*/ 2815 h 20200"/>
                <a:gd name="connsiteX3" fmla="*/ 27968 w 20200"/>
                <a:gd name="connsiteY3" fmla="*/ 593 h 20200"/>
                <a:gd name="connsiteX4" fmla="*/ 292 w 20200"/>
                <a:gd name="connsiteY4" fmla="*/ 24027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292" y="24027"/>
                  </a:moveTo>
                  <a:cubicBezTo>
                    <a:pt x="-717" y="25441"/>
                    <a:pt x="1101" y="27460"/>
                    <a:pt x="2515" y="26653"/>
                  </a:cubicBezTo>
                  <a:cubicBezTo>
                    <a:pt x="13221" y="20592"/>
                    <a:pt x="19281" y="8876"/>
                    <a:pt x="29786" y="2815"/>
                  </a:cubicBezTo>
                  <a:cubicBezTo>
                    <a:pt x="31806" y="1603"/>
                    <a:pt x="29382" y="-1225"/>
                    <a:pt x="27968" y="593"/>
                  </a:cubicBezTo>
                  <a:cubicBezTo>
                    <a:pt x="20493" y="10492"/>
                    <a:pt x="7969" y="14532"/>
                    <a:pt x="292" y="2402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89D67598-AB0A-4FAF-B662-9422DEDD977E}"/>
                </a:ext>
              </a:extLst>
            </p:cNvPr>
            <p:cNvSpPr/>
            <p:nvPr/>
          </p:nvSpPr>
          <p:spPr>
            <a:xfrm>
              <a:off x="6786505" y="4905773"/>
              <a:ext cx="60603" cy="40402"/>
            </a:xfrm>
            <a:custGeom>
              <a:avLst/>
              <a:gdLst>
                <a:gd name="connsiteX0" fmla="*/ 6057 w 60602"/>
                <a:gd name="connsiteY0" fmla="*/ 49717 h 40401"/>
                <a:gd name="connsiteX1" fmla="*/ 40802 w 60602"/>
                <a:gd name="connsiteY1" fmla="*/ 29718 h 40401"/>
                <a:gd name="connsiteX2" fmla="*/ 73932 w 60602"/>
                <a:gd name="connsiteY2" fmla="*/ 1840 h 40401"/>
                <a:gd name="connsiteX3" fmla="*/ 72720 w 60602"/>
                <a:gd name="connsiteY3" fmla="*/ 22 h 40401"/>
                <a:gd name="connsiteX4" fmla="*/ 33530 w 60602"/>
                <a:gd name="connsiteY4" fmla="*/ 18607 h 40401"/>
                <a:gd name="connsiteX5" fmla="*/ 804 w 60602"/>
                <a:gd name="connsiteY5" fmla="*/ 41838 h 40401"/>
                <a:gd name="connsiteX6" fmla="*/ 6057 w 60602"/>
                <a:gd name="connsiteY6" fmla="*/ 4971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6057" y="49717"/>
                  </a:moveTo>
                  <a:cubicBezTo>
                    <a:pt x="18986" y="47292"/>
                    <a:pt x="30096" y="37192"/>
                    <a:pt x="40802" y="29718"/>
                  </a:cubicBezTo>
                  <a:cubicBezTo>
                    <a:pt x="52519" y="21233"/>
                    <a:pt x="64841" y="13153"/>
                    <a:pt x="73932" y="1840"/>
                  </a:cubicBezTo>
                  <a:cubicBezTo>
                    <a:pt x="74538" y="1032"/>
                    <a:pt x="73730" y="-180"/>
                    <a:pt x="72720" y="22"/>
                  </a:cubicBezTo>
                  <a:cubicBezTo>
                    <a:pt x="58579" y="3658"/>
                    <a:pt x="46256" y="11335"/>
                    <a:pt x="33530" y="18607"/>
                  </a:cubicBezTo>
                  <a:cubicBezTo>
                    <a:pt x="22217" y="25071"/>
                    <a:pt x="8481" y="30930"/>
                    <a:pt x="804" y="41838"/>
                  </a:cubicBezTo>
                  <a:cubicBezTo>
                    <a:pt x="-1620" y="45474"/>
                    <a:pt x="1815" y="50525"/>
                    <a:pt x="6057" y="4971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2B735901-EEF4-4ABE-A475-1EA3101AC8D2}"/>
                </a:ext>
              </a:extLst>
            </p:cNvPr>
            <p:cNvSpPr/>
            <p:nvPr/>
          </p:nvSpPr>
          <p:spPr>
            <a:xfrm>
              <a:off x="6781047" y="4879331"/>
              <a:ext cx="60603" cy="40402"/>
            </a:xfrm>
            <a:custGeom>
              <a:avLst/>
              <a:gdLst>
                <a:gd name="connsiteX0" fmla="*/ 25656 w 60602"/>
                <a:gd name="connsiteY0" fmla="*/ 15555 h 40401"/>
                <a:gd name="connsiteX1" fmla="*/ 0 w 60602"/>
                <a:gd name="connsiteY1" fmla="*/ 52724 h 40401"/>
                <a:gd name="connsiteX2" fmla="*/ 8888 w 60602"/>
                <a:gd name="connsiteY2" fmla="*/ 57169 h 40401"/>
                <a:gd name="connsiteX3" fmla="*/ 34948 w 60602"/>
                <a:gd name="connsiteY3" fmla="*/ 26463 h 40401"/>
                <a:gd name="connsiteX4" fmla="*/ 66259 w 60602"/>
                <a:gd name="connsiteY4" fmla="*/ 1818 h 40401"/>
                <a:gd name="connsiteX5" fmla="*/ 65653 w 60602"/>
                <a:gd name="connsiteY5" fmla="*/ 0 h 40401"/>
                <a:gd name="connsiteX6" fmla="*/ 25656 w 60602"/>
                <a:gd name="connsiteY6" fmla="*/ 1555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25656" y="15555"/>
                  </a:moveTo>
                  <a:cubicBezTo>
                    <a:pt x="14747" y="24241"/>
                    <a:pt x="0" y="37776"/>
                    <a:pt x="0" y="52724"/>
                  </a:cubicBezTo>
                  <a:cubicBezTo>
                    <a:pt x="0" y="57573"/>
                    <a:pt x="4849" y="59997"/>
                    <a:pt x="8888" y="57169"/>
                  </a:cubicBezTo>
                  <a:cubicBezTo>
                    <a:pt x="19595" y="49694"/>
                    <a:pt x="25251" y="35554"/>
                    <a:pt x="34948" y="26463"/>
                  </a:cubicBezTo>
                  <a:cubicBezTo>
                    <a:pt x="44644" y="17171"/>
                    <a:pt x="55957" y="10303"/>
                    <a:pt x="66259" y="1818"/>
                  </a:cubicBezTo>
                  <a:cubicBezTo>
                    <a:pt x="66865" y="1212"/>
                    <a:pt x="66663" y="0"/>
                    <a:pt x="65653" y="0"/>
                  </a:cubicBezTo>
                  <a:cubicBezTo>
                    <a:pt x="50705" y="0"/>
                    <a:pt x="37372" y="6464"/>
                    <a:pt x="25656" y="1555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237BFD21-3796-42CC-ADE5-F6E599C3660C}"/>
                </a:ext>
              </a:extLst>
            </p:cNvPr>
            <p:cNvSpPr/>
            <p:nvPr/>
          </p:nvSpPr>
          <p:spPr>
            <a:xfrm>
              <a:off x="6984222" y="5424978"/>
              <a:ext cx="40402" cy="60603"/>
            </a:xfrm>
            <a:custGeom>
              <a:avLst/>
              <a:gdLst>
                <a:gd name="connsiteX0" fmla="*/ 38630 w 40401"/>
                <a:gd name="connsiteY0" fmla="*/ 8667 h 60602"/>
                <a:gd name="connsiteX1" fmla="*/ 23075 w 40401"/>
                <a:gd name="connsiteY1" fmla="*/ 46038 h 60602"/>
                <a:gd name="connsiteX2" fmla="*/ 854 w 40401"/>
                <a:gd name="connsiteY2" fmla="*/ 58765 h 60602"/>
                <a:gd name="connsiteX3" fmla="*/ 3278 w 40401"/>
                <a:gd name="connsiteY3" fmla="*/ 66239 h 60602"/>
                <a:gd name="connsiteX4" fmla="*/ 48124 w 40401"/>
                <a:gd name="connsiteY4" fmla="*/ 42806 h 60602"/>
                <a:gd name="connsiteX5" fmla="*/ 46508 w 40401"/>
                <a:gd name="connsiteY5" fmla="*/ 2000 h 60602"/>
                <a:gd name="connsiteX6" fmla="*/ 38630 w 40401"/>
                <a:gd name="connsiteY6" fmla="*/ 8667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60602">
                  <a:moveTo>
                    <a:pt x="38630" y="8667"/>
                  </a:moveTo>
                  <a:cubicBezTo>
                    <a:pt x="50144" y="23413"/>
                    <a:pt x="36206" y="39372"/>
                    <a:pt x="23075" y="46038"/>
                  </a:cubicBezTo>
                  <a:cubicBezTo>
                    <a:pt x="14591" y="50281"/>
                    <a:pt x="6713" y="51088"/>
                    <a:pt x="854" y="58765"/>
                  </a:cubicBezTo>
                  <a:cubicBezTo>
                    <a:pt x="-964" y="61189"/>
                    <a:pt x="248" y="65431"/>
                    <a:pt x="3278" y="66239"/>
                  </a:cubicBezTo>
                  <a:cubicBezTo>
                    <a:pt x="19237" y="70279"/>
                    <a:pt x="39640" y="56139"/>
                    <a:pt x="48124" y="42806"/>
                  </a:cubicBezTo>
                  <a:cubicBezTo>
                    <a:pt x="56407" y="30080"/>
                    <a:pt x="56205" y="13515"/>
                    <a:pt x="46508" y="2000"/>
                  </a:cubicBezTo>
                  <a:cubicBezTo>
                    <a:pt x="42266" y="-3454"/>
                    <a:pt x="34388" y="3414"/>
                    <a:pt x="38630" y="866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15FEC75B-0B45-4CB2-9B6F-7BB42563E859}"/>
                </a:ext>
              </a:extLst>
            </p:cNvPr>
            <p:cNvSpPr/>
            <p:nvPr/>
          </p:nvSpPr>
          <p:spPr>
            <a:xfrm>
              <a:off x="6998300" y="5470965"/>
              <a:ext cx="60603" cy="60603"/>
            </a:xfrm>
            <a:custGeom>
              <a:avLst/>
              <a:gdLst>
                <a:gd name="connsiteX0" fmla="*/ 55258 w 60602"/>
                <a:gd name="connsiteY0" fmla="*/ 2072 h 60602"/>
                <a:gd name="connsiteX1" fmla="*/ 23542 w 60602"/>
                <a:gd name="connsiteY1" fmla="*/ 28939 h 60602"/>
                <a:gd name="connsiteX2" fmla="*/ 311 w 60602"/>
                <a:gd name="connsiteY2" fmla="*/ 53382 h 60602"/>
                <a:gd name="connsiteX3" fmla="*/ 6573 w 60602"/>
                <a:gd name="connsiteY3" fmla="*/ 60856 h 60602"/>
                <a:gd name="connsiteX4" fmla="*/ 34249 w 60602"/>
                <a:gd name="connsiteY4" fmla="*/ 41868 h 60602"/>
                <a:gd name="connsiteX5" fmla="*/ 65964 w 60602"/>
                <a:gd name="connsiteY5" fmla="*/ 14798 h 60602"/>
                <a:gd name="connsiteX6" fmla="*/ 55258 w 60602"/>
                <a:gd name="connsiteY6" fmla="*/ 207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55258" y="2072"/>
                  </a:moveTo>
                  <a:cubicBezTo>
                    <a:pt x="44753" y="11162"/>
                    <a:pt x="34046" y="20051"/>
                    <a:pt x="23542" y="28939"/>
                  </a:cubicBezTo>
                  <a:cubicBezTo>
                    <a:pt x="14856" y="36211"/>
                    <a:pt x="4149" y="42272"/>
                    <a:pt x="311" y="53382"/>
                  </a:cubicBezTo>
                  <a:cubicBezTo>
                    <a:pt x="-1103" y="57423"/>
                    <a:pt x="2533" y="61665"/>
                    <a:pt x="6573" y="60856"/>
                  </a:cubicBezTo>
                  <a:cubicBezTo>
                    <a:pt x="18087" y="58836"/>
                    <a:pt x="25764" y="49140"/>
                    <a:pt x="34249" y="41868"/>
                  </a:cubicBezTo>
                  <a:cubicBezTo>
                    <a:pt x="44753" y="32778"/>
                    <a:pt x="55258" y="23687"/>
                    <a:pt x="65964" y="14798"/>
                  </a:cubicBezTo>
                  <a:cubicBezTo>
                    <a:pt x="74246" y="7728"/>
                    <a:pt x="63338" y="-4999"/>
                    <a:pt x="55258" y="207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69C0F888-9D55-4F37-BAA0-DB795DFC4408}"/>
                </a:ext>
              </a:extLst>
            </p:cNvPr>
            <p:cNvSpPr/>
            <p:nvPr/>
          </p:nvSpPr>
          <p:spPr>
            <a:xfrm>
              <a:off x="7016924" y="5515111"/>
              <a:ext cx="40402" cy="40402"/>
            </a:xfrm>
            <a:custGeom>
              <a:avLst/>
              <a:gdLst>
                <a:gd name="connsiteX0" fmla="*/ 53804 w 40401"/>
                <a:gd name="connsiteY0" fmla="*/ 146 h 40401"/>
                <a:gd name="connsiteX1" fmla="*/ 23301 w 40401"/>
                <a:gd name="connsiteY1" fmla="*/ 19135 h 40401"/>
                <a:gd name="connsiteX2" fmla="*/ 271 w 40401"/>
                <a:gd name="connsiteY2" fmla="*/ 41760 h 40401"/>
                <a:gd name="connsiteX3" fmla="*/ 5726 w 40401"/>
                <a:gd name="connsiteY3" fmla="*/ 48224 h 40401"/>
                <a:gd name="connsiteX4" fmla="*/ 31785 w 40401"/>
                <a:gd name="connsiteY4" fmla="*/ 29034 h 40401"/>
                <a:gd name="connsiteX5" fmla="*/ 55420 w 40401"/>
                <a:gd name="connsiteY5" fmla="*/ 1964 h 40401"/>
                <a:gd name="connsiteX6" fmla="*/ 53804 w 40401"/>
                <a:gd name="connsiteY6" fmla="*/ 146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40401">
                  <a:moveTo>
                    <a:pt x="53804" y="146"/>
                  </a:moveTo>
                  <a:cubicBezTo>
                    <a:pt x="43300" y="6408"/>
                    <a:pt x="33199" y="11863"/>
                    <a:pt x="23301" y="19135"/>
                  </a:cubicBezTo>
                  <a:cubicBezTo>
                    <a:pt x="14412" y="25801"/>
                    <a:pt x="4110" y="30852"/>
                    <a:pt x="271" y="41760"/>
                  </a:cubicBezTo>
                  <a:cubicBezTo>
                    <a:pt x="-941" y="45194"/>
                    <a:pt x="2089" y="49032"/>
                    <a:pt x="5726" y="48224"/>
                  </a:cubicBezTo>
                  <a:cubicBezTo>
                    <a:pt x="17039" y="46002"/>
                    <a:pt x="23705" y="36710"/>
                    <a:pt x="31785" y="29034"/>
                  </a:cubicBezTo>
                  <a:cubicBezTo>
                    <a:pt x="40673" y="20549"/>
                    <a:pt x="47542" y="11257"/>
                    <a:pt x="55420" y="1964"/>
                  </a:cubicBezTo>
                  <a:cubicBezTo>
                    <a:pt x="56026" y="954"/>
                    <a:pt x="54814" y="-460"/>
                    <a:pt x="53804" y="14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3C27F4AB-D795-4AD7-AB4B-50B3791B6218}"/>
                </a:ext>
              </a:extLst>
            </p:cNvPr>
            <p:cNvSpPr/>
            <p:nvPr/>
          </p:nvSpPr>
          <p:spPr>
            <a:xfrm>
              <a:off x="7023803" y="5518426"/>
              <a:ext cx="60603" cy="60603"/>
            </a:xfrm>
            <a:custGeom>
              <a:avLst/>
              <a:gdLst>
                <a:gd name="connsiteX0" fmla="*/ 62278 w 60602"/>
                <a:gd name="connsiteY0" fmla="*/ 3497 h 60602"/>
                <a:gd name="connsiteX1" fmla="*/ 36623 w 60602"/>
                <a:gd name="connsiteY1" fmla="*/ 43495 h 60602"/>
                <a:gd name="connsiteX2" fmla="*/ 1675 w 60602"/>
                <a:gd name="connsiteY2" fmla="*/ 63898 h 60602"/>
                <a:gd name="connsiteX3" fmla="*/ 3291 w 60602"/>
                <a:gd name="connsiteY3" fmla="*/ 72584 h 60602"/>
                <a:gd name="connsiteX4" fmla="*/ 48542 w 60602"/>
                <a:gd name="connsiteY4" fmla="*/ 53595 h 60602"/>
                <a:gd name="connsiteX5" fmla="*/ 72581 w 60602"/>
                <a:gd name="connsiteY5" fmla="*/ 5719 h 60602"/>
                <a:gd name="connsiteX6" fmla="*/ 62278 w 60602"/>
                <a:gd name="connsiteY6" fmla="*/ 3497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62278" y="3497"/>
                  </a:moveTo>
                  <a:cubicBezTo>
                    <a:pt x="58036" y="19658"/>
                    <a:pt x="49754" y="32991"/>
                    <a:pt x="36623" y="43495"/>
                  </a:cubicBezTo>
                  <a:cubicBezTo>
                    <a:pt x="25917" y="51980"/>
                    <a:pt x="11170" y="54808"/>
                    <a:pt x="1675" y="63898"/>
                  </a:cubicBezTo>
                  <a:cubicBezTo>
                    <a:pt x="-951" y="66524"/>
                    <a:pt x="-546" y="71372"/>
                    <a:pt x="3291" y="72584"/>
                  </a:cubicBezTo>
                  <a:cubicBezTo>
                    <a:pt x="19049" y="77837"/>
                    <a:pt x="37835" y="64302"/>
                    <a:pt x="48542" y="53595"/>
                  </a:cubicBezTo>
                  <a:cubicBezTo>
                    <a:pt x="61470" y="40263"/>
                    <a:pt x="69349" y="23900"/>
                    <a:pt x="72581" y="5719"/>
                  </a:cubicBezTo>
                  <a:cubicBezTo>
                    <a:pt x="73591" y="-341"/>
                    <a:pt x="63692" y="-2361"/>
                    <a:pt x="62278" y="349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CFB5231-9B1E-411B-A2A5-445AAEB35B36}"/>
                </a:ext>
              </a:extLst>
            </p:cNvPr>
            <p:cNvSpPr/>
            <p:nvPr/>
          </p:nvSpPr>
          <p:spPr>
            <a:xfrm>
              <a:off x="7031820" y="5561517"/>
              <a:ext cx="60603" cy="60603"/>
            </a:xfrm>
            <a:custGeom>
              <a:avLst/>
              <a:gdLst>
                <a:gd name="connsiteX0" fmla="*/ 68806 w 60602"/>
                <a:gd name="connsiteY0" fmla="*/ 808 h 60602"/>
                <a:gd name="connsiteX1" fmla="*/ 28202 w 60602"/>
                <a:gd name="connsiteY1" fmla="*/ 30301 h 60602"/>
                <a:gd name="connsiteX2" fmla="*/ 325 w 60602"/>
                <a:gd name="connsiteY2" fmla="*/ 58179 h 60602"/>
                <a:gd name="connsiteX3" fmla="*/ 6183 w 60602"/>
                <a:gd name="connsiteY3" fmla="*/ 65047 h 60602"/>
                <a:gd name="connsiteX4" fmla="*/ 38101 w 60602"/>
                <a:gd name="connsiteY4" fmla="*/ 42018 h 60602"/>
                <a:gd name="connsiteX5" fmla="*/ 73654 w 60602"/>
                <a:gd name="connsiteY5" fmla="*/ 6464 h 60602"/>
                <a:gd name="connsiteX6" fmla="*/ 68806 w 60602"/>
                <a:gd name="connsiteY6" fmla="*/ 808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68806" y="808"/>
                  </a:moveTo>
                  <a:cubicBezTo>
                    <a:pt x="55271" y="10706"/>
                    <a:pt x="41333" y="19999"/>
                    <a:pt x="28202" y="30301"/>
                  </a:cubicBezTo>
                  <a:cubicBezTo>
                    <a:pt x="17698" y="38382"/>
                    <a:pt x="5577" y="45654"/>
                    <a:pt x="325" y="58179"/>
                  </a:cubicBezTo>
                  <a:cubicBezTo>
                    <a:pt x="-1089" y="61815"/>
                    <a:pt x="2345" y="66057"/>
                    <a:pt x="6183" y="65047"/>
                  </a:cubicBezTo>
                  <a:cubicBezTo>
                    <a:pt x="19313" y="62017"/>
                    <a:pt x="28404" y="51108"/>
                    <a:pt x="38101" y="42018"/>
                  </a:cubicBezTo>
                  <a:cubicBezTo>
                    <a:pt x="50423" y="30504"/>
                    <a:pt x="61736" y="18181"/>
                    <a:pt x="73654" y="6464"/>
                  </a:cubicBezTo>
                  <a:cubicBezTo>
                    <a:pt x="77088" y="3232"/>
                    <a:pt x="72644" y="-2020"/>
                    <a:pt x="68806" y="80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C3BED87B-EA4E-4830-A24D-BA558468D15D}"/>
                </a:ext>
              </a:extLst>
            </p:cNvPr>
            <p:cNvSpPr/>
            <p:nvPr/>
          </p:nvSpPr>
          <p:spPr>
            <a:xfrm>
              <a:off x="7043998" y="5587255"/>
              <a:ext cx="60603" cy="80804"/>
            </a:xfrm>
            <a:custGeom>
              <a:avLst/>
              <a:gdLst>
                <a:gd name="connsiteX0" fmla="*/ 672 w 60602"/>
                <a:gd name="connsiteY0" fmla="*/ 77893 h 80803"/>
                <a:gd name="connsiteX1" fmla="*/ 3702 w 60602"/>
                <a:gd name="connsiteY1" fmla="*/ 84358 h 80803"/>
                <a:gd name="connsiteX2" fmla="*/ 45922 w 60602"/>
                <a:gd name="connsiteY2" fmla="*/ 59914 h 80803"/>
                <a:gd name="connsiteX3" fmla="*/ 77031 w 60602"/>
                <a:gd name="connsiteY3" fmla="*/ 13452 h 80803"/>
                <a:gd name="connsiteX4" fmla="*/ 69355 w 60602"/>
                <a:gd name="connsiteY4" fmla="*/ 3958 h 80803"/>
                <a:gd name="connsiteX5" fmla="*/ 59456 w 60602"/>
                <a:gd name="connsiteY5" fmla="*/ 1937 h 80803"/>
                <a:gd name="connsiteX6" fmla="*/ 35013 w 60602"/>
                <a:gd name="connsiteY6" fmla="*/ 27189 h 80803"/>
                <a:gd name="connsiteX7" fmla="*/ 24306 w 60602"/>
                <a:gd name="connsiteY7" fmla="*/ 35471 h 80803"/>
                <a:gd name="connsiteX8" fmla="*/ 19862 w 60602"/>
                <a:gd name="connsiteY8" fmla="*/ 44763 h 80803"/>
                <a:gd name="connsiteX9" fmla="*/ 22892 w 60602"/>
                <a:gd name="connsiteY9" fmla="*/ 49410 h 80803"/>
                <a:gd name="connsiteX10" fmla="*/ 32589 w 60602"/>
                <a:gd name="connsiteY10" fmla="*/ 49208 h 80803"/>
                <a:gd name="connsiteX11" fmla="*/ 30367 w 60602"/>
                <a:gd name="connsiteY11" fmla="*/ 51632 h 80803"/>
                <a:gd name="connsiteX12" fmla="*/ 672 w 60602"/>
                <a:gd name="connsiteY12" fmla="*/ 77893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602" h="80803">
                  <a:moveTo>
                    <a:pt x="672" y="77893"/>
                  </a:moveTo>
                  <a:cubicBezTo>
                    <a:pt x="-945" y="80519"/>
                    <a:pt x="469" y="84155"/>
                    <a:pt x="3702" y="84358"/>
                  </a:cubicBezTo>
                  <a:cubicBezTo>
                    <a:pt x="19862" y="85367"/>
                    <a:pt x="35215" y="70823"/>
                    <a:pt x="45922" y="59914"/>
                  </a:cubicBezTo>
                  <a:cubicBezTo>
                    <a:pt x="59254" y="46380"/>
                    <a:pt x="69152" y="30623"/>
                    <a:pt x="77031" y="13452"/>
                  </a:cubicBezTo>
                  <a:cubicBezTo>
                    <a:pt x="79657" y="7594"/>
                    <a:pt x="74607" y="3755"/>
                    <a:pt x="69355" y="3958"/>
                  </a:cubicBezTo>
                  <a:cubicBezTo>
                    <a:pt x="68546" y="-83"/>
                    <a:pt x="62688" y="-1496"/>
                    <a:pt x="59456" y="1937"/>
                  </a:cubicBezTo>
                  <a:cubicBezTo>
                    <a:pt x="51578" y="10826"/>
                    <a:pt x="44507" y="19512"/>
                    <a:pt x="35013" y="27189"/>
                  </a:cubicBezTo>
                  <a:cubicBezTo>
                    <a:pt x="31579" y="30017"/>
                    <a:pt x="27135" y="32239"/>
                    <a:pt x="24306" y="35471"/>
                  </a:cubicBezTo>
                  <a:cubicBezTo>
                    <a:pt x="21882" y="38299"/>
                    <a:pt x="22085" y="41733"/>
                    <a:pt x="19862" y="44763"/>
                  </a:cubicBezTo>
                  <a:cubicBezTo>
                    <a:pt x="18246" y="46986"/>
                    <a:pt x="20468" y="49814"/>
                    <a:pt x="22892" y="49410"/>
                  </a:cubicBezTo>
                  <a:cubicBezTo>
                    <a:pt x="26327" y="49006"/>
                    <a:pt x="29357" y="49612"/>
                    <a:pt x="32589" y="49208"/>
                  </a:cubicBezTo>
                  <a:cubicBezTo>
                    <a:pt x="31781" y="50016"/>
                    <a:pt x="31175" y="51026"/>
                    <a:pt x="30367" y="51632"/>
                  </a:cubicBezTo>
                  <a:cubicBezTo>
                    <a:pt x="20873" y="60722"/>
                    <a:pt x="7135" y="66581"/>
                    <a:pt x="672" y="7789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B334CABC-E18E-493B-A629-9ADFE7B4675A}"/>
                </a:ext>
              </a:extLst>
            </p:cNvPr>
            <p:cNvSpPr/>
            <p:nvPr/>
          </p:nvSpPr>
          <p:spPr>
            <a:xfrm>
              <a:off x="6466613" y="5599548"/>
              <a:ext cx="20201" cy="20201"/>
            </a:xfrm>
            <a:custGeom>
              <a:avLst/>
              <a:gdLst>
                <a:gd name="connsiteX0" fmla="*/ 2330 w 0"/>
                <a:gd name="connsiteY0" fmla="*/ 9644 h 0"/>
                <a:gd name="connsiteX1" fmla="*/ 10612 w 0"/>
                <a:gd name="connsiteY1" fmla="*/ 2573 h 0"/>
                <a:gd name="connsiteX2" fmla="*/ 8793 w 0"/>
                <a:gd name="connsiteY2" fmla="*/ 351 h 0"/>
                <a:gd name="connsiteX3" fmla="*/ 512 w 0"/>
                <a:gd name="connsiteY3" fmla="*/ 7421 h 0"/>
                <a:gd name="connsiteX4" fmla="*/ 2330 w 0"/>
                <a:gd name="connsiteY4" fmla="*/ 96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30" y="9644"/>
                  </a:moveTo>
                  <a:cubicBezTo>
                    <a:pt x="5157" y="7219"/>
                    <a:pt x="7784" y="4997"/>
                    <a:pt x="10612" y="2573"/>
                  </a:cubicBezTo>
                  <a:cubicBezTo>
                    <a:pt x="12026" y="1361"/>
                    <a:pt x="10208" y="-861"/>
                    <a:pt x="8793" y="351"/>
                  </a:cubicBezTo>
                  <a:cubicBezTo>
                    <a:pt x="5966" y="2775"/>
                    <a:pt x="3339" y="4997"/>
                    <a:pt x="512" y="7421"/>
                  </a:cubicBezTo>
                  <a:cubicBezTo>
                    <a:pt x="-903" y="8633"/>
                    <a:pt x="915" y="10856"/>
                    <a:pt x="2330" y="964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B573A189-D3CB-448F-81C8-D683971B0FF2}"/>
                </a:ext>
              </a:extLst>
            </p:cNvPr>
            <p:cNvSpPr/>
            <p:nvPr/>
          </p:nvSpPr>
          <p:spPr>
            <a:xfrm>
              <a:off x="6640328" y="4910455"/>
              <a:ext cx="60603" cy="40402"/>
            </a:xfrm>
            <a:custGeom>
              <a:avLst/>
              <a:gdLst>
                <a:gd name="connsiteX0" fmla="*/ 75672 w 60602"/>
                <a:gd name="connsiteY0" fmla="*/ 4835 h 40401"/>
                <a:gd name="connsiteX1" fmla="*/ 71026 w 60602"/>
                <a:gd name="connsiteY1" fmla="*/ 794 h 40401"/>
                <a:gd name="connsiteX2" fmla="*/ 1131 w 60602"/>
                <a:gd name="connsiteY2" fmla="*/ 52711 h 40401"/>
                <a:gd name="connsiteX3" fmla="*/ 4161 w 60602"/>
                <a:gd name="connsiteY3" fmla="*/ 57357 h 40401"/>
                <a:gd name="connsiteX4" fmla="*/ 75672 w 60602"/>
                <a:gd name="connsiteY4" fmla="*/ 483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40401">
                  <a:moveTo>
                    <a:pt x="75672" y="4835"/>
                  </a:moveTo>
                  <a:cubicBezTo>
                    <a:pt x="77895" y="2006"/>
                    <a:pt x="73652" y="-1630"/>
                    <a:pt x="71026" y="794"/>
                  </a:cubicBezTo>
                  <a:cubicBezTo>
                    <a:pt x="49007" y="19986"/>
                    <a:pt x="25170" y="35944"/>
                    <a:pt x="1131" y="52711"/>
                  </a:cubicBezTo>
                  <a:cubicBezTo>
                    <a:pt x="-1697" y="54731"/>
                    <a:pt x="1333" y="58165"/>
                    <a:pt x="4161" y="57357"/>
                  </a:cubicBezTo>
                  <a:cubicBezTo>
                    <a:pt x="33049" y="47863"/>
                    <a:pt x="57088" y="28268"/>
                    <a:pt x="75672" y="483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B5F02F83-5F32-4C73-8127-3AD8C60DF8D1}"/>
                </a:ext>
              </a:extLst>
            </p:cNvPr>
            <p:cNvSpPr/>
            <p:nvPr/>
          </p:nvSpPr>
          <p:spPr>
            <a:xfrm>
              <a:off x="7831073" y="5777869"/>
              <a:ext cx="929243" cy="1010046"/>
            </a:xfrm>
            <a:custGeom>
              <a:avLst/>
              <a:gdLst>
                <a:gd name="connsiteX0" fmla="*/ 95770 w 929242"/>
                <a:gd name="connsiteY0" fmla="*/ 188273 h 1010046"/>
                <a:gd name="connsiteX1" fmla="*/ 194957 w 929242"/>
                <a:gd name="connsiteY1" fmla="*/ 208676 h 1010046"/>
                <a:gd name="connsiteX2" fmla="*/ 188493 w 929242"/>
                <a:gd name="connsiteY2" fmla="*/ 210494 h 1010046"/>
                <a:gd name="connsiteX3" fmla="*/ 188897 w 929242"/>
                <a:gd name="connsiteY3" fmla="*/ 219988 h 1010046"/>
                <a:gd name="connsiteX4" fmla="*/ 250712 w 929242"/>
                <a:gd name="connsiteY4" fmla="*/ 224635 h 1010046"/>
                <a:gd name="connsiteX5" fmla="*/ 252934 w 929242"/>
                <a:gd name="connsiteY5" fmla="*/ 224635 h 1010046"/>
                <a:gd name="connsiteX6" fmla="*/ 287073 w 929242"/>
                <a:gd name="connsiteY6" fmla="*/ 242816 h 1010046"/>
                <a:gd name="connsiteX7" fmla="*/ 262833 w 929242"/>
                <a:gd name="connsiteY7" fmla="*/ 248067 h 1010046"/>
                <a:gd name="connsiteX8" fmla="*/ 224652 w 929242"/>
                <a:gd name="connsiteY8" fmla="*/ 254330 h 1010046"/>
                <a:gd name="connsiteX9" fmla="*/ 224046 w 929242"/>
                <a:gd name="connsiteY9" fmla="*/ 261804 h 1010046"/>
                <a:gd name="connsiteX10" fmla="*/ 266064 w 929242"/>
                <a:gd name="connsiteY10" fmla="*/ 266249 h 1010046"/>
                <a:gd name="connsiteX11" fmla="*/ 304042 w 929242"/>
                <a:gd name="connsiteY11" fmla="*/ 255542 h 1010046"/>
                <a:gd name="connsiteX12" fmla="*/ 344848 w 929242"/>
                <a:gd name="connsiteY12" fmla="*/ 293924 h 1010046"/>
                <a:gd name="connsiteX13" fmla="*/ 351110 w 929242"/>
                <a:gd name="connsiteY13" fmla="*/ 300186 h 1010046"/>
                <a:gd name="connsiteX14" fmla="*/ 312527 w 929242"/>
                <a:gd name="connsiteY14" fmla="*/ 300590 h 1010046"/>
                <a:gd name="connsiteX15" fmla="*/ 255762 w 929242"/>
                <a:gd name="connsiteY15" fmla="*/ 306651 h 1010046"/>
                <a:gd name="connsiteX16" fmla="*/ 256166 w 929242"/>
                <a:gd name="connsiteY16" fmla="*/ 316549 h 1010046"/>
                <a:gd name="connsiteX17" fmla="*/ 313133 w 929242"/>
                <a:gd name="connsiteY17" fmla="*/ 317559 h 1010046"/>
                <a:gd name="connsiteX18" fmla="*/ 365857 w 929242"/>
                <a:gd name="connsiteY18" fmla="*/ 313519 h 1010046"/>
                <a:gd name="connsiteX19" fmla="*/ 395148 w 929242"/>
                <a:gd name="connsiteY19" fmla="*/ 331699 h 1010046"/>
                <a:gd name="connsiteX20" fmla="*/ 399795 w 929242"/>
                <a:gd name="connsiteY20" fmla="*/ 337154 h 1010046"/>
                <a:gd name="connsiteX21" fmla="*/ 348888 w 929242"/>
                <a:gd name="connsiteY21" fmla="*/ 333315 h 1010046"/>
                <a:gd name="connsiteX22" fmla="*/ 299396 w 929242"/>
                <a:gd name="connsiteY22" fmla="*/ 343214 h 1010046"/>
                <a:gd name="connsiteX23" fmla="*/ 300810 w 929242"/>
                <a:gd name="connsiteY23" fmla="*/ 351092 h 1010046"/>
                <a:gd name="connsiteX24" fmla="*/ 349696 w 929242"/>
                <a:gd name="connsiteY24" fmla="*/ 349880 h 1010046"/>
                <a:gd name="connsiteX25" fmla="*/ 411915 w 929242"/>
                <a:gd name="connsiteY25" fmla="*/ 351900 h 1010046"/>
                <a:gd name="connsiteX26" fmla="*/ 424844 w 929242"/>
                <a:gd name="connsiteY26" fmla="*/ 367455 h 1010046"/>
                <a:gd name="connsiteX27" fmla="*/ 430904 w 929242"/>
                <a:gd name="connsiteY27" fmla="*/ 382606 h 1010046"/>
                <a:gd name="connsiteX28" fmla="*/ 377977 w 929242"/>
                <a:gd name="connsiteY28" fmla="*/ 387656 h 1010046"/>
                <a:gd name="connsiteX29" fmla="*/ 322627 w 929242"/>
                <a:gd name="connsiteY29" fmla="*/ 397756 h 1010046"/>
                <a:gd name="connsiteX30" fmla="*/ 323031 w 929242"/>
                <a:gd name="connsiteY30" fmla="*/ 407453 h 1010046"/>
                <a:gd name="connsiteX31" fmla="*/ 376968 w 929242"/>
                <a:gd name="connsiteY31" fmla="*/ 406241 h 1010046"/>
                <a:gd name="connsiteX32" fmla="*/ 448277 w 929242"/>
                <a:gd name="connsiteY32" fmla="*/ 395938 h 1010046"/>
                <a:gd name="connsiteX33" fmla="*/ 512313 w 929242"/>
                <a:gd name="connsiteY33" fmla="*/ 473308 h 1010046"/>
                <a:gd name="connsiteX34" fmla="*/ 470498 w 929242"/>
                <a:gd name="connsiteY34" fmla="*/ 473712 h 1010046"/>
                <a:gd name="connsiteX35" fmla="*/ 425450 w 929242"/>
                <a:gd name="connsiteY35" fmla="*/ 478156 h 1010046"/>
                <a:gd name="connsiteX36" fmla="*/ 425854 w 929242"/>
                <a:gd name="connsiteY36" fmla="*/ 486842 h 1010046"/>
                <a:gd name="connsiteX37" fmla="*/ 474740 w 929242"/>
                <a:gd name="connsiteY37" fmla="*/ 488660 h 1010046"/>
                <a:gd name="connsiteX38" fmla="*/ 523020 w 929242"/>
                <a:gd name="connsiteY38" fmla="*/ 486640 h 1010046"/>
                <a:gd name="connsiteX39" fmla="*/ 528070 w 929242"/>
                <a:gd name="connsiteY39" fmla="*/ 492903 h 1010046"/>
                <a:gd name="connsiteX40" fmla="*/ 525646 w 929242"/>
                <a:gd name="connsiteY40" fmla="*/ 493509 h 1010046"/>
                <a:gd name="connsiteX41" fmla="*/ 457771 w 929242"/>
                <a:gd name="connsiteY41" fmla="*/ 513104 h 1010046"/>
                <a:gd name="connsiteX42" fmla="*/ 456963 w 929242"/>
                <a:gd name="connsiteY42" fmla="*/ 522194 h 1010046"/>
                <a:gd name="connsiteX43" fmla="*/ 533525 w 929242"/>
                <a:gd name="connsiteY43" fmla="*/ 503004 h 1010046"/>
                <a:gd name="connsiteX44" fmla="*/ 534535 w 929242"/>
                <a:gd name="connsiteY44" fmla="*/ 500983 h 1010046"/>
                <a:gd name="connsiteX45" fmla="*/ 600592 w 929242"/>
                <a:gd name="connsiteY45" fmla="*/ 582393 h 1010046"/>
                <a:gd name="connsiteX46" fmla="*/ 350504 w 929242"/>
                <a:gd name="connsiteY46" fmla="*/ 552698 h 1010046"/>
                <a:gd name="connsiteX47" fmla="*/ 352120 w 929242"/>
                <a:gd name="connsiteY47" fmla="*/ 562394 h 1010046"/>
                <a:gd name="connsiteX48" fmla="*/ 652710 w 929242"/>
                <a:gd name="connsiteY48" fmla="*/ 648046 h 1010046"/>
                <a:gd name="connsiteX49" fmla="*/ 906232 w 929242"/>
                <a:gd name="connsiteY49" fmla="*/ 1021561 h 1010046"/>
                <a:gd name="connsiteX50" fmla="*/ 938958 w 929242"/>
                <a:gd name="connsiteY50" fmla="*/ 1021561 h 1010046"/>
                <a:gd name="connsiteX51" fmla="*/ 934715 w 929242"/>
                <a:gd name="connsiteY51" fmla="*/ 1013885 h 1010046"/>
                <a:gd name="connsiteX52" fmla="*/ 753715 w 929242"/>
                <a:gd name="connsiteY52" fmla="*/ 733496 h 1010046"/>
                <a:gd name="connsiteX53" fmla="*/ 711899 w 929242"/>
                <a:gd name="connsiteY53" fmla="*/ 681983 h 1010046"/>
                <a:gd name="connsiteX54" fmla="*/ 674123 w 929242"/>
                <a:gd name="connsiteY54" fmla="*/ 624815 h 1010046"/>
                <a:gd name="connsiteX55" fmla="*/ 665638 w 929242"/>
                <a:gd name="connsiteY55" fmla="*/ 618553 h 1010046"/>
                <a:gd name="connsiteX56" fmla="*/ 432318 w 929242"/>
                <a:gd name="connsiteY56" fmla="*/ 330487 h 1010046"/>
                <a:gd name="connsiteX57" fmla="*/ 425854 w 929242"/>
                <a:gd name="connsiteY57" fmla="*/ 322407 h 1010046"/>
                <a:gd name="connsiteX58" fmla="*/ 381210 w 929242"/>
                <a:gd name="connsiteY58" fmla="*/ 267461 h 1010046"/>
                <a:gd name="connsiteX59" fmla="*/ 164453 w 929242"/>
                <a:gd name="connsiteY59" fmla="*/ 19999 h 1010046"/>
                <a:gd name="connsiteX60" fmla="*/ 127890 w 929242"/>
                <a:gd name="connsiteY60" fmla="*/ 0 h 1010046"/>
                <a:gd name="connsiteX61" fmla="*/ 93346 w 929242"/>
                <a:gd name="connsiteY61" fmla="*/ 3232 h 1010046"/>
                <a:gd name="connsiteX62" fmla="*/ 28299 w 929242"/>
                <a:gd name="connsiteY62" fmla="*/ 6262 h 1010046"/>
                <a:gd name="connsiteX63" fmla="*/ 27491 w 929242"/>
                <a:gd name="connsiteY63" fmla="*/ 15353 h 1010046"/>
                <a:gd name="connsiteX64" fmla="*/ 137789 w 929242"/>
                <a:gd name="connsiteY64" fmla="*/ 10303 h 1010046"/>
                <a:gd name="connsiteX65" fmla="*/ 160414 w 929242"/>
                <a:gd name="connsiteY65" fmla="*/ 40200 h 1010046"/>
                <a:gd name="connsiteX66" fmla="*/ 143445 w 929242"/>
                <a:gd name="connsiteY66" fmla="*/ 40806 h 1010046"/>
                <a:gd name="connsiteX67" fmla="*/ 98599 w 929242"/>
                <a:gd name="connsiteY67" fmla="*/ 46463 h 1010046"/>
                <a:gd name="connsiteX68" fmla="*/ 99003 w 929242"/>
                <a:gd name="connsiteY68" fmla="*/ 56361 h 1010046"/>
                <a:gd name="connsiteX69" fmla="*/ 144051 w 929242"/>
                <a:gd name="connsiteY69" fmla="*/ 55957 h 1010046"/>
                <a:gd name="connsiteX70" fmla="*/ 170312 w 929242"/>
                <a:gd name="connsiteY70" fmla="*/ 53331 h 1010046"/>
                <a:gd name="connsiteX71" fmla="*/ 188695 w 929242"/>
                <a:gd name="connsiteY71" fmla="*/ 77571 h 1010046"/>
                <a:gd name="connsiteX72" fmla="*/ 158999 w 929242"/>
                <a:gd name="connsiteY72" fmla="*/ 79592 h 1010046"/>
                <a:gd name="connsiteX73" fmla="*/ 103447 w 929242"/>
                <a:gd name="connsiteY73" fmla="*/ 81208 h 1010046"/>
                <a:gd name="connsiteX74" fmla="*/ 102437 w 929242"/>
                <a:gd name="connsiteY74" fmla="*/ 93329 h 1010046"/>
                <a:gd name="connsiteX75" fmla="*/ 159808 w 929242"/>
                <a:gd name="connsiteY75" fmla="*/ 96359 h 1010046"/>
                <a:gd name="connsiteX76" fmla="*/ 199604 w 929242"/>
                <a:gd name="connsiteY76" fmla="*/ 91915 h 1010046"/>
                <a:gd name="connsiteX77" fmla="*/ 227481 w 929242"/>
                <a:gd name="connsiteY77" fmla="*/ 127064 h 1010046"/>
                <a:gd name="connsiteX78" fmla="*/ 184048 w 929242"/>
                <a:gd name="connsiteY78" fmla="*/ 121408 h 1010046"/>
                <a:gd name="connsiteX79" fmla="*/ 126274 w 929242"/>
                <a:gd name="connsiteY79" fmla="*/ 123630 h 1010046"/>
                <a:gd name="connsiteX80" fmla="*/ 125466 w 929242"/>
                <a:gd name="connsiteY80" fmla="*/ 133528 h 1010046"/>
                <a:gd name="connsiteX81" fmla="*/ 182635 w 929242"/>
                <a:gd name="connsiteY81" fmla="*/ 139185 h 1010046"/>
                <a:gd name="connsiteX82" fmla="*/ 241419 w 929242"/>
                <a:gd name="connsiteY82" fmla="*/ 144841 h 1010046"/>
                <a:gd name="connsiteX83" fmla="*/ 253136 w 929242"/>
                <a:gd name="connsiteY83" fmla="*/ 159588 h 1010046"/>
                <a:gd name="connsiteX84" fmla="*/ 229501 w 929242"/>
                <a:gd name="connsiteY84" fmla="*/ 158174 h 1010046"/>
                <a:gd name="connsiteX85" fmla="*/ 157585 w 929242"/>
                <a:gd name="connsiteY85" fmla="*/ 159588 h 1010046"/>
                <a:gd name="connsiteX86" fmla="*/ 157990 w 929242"/>
                <a:gd name="connsiteY86" fmla="*/ 169486 h 1010046"/>
                <a:gd name="connsiteX87" fmla="*/ 232733 w 929242"/>
                <a:gd name="connsiteY87" fmla="*/ 175345 h 1010046"/>
                <a:gd name="connsiteX88" fmla="*/ 266064 w 929242"/>
                <a:gd name="connsiteY88" fmla="*/ 175546 h 1010046"/>
                <a:gd name="connsiteX89" fmla="*/ 294346 w 929242"/>
                <a:gd name="connsiteY89" fmla="*/ 210494 h 1010046"/>
                <a:gd name="connsiteX90" fmla="*/ 284851 w 929242"/>
                <a:gd name="connsiteY90" fmla="*/ 210090 h 1010046"/>
                <a:gd name="connsiteX91" fmla="*/ 241823 w 929242"/>
                <a:gd name="connsiteY91" fmla="*/ 192111 h 1010046"/>
                <a:gd name="connsiteX92" fmla="*/ 110517 w 929242"/>
                <a:gd name="connsiteY92" fmla="*/ 164840 h 1010046"/>
                <a:gd name="connsiteX93" fmla="*/ 422 w 929242"/>
                <a:gd name="connsiteY93" fmla="*/ 154941 h 1010046"/>
                <a:gd name="connsiteX94" fmla="*/ 220 w 929242"/>
                <a:gd name="connsiteY94" fmla="*/ 156356 h 1010046"/>
                <a:gd name="connsiteX95" fmla="*/ 95770 w 929242"/>
                <a:gd name="connsiteY95" fmla="*/ 188273 h 10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929242" h="1010046">
                  <a:moveTo>
                    <a:pt x="95770" y="188273"/>
                  </a:moveTo>
                  <a:cubicBezTo>
                    <a:pt x="128698" y="195343"/>
                    <a:pt x="162029" y="201202"/>
                    <a:pt x="194957" y="208676"/>
                  </a:cubicBezTo>
                  <a:cubicBezTo>
                    <a:pt x="192735" y="209282"/>
                    <a:pt x="190513" y="209484"/>
                    <a:pt x="188493" y="210494"/>
                  </a:cubicBezTo>
                  <a:cubicBezTo>
                    <a:pt x="184048" y="212514"/>
                    <a:pt x="185260" y="218170"/>
                    <a:pt x="188897" y="219988"/>
                  </a:cubicBezTo>
                  <a:cubicBezTo>
                    <a:pt x="206472" y="228472"/>
                    <a:pt x="231521" y="224433"/>
                    <a:pt x="250712" y="224635"/>
                  </a:cubicBezTo>
                  <a:cubicBezTo>
                    <a:pt x="251519" y="224635"/>
                    <a:pt x="252126" y="224635"/>
                    <a:pt x="252934" y="224635"/>
                  </a:cubicBezTo>
                  <a:cubicBezTo>
                    <a:pt x="265458" y="229483"/>
                    <a:pt x="276771" y="235745"/>
                    <a:pt x="287073" y="242816"/>
                  </a:cubicBezTo>
                  <a:cubicBezTo>
                    <a:pt x="279195" y="245240"/>
                    <a:pt x="271114" y="247058"/>
                    <a:pt x="262833" y="248067"/>
                  </a:cubicBezTo>
                  <a:cubicBezTo>
                    <a:pt x="250913" y="249684"/>
                    <a:pt x="234147" y="246048"/>
                    <a:pt x="224652" y="254330"/>
                  </a:cubicBezTo>
                  <a:cubicBezTo>
                    <a:pt x="222632" y="256148"/>
                    <a:pt x="222026" y="259582"/>
                    <a:pt x="224046" y="261804"/>
                  </a:cubicBezTo>
                  <a:cubicBezTo>
                    <a:pt x="233541" y="272309"/>
                    <a:pt x="253540" y="268067"/>
                    <a:pt x="266064" y="266249"/>
                  </a:cubicBezTo>
                  <a:cubicBezTo>
                    <a:pt x="279195" y="264228"/>
                    <a:pt x="291720" y="260390"/>
                    <a:pt x="304042" y="255542"/>
                  </a:cubicBezTo>
                  <a:cubicBezTo>
                    <a:pt x="317981" y="267056"/>
                    <a:pt x="330910" y="279985"/>
                    <a:pt x="344848" y="293924"/>
                  </a:cubicBezTo>
                  <a:cubicBezTo>
                    <a:pt x="346868" y="295944"/>
                    <a:pt x="349090" y="297964"/>
                    <a:pt x="351110" y="300186"/>
                  </a:cubicBezTo>
                  <a:cubicBezTo>
                    <a:pt x="338384" y="300186"/>
                    <a:pt x="325455" y="300388"/>
                    <a:pt x="312527" y="300590"/>
                  </a:cubicBezTo>
                  <a:cubicBezTo>
                    <a:pt x="293740" y="301196"/>
                    <a:pt x="273337" y="299378"/>
                    <a:pt x="255762" y="306651"/>
                  </a:cubicBezTo>
                  <a:cubicBezTo>
                    <a:pt x="251519" y="308469"/>
                    <a:pt x="251924" y="315337"/>
                    <a:pt x="256166" y="316549"/>
                  </a:cubicBezTo>
                  <a:cubicBezTo>
                    <a:pt x="274347" y="322003"/>
                    <a:pt x="294548" y="318569"/>
                    <a:pt x="313133" y="317559"/>
                  </a:cubicBezTo>
                  <a:cubicBezTo>
                    <a:pt x="330707" y="316549"/>
                    <a:pt x="348282" y="314932"/>
                    <a:pt x="365857" y="313519"/>
                  </a:cubicBezTo>
                  <a:cubicBezTo>
                    <a:pt x="374947" y="320993"/>
                    <a:pt x="384644" y="327457"/>
                    <a:pt x="395148" y="331699"/>
                  </a:cubicBezTo>
                  <a:cubicBezTo>
                    <a:pt x="396764" y="333517"/>
                    <a:pt x="398178" y="335336"/>
                    <a:pt x="399795" y="337154"/>
                  </a:cubicBezTo>
                  <a:cubicBezTo>
                    <a:pt x="383028" y="334730"/>
                    <a:pt x="366059" y="333114"/>
                    <a:pt x="348888" y="333315"/>
                  </a:cubicBezTo>
                  <a:cubicBezTo>
                    <a:pt x="332728" y="333517"/>
                    <a:pt x="312729" y="332709"/>
                    <a:pt x="299396" y="343214"/>
                  </a:cubicBezTo>
                  <a:cubicBezTo>
                    <a:pt x="296770" y="345234"/>
                    <a:pt x="297578" y="349880"/>
                    <a:pt x="300810" y="351092"/>
                  </a:cubicBezTo>
                  <a:cubicBezTo>
                    <a:pt x="315960" y="356142"/>
                    <a:pt x="333940" y="350688"/>
                    <a:pt x="349696" y="349880"/>
                  </a:cubicBezTo>
                  <a:cubicBezTo>
                    <a:pt x="393936" y="347456"/>
                    <a:pt x="386058" y="352506"/>
                    <a:pt x="411915" y="351900"/>
                  </a:cubicBezTo>
                  <a:cubicBezTo>
                    <a:pt x="416157" y="357153"/>
                    <a:pt x="420602" y="362405"/>
                    <a:pt x="424844" y="367455"/>
                  </a:cubicBezTo>
                  <a:cubicBezTo>
                    <a:pt x="426258" y="371495"/>
                    <a:pt x="429288" y="378767"/>
                    <a:pt x="430904" y="382606"/>
                  </a:cubicBezTo>
                  <a:cubicBezTo>
                    <a:pt x="413329" y="384020"/>
                    <a:pt x="395552" y="385838"/>
                    <a:pt x="377977" y="387656"/>
                  </a:cubicBezTo>
                  <a:cubicBezTo>
                    <a:pt x="359595" y="389474"/>
                    <a:pt x="339192" y="389272"/>
                    <a:pt x="322627" y="397756"/>
                  </a:cubicBezTo>
                  <a:cubicBezTo>
                    <a:pt x="318991" y="399574"/>
                    <a:pt x="318385" y="406241"/>
                    <a:pt x="323031" y="407453"/>
                  </a:cubicBezTo>
                  <a:cubicBezTo>
                    <a:pt x="340606" y="412099"/>
                    <a:pt x="359191" y="408261"/>
                    <a:pt x="376968" y="406241"/>
                  </a:cubicBezTo>
                  <a:cubicBezTo>
                    <a:pt x="382018" y="405635"/>
                    <a:pt x="444641" y="399574"/>
                    <a:pt x="448277" y="395938"/>
                  </a:cubicBezTo>
                  <a:cubicBezTo>
                    <a:pt x="469690" y="421594"/>
                    <a:pt x="491103" y="447451"/>
                    <a:pt x="512313" y="473308"/>
                  </a:cubicBezTo>
                  <a:cubicBezTo>
                    <a:pt x="498375" y="473308"/>
                    <a:pt x="484437" y="473510"/>
                    <a:pt x="470498" y="473712"/>
                  </a:cubicBezTo>
                  <a:cubicBezTo>
                    <a:pt x="455953" y="473914"/>
                    <a:pt x="439186" y="472298"/>
                    <a:pt x="425450" y="478156"/>
                  </a:cubicBezTo>
                  <a:cubicBezTo>
                    <a:pt x="421612" y="479772"/>
                    <a:pt x="422218" y="485428"/>
                    <a:pt x="425854" y="486842"/>
                  </a:cubicBezTo>
                  <a:cubicBezTo>
                    <a:pt x="440803" y="492297"/>
                    <a:pt x="459186" y="489065"/>
                    <a:pt x="474740" y="488660"/>
                  </a:cubicBezTo>
                  <a:cubicBezTo>
                    <a:pt x="490901" y="488054"/>
                    <a:pt x="506859" y="487247"/>
                    <a:pt x="523020" y="486640"/>
                  </a:cubicBezTo>
                  <a:cubicBezTo>
                    <a:pt x="524636" y="488660"/>
                    <a:pt x="526454" y="490883"/>
                    <a:pt x="528070" y="492903"/>
                  </a:cubicBezTo>
                  <a:cubicBezTo>
                    <a:pt x="527263" y="493105"/>
                    <a:pt x="526454" y="492903"/>
                    <a:pt x="525646" y="493509"/>
                  </a:cubicBezTo>
                  <a:cubicBezTo>
                    <a:pt x="504638" y="509670"/>
                    <a:pt x="482820" y="510073"/>
                    <a:pt x="457771" y="513104"/>
                  </a:cubicBezTo>
                  <a:cubicBezTo>
                    <a:pt x="452721" y="513710"/>
                    <a:pt x="453125" y="520376"/>
                    <a:pt x="456963" y="522194"/>
                  </a:cubicBezTo>
                  <a:cubicBezTo>
                    <a:pt x="482820" y="533507"/>
                    <a:pt x="513525" y="519972"/>
                    <a:pt x="533525" y="503004"/>
                  </a:cubicBezTo>
                  <a:cubicBezTo>
                    <a:pt x="534332" y="502398"/>
                    <a:pt x="534332" y="501589"/>
                    <a:pt x="534535" y="500983"/>
                  </a:cubicBezTo>
                  <a:cubicBezTo>
                    <a:pt x="585643" y="563404"/>
                    <a:pt x="581603" y="558758"/>
                    <a:pt x="600592" y="582393"/>
                  </a:cubicBezTo>
                  <a:cubicBezTo>
                    <a:pt x="527666" y="549465"/>
                    <a:pt x="424642" y="523002"/>
                    <a:pt x="350504" y="552698"/>
                  </a:cubicBezTo>
                  <a:cubicBezTo>
                    <a:pt x="345656" y="554718"/>
                    <a:pt x="347474" y="561990"/>
                    <a:pt x="352120" y="562394"/>
                  </a:cubicBezTo>
                  <a:cubicBezTo>
                    <a:pt x="412723" y="568858"/>
                    <a:pt x="517364" y="547647"/>
                    <a:pt x="652710" y="648046"/>
                  </a:cubicBezTo>
                  <a:cubicBezTo>
                    <a:pt x="746038" y="766625"/>
                    <a:pt x="834721" y="887629"/>
                    <a:pt x="906232" y="1021561"/>
                  </a:cubicBezTo>
                  <a:lnTo>
                    <a:pt x="938958" y="1021561"/>
                  </a:lnTo>
                  <a:cubicBezTo>
                    <a:pt x="937543" y="1018935"/>
                    <a:pt x="936129" y="1016309"/>
                    <a:pt x="934715" y="1013885"/>
                  </a:cubicBezTo>
                  <a:cubicBezTo>
                    <a:pt x="882395" y="915102"/>
                    <a:pt x="819570" y="822178"/>
                    <a:pt x="753715" y="733496"/>
                  </a:cubicBezTo>
                  <a:cubicBezTo>
                    <a:pt x="735736" y="715719"/>
                    <a:pt x="719575" y="692488"/>
                    <a:pt x="711899" y="681983"/>
                  </a:cubicBezTo>
                  <a:cubicBezTo>
                    <a:pt x="702000" y="668853"/>
                    <a:pt x="683214" y="646632"/>
                    <a:pt x="674123" y="624815"/>
                  </a:cubicBezTo>
                  <a:cubicBezTo>
                    <a:pt x="671093" y="622391"/>
                    <a:pt x="668063" y="620169"/>
                    <a:pt x="665638" y="618553"/>
                  </a:cubicBezTo>
                  <a:cubicBezTo>
                    <a:pt x="609682" y="548051"/>
                    <a:pt x="535343" y="456945"/>
                    <a:pt x="432318" y="330487"/>
                  </a:cubicBezTo>
                  <a:cubicBezTo>
                    <a:pt x="432318" y="326447"/>
                    <a:pt x="429490" y="324831"/>
                    <a:pt x="425854" y="322407"/>
                  </a:cubicBezTo>
                  <a:cubicBezTo>
                    <a:pt x="410905" y="304024"/>
                    <a:pt x="395957" y="285844"/>
                    <a:pt x="381210" y="267461"/>
                  </a:cubicBezTo>
                  <a:cubicBezTo>
                    <a:pt x="293942" y="201403"/>
                    <a:pt x="233339" y="106055"/>
                    <a:pt x="164453" y="19999"/>
                  </a:cubicBezTo>
                  <a:cubicBezTo>
                    <a:pt x="152737" y="14949"/>
                    <a:pt x="140414" y="8282"/>
                    <a:pt x="127890" y="0"/>
                  </a:cubicBezTo>
                  <a:cubicBezTo>
                    <a:pt x="116376" y="1414"/>
                    <a:pt x="104861" y="2425"/>
                    <a:pt x="93346" y="3232"/>
                  </a:cubicBezTo>
                  <a:cubicBezTo>
                    <a:pt x="72136" y="4646"/>
                    <a:pt x="49106" y="1616"/>
                    <a:pt x="28299" y="6262"/>
                  </a:cubicBezTo>
                  <a:cubicBezTo>
                    <a:pt x="23653" y="7273"/>
                    <a:pt x="23047" y="13737"/>
                    <a:pt x="27491" y="15353"/>
                  </a:cubicBezTo>
                  <a:cubicBezTo>
                    <a:pt x="60217" y="27474"/>
                    <a:pt x="102235" y="19797"/>
                    <a:pt x="137789" y="10303"/>
                  </a:cubicBezTo>
                  <a:cubicBezTo>
                    <a:pt x="145263" y="20403"/>
                    <a:pt x="152939" y="30301"/>
                    <a:pt x="160414" y="40200"/>
                  </a:cubicBezTo>
                  <a:cubicBezTo>
                    <a:pt x="154757" y="40402"/>
                    <a:pt x="149101" y="40604"/>
                    <a:pt x="143445" y="40806"/>
                  </a:cubicBezTo>
                  <a:cubicBezTo>
                    <a:pt x="129304" y="41412"/>
                    <a:pt x="110921" y="38988"/>
                    <a:pt x="98599" y="46463"/>
                  </a:cubicBezTo>
                  <a:cubicBezTo>
                    <a:pt x="94558" y="48887"/>
                    <a:pt x="94558" y="54543"/>
                    <a:pt x="99003" y="56361"/>
                  </a:cubicBezTo>
                  <a:cubicBezTo>
                    <a:pt x="112133" y="62017"/>
                    <a:pt x="130112" y="57169"/>
                    <a:pt x="144051" y="55957"/>
                  </a:cubicBezTo>
                  <a:cubicBezTo>
                    <a:pt x="152737" y="55149"/>
                    <a:pt x="161626" y="54139"/>
                    <a:pt x="170312" y="53331"/>
                  </a:cubicBezTo>
                  <a:cubicBezTo>
                    <a:pt x="176373" y="61411"/>
                    <a:pt x="182433" y="69491"/>
                    <a:pt x="188695" y="77571"/>
                  </a:cubicBezTo>
                  <a:cubicBezTo>
                    <a:pt x="178797" y="78582"/>
                    <a:pt x="168898" y="79188"/>
                    <a:pt x="158999" y="79592"/>
                  </a:cubicBezTo>
                  <a:cubicBezTo>
                    <a:pt x="141021" y="80198"/>
                    <a:pt x="120820" y="76359"/>
                    <a:pt x="103447" y="81208"/>
                  </a:cubicBezTo>
                  <a:cubicBezTo>
                    <a:pt x="97588" y="83026"/>
                    <a:pt x="96376" y="90703"/>
                    <a:pt x="102437" y="93329"/>
                  </a:cubicBezTo>
                  <a:cubicBezTo>
                    <a:pt x="119607" y="100601"/>
                    <a:pt x="141425" y="97369"/>
                    <a:pt x="159808" y="96359"/>
                  </a:cubicBezTo>
                  <a:cubicBezTo>
                    <a:pt x="173140" y="95551"/>
                    <a:pt x="186473" y="93935"/>
                    <a:pt x="199604" y="91915"/>
                  </a:cubicBezTo>
                  <a:cubicBezTo>
                    <a:pt x="208694" y="103631"/>
                    <a:pt x="218188" y="115348"/>
                    <a:pt x="227481" y="127064"/>
                  </a:cubicBezTo>
                  <a:cubicBezTo>
                    <a:pt x="212936" y="124842"/>
                    <a:pt x="198593" y="122418"/>
                    <a:pt x="184048" y="121408"/>
                  </a:cubicBezTo>
                  <a:cubicBezTo>
                    <a:pt x="166676" y="119994"/>
                    <a:pt x="141829" y="114540"/>
                    <a:pt x="126274" y="123630"/>
                  </a:cubicBezTo>
                  <a:cubicBezTo>
                    <a:pt x="122840" y="125650"/>
                    <a:pt x="121426" y="131104"/>
                    <a:pt x="125466" y="133528"/>
                  </a:cubicBezTo>
                  <a:cubicBezTo>
                    <a:pt x="141223" y="142618"/>
                    <a:pt x="164858" y="138174"/>
                    <a:pt x="182635" y="139185"/>
                  </a:cubicBezTo>
                  <a:cubicBezTo>
                    <a:pt x="202230" y="140194"/>
                    <a:pt x="221825" y="142215"/>
                    <a:pt x="241419" y="144841"/>
                  </a:cubicBezTo>
                  <a:cubicBezTo>
                    <a:pt x="245257" y="149689"/>
                    <a:pt x="249095" y="154739"/>
                    <a:pt x="253136" y="159588"/>
                  </a:cubicBezTo>
                  <a:cubicBezTo>
                    <a:pt x="245257" y="159183"/>
                    <a:pt x="237379" y="158577"/>
                    <a:pt x="229501" y="158174"/>
                  </a:cubicBezTo>
                  <a:cubicBezTo>
                    <a:pt x="206270" y="157163"/>
                    <a:pt x="179806" y="151709"/>
                    <a:pt x="157585" y="159588"/>
                  </a:cubicBezTo>
                  <a:cubicBezTo>
                    <a:pt x="152939" y="161204"/>
                    <a:pt x="154151" y="167870"/>
                    <a:pt x="157990" y="169486"/>
                  </a:cubicBezTo>
                  <a:cubicBezTo>
                    <a:pt x="179806" y="178778"/>
                    <a:pt x="209098" y="174739"/>
                    <a:pt x="232733" y="175345"/>
                  </a:cubicBezTo>
                  <a:cubicBezTo>
                    <a:pt x="243844" y="175546"/>
                    <a:pt x="254954" y="175546"/>
                    <a:pt x="266064" y="175546"/>
                  </a:cubicBezTo>
                  <a:cubicBezTo>
                    <a:pt x="275357" y="187263"/>
                    <a:pt x="284851" y="198777"/>
                    <a:pt x="294346" y="210494"/>
                  </a:cubicBezTo>
                  <a:cubicBezTo>
                    <a:pt x="291114" y="210292"/>
                    <a:pt x="288084" y="210292"/>
                    <a:pt x="284851" y="210090"/>
                  </a:cubicBezTo>
                  <a:cubicBezTo>
                    <a:pt x="271519" y="202615"/>
                    <a:pt x="257580" y="196151"/>
                    <a:pt x="241823" y="192111"/>
                  </a:cubicBezTo>
                  <a:cubicBezTo>
                    <a:pt x="198795" y="180799"/>
                    <a:pt x="154353" y="173728"/>
                    <a:pt x="110517" y="164840"/>
                  </a:cubicBezTo>
                  <a:cubicBezTo>
                    <a:pt x="80418" y="158780"/>
                    <a:pt x="27290" y="136155"/>
                    <a:pt x="422" y="154941"/>
                  </a:cubicBezTo>
                  <a:cubicBezTo>
                    <a:pt x="18" y="155144"/>
                    <a:pt x="-184" y="155951"/>
                    <a:pt x="220" y="156356"/>
                  </a:cubicBezTo>
                  <a:cubicBezTo>
                    <a:pt x="17391" y="182213"/>
                    <a:pt x="67287" y="182213"/>
                    <a:pt x="95770" y="18827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3733BEEB-FFE7-4B95-A672-524BE9CB0C3F}"/>
                </a:ext>
              </a:extLst>
            </p:cNvPr>
            <p:cNvSpPr/>
            <p:nvPr/>
          </p:nvSpPr>
          <p:spPr>
            <a:xfrm>
              <a:off x="5822311" y="5972808"/>
              <a:ext cx="20201" cy="20201"/>
            </a:xfrm>
            <a:custGeom>
              <a:avLst/>
              <a:gdLst>
                <a:gd name="connsiteX0" fmla="*/ 0 w 0"/>
                <a:gd name="connsiteY0" fmla="*/ 5858 h 0"/>
                <a:gd name="connsiteX1" fmla="*/ 2626 w 0"/>
                <a:gd name="connsiteY1" fmla="*/ 7676 h 0"/>
                <a:gd name="connsiteX2" fmla="*/ 8485 w 0"/>
                <a:gd name="connsiteY2" fmla="*/ 0 h 0"/>
                <a:gd name="connsiteX3" fmla="*/ 0 w 0"/>
                <a:gd name="connsiteY3" fmla="*/ 5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858"/>
                  </a:moveTo>
                  <a:cubicBezTo>
                    <a:pt x="1010" y="6262"/>
                    <a:pt x="1818" y="6868"/>
                    <a:pt x="2626" y="7676"/>
                  </a:cubicBezTo>
                  <a:cubicBezTo>
                    <a:pt x="4646" y="5050"/>
                    <a:pt x="6464" y="2626"/>
                    <a:pt x="8485" y="0"/>
                  </a:cubicBezTo>
                  <a:cubicBezTo>
                    <a:pt x="5656" y="2222"/>
                    <a:pt x="2828" y="4040"/>
                    <a:pt x="0" y="585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AFF97D7F-6FDC-4030-8B6F-519E020625BB}"/>
                </a:ext>
              </a:extLst>
            </p:cNvPr>
            <p:cNvSpPr/>
            <p:nvPr/>
          </p:nvSpPr>
          <p:spPr>
            <a:xfrm>
              <a:off x="7278820" y="4888982"/>
              <a:ext cx="141406" cy="121206"/>
            </a:xfrm>
            <a:custGeom>
              <a:avLst/>
              <a:gdLst>
                <a:gd name="connsiteX0" fmla="*/ 78964 w 141406"/>
                <a:gd name="connsiteY0" fmla="*/ 51760 h 121205"/>
                <a:gd name="connsiteX1" fmla="*/ 143405 w 141406"/>
                <a:gd name="connsiteY1" fmla="*/ 122665 h 121205"/>
                <a:gd name="connsiteX2" fmla="*/ 6240 w 141406"/>
                <a:gd name="connsiteY2" fmla="*/ 46 h 121205"/>
                <a:gd name="connsiteX3" fmla="*/ 2604 w 141406"/>
                <a:gd name="connsiteY3" fmla="*/ 10348 h 121205"/>
                <a:gd name="connsiteX4" fmla="*/ 78964 w 141406"/>
                <a:gd name="connsiteY4" fmla="*/ 51760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6" h="121205">
                  <a:moveTo>
                    <a:pt x="78964" y="51760"/>
                  </a:moveTo>
                  <a:cubicBezTo>
                    <a:pt x="100983" y="68325"/>
                    <a:pt x="143203" y="121049"/>
                    <a:pt x="143405" y="122665"/>
                  </a:cubicBezTo>
                  <a:cubicBezTo>
                    <a:pt x="136334" y="63274"/>
                    <a:pt x="66641" y="-1974"/>
                    <a:pt x="6240" y="46"/>
                  </a:cubicBezTo>
                  <a:cubicBezTo>
                    <a:pt x="1190" y="248"/>
                    <a:pt x="-2850" y="7318"/>
                    <a:pt x="2604" y="10348"/>
                  </a:cubicBezTo>
                  <a:cubicBezTo>
                    <a:pt x="27653" y="25297"/>
                    <a:pt x="55329" y="33983"/>
                    <a:pt x="78964" y="5176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DB954636-EDD0-4BC0-A2FD-E32309A32562}"/>
                </a:ext>
              </a:extLst>
            </p:cNvPr>
            <p:cNvSpPr/>
            <p:nvPr/>
          </p:nvSpPr>
          <p:spPr>
            <a:xfrm>
              <a:off x="6328351" y="4204675"/>
              <a:ext cx="1616074" cy="1797882"/>
            </a:xfrm>
            <a:custGeom>
              <a:avLst/>
              <a:gdLst>
                <a:gd name="connsiteX0" fmla="*/ 1017918 w 1616074"/>
                <a:gd name="connsiteY0" fmla="*/ 1791161 h 1797882"/>
                <a:gd name="connsiteX1" fmla="*/ 1031452 w 1616074"/>
                <a:gd name="connsiteY1" fmla="*/ 1786919 h 1797882"/>
                <a:gd name="connsiteX2" fmla="*/ 1031251 w 1616074"/>
                <a:gd name="connsiteY2" fmla="*/ 1781869 h 1797882"/>
                <a:gd name="connsiteX3" fmla="*/ 1064582 w 1616074"/>
                <a:gd name="connsiteY3" fmla="*/ 1756618 h 1797882"/>
                <a:gd name="connsiteX4" fmla="*/ 1502942 w 1616074"/>
                <a:gd name="connsiteY4" fmla="*/ 1485724 h 1797882"/>
                <a:gd name="connsiteX5" fmla="*/ 1503952 w 1616074"/>
                <a:gd name="connsiteY5" fmla="*/ 1484714 h 1797882"/>
                <a:gd name="connsiteX6" fmla="*/ 1584352 w 1616074"/>
                <a:gd name="connsiteY6" fmla="*/ 1550973 h 1797882"/>
                <a:gd name="connsiteX7" fmla="*/ 1538092 w 1616074"/>
                <a:gd name="connsiteY7" fmla="*/ 1550771 h 1797882"/>
                <a:gd name="connsiteX8" fmla="*/ 1473247 w 1616074"/>
                <a:gd name="connsiteY8" fmla="*/ 1555215 h 1797882"/>
                <a:gd name="connsiteX9" fmla="*/ 1473651 w 1616074"/>
                <a:gd name="connsiteY9" fmla="*/ 1562285 h 1797882"/>
                <a:gd name="connsiteX10" fmla="*/ 1538698 w 1616074"/>
                <a:gd name="connsiteY10" fmla="*/ 1560265 h 1797882"/>
                <a:gd name="connsiteX11" fmla="*/ 1590614 w 1616074"/>
                <a:gd name="connsiteY11" fmla="*/ 1554810 h 1797882"/>
                <a:gd name="connsiteX12" fmla="*/ 1616471 w 1616074"/>
                <a:gd name="connsiteY12" fmla="*/ 1571375 h 1797882"/>
                <a:gd name="connsiteX13" fmla="*/ 1624955 w 1616074"/>
                <a:gd name="connsiteY13" fmla="*/ 1568345 h 1797882"/>
                <a:gd name="connsiteX14" fmla="*/ 1561525 w 1616074"/>
                <a:gd name="connsiteY14" fmla="*/ 1504106 h 1797882"/>
                <a:gd name="connsiteX15" fmla="*/ 1495266 w 1616074"/>
                <a:gd name="connsiteY15" fmla="*/ 1464513 h 1797882"/>
                <a:gd name="connsiteX16" fmla="*/ 1440925 w 1616074"/>
                <a:gd name="connsiteY16" fmla="*/ 1479865 h 1797882"/>
                <a:gd name="connsiteX17" fmla="*/ 1370424 w 1616074"/>
                <a:gd name="connsiteY17" fmla="*/ 1413202 h 1797882"/>
                <a:gd name="connsiteX18" fmla="*/ 1110842 w 1616074"/>
                <a:gd name="connsiteY18" fmla="*/ 786569 h 1797882"/>
                <a:gd name="connsiteX19" fmla="*/ 1104176 w 1616074"/>
                <a:gd name="connsiteY19" fmla="*/ 799700 h 1797882"/>
                <a:gd name="connsiteX20" fmla="*/ 1198110 w 1616074"/>
                <a:gd name="connsiteY20" fmla="*/ 863333 h 1797882"/>
                <a:gd name="connsiteX21" fmla="*/ 1211442 w 1616074"/>
                <a:gd name="connsiteY21" fmla="*/ 881312 h 1797882"/>
                <a:gd name="connsiteX22" fmla="*/ 1209423 w 1616074"/>
                <a:gd name="connsiteY22" fmla="*/ 879898 h 1797882"/>
                <a:gd name="connsiteX23" fmla="*/ 1145588 w 1616074"/>
                <a:gd name="connsiteY23" fmla="*/ 849596 h 1797882"/>
                <a:gd name="connsiteX24" fmla="*/ 1138113 w 1616074"/>
                <a:gd name="connsiteY24" fmla="*/ 854445 h 1797882"/>
                <a:gd name="connsiteX25" fmla="*/ 1208816 w 1616074"/>
                <a:gd name="connsiteY25" fmla="*/ 887776 h 1797882"/>
                <a:gd name="connsiteX26" fmla="*/ 1211645 w 1616074"/>
                <a:gd name="connsiteY26" fmla="*/ 881716 h 1797882"/>
                <a:gd name="connsiteX27" fmla="*/ 1250632 w 1616074"/>
                <a:gd name="connsiteY27" fmla="*/ 971004 h 1797882"/>
                <a:gd name="connsiteX28" fmla="*/ 1294266 w 1616074"/>
                <a:gd name="connsiteY28" fmla="*/ 1170791 h 1797882"/>
                <a:gd name="connsiteX29" fmla="*/ 1209624 w 1616074"/>
                <a:gd name="connsiteY29" fmla="*/ 1183922 h 1797882"/>
                <a:gd name="connsiteX30" fmla="*/ 1210635 w 1616074"/>
                <a:gd name="connsiteY30" fmla="*/ 1189578 h 1797882"/>
                <a:gd name="connsiteX31" fmla="*/ 1295277 w 1616074"/>
                <a:gd name="connsiteY31" fmla="*/ 1178468 h 1797882"/>
                <a:gd name="connsiteX32" fmla="*/ 1298508 w 1616074"/>
                <a:gd name="connsiteY32" fmla="*/ 1212607 h 1797882"/>
                <a:gd name="connsiteX33" fmla="*/ 1294064 w 1616074"/>
                <a:gd name="connsiteY33" fmla="*/ 1213213 h 1797882"/>
                <a:gd name="connsiteX34" fmla="*/ 1219927 w 1616074"/>
                <a:gd name="connsiteY34" fmla="*/ 1225738 h 1797882"/>
                <a:gd name="connsiteX35" fmla="*/ 1220937 w 1616074"/>
                <a:gd name="connsiteY35" fmla="*/ 1230990 h 1797882"/>
                <a:gd name="connsiteX36" fmla="*/ 1296489 w 1616074"/>
                <a:gd name="connsiteY36" fmla="*/ 1220081 h 1797882"/>
                <a:gd name="connsiteX37" fmla="*/ 1299317 w 1616074"/>
                <a:gd name="connsiteY37" fmla="*/ 1223314 h 1797882"/>
                <a:gd name="connsiteX38" fmla="*/ 1301943 w 1616074"/>
                <a:gd name="connsiteY38" fmla="*/ 1259877 h 1797882"/>
                <a:gd name="connsiteX39" fmla="*/ 1279520 w 1616074"/>
                <a:gd name="connsiteY39" fmla="*/ 1264322 h 1797882"/>
                <a:gd name="connsiteX40" fmla="*/ 1215483 w 1616074"/>
                <a:gd name="connsiteY40" fmla="*/ 1280684 h 1797882"/>
                <a:gd name="connsiteX41" fmla="*/ 1216897 w 1616074"/>
                <a:gd name="connsiteY41" fmla="*/ 1285330 h 1797882"/>
                <a:gd name="connsiteX42" fmla="*/ 1302549 w 1616074"/>
                <a:gd name="connsiteY42" fmla="*/ 1268766 h 1797882"/>
                <a:gd name="connsiteX43" fmla="*/ 1329416 w 1616074"/>
                <a:gd name="connsiteY43" fmla="*/ 1403910 h 1797882"/>
                <a:gd name="connsiteX44" fmla="*/ 1072056 w 1616074"/>
                <a:gd name="connsiteY44" fmla="*/ 1595414 h 1797882"/>
                <a:gd name="connsiteX45" fmla="*/ 1057916 w 1616074"/>
                <a:gd name="connsiteY45" fmla="*/ 1580062 h 1797882"/>
                <a:gd name="connsiteX46" fmla="*/ 1044785 w 1616074"/>
                <a:gd name="connsiteY46" fmla="*/ 1556831 h 1797882"/>
                <a:gd name="connsiteX47" fmla="*/ 1053270 w 1616074"/>
                <a:gd name="connsiteY47" fmla="*/ 1552386 h 1797882"/>
                <a:gd name="connsiteX48" fmla="*/ 1050239 w 1616074"/>
                <a:gd name="connsiteY48" fmla="*/ 1545923 h 1797882"/>
                <a:gd name="connsiteX49" fmla="*/ 1037513 w 1616074"/>
                <a:gd name="connsiteY49" fmla="*/ 1546326 h 1797882"/>
                <a:gd name="connsiteX50" fmla="*/ 979536 w 1616074"/>
                <a:gd name="connsiteY50" fmla="*/ 1475825 h 1797882"/>
                <a:gd name="connsiteX51" fmla="*/ 1040543 w 1616074"/>
                <a:gd name="connsiteY51" fmla="*/ 1474209 h 1797882"/>
                <a:gd name="connsiteX52" fmla="*/ 1040139 w 1616074"/>
                <a:gd name="connsiteY52" fmla="*/ 1465725 h 1797882"/>
                <a:gd name="connsiteX53" fmla="*/ 944185 w 1616074"/>
                <a:gd name="connsiteY53" fmla="*/ 1426131 h 1797882"/>
                <a:gd name="connsiteX54" fmla="*/ 939942 w 1616074"/>
                <a:gd name="connsiteY54" fmla="*/ 1410980 h 1797882"/>
                <a:gd name="connsiteX55" fmla="*/ 930650 w 1616074"/>
                <a:gd name="connsiteY55" fmla="*/ 1423707 h 1797882"/>
                <a:gd name="connsiteX56" fmla="*/ 886612 w 1616074"/>
                <a:gd name="connsiteY56" fmla="*/ 1377851 h 1797882"/>
                <a:gd name="connsiteX57" fmla="*/ 888228 w 1616074"/>
                <a:gd name="connsiteY57" fmla="*/ 1378254 h 1797882"/>
                <a:gd name="connsiteX58" fmla="*/ 889440 w 1616074"/>
                <a:gd name="connsiteY58" fmla="*/ 1363508 h 1797882"/>
                <a:gd name="connsiteX59" fmla="*/ 881965 w 1616074"/>
                <a:gd name="connsiteY59" fmla="*/ 1372800 h 1797882"/>
                <a:gd name="connsiteX60" fmla="*/ 772072 w 1616074"/>
                <a:gd name="connsiteY60" fmla="*/ 1242303 h 1797882"/>
                <a:gd name="connsiteX61" fmla="*/ 862976 w 1616074"/>
                <a:gd name="connsiteY61" fmla="*/ 1284522 h 1797882"/>
                <a:gd name="connsiteX62" fmla="*/ 863582 w 1616074"/>
                <a:gd name="connsiteY62" fmla="*/ 1276644 h 1797882"/>
                <a:gd name="connsiteX63" fmla="*/ 787223 w 1616074"/>
                <a:gd name="connsiteY63" fmla="*/ 1239676 h 1797882"/>
                <a:gd name="connsiteX64" fmla="*/ 811061 w 1616074"/>
                <a:gd name="connsiteY64" fmla="*/ 1239878 h 1797882"/>
                <a:gd name="connsiteX65" fmla="*/ 811667 w 1616074"/>
                <a:gd name="connsiteY65" fmla="*/ 1233414 h 1797882"/>
                <a:gd name="connsiteX66" fmla="*/ 771265 w 1616074"/>
                <a:gd name="connsiteY66" fmla="*/ 1226950 h 1797882"/>
                <a:gd name="connsiteX67" fmla="*/ 765406 w 1616074"/>
                <a:gd name="connsiteY67" fmla="*/ 1231192 h 1797882"/>
                <a:gd name="connsiteX68" fmla="*/ 747832 w 1616074"/>
                <a:gd name="connsiteY68" fmla="*/ 1198063 h 1797882"/>
                <a:gd name="connsiteX69" fmla="*/ 742377 w 1616074"/>
                <a:gd name="connsiteY69" fmla="*/ 1186143 h 1797882"/>
                <a:gd name="connsiteX70" fmla="*/ 740761 w 1616074"/>
                <a:gd name="connsiteY70" fmla="*/ 1182507 h 1797882"/>
                <a:gd name="connsiteX71" fmla="*/ 740559 w 1616074"/>
                <a:gd name="connsiteY71" fmla="*/ 1167963 h 1797882"/>
                <a:gd name="connsiteX72" fmla="*/ 776921 w 1616074"/>
                <a:gd name="connsiteY72" fmla="*/ 1169579 h 1797882"/>
                <a:gd name="connsiteX73" fmla="*/ 777527 w 1616074"/>
                <a:gd name="connsiteY73" fmla="*/ 1162711 h 1797882"/>
                <a:gd name="connsiteX74" fmla="*/ 736317 w 1616074"/>
                <a:gd name="connsiteY74" fmla="*/ 1157661 h 1797882"/>
                <a:gd name="connsiteX75" fmla="*/ 732075 w 1616074"/>
                <a:gd name="connsiteY75" fmla="*/ 1159276 h 1797882"/>
                <a:gd name="connsiteX76" fmla="*/ 724398 w 1616074"/>
                <a:gd name="connsiteY76" fmla="*/ 1136652 h 1797882"/>
                <a:gd name="connsiteX77" fmla="*/ 720964 w 1616074"/>
                <a:gd name="connsiteY77" fmla="*/ 1124531 h 1797882"/>
                <a:gd name="connsiteX78" fmla="*/ 706622 w 1616074"/>
                <a:gd name="connsiteY78" fmla="*/ 1098674 h 1797882"/>
                <a:gd name="connsiteX79" fmla="*/ 705813 w 1616074"/>
                <a:gd name="connsiteY79" fmla="*/ 1090593 h 1797882"/>
                <a:gd name="connsiteX80" fmla="*/ 703793 w 1616074"/>
                <a:gd name="connsiteY80" fmla="*/ 1077665 h 1797882"/>
                <a:gd name="connsiteX81" fmla="*/ 696925 w 1616074"/>
                <a:gd name="connsiteY81" fmla="*/ 1042717 h 1797882"/>
                <a:gd name="connsiteX82" fmla="*/ 694299 w 1616074"/>
                <a:gd name="connsiteY82" fmla="*/ 1031809 h 1797882"/>
                <a:gd name="connsiteX83" fmla="*/ 682380 w 1616074"/>
                <a:gd name="connsiteY83" fmla="*/ 991205 h 1797882"/>
                <a:gd name="connsiteX84" fmla="*/ 679350 w 1616074"/>
                <a:gd name="connsiteY84" fmla="*/ 981306 h 1797882"/>
                <a:gd name="connsiteX85" fmla="*/ 657331 w 1616074"/>
                <a:gd name="connsiteY85" fmla="*/ 917269 h 1797882"/>
                <a:gd name="connsiteX86" fmla="*/ 700763 w 1616074"/>
                <a:gd name="connsiteY86" fmla="*/ 927168 h 1797882"/>
                <a:gd name="connsiteX87" fmla="*/ 700561 w 1616074"/>
                <a:gd name="connsiteY87" fmla="*/ 922522 h 1797882"/>
                <a:gd name="connsiteX88" fmla="*/ 653897 w 1616074"/>
                <a:gd name="connsiteY88" fmla="*/ 907573 h 1797882"/>
                <a:gd name="connsiteX89" fmla="*/ 640565 w 1616074"/>
                <a:gd name="connsiteY89" fmla="*/ 871615 h 1797882"/>
                <a:gd name="connsiteX90" fmla="*/ 640363 w 1616074"/>
                <a:gd name="connsiteY90" fmla="*/ 870807 h 1797882"/>
                <a:gd name="connsiteX91" fmla="*/ 617132 w 1616074"/>
                <a:gd name="connsiteY91" fmla="*/ 820911 h 1797882"/>
                <a:gd name="connsiteX92" fmla="*/ 556327 w 1616074"/>
                <a:gd name="connsiteY92" fmla="*/ 760712 h 1797882"/>
                <a:gd name="connsiteX93" fmla="*/ 585618 w 1616074"/>
                <a:gd name="connsiteY93" fmla="*/ 733845 h 1797882"/>
                <a:gd name="connsiteX94" fmla="*/ 584810 w 1616074"/>
                <a:gd name="connsiteY94" fmla="*/ 724149 h 1797882"/>
                <a:gd name="connsiteX95" fmla="*/ 597334 w 1616074"/>
                <a:gd name="connsiteY95" fmla="*/ 727381 h 1797882"/>
                <a:gd name="connsiteX96" fmla="*/ 695511 w 1616074"/>
                <a:gd name="connsiteY96" fmla="*/ 814447 h 1797882"/>
                <a:gd name="connsiteX97" fmla="*/ 706016 w 1616074"/>
                <a:gd name="connsiteY97" fmla="*/ 802730 h 1797882"/>
                <a:gd name="connsiteX98" fmla="*/ 689451 w 1616074"/>
                <a:gd name="connsiteY98" fmla="*/ 782125 h 1797882"/>
                <a:gd name="connsiteX99" fmla="*/ 706419 w 1616074"/>
                <a:gd name="connsiteY99" fmla="*/ 800912 h 1797882"/>
                <a:gd name="connsiteX100" fmla="*/ 771265 w 1616074"/>
                <a:gd name="connsiteY100" fmla="*/ 920905 h 1797882"/>
                <a:gd name="connsiteX101" fmla="*/ 809242 w 1616074"/>
                <a:gd name="connsiteY101" fmla="*/ 1009790 h 1797882"/>
                <a:gd name="connsiteX102" fmla="*/ 826615 w 1616074"/>
                <a:gd name="connsiteY102" fmla="*/ 1025546 h 1797882"/>
                <a:gd name="connsiteX103" fmla="*/ 844190 w 1616074"/>
                <a:gd name="connsiteY103" fmla="*/ 1030193 h 1797882"/>
                <a:gd name="connsiteX104" fmla="*/ 840756 w 1616074"/>
                <a:gd name="connsiteY104" fmla="*/ 1046959 h 1797882"/>
                <a:gd name="connsiteX105" fmla="*/ 853078 w 1616074"/>
                <a:gd name="connsiteY105" fmla="*/ 1058070 h 1797882"/>
                <a:gd name="connsiteX106" fmla="*/ 862976 w 1616074"/>
                <a:gd name="connsiteY106" fmla="*/ 939894 h 1797882"/>
                <a:gd name="connsiteX107" fmla="*/ 803384 w 1616074"/>
                <a:gd name="connsiteY107" fmla="*/ 770005 h 1797882"/>
                <a:gd name="connsiteX108" fmla="*/ 766012 w 1616074"/>
                <a:gd name="connsiteY108" fmla="*/ 695059 h 1797882"/>
                <a:gd name="connsiteX109" fmla="*/ 639959 w 1616074"/>
                <a:gd name="connsiteY109" fmla="*/ 636073 h 1797882"/>
                <a:gd name="connsiteX110" fmla="*/ 634504 w 1616074"/>
                <a:gd name="connsiteY110" fmla="*/ 646779 h 1797882"/>
                <a:gd name="connsiteX111" fmla="*/ 785607 w 1616074"/>
                <a:gd name="connsiteY111" fmla="*/ 757480 h 1797882"/>
                <a:gd name="connsiteX112" fmla="*/ 846412 w 1616074"/>
                <a:gd name="connsiteY112" fmla="*/ 1004134 h 1797882"/>
                <a:gd name="connsiteX113" fmla="*/ 823989 w 1616074"/>
                <a:gd name="connsiteY113" fmla="*/ 988578 h 1797882"/>
                <a:gd name="connsiteX114" fmla="*/ 775911 w 1616074"/>
                <a:gd name="connsiteY114" fmla="*/ 854646 h 1797882"/>
                <a:gd name="connsiteX115" fmla="*/ 623798 w 1616074"/>
                <a:gd name="connsiteY115" fmla="*/ 708392 h 1797882"/>
                <a:gd name="connsiteX116" fmla="*/ 527035 w 1616074"/>
                <a:gd name="connsiteY116" fmla="*/ 611225 h 1797882"/>
                <a:gd name="connsiteX117" fmla="*/ 346237 w 1616074"/>
                <a:gd name="connsiteY117" fmla="*/ 411438 h 1797882"/>
                <a:gd name="connsiteX118" fmla="*/ 177559 w 1616074"/>
                <a:gd name="connsiteY118" fmla="*/ 210439 h 1797882"/>
                <a:gd name="connsiteX119" fmla="*/ 7872 w 1616074"/>
                <a:gd name="connsiteY119" fmla="*/ 1360 h 1797882"/>
                <a:gd name="connsiteX120" fmla="*/ 599 w 1616074"/>
                <a:gd name="connsiteY120" fmla="*/ 6006 h 1797882"/>
                <a:gd name="connsiteX121" fmla="*/ 150894 w 1616074"/>
                <a:gd name="connsiteY121" fmla="*/ 214479 h 1797882"/>
                <a:gd name="connsiteX122" fmla="*/ 326642 w 1616074"/>
                <a:gd name="connsiteY122" fmla="*/ 428205 h 1797882"/>
                <a:gd name="connsiteX123" fmla="*/ 506632 w 1616074"/>
                <a:gd name="connsiteY123" fmla="*/ 628598 h 1797882"/>
                <a:gd name="connsiteX124" fmla="*/ 561781 w 1616074"/>
                <a:gd name="connsiteY124" fmla="*/ 688797 h 1797882"/>
                <a:gd name="connsiteX125" fmla="*/ 556124 w 1616074"/>
                <a:gd name="connsiteY125" fmla="*/ 693039 h 1797882"/>
                <a:gd name="connsiteX126" fmla="*/ 530469 w 1616074"/>
                <a:gd name="connsiteY126" fmla="*/ 712432 h 1797882"/>
                <a:gd name="connsiteX127" fmla="*/ 475927 w 1616074"/>
                <a:gd name="connsiteY127" fmla="*/ 762732 h 1797882"/>
                <a:gd name="connsiteX128" fmla="*/ 474917 w 1616074"/>
                <a:gd name="connsiteY128" fmla="*/ 766570 h 1797882"/>
                <a:gd name="connsiteX129" fmla="*/ 473099 w 1616074"/>
                <a:gd name="connsiteY129" fmla="*/ 769197 h 1797882"/>
                <a:gd name="connsiteX130" fmla="*/ 477139 w 1616074"/>
                <a:gd name="connsiteY130" fmla="*/ 774045 h 1797882"/>
                <a:gd name="connsiteX131" fmla="*/ 479563 w 1616074"/>
                <a:gd name="connsiteY131" fmla="*/ 772631 h 1797882"/>
                <a:gd name="connsiteX132" fmla="*/ 484209 w 1616074"/>
                <a:gd name="connsiteY132" fmla="*/ 772429 h 1797882"/>
                <a:gd name="connsiteX133" fmla="*/ 521581 w 1616074"/>
                <a:gd name="connsiteY133" fmla="*/ 746369 h 1797882"/>
                <a:gd name="connsiteX134" fmla="*/ 527642 w 1616074"/>
                <a:gd name="connsiteY134" fmla="*/ 763338 h 1797882"/>
                <a:gd name="connsiteX135" fmla="*/ 516531 w 1616074"/>
                <a:gd name="connsiteY135" fmla="*/ 778489 h 1797882"/>
                <a:gd name="connsiteX136" fmla="*/ 521985 w 1616074"/>
                <a:gd name="connsiteY136" fmla="*/ 784953 h 1797882"/>
                <a:gd name="connsiteX137" fmla="*/ 546630 w 1616074"/>
                <a:gd name="connsiteY137" fmla="*/ 769197 h 1797882"/>
                <a:gd name="connsiteX138" fmla="*/ 574306 w 1616074"/>
                <a:gd name="connsiteY138" fmla="*/ 803538 h 1797882"/>
                <a:gd name="connsiteX139" fmla="*/ 570265 w 1616074"/>
                <a:gd name="connsiteY139" fmla="*/ 803134 h 1797882"/>
                <a:gd name="connsiteX140" fmla="*/ 570063 w 1616074"/>
                <a:gd name="connsiteY140" fmla="*/ 805962 h 1797882"/>
                <a:gd name="connsiteX141" fmla="*/ 576325 w 1616074"/>
                <a:gd name="connsiteY141" fmla="*/ 806568 h 1797882"/>
                <a:gd name="connsiteX142" fmla="*/ 671472 w 1616074"/>
                <a:gd name="connsiteY142" fmla="*/ 1075241 h 1797882"/>
                <a:gd name="connsiteX143" fmla="*/ 668038 w 1616074"/>
                <a:gd name="connsiteY143" fmla="*/ 1075038 h 1797882"/>
                <a:gd name="connsiteX144" fmla="*/ 667028 w 1616074"/>
                <a:gd name="connsiteY144" fmla="*/ 1086351 h 1797882"/>
                <a:gd name="connsiteX145" fmla="*/ 675714 w 1616074"/>
                <a:gd name="connsiteY145" fmla="*/ 1087159 h 1797882"/>
                <a:gd name="connsiteX146" fmla="*/ 695107 w 1616074"/>
                <a:gd name="connsiteY146" fmla="*/ 1126147 h 1797882"/>
                <a:gd name="connsiteX147" fmla="*/ 697127 w 1616074"/>
                <a:gd name="connsiteY147" fmla="*/ 1136854 h 1797882"/>
                <a:gd name="connsiteX148" fmla="*/ 703591 w 1616074"/>
                <a:gd name="connsiteY148" fmla="*/ 1136652 h 1797882"/>
                <a:gd name="connsiteX149" fmla="*/ 751265 w 1616074"/>
                <a:gd name="connsiteY149" fmla="*/ 1257857 h 1797882"/>
                <a:gd name="connsiteX150" fmla="*/ 858331 w 1616074"/>
                <a:gd name="connsiteY150" fmla="*/ 1391789 h 1797882"/>
                <a:gd name="connsiteX151" fmla="*/ 978728 w 1616074"/>
                <a:gd name="connsiteY151" fmla="*/ 1520671 h 1797882"/>
                <a:gd name="connsiteX152" fmla="*/ 1015898 w 1616074"/>
                <a:gd name="connsiteY152" fmla="*/ 1587536 h 1797882"/>
                <a:gd name="connsiteX153" fmla="*/ 1000545 w 1616074"/>
                <a:gd name="connsiteY153" fmla="*/ 1603697 h 1797882"/>
                <a:gd name="connsiteX154" fmla="*/ 948023 w 1616074"/>
                <a:gd name="connsiteY154" fmla="*/ 1604505 h 1797882"/>
                <a:gd name="connsiteX155" fmla="*/ 945598 w 1616074"/>
                <a:gd name="connsiteY155" fmla="*/ 1658846 h 1797882"/>
                <a:gd name="connsiteX156" fmla="*/ 1000141 w 1616074"/>
                <a:gd name="connsiteY156" fmla="*/ 1749548 h 1797882"/>
                <a:gd name="connsiteX157" fmla="*/ 962365 w 1616074"/>
                <a:gd name="connsiteY157" fmla="*/ 1805100 h 1797882"/>
                <a:gd name="connsiteX158" fmla="*/ 964386 w 1616074"/>
                <a:gd name="connsiteY158" fmla="*/ 1796818 h 1797882"/>
                <a:gd name="connsiteX159" fmla="*/ 1015292 w 1616074"/>
                <a:gd name="connsiteY159" fmla="*/ 1786111 h 1797882"/>
                <a:gd name="connsiteX160" fmla="*/ 1017918 w 1616074"/>
                <a:gd name="connsiteY160" fmla="*/ 1791161 h 1797882"/>
                <a:gd name="connsiteX161" fmla="*/ 1474661 w 1616074"/>
                <a:gd name="connsiteY161" fmla="*/ 1472997 h 1797882"/>
                <a:gd name="connsiteX162" fmla="*/ 1493043 w 1616074"/>
                <a:gd name="connsiteY162" fmla="*/ 1482491 h 1797882"/>
                <a:gd name="connsiteX163" fmla="*/ 1480721 w 1616074"/>
                <a:gd name="connsiteY163" fmla="*/ 1488754 h 1797882"/>
                <a:gd name="connsiteX164" fmla="*/ 1474055 w 1616074"/>
                <a:gd name="connsiteY164" fmla="*/ 1474007 h 1797882"/>
                <a:gd name="connsiteX165" fmla="*/ 1474661 w 1616074"/>
                <a:gd name="connsiteY165" fmla="*/ 1472997 h 1797882"/>
                <a:gd name="connsiteX166" fmla="*/ 576730 w 1616074"/>
                <a:gd name="connsiteY166" fmla="*/ 722734 h 1797882"/>
                <a:gd name="connsiteX167" fmla="*/ 548852 w 1616074"/>
                <a:gd name="connsiteY167" fmla="*/ 744956 h 1797882"/>
                <a:gd name="connsiteX168" fmla="*/ 555115 w 1616074"/>
                <a:gd name="connsiteY168" fmla="*/ 716674 h 1797882"/>
                <a:gd name="connsiteX169" fmla="*/ 580164 w 1616074"/>
                <a:gd name="connsiteY169" fmla="*/ 721724 h 1797882"/>
                <a:gd name="connsiteX170" fmla="*/ 576730 w 1616074"/>
                <a:gd name="connsiteY170" fmla="*/ 722734 h 1797882"/>
                <a:gd name="connsiteX171" fmla="*/ 572891 w 1616074"/>
                <a:gd name="connsiteY171" fmla="*/ 700917 h 1797882"/>
                <a:gd name="connsiteX172" fmla="*/ 567437 w 1616074"/>
                <a:gd name="connsiteY172" fmla="*/ 701120 h 1797882"/>
                <a:gd name="connsiteX173" fmla="*/ 570467 w 1616074"/>
                <a:gd name="connsiteY173" fmla="*/ 698291 h 1797882"/>
                <a:gd name="connsiteX174" fmla="*/ 572891 w 1616074"/>
                <a:gd name="connsiteY174" fmla="*/ 700917 h 1797882"/>
                <a:gd name="connsiteX175" fmla="*/ 994283 w 1616074"/>
                <a:gd name="connsiteY175" fmla="*/ 1682885 h 1797882"/>
                <a:gd name="connsiteX176" fmla="*/ 965799 w 1616074"/>
                <a:gd name="connsiteY176" fmla="*/ 1636221 h 1797882"/>
                <a:gd name="connsiteX177" fmla="*/ 1054684 w 1616074"/>
                <a:gd name="connsiteY177" fmla="*/ 1617636 h 1797882"/>
                <a:gd name="connsiteX178" fmla="*/ 1056300 w 1616074"/>
                <a:gd name="connsiteY178" fmla="*/ 1619454 h 1797882"/>
                <a:gd name="connsiteX179" fmla="*/ 1081147 w 1616074"/>
                <a:gd name="connsiteY179" fmla="*/ 1605111 h 1797882"/>
                <a:gd name="connsiteX180" fmla="*/ 1080136 w 1616074"/>
                <a:gd name="connsiteY180" fmla="*/ 1603899 h 1797882"/>
                <a:gd name="connsiteX181" fmla="*/ 1337698 w 1616074"/>
                <a:gd name="connsiteY181" fmla="*/ 1421686 h 1797882"/>
                <a:gd name="connsiteX182" fmla="*/ 1398907 w 1616074"/>
                <a:gd name="connsiteY182" fmla="*/ 1479663 h 1797882"/>
                <a:gd name="connsiteX183" fmla="*/ 1414664 w 1616074"/>
                <a:gd name="connsiteY183" fmla="*/ 1494006 h 1797882"/>
                <a:gd name="connsiteX184" fmla="*/ 1411634 w 1616074"/>
                <a:gd name="connsiteY184" fmla="*/ 1492592 h 1797882"/>
                <a:gd name="connsiteX185" fmla="*/ 1302549 w 1616074"/>
                <a:gd name="connsiteY185" fmla="*/ 1479461 h 1797882"/>
                <a:gd name="connsiteX186" fmla="*/ 1301539 w 1616074"/>
                <a:gd name="connsiteY186" fmla="*/ 1491582 h 1797882"/>
                <a:gd name="connsiteX187" fmla="*/ 1416280 w 1616074"/>
                <a:gd name="connsiteY187" fmla="*/ 1495622 h 1797882"/>
                <a:gd name="connsiteX188" fmla="*/ 1421734 w 1616074"/>
                <a:gd name="connsiteY188" fmla="*/ 1500470 h 1797882"/>
                <a:gd name="connsiteX189" fmla="*/ 1398099 w 1616074"/>
                <a:gd name="connsiteY189" fmla="*/ 1530772 h 1797882"/>
                <a:gd name="connsiteX190" fmla="*/ 1289216 w 1616074"/>
                <a:gd name="connsiteY190" fmla="*/ 1590769 h 1797882"/>
                <a:gd name="connsiteX191" fmla="*/ 1217705 w 1616074"/>
                <a:gd name="connsiteY191" fmla="*/ 1602889 h 1797882"/>
                <a:gd name="connsiteX192" fmla="*/ 1165789 w 1616074"/>
                <a:gd name="connsiteY192" fmla="*/ 1632584 h 1797882"/>
                <a:gd name="connsiteX193" fmla="*/ 1171647 w 1616074"/>
                <a:gd name="connsiteY193" fmla="*/ 1645311 h 1797882"/>
                <a:gd name="connsiteX194" fmla="*/ 1196898 w 1616074"/>
                <a:gd name="connsiteY194" fmla="*/ 1627736 h 1797882"/>
                <a:gd name="connsiteX195" fmla="*/ 1224371 w 1616074"/>
                <a:gd name="connsiteY195" fmla="*/ 1610970 h 1797882"/>
                <a:gd name="connsiteX196" fmla="*/ 1285176 w 1616074"/>
                <a:gd name="connsiteY196" fmla="*/ 1592788 h 1797882"/>
                <a:gd name="connsiteX197" fmla="*/ 1173869 w 1616074"/>
                <a:gd name="connsiteY197" fmla="*/ 1657431 h 1797882"/>
                <a:gd name="connsiteX198" fmla="*/ 1112054 w 1616074"/>
                <a:gd name="connsiteY198" fmla="*/ 1700459 h 1797882"/>
                <a:gd name="connsiteX199" fmla="*/ 1094681 w 1616074"/>
                <a:gd name="connsiteY199" fmla="*/ 1709348 h 1797882"/>
                <a:gd name="connsiteX200" fmla="*/ 1084581 w 1616074"/>
                <a:gd name="connsiteY200" fmla="*/ 1707934 h 1797882"/>
                <a:gd name="connsiteX201" fmla="*/ 1064784 w 1616074"/>
                <a:gd name="connsiteY201" fmla="*/ 1722276 h 1797882"/>
                <a:gd name="connsiteX202" fmla="*/ 1025594 w 1616074"/>
                <a:gd name="connsiteY202" fmla="*/ 1745507 h 1797882"/>
                <a:gd name="connsiteX203" fmla="*/ 994283 w 1616074"/>
                <a:gd name="connsiteY203" fmla="*/ 1682885 h 179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616074" h="1797882">
                  <a:moveTo>
                    <a:pt x="1017918" y="1791161"/>
                  </a:moveTo>
                  <a:cubicBezTo>
                    <a:pt x="1021756" y="1796818"/>
                    <a:pt x="1031048" y="1793182"/>
                    <a:pt x="1031452" y="1786919"/>
                  </a:cubicBezTo>
                  <a:cubicBezTo>
                    <a:pt x="1031452" y="1785303"/>
                    <a:pt x="1031251" y="1783485"/>
                    <a:pt x="1031251" y="1781869"/>
                  </a:cubicBezTo>
                  <a:cubicBezTo>
                    <a:pt x="1400119" y="1693793"/>
                    <a:pt x="1475065" y="1651573"/>
                    <a:pt x="1064582" y="1756618"/>
                  </a:cubicBezTo>
                  <a:cubicBezTo>
                    <a:pt x="1085793" y="1744700"/>
                    <a:pt x="1516679" y="1505924"/>
                    <a:pt x="1502942" y="1485724"/>
                  </a:cubicBezTo>
                  <a:cubicBezTo>
                    <a:pt x="1503346" y="1485521"/>
                    <a:pt x="1503750" y="1485118"/>
                    <a:pt x="1503952" y="1484714"/>
                  </a:cubicBezTo>
                  <a:cubicBezTo>
                    <a:pt x="1529001" y="1508551"/>
                    <a:pt x="1555869" y="1531378"/>
                    <a:pt x="1584352" y="1550973"/>
                  </a:cubicBezTo>
                  <a:cubicBezTo>
                    <a:pt x="1568999" y="1550771"/>
                    <a:pt x="1553646" y="1550165"/>
                    <a:pt x="1538092" y="1550771"/>
                  </a:cubicBezTo>
                  <a:cubicBezTo>
                    <a:pt x="1517083" y="1551377"/>
                    <a:pt x="1493649" y="1549760"/>
                    <a:pt x="1473247" y="1555215"/>
                  </a:cubicBezTo>
                  <a:cubicBezTo>
                    <a:pt x="1469409" y="1556225"/>
                    <a:pt x="1469610" y="1561679"/>
                    <a:pt x="1473651" y="1562285"/>
                  </a:cubicBezTo>
                  <a:cubicBezTo>
                    <a:pt x="1494660" y="1565719"/>
                    <a:pt x="1517689" y="1561881"/>
                    <a:pt x="1538698" y="1560265"/>
                  </a:cubicBezTo>
                  <a:cubicBezTo>
                    <a:pt x="1556070" y="1559053"/>
                    <a:pt x="1573241" y="1556831"/>
                    <a:pt x="1590614" y="1554810"/>
                  </a:cubicBezTo>
                  <a:cubicBezTo>
                    <a:pt x="1599098" y="1560467"/>
                    <a:pt x="1607583" y="1566325"/>
                    <a:pt x="1616471" y="1571375"/>
                  </a:cubicBezTo>
                  <a:cubicBezTo>
                    <a:pt x="1619905" y="1573395"/>
                    <a:pt x="1623743" y="1571375"/>
                    <a:pt x="1624955" y="1568345"/>
                  </a:cubicBezTo>
                  <a:cubicBezTo>
                    <a:pt x="1599704" y="1550568"/>
                    <a:pt x="1575867" y="1527943"/>
                    <a:pt x="1561525" y="1504106"/>
                  </a:cubicBezTo>
                  <a:cubicBezTo>
                    <a:pt x="1543546" y="1488956"/>
                    <a:pt x="1520517" y="1464714"/>
                    <a:pt x="1495266" y="1464513"/>
                  </a:cubicBezTo>
                  <a:cubicBezTo>
                    <a:pt x="1475873" y="1464311"/>
                    <a:pt x="1460924" y="1481482"/>
                    <a:pt x="1440925" y="1479865"/>
                  </a:cubicBezTo>
                  <a:cubicBezTo>
                    <a:pt x="1416886" y="1477845"/>
                    <a:pt x="1386181" y="1429969"/>
                    <a:pt x="1370424" y="1413202"/>
                  </a:cubicBezTo>
                  <a:cubicBezTo>
                    <a:pt x="1288206" y="1247353"/>
                    <a:pt x="1357698" y="863939"/>
                    <a:pt x="1110842" y="786569"/>
                  </a:cubicBezTo>
                  <a:cubicBezTo>
                    <a:pt x="1102964" y="784145"/>
                    <a:pt x="1096904" y="795054"/>
                    <a:pt x="1104176" y="799700"/>
                  </a:cubicBezTo>
                  <a:cubicBezTo>
                    <a:pt x="1135487" y="820507"/>
                    <a:pt x="1172253" y="834850"/>
                    <a:pt x="1198110" y="863333"/>
                  </a:cubicBezTo>
                  <a:cubicBezTo>
                    <a:pt x="1203160" y="868787"/>
                    <a:pt x="1207403" y="875050"/>
                    <a:pt x="1211442" y="881312"/>
                  </a:cubicBezTo>
                  <a:cubicBezTo>
                    <a:pt x="1211039" y="880706"/>
                    <a:pt x="1210433" y="880100"/>
                    <a:pt x="1209423" y="879898"/>
                  </a:cubicBezTo>
                  <a:cubicBezTo>
                    <a:pt x="1185788" y="873029"/>
                    <a:pt x="1164375" y="867171"/>
                    <a:pt x="1145588" y="849596"/>
                  </a:cubicBezTo>
                  <a:cubicBezTo>
                    <a:pt x="1142356" y="846566"/>
                    <a:pt x="1135083" y="849596"/>
                    <a:pt x="1138113" y="854445"/>
                  </a:cubicBezTo>
                  <a:cubicBezTo>
                    <a:pt x="1152254" y="877474"/>
                    <a:pt x="1180940" y="896058"/>
                    <a:pt x="1208816" y="887776"/>
                  </a:cubicBezTo>
                  <a:cubicBezTo>
                    <a:pt x="1211442" y="886968"/>
                    <a:pt x="1212857" y="883938"/>
                    <a:pt x="1211645" y="881716"/>
                  </a:cubicBezTo>
                  <a:cubicBezTo>
                    <a:pt x="1229624" y="908583"/>
                    <a:pt x="1240532" y="940500"/>
                    <a:pt x="1250632" y="971004"/>
                  </a:cubicBezTo>
                  <a:cubicBezTo>
                    <a:pt x="1272045" y="1035849"/>
                    <a:pt x="1286590" y="1102916"/>
                    <a:pt x="1294266" y="1170791"/>
                  </a:cubicBezTo>
                  <a:cubicBezTo>
                    <a:pt x="1266389" y="1173821"/>
                    <a:pt x="1235482" y="1174427"/>
                    <a:pt x="1209624" y="1183922"/>
                  </a:cubicBezTo>
                  <a:cubicBezTo>
                    <a:pt x="1206797" y="1184931"/>
                    <a:pt x="1207806" y="1189376"/>
                    <a:pt x="1210635" y="1189578"/>
                  </a:cubicBezTo>
                  <a:cubicBezTo>
                    <a:pt x="1238108" y="1191598"/>
                    <a:pt x="1267803" y="1183518"/>
                    <a:pt x="1295277" y="1178468"/>
                  </a:cubicBezTo>
                  <a:cubicBezTo>
                    <a:pt x="1296287" y="1187760"/>
                    <a:pt x="1295681" y="1177256"/>
                    <a:pt x="1298508" y="1212607"/>
                  </a:cubicBezTo>
                  <a:cubicBezTo>
                    <a:pt x="1296893" y="1211799"/>
                    <a:pt x="1295075" y="1212203"/>
                    <a:pt x="1294064" y="1213213"/>
                  </a:cubicBezTo>
                  <a:cubicBezTo>
                    <a:pt x="1269621" y="1216041"/>
                    <a:pt x="1243158" y="1217657"/>
                    <a:pt x="1219927" y="1225738"/>
                  </a:cubicBezTo>
                  <a:cubicBezTo>
                    <a:pt x="1217301" y="1226545"/>
                    <a:pt x="1218311" y="1230788"/>
                    <a:pt x="1220937" y="1230990"/>
                  </a:cubicBezTo>
                  <a:cubicBezTo>
                    <a:pt x="1245784" y="1231798"/>
                    <a:pt x="1272045" y="1224727"/>
                    <a:pt x="1296489" y="1220081"/>
                  </a:cubicBezTo>
                  <a:cubicBezTo>
                    <a:pt x="1297499" y="1221091"/>
                    <a:pt x="1298508" y="1222102"/>
                    <a:pt x="1299317" y="1223314"/>
                  </a:cubicBezTo>
                  <a:cubicBezTo>
                    <a:pt x="1300125" y="1235434"/>
                    <a:pt x="1300933" y="1247554"/>
                    <a:pt x="1301943" y="1259877"/>
                  </a:cubicBezTo>
                  <a:cubicBezTo>
                    <a:pt x="1295478" y="1262705"/>
                    <a:pt x="1286186" y="1262907"/>
                    <a:pt x="1279520" y="1264322"/>
                  </a:cubicBezTo>
                  <a:cubicBezTo>
                    <a:pt x="1257703" y="1268766"/>
                    <a:pt x="1236290" y="1272806"/>
                    <a:pt x="1215483" y="1280684"/>
                  </a:cubicBezTo>
                  <a:cubicBezTo>
                    <a:pt x="1212655" y="1281694"/>
                    <a:pt x="1214473" y="1285532"/>
                    <a:pt x="1216897" y="1285330"/>
                  </a:cubicBezTo>
                  <a:cubicBezTo>
                    <a:pt x="1245784" y="1283512"/>
                    <a:pt x="1274469" y="1275836"/>
                    <a:pt x="1302549" y="1268766"/>
                  </a:cubicBezTo>
                  <a:cubicBezTo>
                    <a:pt x="1306387" y="1315228"/>
                    <a:pt x="1312447" y="1362094"/>
                    <a:pt x="1329416" y="1403910"/>
                  </a:cubicBezTo>
                  <a:cubicBezTo>
                    <a:pt x="1253056" y="1479259"/>
                    <a:pt x="1165384" y="1542690"/>
                    <a:pt x="1072056" y="1595414"/>
                  </a:cubicBezTo>
                  <a:cubicBezTo>
                    <a:pt x="1067410" y="1590162"/>
                    <a:pt x="1062764" y="1585112"/>
                    <a:pt x="1057916" y="1580062"/>
                  </a:cubicBezTo>
                  <a:cubicBezTo>
                    <a:pt x="1058724" y="1575011"/>
                    <a:pt x="1047815" y="1561275"/>
                    <a:pt x="1044785" y="1556831"/>
                  </a:cubicBezTo>
                  <a:cubicBezTo>
                    <a:pt x="1047613" y="1555821"/>
                    <a:pt x="1050643" y="1554204"/>
                    <a:pt x="1053270" y="1552386"/>
                  </a:cubicBezTo>
                  <a:cubicBezTo>
                    <a:pt x="1056300" y="1550165"/>
                    <a:pt x="1053673" y="1545114"/>
                    <a:pt x="1050239" y="1545923"/>
                  </a:cubicBezTo>
                  <a:cubicBezTo>
                    <a:pt x="1046199" y="1546730"/>
                    <a:pt x="1041755" y="1546932"/>
                    <a:pt x="1037513" y="1546326"/>
                  </a:cubicBezTo>
                  <a:cubicBezTo>
                    <a:pt x="1019736" y="1521883"/>
                    <a:pt x="1000141" y="1498652"/>
                    <a:pt x="979536" y="1475825"/>
                  </a:cubicBezTo>
                  <a:cubicBezTo>
                    <a:pt x="999535" y="1480471"/>
                    <a:pt x="1022362" y="1479461"/>
                    <a:pt x="1040543" y="1474209"/>
                  </a:cubicBezTo>
                  <a:cubicBezTo>
                    <a:pt x="1044987" y="1472997"/>
                    <a:pt x="1045189" y="1466129"/>
                    <a:pt x="1040139" y="1465725"/>
                  </a:cubicBezTo>
                  <a:cubicBezTo>
                    <a:pt x="1009232" y="1463906"/>
                    <a:pt x="949235" y="1467341"/>
                    <a:pt x="944185" y="1426131"/>
                  </a:cubicBezTo>
                  <a:cubicBezTo>
                    <a:pt x="1006807" y="1430575"/>
                    <a:pt x="991252" y="1412798"/>
                    <a:pt x="939942" y="1410980"/>
                  </a:cubicBezTo>
                  <a:cubicBezTo>
                    <a:pt x="930650" y="1406940"/>
                    <a:pt x="930246" y="1415020"/>
                    <a:pt x="930650" y="1423707"/>
                  </a:cubicBezTo>
                  <a:cubicBezTo>
                    <a:pt x="915903" y="1408354"/>
                    <a:pt x="900954" y="1393001"/>
                    <a:pt x="886612" y="1377851"/>
                  </a:cubicBezTo>
                  <a:cubicBezTo>
                    <a:pt x="887218" y="1378052"/>
                    <a:pt x="887622" y="1378254"/>
                    <a:pt x="888228" y="1378254"/>
                  </a:cubicBezTo>
                  <a:cubicBezTo>
                    <a:pt x="1011656" y="1382699"/>
                    <a:pt x="1015292" y="1365932"/>
                    <a:pt x="889440" y="1363508"/>
                  </a:cubicBezTo>
                  <a:cubicBezTo>
                    <a:pt x="883783" y="1363306"/>
                    <a:pt x="881158" y="1368558"/>
                    <a:pt x="881965" y="1372800"/>
                  </a:cubicBezTo>
                  <a:cubicBezTo>
                    <a:pt x="809646" y="1296037"/>
                    <a:pt x="790657" y="1270988"/>
                    <a:pt x="772072" y="1242303"/>
                  </a:cubicBezTo>
                  <a:cubicBezTo>
                    <a:pt x="795304" y="1267958"/>
                    <a:pt x="827625" y="1287552"/>
                    <a:pt x="862976" y="1284522"/>
                  </a:cubicBezTo>
                  <a:cubicBezTo>
                    <a:pt x="867017" y="1284118"/>
                    <a:pt x="867421" y="1277654"/>
                    <a:pt x="863582" y="1276644"/>
                  </a:cubicBezTo>
                  <a:cubicBezTo>
                    <a:pt x="834695" y="1268766"/>
                    <a:pt x="808838" y="1259271"/>
                    <a:pt x="787223" y="1239676"/>
                  </a:cubicBezTo>
                  <a:cubicBezTo>
                    <a:pt x="795102" y="1239676"/>
                    <a:pt x="803182" y="1240080"/>
                    <a:pt x="811061" y="1239878"/>
                  </a:cubicBezTo>
                  <a:cubicBezTo>
                    <a:pt x="815303" y="1239676"/>
                    <a:pt x="815706" y="1234222"/>
                    <a:pt x="811667" y="1233414"/>
                  </a:cubicBezTo>
                  <a:cubicBezTo>
                    <a:pt x="798535" y="1230788"/>
                    <a:pt x="785405" y="1228566"/>
                    <a:pt x="771265" y="1226950"/>
                  </a:cubicBezTo>
                  <a:cubicBezTo>
                    <a:pt x="768033" y="1226545"/>
                    <a:pt x="766214" y="1228566"/>
                    <a:pt x="765406" y="1231192"/>
                  </a:cubicBezTo>
                  <a:cubicBezTo>
                    <a:pt x="758942" y="1220283"/>
                    <a:pt x="753083" y="1209173"/>
                    <a:pt x="747832" y="1198063"/>
                  </a:cubicBezTo>
                  <a:cubicBezTo>
                    <a:pt x="817121" y="1212607"/>
                    <a:pt x="812474" y="1196042"/>
                    <a:pt x="742377" y="1186143"/>
                  </a:cubicBezTo>
                  <a:cubicBezTo>
                    <a:pt x="741771" y="1184931"/>
                    <a:pt x="741165" y="1183719"/>
                    <a:pt x="740761" y="1182507"/>
                  </a:cubicBezTo>
                  <a:cubicBezTo>
                    <a:pt x="740559" y="1177659"/>
                    <a:pt x="740559" y="1172811"/>
                    <a:pt x="740559" y="1167963"/>
                  </a:cubicBezTo>
                  <a:cubicBezTo>
                    <a:pt x="752680" y="1169579"/>
                    <a:pt x="764396" y="1171599"/>
                    <a:pt x="776921" y="1169579"/>
                  </a:cubicBezTo>
                  <a:cubicBezTo>
                    <a:pt x="780355" y="1168973"/>
                    <a:pt x="780759" y="1163923"/>
                    <a:pt x="777527" y="1162711"/>
                  </a:cubicBezTo>
                  <a:cubicBezTo>
                    <a:pt x="763790" y="1158064"/>
                    <a:pt x="750458" y="1158267"/>
                    <a:pt x="736317" y="1157661"/>
                  </a:cubicBezTo>
                  <a:cubicBezTo>
                    <a:pt x="734701" y="1157256"/>
                    <a:pt x="733085" y="1157862"/>
                    <a:pt x="732075" y="1159276"/>
                  </a:cubicBezTo>
                  <a:cubicBezTo>
                    <a:pt x="729449" y="1151802"/>
                    <a:pt x="726822" y="1144328"/>
                    <a:pt x="724398" y="1136652"/>
                  </a:cubicBezTo>
                  <a:cubicBezTo>
                    <a:pt x="772275" y="1134631"/>
                    <a:pt x="781163" y="1123319"/>
                    <a:pt x="720964" y="1124531"/>
                  </a:cubicBezTo>
                  <a:cubicBezTo>
                    <a:pt x="717934" y="1114027"/>
                    <a:pt x="715510" y="1095846"/>
                    <a:pt x="706622" y="1098674"/>
                  </a:cubicBezTo>
                  <a:cubicBezTo>
                    <a:pt x="706419" y="1096047"/>
                    <a:pt x="706016" y="1093220"/>
                    <a:pt x="705813" y="1090593"/>
                  </a:cubicBezTo>
                  <a:cubicBezTo>
                    <a:pt x="765810" y="1095239"/>
                    <a:pt x="773284" y="1083321"/>
                    <a:pt x="703793" y="1077665"/>
                  </a:cubicBezTo>
                  <a:cubicBezTo>
                    <a:pt x="701975" y="1066151"/>
                    <a:pt x="699753" y="1054434"/>
                    <a:pt x="696925" y="1042717"/>
                  </a:cubicBezTo>
                  <a:cubicBezTo>
                    <a:pt x="771871" y="1035041"/>
                    <a:pt x="782779" y="1025546"/>
                    <a:pt x="694299" y="1031809"/>
                  </a:cubicBezTo>
                  <a:cubicBezTo>
                    <a:pt x="690663" y="1018274"/>
                    <a:pt x="686623" y="1004740"/>
                    <a:pt x="682380" y="991205"/>
                  </a:cubicBezTo>
                  <a:cubicBezTo>
                    <a:pt x="729449" y="994437"/>
                    <a:pt x="735509" y="986154"/>
                    <a:pt x="679350" y="981306"/>
                  </a:cubicBezTo>
                  <a:cubicBezTo>
                    <a:pt x="672078" y="959287"/>
                    <a:pt x="664604" y="937874"/>
                    <a:pt x="657331" y="917269"/>
                  </a:cubicBezTo>
                  <a:cubicBezTo>
                    <a:pt x="669654" y="926764"/>
                    <a:pt x="685006" y="931612"/>
                    <a:pt x="700763" y="927168"/>
                  </a:cubicBezTo>
                  <a:cubicBezTo>
                    <a:pt x="702985" y="926562"/>
                    <a:pt x="703389" y="922522"/>
                    <a:pt x="700561" y="922522"/>
                  </a:cubicBezTo>
                  <a:cubicBezTo>
                    <a:pt x="683188" y="922926"/>
                    <a:pt x="666220" y="917875"/>
                    <a:pt x="653897" y="907573"/>
                  </a:cubicBezTo>
                  <a:cubicBezTo>
                    <a:pt x="645817" y="884140"/>
                    <a:pt x="648443" y="891614"/>
                    <a:pt x="640565" y="871615"/>
                  </a:cubicBezTo>
                  <a:cubicBezTo>
                    <a:pt x="670866" y="867979"/>
                    <a:pt x="675310" y="866969"/>
                    <a:pt x="640363" y="870807"/>
                  </a:cubicBezTo>
                  <a:cubicBezTo>
                    <a:pt x="633696" y="853839"/>
                    <a:pt x="626222" y="836870"/>
                    <a:pt x="617132" y="820911"/>
                  </a:cubicBezTo>
                  <a:cubicBezTo>
                    <a:pt x="602587" y="809194"/>
                    <a:pt x="567841" y="781721"/>
                    <a:pt x="556327" y="760712"/>
                  </a:cubicBezTo>
                  <a:cubicBezTo>
                    <a:pt x="566225" y="751824"/>
                    <a:pt x="575921" y="742733"/>
                    <a:pt x="585618" y="733845"/>
                  </a:cubicBezTo>
                  <a:cubicBezTo>
                    <a:pt x="589254" y="730613"/>
                    <a:pt x="587840" y="726371"/>
                    <a:pt x="584810" y="724149"/>
                  </a:cubicBezTo>
                  <a:cubicBezTo>
                    <a:pt x="589052" y="725158"/>
                    <a:pt x="593295" y="726169"/>
                    <a:pt x="597334" y="727381"/>
                  </a:cubicBezTo>
                  <a:cubicBezTo>
                    <a:pt x="628040" y="759298"/>
                    <a:pt x="660361" y="789802"/>
                    <a:pt x="695511" y="814447"/>
                  </a:cubicBezTo>
                  <a:cubicBezTo>
                    <a:pt x="703187" y="819901"/>
                    <a:pt x="711066" y="809800"/>
                    <a:pt x="706016" y="802730"/>
                  </a:cubicBezTo>
                  <a:cubicBezTo>
                    <a:pt x="700965" y="795660"/>
                    <a:pt x="694905" y="788993"/>
                    <a:pt x="689451" y="782125"/>
                  </a:cubicBezTo>
                  <a:cubicBezTo>
                    <a:pt x="695309" y="787983"/>
                    <a:pt x="700763" y="794246"/>
                    <a:pt x="706419" y="800912"/>
                  </a:cubicBezTo>
                  <a:cubicBezTo>
                    <a:pt x="736317" y="837678"/>
                    <a:pt x="753286" y="879292"/>
                    <a:pt x="771265" y="920905"/>
                  </a:cubicBezTo>
                  <a:cubicBezTo>
                    <a:pt x="743387" y="877070"/>
                    <a:pt x="791466" y="986963"/>
                    <a:pt x="809242" y="1009790"/>
                  </a:cubicBezTo>
                  <a:cubicBezTo>
                    <a:pt x="813686" y="1022516"/>
                    <a:pt x="818535" y="1040091"/>
                    <a:pt x="826615" y="1025546"/>
                  </a:cubicBezTo>
                  <a:cubicBezTo>
                    <a:pt x="832069" y="1028779"/>
                    <a:pt x="837928" y="1030394"/>
                    <a:pt x="844190" y="1030193"/>
                  </a:cubicBezTo>
                  <a:cubicBezTo>
                    <a:pt x="843382" y="1035849"/>
                    <a:pt x="842170" y="1041505"/>
                    <a:pt x="840756" y="1046959"/>
                  </a:cubicBezTo>
                  <a:cubicBezTo>
                    <a:pt x="838937" y="1054030"/>
                    <a:pt x="845604" y="1061706"/>
                    <a:pt x="853078" y="1058070"/>
                  </a:cubicBezTo>
                  <a:cubicBezTo>
                    <a:pt x="895298" y="1037263"/>
                    <a:pt x="872471" y="974640"/>
                    <a:pt x="862976" y="939894"/>
                  </a:cubicBezTo>
                  <a:cubicBezTo>
                    <a:pt x="847826" y="883938"/>
                    <a:pt x="832877" y="821113"/>
                    <a:pt x="803384" y="770005"/>
                  </a:cubicBezTo>
                  <a:cubicBezTo>
                    <a:pt x="805808" y="738289"/>
                    <a:pt x="791466" y="714250"/>
                    <a:pt x="766012" y="695059"/>
                  </a:cubicBezTo>
                  <a:cubicBezTo>
                    <a:pt x="731469" y="669000"/>
                    <a:pt x="681774" y="645769"/>
                    <a:pt x="639959" y="636073"/>
                  </a:cubicBezTo>
                  <a:cubicBezTo>
                    <a:pt x="633494" y="634658"/>
                    <a:pt x="628848" y="642335"/>
                    <a:pt x="634504" y="646779"/>
                  </a:cubicBezTo>
                  <a:cubicBezTo>
                    <a:pt x="686218" y="685565"/>
                    <a:pt x="758336" y="694655"/>
                    <a:pt x="785607" y="757480"/>
                  </a:cubicBezTo>
                  <a:cubicBezTo>
                    <a:pt x="797929" y="839496"/>
                    <a:pt x="848028" y="921108"/>
                    <a:pt x="846412" y="1004134"/>
                  </a:cubicBezTo>
                  <a:cubicBezTo>
                    <a:pt x="838534" y="999285"/>
                    <a:pt x="831059" y="994639"/>
                    <a:pt x="823989" y="988578"/>
                  </a:cubicBezTo>
                  <a:cubicBezTo>
                    <a:pt x="786415" y="741117"/>
                    <a:pt x="761972" y="758288"/>
                    <a:pt x="775911" y="854646"/>
                  </a:cubicBezTo>
                  <a:cubicBezTo>
                    <a:pt x="740761" y="789398"/>
                    <a:pt x="685815" y="728997"/>
                    <a:pt x="623798" y="708392"/>
                  </a:cubicBezTo>
                  <a:cubicBezTo>
                    <a:pt x="591476" y="675666"/>
                    <a:pt x="557943" y="644153"/>
                    <a:pt x="527035" y="611225"/>
                  </a:cubicBezTo>
                  <a:cubicBezTo>
                    <a:pt x="465422" y="545774"/>
                    <a:pt x="405223" y="479313"/>
                    <a:pt x="346237" y="411438"/>
                  </a:cubicBezTo>
                  <a:cubicBezTo>
                    <a:pt x="288866" y="345381"/>
                    <a:pt x="232708" y="278314"/>
                    <a:pt x="177559" y="210439"/>
                  </a:cubicBezTo>
                  <a:cubicBezTo>
                    <a:pt x="121198" y="141150"/>
                    <a:pt x="68677" y="66810"/>
                    <a:pt x="7872" y="1360"/>
                  </a:cubicBezTo>
                  <a:cubicBezTo>
                    <a:pt x="4639" y="-2075"/>
                    <a:pt x="-2027" y="1561"/>
                    <a:pt x="599" y="6006"/>
                  </a:cubicBezTo>
                  <a:cubicBezTo>
                    <a:pt x="43021" y="79941"/>
                    <a:pt x="98573" y="147614"/>
                    <a:pt x="150894" y="214479"/>
                  </a:cubicBezTo>
                  <a:cubicBezTo>
                    <a:pt x="207658" y="287001"/>
                    <a:pt x="266443" y="358310"/>
                    <a:pt x="326642" y="428205"/>
                  </a:cubicBezTo>
                  <a:cubicBezTo>
                    <a:pt x="385225" y="496282"/>
                    <a:pt x="445221" y="563147"/>
                    <a:pt x="506632" y="628598"/>
                  </a:cubicBezTo>
                  <a:cubicBezTo>
                    <a:pt x="525015" y="648193"/>
                    <a:pt x="543196" y="668596"/>
                    <a:pt x="561781" y="688797"/>
                  </a:cubicBezTo>
                  <a:cubicBezTo>
                    <a:pt x="559963" y="690211"/>
                    <a:pt x="557943" y="691625"/>
                    <a:pt x="556124" y="693039"/>
                  </a:cubicBezTo>
                  <a:cubicBezTo>
                    <a:pt x="549862" y="689807"/>
                    <a:pt x="538550" y="698898"/>
                    <a:pt x="530469" y="712432"/>
                  </a:cubicBezTo>
                  <a:cubicBezTo>
                    <a:pt x="509865" y="727583"/>
                    <a:pt x="489058" y="743541"/>
                    <a:pt x="475927" y="762732"/>
                  </a:cubicBezTo>
                  <a:cubicBezTo>
                    <a:pt x="475119" y="763945"/>
                    <a:pt x="474917" y="765358"/>
                    <a:pt x="474917" y="766570"/>
                  </a:cubicBezTo>
                  <a:cubicBezTo>
                    <a:pt x="474311" y="767379"/>
                    <a:pt x="473503" y="768388"/>
                    <a:pt x="473099" y="769197"/>
                  </a:cubicBezTo>
                  <a:cubicBezTo>
                    <a:pt x="471685" y="772025"/>
                    <a:pt x="474109" y="775459"/>
                    <a:pt x="477139" y="774045"/>
                  </a:cubicBezTo>
                  <a:cubicBezTo>
                    <a:pt x="477947" y="773641"/>
                    <a:pt x="478755" y="773035"/>
                    <a:pt x="479563" y="772631"/>
                  </a:cubicBezTo>
                  <a:cubicBezTo>
                    <a:pt x="480977" y="773035"/>
                    <a:pt x="482593" y="773237"/>
                    <a:pt x="484209" y="772429"/>
                  </a:cubicBezTo>
                  <a:cubicBezTo>
                    <a:pt x="497340" y="766369"/>
                    <a:pt x="509662" y="756874"/>
                    <a:pt x="521581" y="746369"/>
                  </a:cubicBezTo>
                  <a:cubicBezTo>
                    <a:pt x="522187" y="752430"/>
                    <a:pt x="524005" y="758288"/>
                    <a:pt x="527642" y="763338"/>
                  </a:cubicBezTo>
                  <a:cubicBezTo>
                    <a:pt x="522995" y="767581"/>
                    <a:pt x="518753" y="772227"/>
                    <a:pt x="516531" y="778489"/>
                  </a:cubicBezTo>
                  <a:cubicBezTo>
                    <a:pt x="515319" y="781923"/>
                    <a:pt x="518349" y="785761"/>
                    <a:pt x="521985" y="784953"/>
                  </a:cubicBezTo>
                  <a:cubicBezTo>
                    <a:pt x="531884" y="782933"/>
                    <a:pt x="539358" y="776065"/>
                    <a:pt x="546630" y="769197"/>
                  </a:cubicBezTo>
                  <a:cubicBezTo>
                    <a:pt x="556933" y="780105"/>
                    <a:pt x="566023" y="791620"/>
                    <a:pt x="574306" y="803538"/>
                  </a:cubicBezTo>
                  <a:cubicBezTo>
                    <a:pt x="572891" y="803538"/>
                    <a:pt x="571679" y="803336"/>
                    <a:pt x="570265" y="803134"/>
                  </a:cubicBezTo>
                  <a:cubicBezTo>
                    <a:pt x="568447" y="802932"/>
                    <a:pt x="568245" y="805760"/>
                    <a:pt x="570063" y="805962"/>
                  </a:cubicBezTo>
                  <a:cubicBezTo>
                    <a:pt x="572083" y="806164"/>
                    <a:pt x="574306" y="806366"/>
                    <a:pt x="576325" y="806568"/>
                  </a:cubicBezTo>
                  <a:cubicBezTo>
                    <a:pt x="636524" y="895048"/>
                    <a:pt x="646019" y="1002315"/>
                    <a:pt x="671472" y="1075241"/>
                  </a:cubicBezTo>
                  <a:cubicBezTo>
                    <a:pt x="670260" y="1075241"/>
                    <a:pt x="669250" y="1075038"/>
                    <a:pt x="668038" y="1075038"/>
                  </a:cubicBezTo>
                  <a:cubicBezTo>
                    <a:pt x="660766" y="1074635"/>
                    <a:pt x="659957" y="1085543"/>
                    <a:pt x="667028" y="1086351"/>
                  </a:cubicBezTo>
                  <a:cubicBezTo>
                    <a:pt x="669856" y="1086755"/>
                    <a:pt x="672886" y="1086957"/>
                    <a:pt x="675714" y="1087159"/>
                  </a:cubicBezTo>
                  <a:cubicBezTo>
                    <a:pt x="678946" y="1095239"/>
                    <a:pt x="689249" y="1119683"/>
                    <a:pt x="695107" y="1126147"/>
                  </a:cubicBezTo>
                  <a:cubicBezTo>
                    <a:pt x="690663" y="1129177"/>
                    <a:pt x="690461" y="1137055"/>
                    <a:pt x="697127" y="1136854"/>
                  </a:cubicBezTo>
                  <a:cubicBezTo>
                    <a:pt x="699349" y="1136854"/>
                    <a:pt x="701369" y="1136652"/>
                    <a:pt x="703591" y="1136652"/>
                  </a:cubicBezTo>
                  <a:cubicBezTo>
                    <a:pt x="694501" y="1136854"/>
                    <a:pt x="746014" y="1249777"/>
                    <a:pt x="751265" y="1257857"/>
                  </a:cubicBezTo>
                  <a:cubicBezTo>
                    <a:pt x="781971" y="1306137"/>
                    <a:pt x="820353" y="1349367"/>
                    <a:pt x="858331" y="1391789"/>
                  </a:cubicBezTo>
                  <a:cubicBezTo>
                    <a:pt x="897318" y="1435221"/>
                    <a:pt x="946204" y="1471583"/>
                    <a:pt x="978728" y="1520671"/>
                  </a:cubicBezTo>
                  <a:cubicBezTo>
                    <a:pt x="987010" y="1533196"/>
                    <a:pt x="1015292" y="1573395"/>
                    <a:pt x="1015898" y="1587536"/>
                  </a:cubicBezTo>
                  <a:cubicBezTo>
                    <a:pt x="1016301" y="1595617"/>
                    <a:pt x="1008423" y="1602081"/>
                    <a:pt x="1000545" y="1603697"/>
                  </a:cubicBezTo>
                  <a:cubicBezTo>
                    <a:pt x="984990" y="1606727"/>
                    <a:pt x="962568" y="1596223"/>
                    <a:pt x="948023" y="1604505"/>
                  </a:cubicBezTo>
                  <a:cubicBezTo>
                    <a:pt x="926610" y="1616626"/>
                    <a:pt x="935296" y="1642483"/>
                    <a:pt x="945598" y="1658846"/>
                  </a:cubicBezTo>
                  <a:cubicBezTo>
                    <a:pt x="959133" y="1680259"/>
                    <a:pt x="1000747" y="1724094"/>
                    <a:pt x="1000141" y="1749548"/>
                  </a:cubicBezTo>
                  <a:cubicBezTo>
                    <a:pt x="999535" y="1777627"/>
                    <a:pt x="958527" y="1778233"/>
                    <a:pt x="962365" y="1805100"/>
                  </a:cubicBezTo>
                  <a:cubicBezTo>
                    <a:pt x="962971" y="1804090"/>
                    <a:pt x="964992" y="1796615"/>
                    <a:pt x="964386" y="1796818"/>
                  </a:cubicBezTo>
                  <a:cubicBezTo>
                    <a:pt x="981354" y="1793585"/>
                    <a:pt x="998323" y="1789949"/>
                    <a:pt x="1015292" y="1786111"/>
                  </a:cubicBezTo>
                  <a:cubicBezTo>
                    <a:pt x="1015898" y="1787525"/>
                    <a:pt x="1016706" y="1789343"/>
                    <a:pt x="1017918" y="1791161"/>
                  </a:cubicBezTo>
                  <a:close/>
                  <a:moveTo>
                    <a:pt x="1474661" y="1472997"/>
                  </a:moveTo>
                  <a:cubicBezTo>
                    <a:pt x="1480519" y="1476431"/>
                    <a:pt x="1486781" y="1479663"/>
                    <a:pt x="1493043" y="1482491"/>
                  </a:cubicBezTo>
                  <a:cubicBezTo>
                    <a:pt x="1488801" y="1484512"/>
                    <a:pt x="1484761" y="1486733"/>
                    <a:pt x="1480721" y="1488754"/>
                  </a:cubicBezTo>
                  <a:cubicBezTo>
                    <a:pt x="1483347" y="1482895"/>
                    <a:pt x="1479711" y="1476431"/>
                    <a:pt x="1474055" y="1474007"/>
                  </a:cubicBezTo>
                  <a:cubicBezTo>
                    <a:pt x="1474257" y="1473603"/>
                    <a:pt x="1474459" y="1473401"/>
                    <a:pt x="1474661" y="1472997"/>
                  </a:cubicBezTo>
                  <a:close/>
                  <a:moveTo>
                    <a:pt x="576730" y="722734"/>
                  </a:moveTo>
                  <a:cubicBezTo>
                    <a:pt x="567437" y="730209"/>
                    <a:pt x="558145" y="737481"/>
                    <a:pt x="548852" y="744956"/>
                  </a:cubicBezTo>
                  <a:cubicBezTo>
                    <a:pt x="549055" y="735057"/>
                    <a:pt x="549661" y="730209"/>
                    <a:pt x="555115" y="716674"/>
                  </a:cubicBezTo>
                  <a:cubicBezTo>
                    <a:pt x="563801" y="718088"/>
                    <a:pt x="572083" y="719906"/>
                    <a:pt x="580164" y="721724"/>
                  </a:cubicBezTo>
                  <a:cubicBezTo>
                    <a:pt x="578952" y="721927"/>
                    <a:pt x="577740" y="721927"/>
                    <a:pt x="576730" y="722734"/>
                  </a:cubicBezTo>
                  <a:close/>
                  <a:moveTo>
                    <a:pt x="572891" y="700917"/>
                  </a:moveTo>
                  <a:cubicBezTo>
                    <a:pt x="571073" y="700917"/>
                    <a:pt x="569255" y="700917"/>
                    <a:pt x="567437" y="701120"/>
                  </a:cubicBezTo>
                  <a:cubicBezTo>
                    <a:pt x="568447" y="700311"/>
                    <a:pt x="569457" y="699099"/>
                    <a:pt x="570467" y="698291"/>
                  </a:cubicBezTo>
                  <a:cubicBezTo>
                    <a:pt x="571275" y="699099"/>
                    <a:pt x="572083" y="700110"/>
                    <a:pt x="572891" y="700917"/>
                  </a:cubicBezTo>
                  <a:close/>
                  <a:moveTo>
                    <a:pt x="994283" y="1682885"/>
                  </a:moveTo>
                  <a:cubicBezTo>
                    <a:pt x="991656" y="1679047"/>
                    <a:pt x="963780" y="1636422"/>
                    <a:pt x="965799" y="1636221"/>
                  </a:cubicBezTo>
                  <a:cubicBezTo>
                    <a:pt x="972668" y="1635210"/>
                    <a:pt x="1055088" y="1618242"/>
                    <a:pt x="1054684" y="1617636"/>
                  </a:cubicBezTo>
                  <a:cubicBezTo>
                    <a:pt x="1055290" y="1618242"/>
                    <a:pt x="1055694" y="1618848"/>
                    <a:pt x="1056300" y="1619454"/>
                  </a:cubicBezTo>
                  <a:cubicBezTo>
                    <a:pt x="1065592" y="1613595"/>
                    <a:pt x="1070844" y="1611171"/>
                    <a:pt x="1081147" y="1605111"/>
                  </a:cubicBezTo>
                  <a:cubicBezTo>
                    <a:pt x="1080742" y="1604707"/>
                    <a:pt x="1080339" y="1604303"/>
                    <a:pt x="1080136" y="1603899"/>
                  </a:cubicBezTo>
                  <a:cubicBezTo>
                    <a:pt x="1162758" y="1558851"/>
                    <a:pt x="1243764" y="1503904"/>
                    <a:pt x="1337698" y="1421686"/>
                  </a:cubicBezTo>
                  <a:cubicBezTo>
                    <a:pt x="1348405" y="1442898"/>
                    <a:pt x="1385373" y="1499662"/>
                    <a:pt x="1398907" y="1479663"/>
                  </a:cubicBezTo>
                  <a:cubicBezTo>
                    <a:pt x="1403957" y="1484714"/>
                    <a:pt x="1409412" y="1489360"/>
                    <a:pt x="1414664" y="1494006"/>
                  </a:cubicBezTo>
                  <a:cubicBezTo>
                    <a:pt x="1413856" y="1493602"/>
                    <a:pt x="1413048" y="1492996"/>
                    <a:pt x="1411634" y="1492592"/>
                  </a:cubicBezTo>
                  <a:cubicBezTo>
                    <a:pt x="1377293" y="1482694"/>
                    <a:pt x="1338304" y="1480471"/>
                    <a:pt x="1302549" y="1479461"/>
                  </a:cubicBezTo>
                  <a:cubicBezTo>
                    <a:pt x="1294670" y="1479259"/>
                    <a:pt x="1294064" y="1490168"/>
                    <a:pt x="1301539" y="1491582"/>
                  </a:cubicBezTo>
                  <a:cubicBezTo>
                    <a:pt x="1389009" y="1507339"/>
                    <a:pt x="1418704" y="1501076"/>
                    <a:pt x="1416280" y="1495622"/>
                  </a:cubicBezTo>
                  <a:cubicBezTo>
                    <a:pt x="1418098" y="1497238"/>
                    <a:pt x="1419714" y="1499056"/>
                    <a:pt x="1421734" y="1500470"/>
                  </a:cubicBezTo>
                  <a:cubicBezTo>
                    <a:pt x="1421128" y="1501076"/>
                    <a:pt x="1398503" y="1529964"/>
                    <a:pt x="1398099" y="1530772"/>
                  </a:cubicBezTo>
                  <a:cubicBezTo>
                    <a:pt x="1361536" y="1550165"/>
                    <a:pt x="1325376" y="1570163"/>
                    <a:pt x="1289216" y="1590769"/>
                  </a:cubicBezTo>
                  <a:cubicBezTo>
                    <a:pt x="1299317" y="1577234"/>
                    <a:pt x="1219725" y="1592788"/>
                    <a:pt x="1217705" y="1602889"/>
                  </a:cubicBezTo>
                  <a:cubicBezTo>
                    <a:pt x="1200736" y="1613394"/>
                    <a:pt x="1183970" y="1624706"/>
                    <a:pt x="1165789" y="1632584"/>
                  </a:cubicBezTo>
                  <a:cubicBezTo>
                    <a:pt x="1157304" y="1636221"/>
                    <a:pt x="1163364" y="1648543"/>
                    <a:pt x="1171647" y="1645311"/>
                  </a:cubicBezTo>
                  <a:cubicBezTo>
                    <a:pt x="1178313" y="1642685"/>
                    <a:pt x="1201746" y="1632988"/>
                    <a:pt x="1196898" y="1627736"/>
                  </a:cubicBezTo>
                  <a:cubicBezTo>
                    <a:pt x="1205988" y="1622080"/>
                    <a:pt x="1215281" y="1616626"/>
                    <a:pt x="1224371" y="1610970"/>
                  </a:cubicBezTo>
                  <a:cubicBezTo>
                    <a:pt x="1234876" y="1609959"/>
                    <a:pt x="1265379" y="1601677"/>
                    <a:pt x="1285176" y="1592788"/>
                  </a:cubicBezTo>
                  <a:cubicBezTo>
                    <a:pt x="1248006" y="1614000"/>
                    <a:pt x="1210836" y="1635614"/>
                    <a:pt x="1173869" y="1657431"/>
                  </a:cubicBezTo>
                  <a:cubicBezTo>
                    <a:pt x="1172253" y="1676218"/>
                    <a:pt x="1130437" y="1696823"/>
                    <a:pt x="1112054" y="1700459"/>
                  </a:cubicBezTo>
                  <a:cubicBezTo>
                    <a:pt x="1106398" y="1703692"/>
                    <a:pt x="1100540" y="1706520"/>
                    <a:pt x="1094681" y="1709348"/>
                  </a:cubicBezTo>
                  <a:cubicBezTo>
                    <a:pt x="1092257" y="1706722"/>
                    <a:pt x="1088217" y="1705510"/>
                    <a:pt x="1084581" y="1707934"/>
                  </a:cubicBezTo>
                  <a:cubicBezTo>
                    <a:pt x="1077915" y="1712580"/>
                    <a:pt x="1071450" y="1717428"/>
                    <a:pt x="1064784" y="1722276"/>
                  </a:cubicBezTo>
                  <a:cubicBezTo>
                    <a:pt x="1051653" y="1729953"/>
                    <a:pt x="1038523" y="1737831"/>
                    <a:pt x="1025594" y="1745507"/>
                  </a:cubicBezTo>
                  <a:cubicBezTo>
                    <a:pt x="1018928" y="1723287"/>
                    <a:pt x="1007615" y="1701874"/>
                    <a:pt x="994283" y="16828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6D2CB767-A018-480B-9D92-1FD8002C766B}"/>
                </a:ext>
              </a:extLst>
            </p:cNvPr>
            <p:cNvSpPr/>
            <p:nvPr/>
          </p:nvSpPr>
          <p:spPr>
            <a:xfrm>
              <a:off x="5075911" y="6687819"/>
              <a:ext cx="282813" cy="40402"/>
            </a:xfrm>
            <a:custGeom>
              <a:avLst/>
              <a:gdLst>
                <a:gd name="connsiteX0" fmla="*/ 5026 w 282812"/>
                <a:gd name="connsiteY0" fmla="*/ 37473 h 40401"/>
                <a:gd name="connsiteX1" fmla="*/ 7248 w 282812"/>
                <a:gd name="connsiteY1" fmla="*/ 50199 h 40401"/>
                <a:gd name="connsiteX2" fmla="*/ 285010 w 282812"/>
                <a:gd name="connsiteY2" fmla="*/ 11616 h 40401"/>
                <a:gd name="connsiteX3" fmla="*/ 5026 w 282812"/>
                <a:gd name="connsiteY3" fmla="*/ 37473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12" h="40401">
                  <a:moveTo>
                    <a:pt x="5026" y="37473"/>
                  </a:moveTo>
                  <a:cubicBezTo>
                    <a:pt x="-2651" y="39897"/>
                    <a:pt x="-1237" y="51816"/>
                    <a:pt x="7248" y="50199"/>
                  </a:cubicBezTo>
                  <a:cubicBezTo>
                    <a:pt x="99970" y="34442"/>
                    <a:pt x="192086" y="24140"/>
                    <a:pt x="285010" y="11616"/>
                  </a:cubicBezTo>
                  <a:cubicBezTo>
                    <a:pt x="334705" y="4949"/>
                    <a:pt x="193298" y="-21312"/>
                    <a:pt x="5026" y="3747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D593EB36-3250-4E9B-91CE-4B0E3BBD21C7}"/>
                </a:ext>
              </a:extLst>
            </p:cNvPr>
            <p:cNvSpPr/>
            <p:nvPr/>
          </p:nvSpPr>
          <p:spPr>
            <a:xfrm>
              <a:off x="5383389" y="6342411"/>
              <a:ext cx="242411" cy="40402"/>
            </a:xfrm>
            <a:custGeom>
              <a:avLst/>
              <a:gdLst>
                <a:gd name="connsiteX0" fmla="*/ 87628 w 242411"/>
                <a:gd name="connsiteY0" fmla="*/ 11588 h 40401"/>
                <a:gd name="connsiteX1" fmla="*/ 360 w 242411"/>
                <a:gd name="connsiteY1" fmla="*/ 36435 h 40401"/>
                <a:gd name="connsiteX2" fmla="*/ 4602 w 242411"/>
                <a:gd name="connsiteY2" fmla="*/ 46132 h 40401"/>
                <a:gd name="connsiteX3" fmla="*/ 13491 w 242411"/>
                <a:gd name="connsiteY3" fmla="*/ 40476 h 40401"/>
                <a:gd name="connsiteX4" fmla="*/ 123990 w 242411"/>
                <a:gd name="connsiteY4" fmla="*/ 22699 h 40401"/>
                <a:gd name="connsiteX5" fmla="*/ 87628 w 242411"/>
                <a:gd name="connsiteY5" fmla="*/ 1158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411" h="40401">
                  <a:moveTo>
                    <a:pt x="87628" y="11588"/>
                  </a:moveTo>
                  <a:cubicBezTo>
                    <a:pt x="63791" y="14215"/>
                    <a:pt x="11470" y="8356"/>
                    <a:pt x="360" y="36435"/>
                  </a:cubicBezTo>
                  <a:cubicBezTo>
                    <a:pt x="-1054" y="40273"/>
                    <a:pt x="1976" y="43102"/>
                    <a:pt x="4602" y="46132"/>
                  </a:cubicBezTo>
                  <a:cubicBezTo>
                    <a:pt x="8440" y="50778"/>
                    <a:pt x="16117" y="45930"/>
                    <a:pt x="13491" y="40476"/>
                  </a:cubicBezTo>
                  <a:cubicBezTo>
                    <a:pt x="11067" y="35223"/>
                    <a:pt x="115505" y="23709"/>
                    <a:pt x="123990" y="22699"/>
                  </a:cubicBezTo>
                  <a:cubicBezTo>
                    <a:pt x="277112" y="5730"/>
                    <a:pt x="300748" y="-12451"/>
                    <a:pt x="87628" y="1158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4CFF33A4-6491-473C-9B7F-7418158E6362}"/>
                </a:ext>
              </a:extLst>
            </p:cNvPr>
            <p:cNvSpPr/>
            <p:nvPr/>
          </p:nvSpPr>
          <p:spPr>
            <a:xfrm>
              <a:off x="5491196" y="6277592"/>
              <a:ext cx="202009" cy="40402"/>
            </a:xfrm>
            <a:custGeom>
              <a:avLst/>
              <a:gdLst>
                <a:gd name="connsiteX0" fmla="*/ 201829 w 202009"/>
                <a:gd name="connsiteY0" fmla="*/ 11562 h 40401"/>
                <a:gd name="connsiteX1" fmla="*/ 3456 w 202009"/>
                <a:gd name="connsiteY1" fmla="*/ 29945 h 40401"/>
                <a:gd name="connsiteX2" fmla="*/ 7294 w 202009"/>
                <a:gd name="connsiteY2" fmla="*/ 41863 h 40401"/>
                <a:gd name="connsiteX3" fmla="*/ 201829 w 202009"/>
                <a:gd name="connsiteY3" fmla="*/ 1156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09" h="40401">
                  <a:moveTo>
                    <a:pt x="201829" y="11562"/>
                  </a:moveTo>
                  <a:cubicBezTo>
                    <a:pt x="247887" y="9542"/>
                    <a:pt x="111935" y="-22577"/>
                    <a:pt x="3456" y="29945"/>
                  </a:cubicBezTo>
                  <a:cubicBezTo>
                    <a:pt x="-2806" y="32975"/>
                    <a:pt x="22" y="43480"/>
                    <a:pt x="7294" y="41863"/>
                  </a:cubicBezTo>
                  <a:cubicBezTo>
                    <a:pt x="72745" y="28127"/>
                    <a:pt x="134156" y="14390"/>
                    <a:pt x="201829" y="115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648274E9-532E-4B90-BCF2-07C7E146922B}"/>
                </a:ext>
              </a:extLst>
            </p:cNvPr>
            <p:cNvSpPr/>
            <p:nvPr/>
          </p:nvSpPr>
          <p:spPr>
            <a:xfrm>
              <a:off x="5800189" y="6352095"/>
              <a:ext cx="343416" cy="40402"/>
            </a:xfrm>
            <a:custGeom>
              <a:avLst/>
              <a:gdLst>
                <a:gd name="connsiteX0" fmla="*/ 167569 w 343415"/>
                <a:gd name="connsiteY0" fmla="*/ 34630 h 40401"/>
                <a:gd name="connsiteX1" fmla="*/ 3537 w 343415"/>
                <a:gd name="connsiteY1" fmla="*/ 40084 h 40401"/>
                <a:gd name="connsiteX2" fmla="*/ 5558 w 343415"/>
                <a:gd name="connsiteY2" fmla="*/ 51801 h 40401"/>
                <a:gd name="connsiteX3" fmla="*/ 167569 w 343415"/>
                <a:gd name="connsiteY3" fmla="*/ 34630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415" h="40401">
                  <a:moveTo>
                    <a:pt x="167569" y="34630"/>
                  </a:moveTo>
                  <a:cubicBezTo>
                    <a:pt x="619666" y="-30417"/>
                    <a:pt x="81513" y="10793"/>
                    <a:pt x="3537" y="40084"/>
                  </a:cubicBezTo>
                  <a:cubicBezTo>
                    <a:pt x="-2523" y="42307"/>
                    <a:pt x="-99" y="50993"/>
                    <a:pt x="5558" y="51801"/>
                  </a:cubicBezTo>
                  <a:cubicBezTo>
                    <a:pt x="57676" y="57457"/>
                    <a:pt x="115854" y="41902"/>
                    <a:pt x="167569" y="3463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098560BB-A377-4165-AF92-8712ECB49F5B}"/>
                </a:ext>
              </a:extLst>
            </p:cNvPr>
            <p:cNvSpPr/>
            <p:nvPr/>
          </p:nvSpPr>
          <p:spPr>
            <a:xfrm>
              <a:off x="5760582" y="6413843"/>
              <a:ext cx="323215" cy="60603"/>
            </a:xfrm>
            <a:custGeom>
              <a:avLst/>
              <a:gdLst>
                <a:gd name="connsiteX0" fmla="*/ 4964 w 323214"/>
                <a:gd name="connsiteY0" fmla="*/ 59342 h 60602"/>
                <a:gd name="connsiteX1" fmla="*/ 166774 w 323214"/>
                <a:gd name="connsiteY1" fmla="*/ 39343 h 60602"/>
                <a:gd name="connsiteX2" fmla="*/ 325755 w 323214"/>
                <a:gd name="connsiteY2" fmla="*/ 7022 h 60602"/>
                <a:gd name="connsiteX3" fmla="*/ 324947 w 323214"/>
                <a:gd name="connsiteY3" fmla="*/ 2375 h 60602"/>
                <a:gd name="connsiteX4" fmla="*/ 163339 w 323214"/>
                <a:gd name="connsiteY4" fmla="*/ 19344 h 60602"/>
                <a:gd name="connsiteX5" fmla="*/ 3146 w 323214"/>
                <a:gd name="connsiteY5" fmla="*/ 49039 h 60602"/>
                <a:gd name="connsiteX6" fmla="*/ 4964 w 323214"/>
                <a:gd name="connsiteY6" fmla="*/ 5934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214" h="60602">
                  <a:moveTo>
                    <a:pt x="4964" y="59342"/>
                  </a:moveTo>
                  <a:cubicBezTo>
                    <a:pt x="56476" y="65806"/>
                    <a:pt x="115867" y="47625"/>
                    <a:pt x="166774" y="39343"/>
                  </a:cubicBezTo>
                  <a:cubicBezTo>
                    <a:pt x="216872" y="31262"/>
                    <a:pt x="280303" y="30656"/>
                    <a:pt x="325755" y="7022"/>
                  </a:cubicBezTo>
                  <a:cubicBezTo>
                    <a:pt x="327977" y="5810"/>
                    <a:pt x="327371" y="2780"/>
                    <a:pt x="324947" y="2375"/>
                  </a:cubicBezTo>
                  <a:cubicBezTo>
                    <a:pt x="274444" y="-6513"/>
                    <a:pt x="213639" y="11870"/>
                    <a:pt x="163339" y="19344"/>
                  </a:cubicBezTo>
                  <a:cubicBezTo>
                    <a:pt x="112231" y="26818"/>
                    <a:pt x="50416" y="27223"/>
                    <a:pt x="3146" y="49039"/>
                  </a:cubicBezTo>
                  <a:cubicBezTo>
                    <a:pt x="-2106" y="51262"/>
                    <a:pt x="-288" y="58534"/>
                    <a:pt x="4964" y="5934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341535B1-48CB-4E7C-8B5C-08D13CB16BB6}"/>
                </a:ext>
              </a:extLst>
            </p:cNvPr>
            <p:cNvSpPr/>
            <p:nvPr/>
          </p:nvSpPr>
          <p:spPr>
            <a:xfrm>
              <a:off x="5739284" y="6494293"/>
              <a:ext cx="323215" cy="60603"/>
            </a:xfrm>
            <a:custGeom>
              <a:avLst/>
              <a:gdLst>
                <a:gd name="connsiteX0" fmla="*/ 5456 w 323214"/>
                <a:gd name="connsiteY0" fmla="*/ 78685 h 60602"/>
                <a:gd name="connsiteX1" fmla="*/ 325640 w 323214"/>
                <a:gd name="connsiteY1" fmla="*/ 1315 h 60602"/>
                <a:gd name="connsiteX2" fmla="*/ 166659 w 323214"/>
                <a:gd name="connsiteY2" fmla="*/ 40303 h 60602"/>
                <a:gd name="connsiteX3" fmla="*/ 4850 w 323214"/>
                <a:gd name="connsiteY3" fmla="*/ 66564 h 60602"/>
                <a:gd name="connsiteX4" fmla="*/ 5456 w 323214"/>
                <a:gd name="connsiteY4" fmla="*/ 78685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14" h="60602">
                  <a:moveTo>
                    <a:pt x="5456" y="78685"/>
                  </a:moveTo>
                  <a:cubicBezTo>
                    <a:pt x="125853" y="95047"/>
                    <a:pt x="403212" y="-13028"/>
                    <a:pt x="325640" y="1315"/>
                  </a:cubicBezTo>
                  <a:cubicBezTo>
                    <a:pt x="272107" y="11214"/>
                    <a:pt x="220191" y="29597"/>
                    <a:pt x="166659" y="40303"/>
                  </a:cubicBezTo>
                  <a:cubicBezTo>
                    <a:pt x="113732" y="50807"/>
                    <a:pt x="56160" y="51211"/>
                    <a:pt x="4850" y="66564"/>
                  </a:cubicBezTo>
                  <a:cubicBezTo>
                    <a:pt x="-1615" y="68382"/>
                    <a:pt x="-1817" y="77674"/>
                    <a:pt x="5456" y="786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24F218B5-C483-4343-B372-3192882C947D}"/>
                </a:ext>
              </a:extLst>
            </p:cNvPr>
            <p:cNvSpPr/>
            <p:nvPr/>
          </p:nvSpPr>
          <p:spPr>
            <a:xfrm>
              <a:off x="5561517" y="6562391"/>
              <a:ext cx="424219" cy="80804"/>
            </a:xfrm>
            <a:custGeom>
              <a:avLst/>
              <a:gdLst>
                <a:gd name="connsiteX0" fmla="*/ 3838 w 424219"/>
                <a:gd name="connsiteY0" fmla="*/ 93410 h 80803"/>
                <a:gd name="connsiteX1" fmla="*/ 124034 w 424219"/>
                <a:gd name="connsiteY1" fmla="*/ 94016 h 80803"/>
                <a:gd name="connsiteX2" fmla="*/ 400988 w 424219"/>
                <a:gd name="connsiteY2" fmla="*/ 47756 h 80803"/>
                <a:gd name="connsiteX3" fmla="*/ 437956 w 424219"/>
                <a:gd name="connsiteY3" fmla="*/ 4728 h 80803"/>
                <a:gd name="connsiteX4" fmla="*/ 429673 w 424219"/>
                <a:gd name="connsiteY4" fmla="*/ 2910 h 80803"/>
                <a:gd name="connsiteX5" fmla="*/ 216756 w 424219"/>
                <a:gd name="connsiteY5" fmla="*/ 61695 h 80803"/>
                <a:gd name="connsiteX6" fmla="*/ 4646 w 424219"/>
                <a:gd name="connsiteY6" fmla="*/ 82299 h 80803"/>
                <a:gd name="connsiteX7" fmla="*/ 3838 w 424219"/>
                <a:gd name="connsiteY7" fmla="*/ 93410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219" h="80803">
                  <a:moveTo>
                    <a:pt x="3838" y="93410"/>
                  </a:moveTo>
                  <a:cubicBezTo>
                    <a:pt x="42624" y="102703"/>
                    <a:pt x="84844" y="97046"/>
                    <a:pt x="124034" y="94016"/>
                  </a:cubicBezTo>
                  <a:cubicBezTo>
                    <a:pt x="186859" y="89168"/>
                    <a:pt x="342204" y="70179"/>
                    <a:pt x="400988" y="47756"/>
                  </a:cubicBezTo>
                  <a:cubicBezTo>
                    <a:pt x="421189" y="40080"/>
                    <a:pt x="438966" y="28363"/>
                    <a:pt x="437956" y="4728"/>
                  </a:cubicBezTo>
                  <a:cubicBezTo>
                    <a:pt x="437754" y="284"/>
                    <a:pt x="430886" y="-2342"/>
                    <a:pt x="429673" y="2910"/>
                  </a:cubicBezTo>
                  <a:cubicBezTo>
                    <a:pt x="421998" y="38665"/>
                    <a:pt x="339780" y="45938"/>
                    <a:pt x="216756" y="61695"/>
                  </a:cubicBezTo>
                  <a:cubicBezTo>
                    <a:pt x="156961" y="69371"/>
                    <a:pt x="15554" y="79472"/>
                    <a:pt x="4646" y="82299"/>
                  </a:cubicBezTo>
                  <a:cubicBezTo>
                    <a:pt x="-202" y="83714"/>
                    <a:pt x="-2424" y="91996"/>
                    <a:pt x="3838" y="9341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76C93744-8BF2-453F-9360-777986F05A04}"/>
                </a:ext>
              </a:extLst>
            </p:cNvPr>
            <p:cNvSpPr/>
            <p:nvPr/>
          </p:nvSpPr>
          <p:spPr>
            <a:xfrm>
              <a:off x="5588188" y="6685434"/>
              <a:ext cx="323215" cy="60603"/>
            </a:xfrm>
            <a:custGeom>
              <a:avLst/>
              <a:gdLst>
                <a:gd name="connsiteX0" fmla="*/ 333107 w 323214"/>
                <a:gd name="connsiteY0" fmla="*/ 62 h 60602"/>
                <a:gd name="connsiteX1" fmla="*/ 78171 w 323214"/>
                <a:gd name="connsiteY1" fmla="*/ 45312 h 60602"/>
                <a:gd name="connsiteX2" fmla="*/ 3428 w 323214"/>
                <a:gd name="connsiteY2" fmla="*/ 54201 h 60602"/>
                <a:gd name="connsiteX3" fmla="*/ 4034 w 323214"/>
                <a:gd name="connsiteY3" fmla="*/ 65513 h 60602"/>
                <a:gd name="connsiteX4" fmla="*/ 167864 w 323214"/>
                <a:gd name="connsiteY4" fmla="*/ 56423 h 60602"/>
                <a:gd name="connsiteX5" fmla="*/ 335733 w 323214"/>
                <a:gd name="connsiteY5" fmla="*/ 8546 h 60602"/>
                <a:gd name="connsiteX6" fmla="*/ 333107 w 323214"/>
                <a:gd name="connsiteY6" fmla="*/ 6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214" h="60602">
                  <a:moveTo>
                    <a:pt x="333107" y="62"/>
                  </a:moveTo>
                  <a:cubicBezTo>
                    <a:pt x="250889" y="13597"/>
                    <a:pt x="205235" y="35414"/>
                    <a:pt x="78171" y="45312"/>
                  </a:cubicBezTo>
                  <a:cubicBezTo>
                    <a:pt x="53122" y="47333"/>
                    <a:pt x="27265" y="45716"/>
                    <a:pt x="3428" y="54201"/>
                  </a:cubicBezTo>
                  <a:cubicBezTo>
                    <a:pt x="-1623" y="56019"/>
                    <a:pt x="-814" y="63897"/>
                    <a:pt x="4034" y="65513"/>
                  </a:cubicBezTo>
                  <a:cubicBezTo>
                    <a:pt x="51910" y="81068"/>
                    <a:pt x="119381" y="64907"/>
                    <a:pt x="167864" y="56423"/>
                  </a:cubicBezTo>
                  <a:cubicBezTo>
                    <a:pt x="224022" y="46727"/>
                    <a:pt x="284625" y="34606"/>
                    <a:pt x="335733" y="8546"/>
                  </a:cubicBezTo>
                  <a:cubicBezTo>
                    <a:pt x="340380" y="6526"/>
                    <a:pt x="338359" y="-746"/>
                    <a:pt x="333107" y="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9FEA0E23-52CE-4722-B138-52215BEE8C90}"/>
                </a:ext>
              </a:extLst>
            </p:cNvPr>
            <p:cNvSpPr/>
            <p:nvPr/>
          </p:nvSpPr>
          <p:spPr>
            <a:xfrm>
              <a:off x="6142133" y="5638098"/>
              <a:ext cx="20201" cy="20201"/>
            </a:xfrm>
            <a:custGeom>
              <a:avLst/>
              <a:gdLst>
                <a:gd name="connsiteX0" fmla="*/ 17735 w 20200"/>
                <a:gd name="connsiteY0" fmla="*/ 587 h 0"/>
                <a:gd name="connsiteX1" fmla="*/ 1777 w 20200"/>
                <a:gd name="connsiteY1" fmla="*/ 11495 h 0"/>
                <a:gd name="connsiteX2" fmla="*/ 8039 w 20200"/>
                <a:gd name="connsiteY2" fmla="*/ 18768 h 0"/>
                <a:gd name="connsiteX3" fmla="*/ 21371 w 20200"/>
                <a:gd name="connsiteY3" fmla="*/ 4829 h 0"/>
                <a:gd name="connsiteX4" fmla="*/ 17735 w 20200"/>
                <a:gd name="connsiteY4" fmla="*/ 5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17735" y="587"/>
                  </a:moveTo>
                  <a:cubicBezTo>
                    <a:pt x="12281" y="4223"/>
                    <a:pt x="7029" y="7859"/>
                    <a:pt x="1777" y="11495"/>
                  </a:cubicBezTo>
                  <a:cubicBezTo>
                    <a:pt x="-3273" y="15132"/>
                    <a:pt x="3595" y="23212"/>
                    <a:pt x="8039" y="18768"/>
                  </a:cubicBezTo>
                  <a:cubicBezTo>
                    <a:pt x="12685" y="14121"/>
                    <a:pt x="17129" y="9475"/>
                    <a:pt x="21371" y="4829"/>
                  </a:cubicBezTo>
                  <a:cubicBezTo>
                    <a:pt x="23796" y="2203"/>
                    <a:pt x="20765" y="-1433"/>
                    <a:pt x="17735" y="58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8991BAA2-5D2E-489D-AD0A-AF40FCCE588B}"/>
                </a:ext>
              </a:extLst>
            </p:cNvPr>
            <p:cNvSpPr/>
            <p:nvPr/>
          </p:nvSpPr>
          <p:spPr>
            <a:xfrm>
              <a:off x="6230625" y="5528684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29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29"/>
                  </a:cubicBezTo>
                  <a:cubicBezTo>
                    <a:pt x="1563" y="3946"/>
                    <a:pt x="3785" y="1925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B62088C2-BA9B-470A-B720-6D77CFE0AE10}"/>
                </a:ext>
              </a:extLst>
            </p:cNvPr>
            <p:cNvSpPr/>
            <p:nvPr/>
          </p:nvSpPr>
          <p:spPr>
            <a:xfrm>
              <a:off x="6471328" y="4960649"/>
              <a:ext cx="20201" cy="80804"/>
            </a:xfrm>
            <a:custGeom>
              <a:avLst/>
              <a:gdLst>
                <a:gd name="connsiteX0" fmla="*/ 39835 w 20200"/>
                <a:gd name="connsiteY0" fmla="*/ 3324 h 80803"/>
                <a:gd name="connsiteX1" fmla="*/ 34986 w 20200"/>
                <a:gd name="connsiteY1" fmla="*/ 1708 h 80803"/>
                <a:gd name="connsiteX2" fmla="*/ 39 w 20200"/>
                <a:gd name="connsiteY2" fmla="*/ 94834 h 80803"/>
                <a:gd name="connsiteX3" fmla="*/ 3473 w 20200"/>
                <a:gd name="connsiteY3" fmla="*/ 96653 h 80803"/>
                <a:gd name="connsiteX4" fmla="*/ 39835 w 20200"/>
                <a:gd name="connsiteY4" fmla="*/ 3324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80803">
                  <a:moveTo>
                    <a:pt x="39835" y="3324"/>
                  </a:moveTo>
                  <a:cubicBezTo>
                    <a:pt x="41047" y="294"/>
                    <a:pt x="36199" y="-1524"/>
                    <a:pt x="34986" y="1708"/>
                  </a:cubicBezTo>
                  <a:cubicBezTo>
                    <a:pt x="23270" y="32009"/>
                    <a:pt x="7514" y="63119"/>
                    <a:pt x="39" y="94834"/>
                  </a:cubicBezTo>
                  <a:cubicBezTo>
                    <a:pt x="-365" y="96854"/>
                    <a:pt x="2463" y="98672"/>
                    <a:pt x="3473" y="96653"/>
                  </a:cubicBezTo>
                  <a:cubicBezTo>
                    <a:pt x="19432" y="67765"/>
                    <a:pt x="28523" y="34030"/>
                    <a:pt x="39835" y="332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01F13743-C551-49F2-BE96-C1722688E3F2}"/>
                </a:ext>
              </a:extLst>
            </p:cNvPr>
            <p:cNvSpPr/>
            <p:nvPr/>
          </p:nvSpPr>
          <p:spPr>
            <a:xfrm>
              <a:off x="6364292" y="5131749"/>
              <a:ext cx="20201" cy="20201"/>
            </a:xfrm>
            <a:custGeom>
              <a:avLst/>
              <a:gdLst>
                <a:gd name="connsiteX0" fmla="*/ 36169 w 20200"/>
                <a:gd name="connsiteY0" fmla="*/ 296 h 20200"/>
                <a:gd name="connsiteX1" fmla="*/ 1020 w 20200"/>
                <a:gd name="connsiteY1" fmla="*/ 18881 h 20200"/>
                <a:gd name="connsiteX2" fmla="*/ 2636 w 20200"/>
                <a:gd name="connsiteY2" fmla="*/ 22315 h 20200"/>
                <a:gd name="connsiteX3" fmla="*/ 38593 w 20200"/>
                <a:gd name="connsiteY3" fmla="*/ 5750 h 20200"/>
                <a:gd name="connsiteX4" fmla="*/ 36169 w 20200"/>
                <a:gd name="connsiteY4" fmla="*/ 296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36169" y="296"/>
                  </a:moveTo>
                  <a:cubicBezTo>
                    <a:pt x="24251" y="6154"/>
                    <a:pt x="12332" y="11810"/>
                    <a:pt x="1020" y="18881"/>
                  </a:cubicBezTo>
                  <a:cubicBezTo>
                    <a:pt x="-1000" y="20093"/>
                    <a:pt x="212" y="23123"/>
                    <a:pt x="2636" y="22315"/>
                  </a:cubicBezTo>
                  <a:cubicBezTo>
                    <a:pt x="14959" y="17669"/>
                    <a:pt x="26877" y="11608"/>
                    <a:pt x="38593" y="5750"/>
                  </a:cubicBezTo>
                  <a:cubicBezTo>
                    <a:pt x="42230" y="4134"/>
                    <a:pt x="39604" y="-1320"/>
                    <a:pt x="36169" y="29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C923B936-5FAA-4FC4-AB9C-288087052566}"/>
                </a:ext>
              </a:extLst>
            </p:cNvPr>
            <p:cNvSpPr/>
            <p:nvPr/>
          </p:nvSpPr>
          <p:spPr>
            <a:xfrm>
              <a:off x="7174934" y="5518072"/>
              <a:ext cx="80804" cy="20201"/>
            </a:xfrm>
            <a:custGeom>
              <a:avLst/>
              <a:gdLst>
                <a:gd name="connsiteX0" fmla="*/ 3465 w 80803"/>
                <a:gd name="connsiteY0" fmla="*/ 10114 h 0"/>
                <a:gd name="connsiteX1" fmla="*/ 5687 w 80803"/>
                <a:gd name="connsiteY1" fmla="*/ 13 h 0"/>
                <a:gd name="connsiteX2" fmla="*/ 3465 w 80803"/>
                <a:gd name="connsiteY2" fmla="*/ 101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803">
                  <a:moveTo>
                    <a:pt x="3465" y="10114"/>
                  </a:moveTo>
                  <a:cubicBezTo>
                    <a:pt x="113964" y="33950"/>
                    <a:pt x="109318" y="5871"/>
                    <a:pt x="5687" y="13"/>
                  </a:cubicBezTo>
                  <a:cubicBezTo>
                    <a:pt x="31" y="-391"/>
                    <a:pt x="-2595" y="8699"/>
                    <a:pt x="3465" y="1011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A7AD7622-5F2A-47BB-A2E1-3F796DECDBC8}"/>
                </a:ext>
              </a:extLst>
            </p:cNvPr>
            <p:cNvSpPr/>
            <p:nvPr/>
          </p:nvSpPr>
          <p:spPr>
            <a:xfrm>
              <a:off x="7590301" y="5727328"/>
              <a:ext cx="121206" cy="20201"/>
            </a:xfrm>
            <a:custGeom>
              <a:avLst/>
              <a:gdLst>
                <a:gd name="connsiteX0" fmla="*/ 8277 w 121205"/>
                <a:gd name="connsiteY0" fmla="*/ 17209 h 0"/>
                <a:gd name="connsiteX1" fmla="*/ 125645 w 121205"/>
                <a:gd name="connsiteY1" fmla="*/ 12564 h 0"/>
                <a:gd name="connsiteX2" fmla="*/ 126251 w 121205"/>
                <a:gd name="connsiteY2" fmla="*/ 5493 h 0"/>
                <a:gd name="connsiteX3" fmla="*/ 8277 w 121205"/>
                <a:gd name="connsiteY3" fmla="*/ 1720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05">
                  <a:moveTo>
                    <a:pt x="8277" y="17209"/>
                  </a:moveTo>
                  <a:cubicBezTo>
                    <a:pt x="41205" y="14988"/>
                    <a:pt x="91505" y="18018"/>
                    <a:pt x="125645" y="12564"/>
                  </a:cubicBezTo>
                  <a:cubicBezTo>
                    <a:pt x="129079" y="11957"/>
                    <a:pt x="129685" y="6503"/>
                    <a:pt x="126251" y="5493"/>
                  </a:cubicBezTo>
                  <a:cubicBezTo>
                    <a:pt x="60194" y="-12486"/>
                    <a:pt x="-27478" y="19633"/>
                    <a:pt x="8277" y="1720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F4209BEE-AEEB-4F8C-87C2-15344ABDCE31}"/>
                </a:ext>
              </a:extLst>
            </p:cNvPr>
            <p:cNvSpPr/>
            <p:nvPr/>
          </p:nvSpPr>
          <p:spPr>
            <a:xfrm>
              <a:off x="7530399" y="5760511"/>
              <a:ext cx="101005" cy="20201"/>
            </a:xfrm>
            <a:custGeom>
              <a:avLst/>
              <a:gdLst>
                <a:gd name="connsiteX0" fmla="*/ 4143 w 101004"/>
                <a:gd name="connsiteY0" fmla="*/ 18166 h 0"/>
                <a:gd name="connsiteX1" fmla="*/ 102117 w 101004"/>
                <a:gd name="connsiteY1" fmla="*/ 10288 h 0"/>
                <a:gd name="connsiteX2" fmla="*/ 3739 w 101004"/>
                <a:gd name="connsiteY2" fmla="*/ 8874 h 0"/>
                <a:gd name="connsiteX3" fmla="*/ 4143 w 101004"/>
                <a:gd name="connsiteY3" fmla="*/ 181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004">
                  <a:moveTo>
                    <a:pt x="4143" y="18166"/>
                  </a:moveTo>
                  <a:cubicBezTo>
                    <a:pt x="35656" y="20389"/>
                    <a:pt x="71816" y="19984"/>
                    <a:pt x="102117" y="10288"/>
                  </a:cubicBezTo>
                  <a:cubicBezTo>
                    <a:pt x="120904" y="4227"/>
                    <a:pt x="82522" y="-8701"/>
                    <a:pt x="3739" y="8874"/>
                  </a:cubicBezTo>
                  <a:cubicBezTo>
                    <a:pt x="-1312" y="9884"/>
                    <a:pt x="-1312" y="17762"/>
                    <a:pt x="4143" y="1816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D3C2FA7C-8C64-4DD2-910B-663A6154ADF2}"/>
                </a:ext>
              </a:extLst>
            </p:cNvPr>
            <p:cNvSpPr/>
            <p:nvPr/>
          </p:nvSpPr>
          <p:spPr>
            <a:xfrm>
              <a:off x="7391978" y="5870948"/>
              <a:ext cx="80804" cy="40402"/>
            </a:xfrm>
            <a:custGeom>
              <a:avLst/>
              <a:gdLst>
                <a:gd name="connsiteX0" fmla="*/ 5400 w 80803"/>
                <a:gd name="connsiteY0" fmla="*/ 43479 h 40401"/>
                <a:gd name="connsiteX1" fmla="*/ 30247 w 80803"/>
                <a:gd name="connsiteY1" fmla="*/ 27318 h 40401"/>
                <a:gd name="connsiteX2" fmla="*/ 67618 w 80803"/>
                <a:gd name="connsiteY2" fmla="*/ 14389 h 40401"/>
                <a:gd name="connsiteX3" fmla="*/ 68426 w 80803"/>
                <a:gd name="connsiteY3" fmla="*/ 13985 h 40401"/>
                <a:gd name="connsiteX4" fmla="*/ 80749 w 80803"/>
                <a:gd name="connsiteY4" fmla="*/ 12369 h 40401"/>
                <a:gd name="connsiteX5" fmla="*/ 81355 w 80803"/>
                <a:gd name="connsiteY5" fmla="*/ 3885 h 40401"/>
                <a:gd name="connsiteX6" fmla="*/ 68629 w 80803"/>
                <a:gd name="connsiteY6" fmla="*/ 249 h 40401"/>
                <a:gd name="connsiteX7" fmla="*/ 60144 w 80803"/>
                <a:gd name="connsiteY7" fmla="*/ 4087 h 40401"/>
                <a:gd name="connsiteX8" fmla="*/ 147 w 80803"/>
                <a:gd name="connsiteY8" fmla="*/ 37419 h 40401"/>
                <a:gd name="connsiteX9" fmla="*/ 5400 w 80803"/>
                <a:gd name="connsiteY9" fmla="*/ 43479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03" h="40401">
                  <a:moveTo>
                    <a:pt x="5400" y="43479"/>
                  </a:moveTo>
                  <a:cubicBezTo>
                    <a:pt x="15298" y="40449"/>
                    <a:pt x="21560" y="32570"/>
                    <a:pt x="30247" y="27318"/>
                  </a:cubicBezTo>
                  <a:cubicBezTo>
                    <a:pt x="41761" y="20248"/>
                    <a:pt x="54285" y="16409"/>
                    <a:pt x="67618" y="14389"/>
                  </a:cubicBezTo>
                  <a:cubicBezTo>
                    <a:pt x="68023" y="14389"/>
                    <a:pt x="68023" y="13985"/>
                    <a:pt x="68426" y="13985"/>
                  </a:cubicBezTo>
                  <a:cubicBezTo>
                    <a:pt x="72668" y="13783"/>
                    <a:pt x="76507" y="13379"/>
                    <a:pt x="80749" y="12369"/>
                  </a:cubicBezTo>
                  <a:cubicBezTo>
                    <a:pt x="84991" y="11359"/>
                    <a:pt x="85597" y="5703"/>
                    <a:pt x="81355" y="3885"/>
                  </a:cubicBezTo>
                  <a:cubicBezTo>
                    <a:pt x="77113" y="2269"/>
                    <a:pt x="73274" y="1057"/>
                    <a:pt x="68629" y="249"/>
                  </a:cubicBezTo>
                  <a:cubicBezTo>
                    <a:pt x="64184" y="-761"/>
                    <a:pt x="61356" y="1461"/>
                    <a:pt x="60144" y="4087"/>
                  </a:cubicBezTo>
                  <a:cubicBezTo>
                    <a:pt x="39135" y="7925"/>
                    <a:pt x="7420" y="17621"/>
                    <a:pt x="147" y="37419"/>
                  </a:cubicBezTo>
                  <a:cubicBezTo>
                    <a:pt x="-661" y="40449"/>
                    <a:pt x="1965" y="44488"/>
                    <a:pt x="5400" y="4347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340FA85A-0B90-4D51-A07A-F559114AB897}"/>
                </a:ext>
              </a:extLst>
            </p:cNvPr>
            <p:cNvSpPr/>
            <p:nvPr/>
          </p:nvSpPr>
          <p:spPr>
            <a:xfrm>
              <a:off x="7391017" y="6065554"/>
              <a:ext cx="282813" cy="40402"/>
            </a:xfrm>
            <a:custGeom>
              <a:avLst/>
              <a:gdLst>
                <a:gd name="connsiteX0" fmla="*/ 135646 w 282812"/>
                <a:gd name="connsiteY0" fmla="*/ 16137 h 40401"/>
                <a:gd name="connsiteX1" fmla="*/ 3532 w 282812"/>
                <a:gd name="connsiteY1" fmla="*/ 45630 h 40401"/>
                <a:gd name="connsiteX2" fmla="*/ 6966 w 282812"/>
                <a:gd name="connsiteY2" fmla="*/ 56943 h 40401"/>
                <a:gd name="connsiteX3" fmla="*/ 269578 w 282812"/>
                <a:gd name="connsiteY3" fmla="*/ 178 h 40401"/>
                <a:gd name="connsiteX4" fmla="*/ 135646 w 282812"/>
                <a:gd name="connsiteY4" fmla="*/ 1613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12" h="40401">
                  <a:moveTo>
                    <a:pt x="135646" y="16137"/>
                  </a:moveTo>
                  <a:cubicBezTo>
                    <a:pt x="91608" y="24016"/>
                    <a:pt x="45752" y="30480"/>
                    <a:pt x="3532" y="45630"/>
                  </a:cubicBezTo>
                  <a:cubicBezTo>
                    <a:pt x="-3336" y="48055"/>
                    <a:pt x="906" y="57347"/>
                    <a:pt x="6966" y="56943"/>
                  </a:cubicBezTo>
                  <a:cubicBezTo>
                    <a:pt x="47974" y="54317"/>
                    <a:pt x="349170" y="3209"/>
                    <a:pt x="269578" y="178"/>
                  </a:cubicBezTo>
                  <a:cubicBezTo>
                    <a:pt x="224935" y="-1438"/>
                    <a:pt x="179482" y="8259"/>
                    <a:pt x="135646" y="1613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DF62644-9000-4910-B0C4-99E483131271}"/>
                </a:ext>
              </a:extLst>
            </p:cNvPr>
            <p:cNvSpPr/>
            <p:nvPr/>
          </p:nvSpPr>
          <p:spPr>
            <a:xfrm>
              <a:off x="7571906" y="6384507"/>
              <a:ext cx="323215" cy="40402"/>
            </a:xfrm>
            <a:custGeom>
              <a:avLst/>
              <a:gdLst>
                <a:gd name="connsiteX0" fmla="*/ 174947 w 323214"/>
                <a:gd name="connsiteY0" fmla="*/ 6864 h 40401"/>
                <a:gd name="connsiteX1" fmla="*/ 5259 w 323214"/>
                <a:gd name="connsiteY1" fmla="*/ 34741 h 40401"/>
                <a:gd name="connsiteX2" fmla="*/ 7683 w 323214"/>
                <a:gd name="connsiteY2" fmla="*/ 48074 h 40401"/>
                <a:gd name="connsiteX3" fmla="*/ 171917 w 323214"/>
                <a:gd name="connsiteY3" fmla="*/ 26863 h 40401"/>
                <a:gd name="connsiteX4" fmla="*/ 336151 w 323214"/>
                <a:gd name="connsiteY4" fmla="*/ 11915 h 40401"/>
                <a:gd name="connsiteX5" fmla="*/ 174947 w 323214"/>
                <a:gd name="connsiteY5" fmla="*/ 686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214" h="40401">
                  <a:moveTo>
                    <a:pt x="174947" y="6864"/>
                  </a:moveTo>
                  <a:cubicBezTo>
                    <a:pt x="118385" y="12521"/>
                    <a:pt x="59802" y="18581"/>
                    <a:pt x="5259" y="34741"/>
                  </a:cubicBezTo>
                  <a:cubicBezTo>
                    <a:pt x="-3023" y="37166"/>
                    <a:pt x="-1003" y="48680"/>
                    <a:pt x="7683" y="48074"/>
                  </a:cubicBezTo>
                  <a:cubicBezTo>
                    <a:pt x="62630" y="43226"/>
                    <a:pt x="116970" y="32317"/>
                    <a:pt x="171917" y="26863"/>
                  </a:cubicBezTo>
                  <a:cubicBezTo>
                    <a:pt x="226460" y="21409"/>
                    <a:pt x="282214" y="21005"/>
                    <a:pt x="336151" y="11915"/>
                  </a:cubicBezTo>
                  <a:cubicBezTo>
                    <a:pt x="355342" y="8480"/>
                    <a:pt x="336554" y="-9700"/>
                    <a:pt x="174947" y="68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7012DFE7-7334-40D2-B936-D89E88C09B3F}"/>
                </a:ext>
              </a:extLst>
            </p:cNvPr>
            <p:cNvSpPr/>
            <p:nvPr/>
          </p:nvSpPr>
          <p:spPr>
            <a:xfrm>
              <a:off x="7642166" y="6491200"/>
              <a:ext cx="282813" cy="40402"/>
            </a:xfrm>
            <a:custGeom>
              <a:avLst/>
              <a:gdLst>
                <a:gd name="connsiteX0" fmla="*/ 5905 w 282812"/>
                <a:gd name="connsiteY0" fmla="*/ 37537 h 40401"/>
                <a:gd name="connsiteX1" fmla="*/ 8531 w 282812"/>
                <a:gd name="connsiteY1" fmla="*/ 52486 h 40401"/>
                <a:gd name="connsiteX2" fmla="*/ 145695 w 282812"/>
                <a:gd name="connsiteY2" fmla="*/ 28447 h 40401"/>
                <a:gd name="connsiteX3" fmla="*/ 283668 w 282812"/>
                <a:gd name="connsiteY3" fmla="*/ 13094 h 40401"/>
                <a:gd name="connsiteX4" fmla="*/ 5905 w 282812"/>
                <a:gd name="connsiteY4" fmla="*/ 3753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12" h="40401">
                  <a:moveTo>
                    <a:pt x="5905" y="37537"/>
                  </a:moveTo>
                  <a:cubicBezTo>
                    <a:pt x="-3186" y="40365"/>
                    <a:pt x="-1368" y="54102"/>
                    <a:pt x="8531" y="52486"/>
                  </a:cubicBezTo>
                  <a:cubicBezTo>
                    <a:pt x="54387" y="44608"/>
                    <a:pt x="99637" y="34507"/>
                    <a:pt x="145695" y="28447"/>
                  </a:cubicBezTo>
                  <a:cubicBezTo>
                    <a:pt x="191349" y="22387"/>
                    <a:pt x="238417" y="21781"/>
                    <a:pt x="283668" y="13094"/>
                  </a:cubicBezTo>
                  <a:cubicBezTo>
                    <a:pt x="323665" y="5418"/>
                    <a:pt x="196803" y="-22257"/>
                    <a:pt x="5905" y="3753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04FCA8FC-6951-49DD-9E3D-C98FC85F74B5}"/>
                </a:ext>
              </a:extLst>
            </p:cNvPr>
            <p:cNvSpPr/>
            <p:nvPr/>
          </p:nvSpPr>
          <p:spPr>
            <a:xfrm>
              <a:off x="7836110" y="6667017"/>
              <a:ext cx="282813" cy="60603"/>
            </a:xfrm>
            <a:custGeom>
              <a:avLst/>
              <a:gdLst>
                <a:gd name="connsiteX0" fmla="*/ 10940 w 282812"/>
                <a:gd name="connsiteY0" fmla="*/ 76052 h 60602"/>
                <a:gd name="connsiteX1" fmla="*/ 280622 w 282812"/>
                <a:gd name="connsiteY1" fmla="*/ 7167 h 60602"/>
                <a:gd name="connsiteX2" fmla="*/ 4476 w 282812"/>
                <a:gd name="connsiteY2" fmla="*/ 62113 h 60602"/>
                <a:gd name="connsiteX3" fmla="*/ 10940 w 282812"/>
                <a:gd name="connsiteY3" fmla="*/ 7605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12" h="60602">
                  <a:moveTo>
                    <a:pt x="10940" y="76052"/>
                  </a:moveTo>
                  <a:cubicBezTo>
                    <a:pt x="100228" y="46963"/>
                    <a:pt x="189516" y="28176"/>
                    <a:pt x="280622" y="7167"/>
                  </a:cubicBezTo>
                  <a:cubicBezTo>
                    <a:pt x="321428" y="-2327"/>
                    <a:pt x="188304" y="-15054"/>
                    <a:pt x="4476" y="62113"/>
                  </a:cubicBezTo>
                  <a:cubicBezTo>
                    <a:pt x="-4817" y="66154"/>
                    <a:pt x="1849" y="79083"/>
                    <a:pt x="10940" y="7605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66E0AFD7-9CF8-443D-848C-2848D5D00266}"/>
                </a:ext>
              </a:extLst>
            </p:cNvPr>
            <p:cNvSpPr/>
            <p:nvPr/>
          </p:nvSpPr>
          <p:spPr>
            <a:xfrm>
              <a:off x="7848525" y="6700845"/>
              <a:ext cx="323215" cy="60603"/>
            </a:xfrm>
            <a:custGeom>
              <a:avLst/>
              <a:gdLst>
                <a:gd name="connsiteX0" fmla="*/ 320325 w 323214"/>
                <a:gd name="connsiteY0" fmla="*/ 4 h 60602"/>
                <a:gd name="connsiteX1" fmla="*/ 320729 w 323214"/>
                <a:gd name="connsiteY1" fmla="*/ 9296 h 60602"/>
                <a:gd name="connsiteX2" fmla="*/ 320325 w 323214"/>
                <a:gd name="connsiteY2" fmla="*/ 4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214" h="60602">
                  <a:moveTo>
                    <a:pt x="320325" y="4"/>
                  </a:moveTo>
                  <a:cubicBezTo>
                    <a:pt x="83368" y="6670"/>
                    <a:pt x="-263280" y="159793"/>
                    <a:pt x="320729" y="9296"/>
                  </a:cubicBezTo>
                  <a:cubicBezTo>
                    <a:pt x="325578" y="8084"/>
                    <a:pt x="325982" y="-198"/>
                    <a:pt x="320325" y="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72A15664-5E0A-4D44-996B-B1FE0565582E}"/>
                </a:ext>
              </a:extLst>
            </p:cNvPr>
            <p:cNvSpPr/>
            <p:nvPr/>
          </p:nvSpPr>
          <p:spPr>
            <a:xfrm>
              <a:off x="7900178" y="6749863"/>
              <a:ext cx="242411" cy="40402"/>
            </a:xfrm>
            <a:custGeom>
              <a:avLst/>
              <a:gdLst>
                <a:gd name="connsiteX0" fmla="*/ 65451 w 242411"/>
                <a:gd name="connsiteY0" fmla="*/ 49162 h 40401"/>
                <a:gd name="connsiteX1" fmla="*/ 236553 w 242411"/>
                <a:gd name="connsiteY1" fmla="*/ 74 h 40401"/>
                <a:gd name="connsiteX2" fmla="*/ 0 w 242411"/>
                <a:gd name="connsiteY2" fmla="*/ 49162 h 40401"/>
                <a:gd name="connsiteX3" fmla="*/ 65451 w 242411"/>
                <a:gd name="connsiteY3" fmla="*/ 4916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11" h="40401">
                  <a:moveTo>
                    <a:pt x="65451" y="49162"/>
                  </a:moveTo>
                  <a:cubicBezTo>
                    <a:pt x="167264" y="23507"/>
                    <a:pt x="275137" y="-1542"/>
                    <a:pt x="236553" y="74"/>
                  </a:cubicBezTo>
                  <a:cubicBezTo>
                    <a:pt x="156962" y="3508"/>
                    <a:pt x="75552" y="21891"/>
                    <a:pt x="0" y="49162"/>
                  </a:cubicBezTo>
                  <a:lnTo>
                    <a:pt x="65451" y="49162"/>
                  </a:ln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E0C4638A-7E64-4AD2-AE81-5589FA0A4E33}"/>
                </a:ext>
              </a:extLst>
            </p:cNvPr>
            <p:cNvSpPr/>
            <p:nvPr/>
          </p:nvSpPr>
          <p:spPr>
            <a:xfrm>
              <a:off x="6928523" y="4797989"/>
              <a:ext cx="60603" cy="40402"/>
            </a:xfrm>
            <a:custGeom>
              <a:avLst/>
              <a:gdLst>
                <a:gd name="connsiteX0" fmla="*/ 65644 w 60602"/>
                <a:gd name="connsiteY0" fmla="*/ 9629 h 40401"/>
                <a:gd name="connsiteX1" fmla="*/ 65240 w 60602"/>
                <a:gd name="connsiteY1" fmla="*/ 1953 h 40401"/>
                <a:gd name="connsiteX2" fmla="*/ 2819 w 60602"/>
                <a:gd name="connsiteY2" fmla="*/ 3771 h 40401"/>
                <a:gd name="connsiteX3" fmla="*/ 193 w 60602"/>
                <a:gd name="connsiteY3" fmla="*/ 8417 h 40401"/>
                <a:gd name="connsiteX4" fmla="*/ 1607 w 60602"/>
                <a:gd name="connsiteY4" fmla="*/ 11245 h 40401"/>
                <a:gd name="connsiteX5" fmla="*/ 74533 w 60602"/>
                <a:gd name="connsiteY5" fmla="*/ 50637 h 40401"/>
                <a:gd name="connsiteX6" fmla="*/ 76351 w 60602"/>
                <a:gd name="connsiteY6" fmla="*/ 47001 h 40401"/>
                <a:gd name="connsiteX7" fmla="*/ 17566 w 60602"/>
                <a:gd name="connsiteY7" fmla="*/ 12053 h 40401"/>
                <a:gd name="connsiteX8" fmla="*/ 65644 w 60602"/>
                <a:gd name="connsiteY8" fmla="*/ 9629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602" h="40401">
                  <a:moveTo>
                    <a:pt x="65644" y="9629"/>
                  </a:moveTo>
                  <a:cubicBezTo>
                    <a:pt x="70088" y="8417"/>
                    <a:pt x="69482" y="2761"/>
                    <a:pt x="65240" y="1953"/>
                  </a:cubicBezTo>
                  <a:cubicBezTo>
                    <a:pt x="44231" y="-2290"/>
                    <a:pt x="23626" y="1347"/>
                    <a:pt x="2819" y="3771"/>
                  </a:cubicBezTo>
                  <a:cubicBezTo>
                    <a:pt x="395" y="3973"/>
                    <a:pt x="-413" y="6397"/>
                    <a:pt x="193" y="8417"/>
                  </a:cubicBezTo>
                  <a:cubicBezTo>
                    <a:pt x="-9" y="9427"/>
                    <a:pt x="193" y="10639"/>
                    <a:pt x="1607" y="11245"/>
                  </a:cubicBezTo>
                  <a:cubicBezTo>
                    <a:pt x="25444" y="24780"/>
                    <a:pt x="48877" y="40940"/>
                    <a:pt x="74533" y="50637"/>
                  </a:cubicBezTo>
                  <a:cubicBezTo>
                    <a:pt x="76755" y="51445"/>
                    <a:pt x="78169" y="48415"/>
                    <a:pt x="76351" y="47001"/>
                  </a:cubicBezTo>
                  <a:cubicBezTo>
                    <a:pt x="58574" y="33062"/>
                    <a:pt x="37767" y="22760"/>
                    <a:pt x="17566" y="12053"/>
                  </a:cubicBezTo>
                  <a:cubicBezTo>
                    <a:pt x="33525" y="13265"/>
                    <a:pt x="49685" y="13871"/>
                    <a:pt x="65644" y="962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329FC470-C40F-48D3-B69D-05918B619E46}"/>
                </a:ext>
              </a:extLst>
            </p:cNvPr>
            <p:cNvSpPr/>
            <p:nvPr/>
          </p:nvSpPr>
          <p:spPr>
            <a:xfrm>
              <a:off x="7026238" y="4845473"/>
              <a:ext cx="40402" cy="20201"/>
            </a:xfrm>
            <a:custGeom>
              <a:avLst/>
              <a:gdLst>
                <a:gd name="connsiteX0" fmla="*/ 2877 w 40401"/>
                <a:gd name="connsiteY0" fmla="*/ 8406 h 0"/>
                <a:gd name="connsiteX1" fmla="*/ 50955 w 40401"/>
                <a:gd name="connsiteY1" fmla="*/ 18506 h 0"/>
                <a:gd name="connsiteX2" fmla="*/ 52369 w 40401"/>
                <a:gd name="connsiteY2" fmla="*/ 11840 h 0"/>
                <a:gd name="connsiteX3" fmla="*/ 5907 w 40401"/>
                <a:gd name="connsiteY3" fmla="*/ 123 h 0"/>
                <a:gd name="connsiteX4" fmla="*/ 2877 w 40401"/>
                <a:gd name="connsiteY4" fmla="*/ 84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>
                  <a:moveTo>
                    <a:pt x="2877" y="8406"/>
                  </a:moveTo>
                  <a:cubicBezTo>
                    <a:pt x="18633" y="12446"/>
                    <a:pt x="34794" y="16688"/>
                    <a:pt x="50955" y="18506"/>
                  </a:cubicBezTo>
                  <a:cubicBezTo>
                    <a:pt x="54793" y="18910"/>
                    <a:pt x="56005" y="13052"/>
                    <a:pt x="52369" y="11840"/>
                  </a:cubicBezTo>
                  <a:cubicBezTo>
                    <a:pt x="37218" y="6588"/>
                    <a:pt x="21462" y="3356"/>
                    <a:pt x="5907" y="123"/>
                  </a:cubicBezTo>
                  <a:cubicBezTo>
                    <a:pt x="453" y="-1089"/>
                    <a:pt x="-2577" y="6992"/>
                    <a:pt x="2877" y="840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4667E781-534B-4CC2-96D7-3F53357DDE99}"/>
                </a:ext>
              </a:extLst>
            </p:cNvPr>
            <p:cNvSpPr/>
            <p:nvPr/>
          </p:nvSpPr>
          <p:spPr>
            <a:xfrm>
              <a:off x="7287389" y="5014119"/>
              <a:ext cx="40402" cy="20201"/>
            </a:xfrm>
            <a:custGeom>
              <a:avLst/>
              <a:gdLst>
                <a:gd name="connsiteX0" fmla="*/ 297 w 40401"/>
                <a:gd name="connsiteY0" fmla="*/ 19750 h 20200"/>
                <a:gd name="connsiteX1" fmla="*/ 1307 w 40401"/>
                <a:gd name="connsiteY1" fmla="*/ 20962 h 20200"/>
                <a:gd name="connsiteX2" fmla="*/ 49385 w 40401"/>
                <a:gd name="connsiteY2" fmla="*/ 9245 h 20200"/>
                <a:gd name="connsiteX3" fmla="*/ 49991 w 40401"/>
                <a:gd name="connsiteY3" fmla="*/ 761 h 20200"/>
                <a:gd name="connsiteX4" fmla="*/ 297 w 40401"/>
                <a:gd name="connsiteY4" fmla="*/ 19750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">
                  <a:moveTo>
                    <a:pt x="297" y="19750"/>
                  </a:moveTo>
                  <a:cubicBezTo>
                    <a:pt x="-511" y="20558"/>
                    <a:pt x="499" y="21770"/>
                    <a:pt x="1307" y="20962"/>
                  </a:cubicBezTo>
                  <a:cubicBezTo>
                    <a:pt x="15649" y="7629"/>
                    <a:pt x="31205" y="6821"/>
                    <a:pt x="49385" y="9245"/>
                  </a:cubicBezTo>
                  <a:cubicBezTo>
                    <a:pt x="55042" y="10053"/>
                    <a:pt x="55445" y="1771"/>
                    <a:pt x="49991" y="761"/>
                  </a:cubicBezTo>
                  <a:cubicBezTo>
                    <a:pt x="32012" y="-2875"/>
                    <a:pt x="12822" y="7023"/>
                    <a:pt x="297" y="1975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396A198-B544-43D2-8063-A87E1292A27C}"/>
                </a:ext>
              </a:extLst>
            </p:cNvPr>
            <p:cNvSpPr/>
            <p:nvPr/>
          </p:nvSpPr>
          <p:spPr>
            <a:xfrm>
              <a:off x="7521428" y="5252481"/>
              <a:ext cx="60603" cy="20201"/>
            </a:xfrm>
            <a:custGeom>
              <a:avLst/>
              <a:gdLst>
                <a:gd name="connsiteX0" fmla="*/ 62202 w 60602"/>
                <a:gd name="connsiteY0" fmla="*/ 12890 h 0"/>
                <a:gd name="connsiteX1" fmla="*/ 61191 w 60602"/>
                <a:gd name="connsiteY1" fmla="*/ 10870 h 0"/>
                <a:gd name="connsiteX2" fmla="*/ 1397 w 60602"/>
                <a:gd name="connsiteY2" fmla="*/ 164 h 0"/>
                <a:gd name="connsiteX3" fmla="*/ 185 w 60602"/>
                <a:gd name="connsiteY3" fmla="*/ 1578 h 0"/>
                <a:gd name="connsiteX4" fmla="*/ 62202 w 60602"/>
                <a:gd name="connsiteY4" fmla="*/ 128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>
                  <a:moveTo>
                    <a:pt x="62202" y="12890"/>
                  </a:moveTo>
                  <a:cubicBezTo>
                    <a:pt x="63616" y="12284"/>
                    <a:pt x="62606" y="10264"/>
                    <a:pt x="61191" y="10870"/>
                  </a:cubicBezTo>
                  <a:cubicBezTo>
                    <a:pt x="40385" y="18547"/>
                    <a:pt x="18568" y="13699"/>
                    <a:pt x="1397" y="164"/>
                  </a:cubicBezTo>
                  <a:cubicBezTo>
                    <a:pt x="589" y="-442"/>
                    <a:pt x="-421" y="770"/>
                    <a:pt x="185" y="1578"/>
                  </a:cubicBezTo>
                  <a:cubicBezTo>
                    <a:pt x="17154" y="17941"/>
                    <a:pt x="40587" y="21375"/>
                    <a:pt x="62202" y="1289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A275D21A-DE4C-4CC7-A533-D8D6E7593CC4}"/>
                </a:ext>
              </a:extLst>
            </p:cNvPr>
            <p:cNvSpPr/>
            <p:nvPr/>
          </p:nvSpPr>
          <p:spPr>
            <a:xfrm>
              <a:off x="7512642" y="5265390"/>
              <a:ext cx="60603" cy="20201"/>
            </a:xfrm>
            <a:custGeom>
              <a:avLst/>
              <a:gdLst>
                <a:gd name="connsiteX0" fmla="*/ 891 w 60602"/>
                <a:gd name="connsiteY0" fmla="*/ 8264 h 0"/>
                <a:gd name="connsiteX1" fmla="*/ 73008 w 60602"/>
                <a:gd name="connsiteY1" fmla="*/ 3820 h 0"/>
                <a:gd name="connsiteX2" fmla="*/ 71392 w 60602"/>
                <a:gd name="connsiteY2" fmla="*/ 184 h 0"/>
                <a:gd name="connsiteX3" fmla="*/ 2305 w 60602"/>
                <a:gd name="connsiteY3" fmla="*/ 4426 h 0"/>
                <a:gd name="connsiteX4" fmla="*/ 891 w 60602"/>
                <a:gd name="connsiteY4" fmla="*/ 82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>
                  <a:moveTo>
                    <a:pt x="891" y="8264"/>
                  </a:moveTo>
                  <a:cubicBezTo>
                    <a:pt x="22708" y="21394"/>
                    <a:pt x="51999" y="14324"/>
                    <a:pt x="73008" y="3820"/>
                  </a:cubicBezTo>
                  <a:cubicBezTo>
                    <a:pt x="75230" y="2608"/>
                    <a:pt x="73614" y="-827"/>
                    <a:pt x="71392" y="184"/>
                  </a:cubicBezTo>
                  <a:cubicBezTo>
                    <a:pt x="47757" y="11294"/>
                    <a:pt x="26950" y="7052"/>
                    <a:pt x="2305" y="4426"/>
                  </a:cubicBezTo>
                  <a:cubicBezTo>
                    <a:pt x="285" y="4223"/>
                    <a:pt x="-927" y="7254"/>
                    <a:pt x="891" y="82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18939680-996B-4738-A186-D70DF7E9199D}"/>
                </a:ext>
              </a:extLst>
            </p:cNvPr>
            <p:cNvSpPr/>
            <p:nvPr/>
          </p:nvSpPr>
          <p:spPr>
            <a:xfrm>
              <a:off x="7515975" y="5301890"/>
              <a:ext cx="80804" cy="40402"/>
            </a:xfrm>
            <a:custGeom>
              <a:avLst/>
              <a:gdLst>
                <a:gd name="connsiteX0" fmla="*/ 47656 w 80803"/>
                <a:gd name="connsiteY0" fmla="*/ 38628 h 40401"/>
                <a:gd name="connsiteX1" fmla="*/ 6446 w 80803"/>
                <a:gd name="connsiteY1" fmla="*/ 34790 h 40401"/>
                <a:gd name="connsiteX2" fmla="*/ 5234 w 80803"/>
                <a:gd name="connsiteY2" fmla="*/ 40446 h 40401"/>
                <a:gd name="connsiteX3" fmla="*/ 81391 w 80803"/>
                <a:gd name="connsiteY3" fmla="*/ 3479 h 40401"/>
                <a:gd name="connsiteX4" fmla="*/ 78765 w 80803"/>
                <a:gd name="connsiteY4" fmla="*/ 1257 h 40401"/>
                <a:gd name="connsiteX5" fmla="*/ 1800 w 80803"/>
                <a:gd name="connsiteY5" fmla="*/ 2267 h 40401"/>
                <a:gd name="connsiteX6" fmla="*/ 2002 w 80803"/>
                <a:gd name="connsiteY6" fmla="*/ 6711 h 40401"/>
                <a:gd name="connsiteX7" fmla="*/ 75129 w 80803"/>
                <a:gd name="connsiteY7" fmla="*/ 6509 h 40401"/>
                <a:gd name="connsiteX8" fmla="*/ 47656 w 80803"/>
                <a:gd name="connsiteY8" fmla="*/ 3862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803" h="40401">
                  <a:moveTo>
                    <a:pt x="47656" y="38628"/>
                  </a:moveTo>
                  <a:cubicBezTo>
                    <a:pt x="33515" y="40446"/>
                    <a:pt x="20385" y="35598"/>
                    <a:pt x="6446" y="34790"/>
                  </a:cubicBezTo>
                  <a:cubicBezTo>
                    <a:pt x="3012" y="34589"/>
                    <a:pt x="2406" y="39033"/>
                    <a:pt x="5234" y="40446"/>
                  </a:cubicBezTo>
                  <a:cubicBezTo>
                    <a:pt x="50484" y="62870"/>
                    <a:pt x="90077" y="34386"/>
                    <a:pt x="81391" y="3479"/>
                  </a:cubicBezTo>
                  <a:cubicBezTo>
                    <a:pt x="80987" y="2065"/>
                    <a:pt x="79977" y="1459"/>
                    <a:pt x="78765" y="1257"/>
                  </a:cubicBezTo>
                  <a:cubicBezTo>
                    <a:pt x="77351" y="449"/>
                    <a:pt x="27253" y="-1571"/>
                    <a:pt x="1800" y="2267"/>
                  </a:cubicBezTo>
                  <a:cubicBezTo>
                    <a:pt x="-827" y="2671"/>
                    <a:pt x="-422" y="6509"/>
                    <a:pt x="2002" y="6711"/>
                  </a:cubicBezTo>
                  <a:cubicBezTo>
                    <a:pt x="26041" y="9943"/>
                    <a:pt x="50888" y="7519"/>
                    <a:pt x="75129" y="6509"/>
                  </a:cubicBezTo>
                  <a:cubicBezTo>
                    <a:pt x="78361" y="23882"/>
                    <a:pt x="63614" y="36407"/>
                    <a:pt x="47656" y="3862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2A8D6E2F-D3D1-48D2-A82C-74CC1B2D1FB6}"/>
                </a:ext>
              </a:extLst>
            </p:cNvPr>
            <p:cNvSpPr/>
            <p:nvPr/>
          </p:nvSpPr>
          <p:spPr>
            <a:xfrm>
              <a:off x="7558150" y="5510758"/>
              <a:ext cx="60603" cy="20201"/>
            </a:xfrm>
            <a:custGeom>
              <a:avLst/>
              <a:gdLst>
                <a:gd name="connsiteX0" fmla="*/ 57195 w 60602"/>
                <a:gd name="connsiteY0" fmla="*/ 863 h 20200"/>
                <a:gd name="connsiteX1" fmla="*/ 1642 w 60602"/>
                <a:gd name="connsiteY1" fmla="*/ 23286 h 20200"/>
                <a:gd name="connsiteX2" fmla="*/ 1844 w 60602"/>
                <a:gd name="connsiteY2" fmla="*/ 28740 h 20200"/>
                <a:gd name="connsiteX3" fmla="*/ 62245 w 60602"/>
                <a:gd name="connsiteY3" fmla="*/ 6924 h 20200"/>
                <a:gd name="connsiteX4" fmla="*/ 57195 w 60602"/>
                <a:gd name="connsiteY4" fmla="*/ 863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20200">
                  <a:moveTo>
                    <a:pt x="57195" y="863"/>
                  </a:moveTo>
                  <a:cubicBezTo>
                    <a:pt x="27701" y="21872"/>
                    <a:pt x="27903" y="12781"/>
                    <a:pt x="1642" y="23286"/>
                  </a:cubicBezTo>
                  <a:cubicBezTo>
                    <a:pt x="-580" y="24094"/>
                    <a:pt x="-580" y="28134"/>
                    <a:pt x="1844" y="28740"/>
                  </a:cubicBezTo>
                  <a:cubicBezTo>
                    <a:pt x="22853" y="33791"/>
                    <a:pt x="46690" y="20458"/>
                    <a:pt x="62245" y="6924"/>
                  </a:cubicBezTo>
                  <a:cubicBezTo>
                    <a:pt x="66285" y="3489"/>
                    <a:pt x="61235" y="-2167"/>
                    <a:pt x="57195" y="86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B228DD94-2345-4AB1-8EB1-BD44A0AD3CF6}"/>
                </a:ext>
              </a:extLst>
            </p:cNvPr>
            <p:cNvSpPr/>
            <p:nvPr/>
          </p:nvSpPr>
          <p:spPr>
            <a:xfrm>
              <a:off x="7569042" y="5524577"/>
              <a:ext cx="40402" cy="40402"/>
            </a:xfrm>
            <a:custGeom>
              <a:avLst/>
              <a:gdLst>
                <a:gd name="connsiteX0" fmla="*/ 52363 w 40401"/>
                <a:gd name="connsiteY0" fmla="*/ 5022 h 40401"/>
                <a:gd name="connsiteX1" fmla="*/ 45697 w 40401"/>
                <a:gd name="connsiteY1" fmla="*/ 1588 h 40401"/>
                <a:gd name="connsiteX2" fmla="*/ 1659 w 40401"/>
                <a:gd name="connsiteY2" fmla="*/ 35728 h 40401"/>
                <a:gd name="connsiteX3" fmla="*/ 2669 w 40401"/>
                <a:gd name="connsiteY3" fmla="*/ 41384 h 40401"/>
                <a:gd name="connsiteX4" fmla="*/ 52363 w 40401"/>
                <a:gd name="connsiteY4" fmla="*/ 502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40401">
                  <a:moveTo>
                    <a:pt x="52363" y="5022"/>
                  </a:moveTo>
                  <a:cubicBezTo>
                    <a:pt x="54181" y="1184"/>
                    <a:pt x="47717" y="-2048"/>
                    <a:pt x="45697" y="1588"/>
                  </a:cubicBezTo>
                  <a:cubicBezTo>
                    <a:pt x="35394" y="21385"/>
                    <a:pt x="20244" y="26435"/>
                    <a:pt x="1659" y="35728"/>
                  </a:cubicBezTo>
                  <a:cubicBezTo>
                    <a:pt x="-967" y="37142"/>
                    <a:pt x="-361" y="40980"/>
                    <a:pt x="2669" y="41384"/>
                  </a:cubicBezTo>
                  <a:cubicBezTo>
                    <a:pt x="24688" y="43404"/>
                    <a:pt x="43677" y="23203"/>
                    <a:pt x="52363" y="502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1ABB3E27-7F29-406A-9052-B73C036E52CE}"/>
                </a:ext>
              </a:extLst>
            </p:cNvPr>
            <p:cNvSpPr/>
            <p:nvPr/>
          </p:nvSpPr>
          <p:spPr>
            <a:xfrm>
              <a:off x="7583667" y="5584956"/>
              <a:ext cx="60603" cy="40402"/>
            </a:xfrm>
            <a:custGeom>
              <a:avLst/>
              <a:gdLst>
                <a:gd name="connsiteX0" fmla="*/ 63192 w 60602"/>
                <a:gd name="connsiteY0" fmla="*/ 10498 h 40401"/>
                <a:gd name="connsiteX1" fmla="*/ 58748 w 60602"/>
                <a:gd name="connsiteY1" fmla="*/ 802 h 40401"/>
                <a:gd name="connsiteX2" fmla="*/ 973 w 60602"/>
                <a:gd name="connsiteY2" fmla="*/ 38982 h 40401"/>
                <a:gd name="connsiteX3" fmla="*/ 3802 w 60602"/>
                <a:gd name="connsiteY3" fmla="*/ 45244 h 40401"/>
                <a:gd name="connsiteX4" fmla="*/ 63192 w 60602"/>
                <a:gd name="connsiteY4" fmla="*/ 1049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40401">
                  <a:moveTo>
                    <a:pt x="63192" y="10498"/>
                  </a:moveTo>
                  <a:cubicBezTo>
                    <a:pt x="68849" y="6862"/>
                    <a:pt x="64606" y="-2834"/>
                    <a:pt x="58748" y="802"/>
                  </a:cubicBezTo>
                  <a:cubicBezTo>
                    <a:pt x="40163" y="12316"/>
                    <a:pt x="15922" y="22821"/>
                    <a:pt x="973" y="38982"/>
                  </a:cubicBezTo>
                  <a:cubicBezTo>
                    <a:pt x="-1047" y="41204"/>
                    <a:pt x="166" y="46456"/>
                    <a:pt x="3802" y="45244"/>
                  </a:cubicBezTo>
                  <a:cubicBezTo>
                    <a:pt x="24811" y="38982"/>
                    <a:pt x="44607" y="22215"/>
                    <a:pt x="63192" y="1049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8D759BA1-13D4-453E-8A4C-22BA07F18318}"/>
                </a:ext>
              </a:extLst>
            </p:cNvPr>
            <p:cNvSpPr/>
            <p:nvPr/>
          </p:nvSpPr>
          <p:spPr>
            <a:xfrm>
              <a:off x="8442144" y="6545063"/>
              <a:ext cx="101005" cy="60603"/>
            </a:xfrm>
            <a:custGeom>
              <a:avLst/>
              <a:gdLst>
                <a:gd name="connsiteX0" fmla="*/ 6490 w 101004"/>
                <a:gd name="connsiteY0" fmla="*/ 13168 h 60602"/>
                <a:gd name="connsiteX1" fmla="*/ 10529 w 101004"/>
                <a:gd name="connsiteY1" fmla="*/ 19430 h 60602"/>
                <a:gd name="connsiteX2" fmla="*/ 90727 w 101004"/>
                <a:gd name="connsiteY2" fmla="*/ 35389 h 60602"/>
                <a:gd name="connsiteX3" fmla="*/ 4267 w 101004"/>
                <a:gd name="connsiteY3" fmla="*/ 54782 h 60602"/>
                <a:gd name="connsiteX4" fmla="*/ 6893 w 101004"/>
                <a:gd name="connsiteY4" fmla="*/ 69326 h 60602"/>
                <a:gd name="connsiteX5" fmla="*/ 108504 w 101004"/>
                <a:gd name="connsiteY5" fmla="*/ 55590 h 60602"/>
                <a:gd name="connsiteX6" fmla="*/ 6490 w 101004"/>
                <a:gd name="connsiteY6" fmla="*/ 13168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 h="60602">
                  <a:moveTo>
                    <a:pt x="6490" y="13168"/>
                  </a:moveTo>
                  <a:cubicBezTo>
                    <a:pt x="3055" y="15592"/>
                    <a:pt x="6893" y="21652"/>
                    <a:pt x="10529" y="19430"/>
                  </a:cubicBezTo>
                  <a:cubicBezTo>
                    <a:pt x="37801" y="3876"/>
                    <a:pt x="76385" y="15390"/>
                    <a:pt x="90727" y="35389"/>
                  </a:cubicBezTo>
                  <a:cubicBezTo>
                    <a:pt x="61638" y="39025"/>
                    <a:pt x="29923" y="42257"/>
                    <a:pt x="4267" y="54782"/>
                  </a:cubicBezTo>
                  <a:cubicBezTo>
                    <a:pt x="-2601" y="58216"/>
                    <a:pt x="-783" y="68519"/>
                    <a:pt x="6893" y="69326"/>
                  </a:cubicBezTo>
                  <a:cubicBezTo>
                    <a:pt x="39619" y="73165"/>
                    <a:pt x="76385" y="62054"/>
                    <a:pt x="108504" y="55590"/>
                  </a:cubicBezTo>
                  <a:cubicBezTo>
                    <a:pt x="140623" y="49125"/>
                    <a:pt x="71537" y="-30870"/>
                    <a:pt x="6490" y="1316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F46DE590-FC17-4B94-86F4-5748EC108559}"/>
                </a:ext>
              </a:extLst>
            </p:cNvPr>
            <p:cNvSpPr/>
            <p:nvPr/>
          </p:nvSpPr>
          <p:spPr>
            <a:xfrm>
              <a:off x="7294111" y="5986628"/>
              <a:ext cx="747434" cy="808037"/>
            </a:xfrm>
            <a:custGeom>
              <a:avLst/>
              <a:gdLst>
                <a:gd name="connsiteX0" fmla="*/ 23271 w 747434"/>
                <a:gd name="connsiteY0" fmla="*/ 78902 h 808037"/>
                <a:gd name="connsiteX1" fmla="*/ 228512 w 747434"/>
                <a:gd name="connsiteY1" fmla="*/ 426560 h 808037"/>
                <a:gd name="connsiteX2" fmla="*/ 229926 w 747434"/>
                <a:gd name="connsiteY2" fmla="*/ 432418 h 808037"/>
                <a:gd name="connsiteX3" fmla="*/ 428501 w 747434"/>
                <a:gd name="connsiteY3" fmla="*/ 740483 h 808037"/>
                <a:gd name="connsiteX4" fmla="*/ 488700 w 747434"/>
                <a:gd name="connsiteY4" fmla="*/ 812398 h 808037"/>
                <a:gd name="connsiteX5" fmla="*/ 537384 w 747434"/>
                <a:gd name="connsiteY5" fmla="*/ 812398 h 808037"/>
                <a:gd name="connsiteX6" fmla="*/ 462641 w 747434"/>
                <a:gd name="connsiteY6" fmla="*/ 718867 h 808037"/>
                <a:gd name="connsiteX7" fmla="*/ 600209 w 747434"/>
                <a:gd name="connsiteY7" fmla="*/ 675839 h 808037"/>
                <a:gd name="connsiteX8" fmla="*/ 745655 w 747434"/>
                <a:gd name="connsiteY8" fmla="*/ 643720 h 808037"/>
                <a:gd name="connsiteX9" fmla="*/ 745252 w 747434"/>
                <a:gd name="connsiteY9" fmla="*/ 635235 h 808037"/>
                <a:gd name="connsiteX10" fmla="*/ 454156 w 747434"/>
                <a:gd name="connsiteY10" fmla="*/ 708363 h 808037"/>
                <a:gd name="connsiteX11" fmla="*/ 419007 w 747434"/>
                <a:gd name="connsiteY11" fmla="*/ 664325 h 808037"/>
                <a:gd name="connsiteX12" fmla="*/ 421633 w 747434"/>
                <a:gd name="connsiteY12" fmla="*/ 665537 h 808037"/>
                <a:gd name="connsiteX13" fmla="*/ 738181 w 747434"/>
                <a:gd name="connsiteY13" fmla="*/ 594430 h 808037"/>
                <a:gd name="connsiteX14" fmla="*/ 580614 w 747434"/>
                <a:gd name="connsiteY14" fmla="*/ 628165 h 808037"/>
                <a:gd name="connsiteX15" fmla="*/ 420825 w 747434"/>
                <a:gd name="connsiteY15" fmla="*/ 650588 h 808037"/>
                <a:gd name="connsiteX16" fmla="*/ 415371 w 747434"/>
                <a:gd name="connsiteY16" fmla="*/ 660083 h 808037"/>
                <a:gd name="connsiteX17" fmla="*/ 375979 w 747434"/>
                <a:gd name="connsiteY17" fmla="*/ 610792 h 808037"/>
                <a:gd name="connsiteX18" fmla="*/ 683639 w 747434"/>
                <a:gd name="connsiteY18" fmla="*/ 572814 h 808037"/>
                <a:gd name="connsiteX19" fmla="*/ 683033 w 747434"/>
                <a:gd name="connsiteY19" fmla="*/ 558876 h 808037"/>
                <a:gd name="connsiteX20" fmla="*/ 366282 w 747434"/>
                <a:gd name="connsiteY20" fmla="*/ 599076 h 808037"/>
                <a:gd name="connsiteX21" fmla="*/ 304467 w 747434"/>
                <a:gd name="connsiteY21" fmla="*/ 502313 h 808037"/>
                <a:gd name="connsiteX22" fmla="*/ 437996 w 747434"/>
                <a:gd name="connsiteY22" fmla="*/ 490799 h 808037"/>
                <a:gd name="connsiteX23" fmla="*/ 588291 w 747434"/>
                <a:gd name="connsiteY23" fmla="*/ 468982 h 808037"/>
                <a:gd name="connsiteX24" fmla="*/ 587886 w 747434"/>
                <a:gd name="connsiteY24" fmla="*/ 460700 h 808037"/>
                <a:gd name="connsiteX25" fmla="*/ 448298 w 747434"/>
                <a:gd name="connsiteY25" fmla="*/ 469790 h 808037"/>
                <a:gd name="connsiteX26" fmla="*/ 296791 w 747434"/>
                <a:gd name="connsiteY26" fmla="*/ 489587 h 808037"/>
                <a:gd name="connsiteX27" fmla="*/ 252955 w 747434"/>
                <a:gd name="connsiteY27" fmla="*/ 418075 h 808037"/>
                <a:gd name="connsiteX28" fmla="*/ 358606 w 747434"/>
                <a:gd name="connsiteY28" fmla="*/ 396259 h 808037"/>
                <a:gd name="connsiteX29" fmla="*/ 487084 w 747434"/>
                <a:gd name="connsiteY29" fmla="*/ 379088 h 808037"/>
                <a:gd name="connsiteX30" fmla="*/ 486680 w 747434"/>
                <a:gd name="connsiteY30" fmla="*/ 369795 h 808037"/>
                <a:gd name="connsiteX31" fmla="*/ 244875 w 747434"/>
                <a:gd name="connsiteY31" fmla="*/ 404743 h 808037"/>
                <a:gd name="connsiteX32" fmla="*/ 233764 w 747434"/>
                <a:gd name="connsiteY32" fmla="*/ 386562 h 808037"/>
                <a:gd name="connsiteX33" fmla="*/ 337799 w 747434"/>
                <a:gd name="connsiteY33" fmla="*/ 364745 h 808037"/>
                <a:gd name="connsiteX34" fmla="*/ 483246 w 747434"/>
                <a:gd name="connsiteY34" fmla="*/ 345352 h 808037"/>
                <a:gd name="connsiteX35" fmla="*/ 482842 w 747434"/>
                <a:gd name="connsiteY35" fmla="*/ 337070 h 808037"/>
                <a:gd name="connsiteX36" fmla="*/ 334971 w 747434"/>
                <a:gd name="connsiteY36" fmla="*/ 348382 h 808037"/>
                <a:gd name="connsiteX37" fmla="*/ 224674 w 747434"/>
                <a:gd name="connsiteY37" fmla="*/ 371613 h 808037"/>
                <a:gd name="connsiteX38" fmla="*/ 207099 w 747434"/>
                <a:gd name="connsiteY38" fmla="*/ 342928 h 808037"/>
                <a:gd name="connsiteX39" fmla="*/ 198009 w 747434"/>
                <a:gd name="connsiteY39" fmla="*/ 328182 h 808037"/>
                <a:gd name="connsiteX40" fmla="*/ 182858 w 747434"/>
                <a:gd name="connsiteY40" fmla="*/ 303536 h 808037"/>
                <a:gd name="connsiteX41" fmla="*/ 192756 w 747434"/>
                <a:gd name="connsiteY41" fmla="*/ 301718 h 808037"/>
                <a:gd name="connsiteX42" fmla="*/ 268712 w 747434"/>
                <a:gd name="connsiteY42" fmla="*/ 286769 h 808037"/>
                <a:gd name="connsiteX43" fmla="*/ 414158 w 747434"/>
                <a:gd name="connsiteY43" fmla="*/ 255256 h 808037"/>
                <a:gd name="connsiteX44" fmla="*/ 412542 w 747434"/>
                <a:gd name="connsiteY44" fmla="*/ 246772 h 808037"/>
                <a:gd name="connsiteX45" fmla="*/ 293155 w 747434"/>
                <a:gd name="connsiteY45" fmla="*/ 264347 h 808037"/>
                <a:gd name="connsiteX46" fmla="*/ 175384 w 747434"/>
                <a:gd name="connsiteY46" fmla="*/ 291416 h 808037"/>
                <a:gd name="connsiteX47" fmla="*/ 160435 w 747434"/>
                <a:gd name="connsiteY47" fmla="*/ 267174 h 808037"/>
                <a:gd name="connsiteX48" fmla="*/ 356788 w 747434"/>
                <a:gd name="connsiteY48" fmla="*/ 224753 h 808037"/>
                <a:gd name="connsiteX49" fmla="*/ 151748 w 747434"/>
                <a:gd name="connsiteY49" fmla="*/ 253034 h 808037"/>
                <a:gd name="connsiteX50" fmla="*/ 137406 w 747434"/>
                <a:gd name="connsiteY50" fmla="*/ 229803 h 808037"/>
                <a:gd name="connsiteX51" fmla="*/ 242450 w 747434"/>
                <a:gd name="connsiteY51" fmla="*/ 208390 h 808037"/>
                <a:gd name="connsiteX52" fmla="*/ 366484 w 747434"/>
                <a:gd name="connsiteY52" fmla="*/ 191017 h 808037"/>
                <a:gd name="connsiteX53" fmla="*/ 366080 w 747434"/>
                <a:gd name="connsiteY53" fmla="*/ 181523 h 808037"/>
                <a:gd name="connsiteX54" fmla="*/ 128720 w 747434"/>
                <a:gd name="connsiteY54" fmla="*/ 215258 h 808037"/>
                <a:gd name="connsiteX55" fmla="*/ 115185 w 747434"/>
                <a:gd name="connsiteY55" fmla="*/ 193441 h 808037"/>
                <a:gd name="connsiteX56" fmla="*/ 110538 w 747434"/>
                <a:gd name="connsiteY56" fmla="*/ 185967 h 808037"/>
                <a:gd name="connsiteX57" fmla="*/ 225078 w 747434"/>
                <a:gd name="connsiteY57" fmla="*/ 164958 h 808037"/>
                <a:gd name="connsiteX58" fmla="*/ 342849 w 747434"/>
                <a:gd name="connsiteY58" fmla="*/ 149403 h 808037"/>
                <a:gd name="connsiteX59" fmla="*/ 342445 w 747434"/>
                <a:gd name="connsiteY59" fmla="*/ 139303 h 808037"/>
                <a:gd name="connsiteX60" fmla="*/ 103468 w 747434"/>
                <a:gd name="connsiteY60" fmla="*/ 171826 h 808037"/>
                <a:gd name="connsiteX61" fmla="*/ 102458 w 747434"/>
                <a:gd name="connsiteY61" fmla="*/ 172634 h 808037"/>
                <a:gd name="connsiteX62" fmla="*/ 62864 w 747434"/>
                <a:gd name="connsiteY62" fmla="*/ 107587 h 808037"/>
                <a:gd name="connsiteX63" fmla="*/ 70339 w 747434"/>
                <a:gd name="connsiteY63" fmla="*/ 89003 h 808037"/>
                <a:gd name="connsiteX64" fmla="*/ 49329 w 747434"/>
                <a:gd name="connsiteY64" fmla="*/ 86376 h 808037"/>
                <a:gd name="connsiteX65" fmla="*/ 32563 w 747434"/>
                <a:gd name="connsiteY65" fmla="*/ 61529 h 808037"/>
                <a:gd name="connsiteX66" fmla="*/ 143870 w 747434"/>
                <a:gd name="connsiteY66" fmla="*/ 41127 h 808037"/>
                <a:gd name="connsiteX67" fmla="*/ 279216 w 747434"/>
                <a:gd name="connsiteY67" fmla="*/ 10017 h 808037"/>
                <a:gd name="connsiteX68" fmla="*/ 277398 w 747434"/>
                <a:gd name="connsiteY68" fmla="*/ 118 h 808037"/>
                <a:gd name="connsiteX69" fmla="*/ 140638 w 747434"/>
                <a:gd name="connsiteY69" fmla="*/ 22541 h 808037"/>
                <a:gd name="connsiteX70" fmla="*/ 22665 w 747434"/>
                <a:gd name="connsiteY70" fmla="*/ 47590 h 808037"/>
                <a:gd name="connsiteX71" fmla="*/ 11958 w 747434"/>
                <a:gd name="connsiteY71" fmla="*/ 32642 h 808037"/>
                <a:gd name="connsiteX72" fmla="*/ 241 w 747434"/>
                <a:gd name="connsiteY72" fmla="*/ 47187 h 808037"/>
                <a:gd name="connsiteX73" fmla="*/ 23271 w 747434"/>
                <a:gd name="connsiteY73" fmla="*/ 78902 h 80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747434" h="808037">
                  <a:moveTo>
                    <a:pt x="23271" y="78902"/>
                  </a:moveTo>
                  <a:cubicBezTo>
                    <a:pt x="95186" y="192835"/>
                    <a:pt x="152152" y="316263"/>
                    <a:pt x="228512" y="426560"/>
                  </a:cubicBezTo>
                  <a:cubicBezTo>
                    <a:pt x="228916" y="428580"/>
                    <a:pt x="229926" y="430600"/>
                    <a:pt x="229926" y="432418"/>
                  </a:cubicBezTo>
                  <a:cubicBezTo>
                    <a:pt x="292751" y="536251"/>
                    <a:pt x="355374" y="643518"/>
                    <a:pt x="428501" y="740483"/>
                  </a:cubicBezTo>
                  <a:cubicBezTo>
                    <a:pt x="447288" y="765329"/>
                    <a:pt x="467893" y="788965"/>
                    <a:pt x="488700" y="812398"/>
                  </a:cubicBezTo>
                  <a:lnTo>
                    <a:pt x="537384" y="812398"/>
                  </a:lnTo>
                  <a:cubicBezTo>
                    <a:pt x="515567" y="785329"/>
                    <a:pt x="491124" y="754623"/>
                    <a:pt x="462641" y="718867"/>
                  </a:cubicBezTo>
                  <a:cubicBezTo>
                    <a:pt x="509103" y="707151"/>
                    <a:pt x="553747" y="688162"/>
                    <a:pt x="600209" y="675839"/>
                  </a:cubicBezTo>
                  <a:cubicBezTo>
                    <a:pt x="648287" y="663113"/>
                    <a:pt x="697173" y="655032"/>
                    <a:pt x="745655" y="643720"/>
                  </a:cubicBezTo>
                  <a:cubicBezTo>
                    <a:pt x="750100" y="642710"/>
                    <a:pt x="750302" y="635034"/>
                    <a:pt x="745252" y="635235"/>
                  </a:cubicBezTo>
                  <a:cubicBezTo>
                    <a:pt x="643237" y="636852"/>
                    <a:pt x="486882" y="684526"/>
                    <a:pt x="454156" y="708363"/>
                  </a:cubicBezTo>
                  <a:cubicBezTo>
                    <a:pt x="442440" y="693616"/>
                    <a:pt x="430723" y="679072"/>
                    <a:pt x="419007" y="664325"/>
                  </a:cubicBezTo>
                  <a:cubicBezTo>
                    <a:pt x="419814" y="664729"/>
                    <a:pt x="420623" y="665537"/>
                    <a:pt x="421633" y="665537"/>
                  </a:cubicBezTo>
                  <a:cubicBezTo>
                    <a:pt x="665660" y="657053"/>
                    <a:pt x="771715" y="589177"/>
                    <a:pt x="738181" y="594430"/>
                  </a:cubicBezTo>
                  <a:cubicBezTo>
                    <a:pt x="685255" y="602914"/>
                    <a:pt x="633338" y="618267"/>
                    <a:pt x="580614" y="628165"/>
                  </a:cubicBezTo>
                  <a:cubicBezTo>
                    <a:pt x="527688" y="638266"/>
                    <a:pt x="474357" y="644932"/>
                    <a:pt x="420825" y="650588"/>
                  </a:cubicBezTo>
                  <a:cubicBezTo>
                    <a:pt x="415977" y="651194"/>
                    <a:pt x="414360" y="656042"/>
                    <a:pt x="415371" y="660083"/>
                  </a:cubicBezTo>
                  <a:cubicBezTo>
                    <a:pt x="402240" y="643720"/>
                    <a:pt x="389109" y="627155"/>
                    <a:pt x="375979" y="610792"/>
                  </a:cubicBezTo>
                  <a:cubicBezTo>
                    <a:pt x="412542" y="608571"/>
                    <a:pt x="628490" y="587561"/>
                    <a:pt x="683639" y="572814"/>
                  </a:cubicBezTo>
                  <a:cubicBezTo>
                    <a:pt x="690709" y="570996"/>
                    <a:pt x="691517" y="559078"/>
                    <a:pt x="683033" y="558876"/>
                  </a:cubicBezTo>
                  <a:cubicBezTo>
                    <a:pt x="669296" y="558674"/>
                    <a:pt x="372949" y="587965"/>
                    <a:pt x="366282" y="599076"/>
                  </a:cubicBezTo>
                  <a:cubicBezTo>
                    <a:pt x="338001" y="555240"/>
                    <a:pt x="342647" y="564734"/>
                    <a:pt x="304467" y="502313"/>
                  </a:cubicBezTo>
                  <a:cubicBezTo>
                    <a:pt x="348910" y="502717"/>
                    <a:pt x="393957" y="495445"/>
                    <a:pt x="437996" y="490799"/>
                  </a:cubicBezTo>
                  <a:cubicBezTo>
                    <a:pt x="488296" y="485749"/>
                    <a:pt x="539202" y="481709"/>
                    <a:pt x="588291" y="468982"/>
                  </a:cubicBezTo>
                  <a:cubicBezTo>
                    <a:pt x="592533" y="467972"/>
                    <a:pt x="592936" y="460902"/>
                    <a:pt x="587886" y="460700"/>
                  </a:cubicBezTo>
                  <a:cubicBezTo>
                    <a:pt x="541222" y="458882"/>
                    <a:pt x="494558" y="464739"/>
                    <a:pt x="448298" y="469790"/>
                  </a:cubicBezTo>
                  <a:cubicBezTo>
                    <a:pt x="424461" y="472416"/>
                    <a:pt x="318810" y="480294"/>
                    <a:pt x="296791" y="489587"/>
                  </a:cubicBezTo>
                  <a:cubicBezTo>
                    <a:pt x="282246" y="465750"/>
                    <a:pt x="267500" y="441913"/>
                    <a:pt x="252955" y="418075"/>
                  </a:cubicBezTo>
                  <a:cubicBezTo>
                    <a:pt x="288105" y="410197"/>
                    <a:pt x="323052" y="401915"/>
                    <a:pt x="358606" y="396259"/>
                  </a:cubicBezTo>
                  <a:cubicBezTo>
                    <a:pt x="401230" y="389390"/>
                    <a:pt x="444662" y="386764"/>
                    <a:pt x="487084" y="379088"/>
                  </a:cubicBezTo>
                  <a:cubicBezTo>
                    <a:pt x="492336" y="378078"/>
                    <a:pt x="491932" y="370199"/>
                    <a:pt x="486680" y="369795"/>
                  </a:cubicBezTo>
                  <a:cubicBezTo>
                    <a:pt x="408300" y="363533"/>
                    <a:pt x="320426" y="379694"/>
                    <a:pt x="244875" y="404743"/>
                  </a:cubicBezTo>
                  <a:cubicBezTo>
                    <a:pt x="241238" y="398683"/>
                    <a:pt x="237400" y="392623"/>
                    <a:pt x="233764" y="386562"/>
                  </a:cubicBezTo>
                  <a:cubicBezTo>
                    <a:pt x="268307" y="379290"/>
                    <a:pt x="302851" y="370401"/>
                    <a:pt x="337799" y="364745"/>
                  </a:cubicBezTo>
                  <a:cubicBezTo>
                    <a:pt x="386079" y="356867"/>
                    <a:pt x="435369" y="354645"/>
                    <a:pt x="483246" y="345352"/>
                  </a:cubicBezTo>
                  <a:cubicBezTo>
                    <a:pt x="487892" y="344544"/>
                    <a:pt x="487488" y="337676"/>
                    <a:pt x="482842" y="337070"/>
                  </a:cubicBezTo>
                  <a:cubicBezTo>
                    <a:pt x="433955" y="332626"/>
                    <a:pt x="383049" y="340504"/>
                    <a:pt x="334971" y="348382"/>
                  </a:cubicBezTo>
                  <a:cubicBezTo>
                    <a:pt x="298609" y="354443"/>
                    <a:pt x="260632" y="360705"/>
                    <a:pt x="224674" y="371613"/>
                  </a:cubicBezTo>
                  <a:cubicBezTo>
                    <a:pt x="203261" y="336666"/>
                    <a:pt x="222249" y="367775"/>
                    <a:pt x="207099" y="342928"/>
                  </a:cubicBezTo>
                  <a:cubicBezTo>
                    <a:pt x="484660" y="304345"/>
                    <a:pt x="470317" y="243337"/>
                    <a:pt x="198009" y="328182"/>
                  </a:cubicBezTo>
                  <a:cubicBezTo>
                    <a:pt x="192958" y="319899"/>
                    <a:pt x="187908" y="311819"/>
                    <a:pt x="182858" y="303536"/>
                  </a:cubicBezTo>
                  <a:cubicBezTo>
                    <a:pt x="185888" y="302930"/>
                    <a:pt x="189120" y="302324"/>
                    <a:pt x="192756" y="301718"/>
                  </a:cubicBezTo>
                  <a:cubicBezTo>
                    <a:pt x="218007" y="297072"/>
                    <a:pt x="243258" y="291820"/>
                    <a:pt x="268712" y="286769"/>
                  </a:cubicBezTo>
                  <a:cubicBezTo>
                    <a:pt x="317194" y="277275"/>
                    <a:pt x="367292" y="270811"/>
                    <a:pt x="414158" y="255256"/>
                  </a:cubicBezTo>
                  <a:cubicBezTo>
                    <a:pt x="418199" y="253842"/>
                    <a:pt x="416987" y="246570"/>
                    <a:pt x="412542" y="246772"/>
                  </a:cubicBezTo>
                  <a:cubicBezTo>
                    <a:pt x="372343" y="247984"/>
                    <a:pt x="332547" y="256670"/>
                    <a:pt x="293155" y="264347"/>
                  </a:cubicBezTo>
                  <a:cubicBezTo>
                    <a:pt x="283863" y="266165"/>
                    <a:pt x="204473" y="286163"/>
                    <a:pt x="175384" y="291416"/>
                  </a:cubicBezTo>
                  <a:cubicBezTo>
                    <a:pt x="170333" y="283335"/>
                    <a:pt x="165485" y="275255"/>
                    <a:pt x="160435" y="267174"/>
                  </a:cubicBezTo>
                  <a:cubicBezTo>
                    <a:pt x="225482" y="253236"/>
                    <a:pt x="292751" y="242125"/>
                    <a:pt x="356788" y="224753"/>
                  </a:cubicBezTo>
                  <a:cubicBezTo>
                    <a:pt x="391735" y="215258"/>
                    <a:pt x="301639" y="199703"/>
                    <a:pt x="151748" y="253034"/>
                  </a:cubicBezTo>
                  <a:cubicBezTo>
                    <a:pt x="146900" y="245358"/>
                    <a:pt x="142254" y="237479"/>
                    <a:pt x="137406" y="229803"/>
                  </a:cubicBezTo>
                  <a:cubicBezTo>
                    <a:pt x="172353" y="222328"/>
                    <a:pt x="207099" y="214046"/>
                    <a:pt x="242450" y="208390"/>
                  </a:cubicBezTo>
                  <a:cubicBezTo>
                    <a:pt x="283660" y="201724"/>
                    <a:pt x="325476" y="198694"/>
                    <a:pt x="366484" y="191017"/>
                  </a:cubicBezTo>
                  <a:cubicBezTo>
                    <a:pt x="371737" y="190007"/>
                    <a:pt x="371534" y="182129"/>
                    <a:pt x="366080" y="181523"/>
                  </a:cubicBezTo>
                  <a:cubicBezTo>
                    <a:pt x="288913" y="174452"/>
                    <a:pt x="202654" y="189805"/>
                    <a:pt x="128720" y="215258"/>
                  </a:cubicBezTo>
                  <a:cubicBezTo>
                    <a:pt x="124275" y="207986"/>
                    <a:pt x="119831" y="200714"/>
                    <a:pt x="115185" y="193441"/>
                  </a:cubicBezTo>
                  <a:cubicBezTo>
                    <a:pt x="113569" y="191017"/>
                    <a:pt x="112155" y="188391"/>
                    <a:pt x="110538" y="185967"/>
                  </a:cubicBezTo>
                  <a:cubicBezTo>
                    <a:pt x="148718" y="179301"/>
                    <a:pt x="186494" y="170614"/>
                    <a:pt x="225078" y="164958"/>
                  </a:cubicBezTo>
                  <a:cubicBezTo>
                    <a:pt x="264065" y="159301"/>
                    <a:pt x="304063" y="157080"/>
                    <a:pt x="342849" y="149403"/>
                  </a:cubicBezTo>
                  <a:cubicBezTo>
                    <a:pt x="348505" y="148191"/>
                    <a:pt x="348101" y="139909"/>
                    <a:pt x="342445" y="139303"/>
                  </a:cubicBezTo>
                  <a:cubicBezTo>
                    <a:pt x="265277" y="130617"/>
                    <a:pt x="176596" y="147181"/>
                    <a:pt x="103468" y="171826"/>
                  </a:cubicBezTo>
                  <a:cubicBezTo>
                    <a:pt x="103064" y="172028"/>
                    <a:pt x="102862" y="172433"/>
                    <a:pt x="102458" y="172634"/>
                  </a:cubicBezTo>
                  <a:cubicBezTo>
                    <a:pt x="89328" y="151019"/>
                    <a:pt x="76197" y="129202"/>
                    <a:pt x="62864" y="107587"/>
                  </a:cubicBezTo>
                  <a:cubicBezTo>
                    <a:pt x="365272" y="72438"/>
                    <a:pt x="409310" y="19713"/>
                    <a:pt x="70339" y="89003"/>
                  </a:cubicBezTo>
                  <a:cubicBezTo>
                    <a:pt x="69530" y="82538"/>
                    <a:pt x="55188" y="83952"/>
                    <a:pt x="49329" y="86376"/>
                  </a:cubicBezTo>
                  <a:cubicBezTo>
                    <a:pt x="43875" y="78094"/>
                    <a:pt x="38421" y="69812"/>
                    <a:pt x="32563" y="61529"/>
                  </a:cubicBezTo>
                  <a:cubicBezTo>
                    <a:pt x="69733" y="55267"/>
                    <a:pt x="106902" y="48399"/>
                    <a:pt x="143870" y="41127"/>
                  </a:cubicBezTo>
                  <a:cubicBezTo>
                    <a:pt x="187908" y="32642"/>
                    <a:pt x="238208" y="28601"/>
                    <a:pt x="279216" y="10017"/>
                  </a:cubicBezTo>
                  <a:cubicBezTo>
                    <a:pt x="283863" y="7997"/>
                    <a:pt x="282651" y="320"/>
                    <a:pt x="277398" y="118"/>
                  </a:cubicBezTo>
                  <a:cubicBezTo>
                    <a:pt x="232350" y="-1498"/>
                    <a:pt x="184474" y="13855"/>
                    <a:pt x="140638" y="22541"/>
                  </a:cubicBezTo>
                  <a:cubicBezTo>
                    <a:pt x="101246" y="30419"/>
                    <a:pt x="61855" y="38500"/>
                    <a:pt x="22665" y="47590"/>
                  </a:cubicBezTo>
                  <a:cubicBezTo>
                    <a:pt x="19028" y="42540"/>
                    <a:pt x="15594" y="37490"/>
                    <a:pt x="11958" y="32642"/>
                  </a:cubicBezTo>
                  <a:cubicBezTo>
                    <a:pt x="39" y="17289"/>
                    <a:pt x="-567" y="42540"/>
                    <a:pt x="241" y="47187"/>
                  </a:cubicBezTo>
                  <a:cubicBezTo>
                    <a:pt x="1858" y="59307"/>
                    <a:pt x="17210" y="69206"/>
                    <a:pt x="23271" y="7890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11C50FB8-6645-44F7-B941-FF0A8FF59BF5}"/>
                </a:ext>
              </a:extLst>
            </p:cNvPr>
            <p:cNvSpPr/>
            <p:nvPr/>
          </p:nvSpPr>
          <p:spPr>
            <a:xfrm>
              <a:off x="5024173" y="6774598"/>
              <a:ext cx="222210" cy="20201"/>
            </a:xfrm>
            <a:custGeom>
              <a:avLst/>
              <a:gdLst>
                <a:gd name="connsiteX0" fmla="*/ 219988 w 222210"/>
                <a:gd name="connsiteY0" fmla="*/ 4428 h 20200"/>
                <a:gd name="connsiteX1" fmla="*/ 0 w 222210"/>
                <a:gd name="connsiteY1" fmla="*/ 24428 h 20200"/>
                <a:gd name="connsiteX2" fmla="*/ 75349 w 222210"/>
                <a:gd name="connsiteY2" fmla="*/ 24428 h 20200"/>
                <a:gd name="connsiteX3" fmla="*/ 219382 w 222210"/>
                <a:gd name="connsiteY3" fmla="*/ 11903 h 20200"/>
                <a:gd name="connsiteX4" fmla="*/ 219988 w 222210"/>
                <a:gd name="connsiteY4" fmla="*/ 4428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10" h="20200">
                  <a:moveTo>
                    <a:pt x="219988" y="4428"/>
                  </a:moveTo>
                  <a:cubicBezTo>
                    <a:pt x="147265" y="-5874"/>
                    <a:pt x="70905" y="2207"/>
                    <a:pt x="0" y="24428"/>
                  </a:cubicBezTo>
                  <a:lnTo>
                    <a:pt x="75349" y="24428"/>
                  </a:lnTo>
                  <a:cubicBezTo>
                    <a:pt x="122418" y="16549"/>
                    <a:pt x="169890" y="12307"/>
                    <a:pt x="219382" y="11903"/>
                  </a:cubicBezTo>
                  <a:cubicBezTo>
                    <a:pt x="224230" y="11701"/>
                    <a:pt x="224836" y="5034"/>
                    <a:pt x="219988" y="442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1B4C5632-9133-4527-ABEB-6279306A009E}"/>
                </a:ext>
              </a:extLst>
            </p:cNvPr>
            <p:cNvSpPr/>
            <p:nvPr/>
          </p:nvSpPr>
          <p:spPr>
            <a:xfrm>
              <a:off x="4961550" y="4185715"/>
              <a:ext cx="2060494" cy="2605919"/>
            </a:xfrm>
            <a:custGeom>
              <a:avLst/>
              <a:gdLst>
                <a:gd name="connsiteX0" fmla="*/ 45048 w 2060494"/>
                <a:gd name="connsiteY0" fmla="*/ 2613311 h 2605919"/>
                <a:gd name="connsiteX1" fmla="*/ 163021 w 2060494"/>
                <a:gd name="connsiteY1" fmla="*/ 2471702 h 2605919"/>
                <a:gd name="connsiteX2" fmla="*/ 439774 w 2060494"/>
                <a:gd name="connsiteY2" fmla="*/ 2441805 h 2605919"/>
                <a:gd name="connsiteX3" fmla="*/ 439370 w 2060494"/>
                <a:gd name="connsiteY3" fmla="*/ 2432310 h 2605919"/>
                <a:gd name="connsiteX4" fmla="*/ 184636 w 2060494"/>
                <a:gd name="connsiteY4" fmla="*/ 2451098 h 2605919"/>
                <a:gd name="connsiteX5" fmla="*/ 255542 w 2060494"/>
                <a:gd name="connsiteY5" fmla="*/ 2398171 h 2605919"/>
                <a:gd name="connsiteX6" fmla="*/ 263218 w 2060494"/>
                <a:gd name="connsiteY6" fmla="*/ 2407867 h 2605919"/>
                <a:gd name="connsiteX7" fmla="*/ 469267 w 2060494"/>
                <a:gd name="connsiteY7" fmla="*/ 2388475 h 2605919"/>
                <a:gd name="connsiteX8" fmla="*/ 262006 w 2060494"/>
                <a:gd name="connsiteY8" fmla="*/ 2393727 h 2605919"/>
                <a:gd name="connsiteX9" fmla="*/ 284025 w 2060494"/>
                <a:gd name="connsiteY9" fmla="*/ 2379788 h 2605919"/>
                <a:gd name="connsiteX10" fmla="*/ 330487 w 2060494"/>
                <a:gd name="connsiteY10" fmla="*/ 2357770 h 2605919"/>
                <a:gd name="connsiteX11" fmla="*/ 495125 w 2060494"/>
                <a:gd name="connsiteY11" fmla="*/ 2338175 h 2605919"/>
                <a:gd name="connsiteX12" fmla="*/ 494721 w 2060494"/>
                <a:gd name="connsiteY12" fmla="*/ 2330498 h 2605919"/>
                <a:gd name="connsiteX13" fmla="*/ 389070 w 2060494"/>
                <a:gd name="connsiteY13" fmla="*/ 2332720 h 2605919"/>
                <a:gd name="connsiteX14" fmla="*/ 449673 w 2060494"/>
                <a:gd name="connsiteY14" fmla="*/ 2276561 h 2605919"/>
                <a:gd name="connsiteX15" fmla="*/ 352910 w 2060494"/>
                <a:gd name="connsiteY15" fmla="*/ 2276764 h 2605919"/>
                <a:gd name="connsiteX16" fmla="*/ 343214 w 2060494"/>
                <a:gd name="connsiteY16" fmla="*/ 2275147 h 2605919"/>
                <a:gd name="connsiteX17" fmla="*/ 369071 w 2060494"/>
                <a:gd name="connsiteY17" fmla="*/ 2237372 h 2605919"/>
                <a:gd name="connsiteX18" fmla="*/ 591281 w 2060494"/>
                <a:gd name="connsiteY18" fmla="*/ 2031524 h 2605919"/>
                <a:gd name="connsiteX19" fmla="*/ 619360 w 2060494"/>
                <a:gd name="connsiteY19" fmla="*/ 2031726 h 2605919"/>
                <a:gd name="connsiteX20" fmla="*/ 666832 w 2060494"/>
                <a:gd name="connsiteY20" fmla="*/ 2028898 h 2605919"/>
                <a:gd name="connsiteX21" fmla="*/ 761171 w 2060494"/>
                <a:gd name="connsiteY21" fmla="*/ 2019202 h 2605919"/>
                <a:gd name="connsiteX22" fmla="*/ 760767 w 2060494"/>
                <a:gd name="connsiteY22" fmla="*/ 2010111 h 2605919"/>
                <a:gd name="connsiteX23" fmla="*/ 607644 w 2060494"/>
                <a:gd name="connsiteY23" fmla="*/ 2016172 h 2605919"/>
                <a:gd name="connsiteX24" fmla="*/ 671681 w 2060494"/>
                <a:gd name="connsiteY24" fmla="*/ 1955367 h 2605919"/>
                <a:gd name="connsiteX25" fmla="*/ 827834 w 2060494"/>
                <a:gd name="connsiteY25" fmla="*/ 1942438 h 2605919"/>
                <a:gd name="connsiteX26" fmla="*/ 827430 w 2060494"/>
                <a:gd name="connsiteY26" fmla="*/ 1931934 h 2605919"/>
                <a:gd name="connsiteX27" fmla="*/ 688245 w 2060494"/>
                <a:gd name="connsiteY27" fmla="*/ 1939408 h 2605919"/>
                <a:gd name="connsiteX28" fmla="*/ 744000 w 2060494"/>
                <a:gd name="connsiteY28" fmla="*/ 1884664 h 2605919"/>
                <a:gd name="connsiteX29" fmla="*/ 845611 w 2060494"/>
                <a:gd name="connsiteY29" fmla="*/ 1887694 h 2605919"/>
                <a:gd name="connsiteX30" fmla="*/ 845207 w 2060494"/>
                <a:gd name="connsiteY30" fmla="*/ 1879007 h 2605919"/>
                <a:gd name="connsiteX31" fmla="*/ 758545 w 2060494"/>
                <a:gd name="connsiteY31" fmla="*/ 1870119 h 2605919"/>
                <a:gd name="connsiteX32" fmla="*/ 790462 w 2060494"/>
                <a:gd name="connsiteY32" fmla="*/ 1838403 h 2605919"/>
                <a:gd name="connsiteX33" fmla="*/ 796118 w 2060494"/>
                <a:gd name="connsiteY33" fmla="*/ 1835777 h 2605919"/>
                <a:gd name="connsiteX34" fmla="*/ 818945 w 2060494"/>
                <a:gd name="connsiteY34" fmla="*/ 1856382 h 2605919"/>
                <a:gd name="connsiteX35" fmla="*/ 835107 w 2060494"/>
                <a:gd name="connsiteY35" fmla="*/ 1868705 h 2605919"/>
                <a:gd name="connsiteX36" fmla="*/ 850257 w 2060494"/>
                <a:gd name="connsiteY36" fmla="*/ 1846483 h 2605919"/>
                <a:gd name="connsiteX37" fmla="*/ 852075 w 2060494"/>
                <a:gd name="connsiteY37" fmla="*/ 1845877 h 2605919"/>
                <a:gd name="connsiteX38" fmla="*/ 1007824 w 2060494"/>
                <a:gd name="connsiteY38" fmla="*/ 1963043 h 2605919"/>
                <a:gd name="connsiteX39" fmla="*/ 1163372 w 2060494"/>
                <a:gd name="connsiteY39" fmla="*/ 2089501 h 2605919"/>
                <a:gd name="connsiteX40" fmla="*/ 1186603 w 2060494"/>
                <a:gd name="connsiteY40" fmla="*/ 2106268 h 2605919"/>
                <a:gd name="connsiteX41" fmla="*/ 1187815 w 2060494"/>
                <a:gd name="connsiteY41" fmla="*/ 2107076 h 2605919"/>
                <a:gd name="connsiteX42" fmla="*/ 1177108 w 2060494"/>
                <a:gd name="connsiteY42" fmla="*/ 2118388 h 2605919"/>
                <a:gd name="connsiteX43" fmla="*/ 957726 w 2060494"/>
                <a:gd name="connsiteY43" fmla="*/ 2135559 h 2605919"/>
                <a:gd name="connsiteX44" fmla="*/ 1200541 w 2060494"/>
                <a:gd name="connsiteY44" fmla="*/ 2127883 h 2605919"/>
                <a:gd name="connsiteX45" fmla="*/ 1200137 w 2060494"/>
                <a:gd name="connsiteY45" fmla="*/ 2118590 h 2605919"/>
                <a:gd name="connsiteX46" fmla="*/ 1178320 w 2060494"/>
                <a:gd name="connsiteY46" fmla="*/ 2118388 h 2605919"/>
                <a:gd name="connsiteX47" fmla="*/ 1190441 w 2060494"/>
                <a:gd name="connsiteY47" fmla="*/ 2108894 h 2605919"/>
                <a:gd name="connsiteX48" fmla="*/ 1221146 w 2060494"/>
                <a:gd name="connsiteY48" fmla="*/ 2128690 h 2605919"/>
                <a:gd name="connsiteX49" fmla="*/ 1208622 w 2060494"/>
                <a:gd name="connsiteY49" fmla="*/ 2198384 h 2605919"/>
                <a:gd name="connsiteX50" fmla="*/ 1163372 w 2060494"/>
                <a:gd name="connsiteY50" fmla="*/ 2298379 h 2605919"/>
                <a:gd name="connsiteX51" fmla="*/ 1163573 w 2060494"/>
                <a:gd name="connsiteY51" fmla="*/ 2300197 h 2605919"/>
                <a:gd name="connsiteX52" fmla="*/ 928636 w 2060494"/>
                <a:gd name="connsiteY52" fmla="*/ 2612503 h 2605919"/>
                <a:gd name="connsiteX53" fmla="*/ 961766 w 2060494"/>
                <a:gd name="connsiteY53" fmla="*/ 2612503 h 2605919"/>
                <a:gd name="connsiteX54" fmla="*/ 1001562 w 2060494"/>
                <a:gd name="connsiteY54" fmla="*/ 2558365 h 2605919"/>
                <a:gd name="connsiteX55" fmla="*/ 1232863 w 2060494"/>
                <a:gd name="connsiteY55" fmla="*/ 2228888 h 2605919"/>
                <a:gd name="connsiteX56" fmla="*/ 1264174 w 2060494"/>
                <a:gd name="connsiteY56" fmla="*/ 2131519 h 2605919"/>
                <a:gd name="connsiteX57" fmla="*/ 1369017 w 2060494"/>
                <a:gd name="connsiteY57" fmla="*/ 2021626 h 2605919"/>
                <a:gd name="connsiteX58" fmla="*/ 1301950 w 2060494"/>
                <a:gd name="connsiteY58" fmla="*/ 1958599 h 2605919"/>
                <a:gd name="connsiteX59" fmla="*/ 1565774 w 2060494"/>
                <a:gd name="connsiteY59" fmla="*/ 1693159 h 2605919"/>
                <a:gd name="connsiteX60" fmla="*/ 1572238 w 2060494"/>
                <a:gd name="connsiteY60" fmla="*/ 1684674 h 2605919"/>
                <a:gd name="connsiteX61" fmla="*/ 1580318 w 2060494"/>
                <a:gd name="connsiteY61" fmla="*/ 1681240 h 2605919"/>
                <a:gd name="connsiteX62" fmla="*/ 1578500 w 2060494"/>
                <a:gd name="connsiteY62" fmla="*/ 1673968 h 2605919"/>
                <a:gd name="connsiteX63" fmla="*/ 1598298 w 2060494"/>
                <a:gd name="connsiteY63" fmla="*/ 1634778 h 2605919"/>
                <a:gd name="connsiteX64" fmla="*/ 1700312 w 2060494"/>
                <a:gd name="connsiteY64" fmla="*/ 1558620 h 2605919"/>
                <a:gd name="connsiteX65" fmla="*/ 1814852 w 2060494"/>
                <a:gd name="connsiteY65" fmla="*/ 1464888 h 2605919"/>
                <a:gd name="connsiteX66" fmla="*/ 2020699 w 2060494"/>
                <a:gd name="connsiteY66" fmla="*/ 1275404 h 2605919"/>
                <a:gd name="connsiteX67" fmla="*/ 2033627 w 2060494"/>
                <a:gd name="connsiteY67" fmla="*/ 1264091 h 2605919"/>
                <a:gd name="connsiteX68" fmla="*/ 2061505 w 2060494"/>
                <a:gd name="connsiteY68" fmla="*/ 1238234 h 2605919"/>
                <a:gd name="connsiteX69" fmla="*/ 2052616 w 2060494"/>
                <a:gd name="connsiteY69" fmla="*/ 1227527 h 2605919"/>
                <a:gd name="connsiteX70" fmla="*/ 2022719 w 2060494"/>
                <a:gd name="connsiteY70" fmla="*/ 1250758 h 2605919"/>
                <a:gd name="connsiteX71" fmla="*/ 2002518 w 2060494"/>
                <a:gd name="connsiteY71" fmla="*/ 1273182 h 2605919"/>
                <a:gd name="connsiteX72" fmla="*/ 2003124 w 2060494"/>
                <a:gd name="connsiteY72" fmla="*/ 1276212 h 2605919"/>
                <a:gd name="connsiteX73" fmla="*/ 1811013 w 2060494"/>
                <a:gd name="connsiteY73" fmla="*/ 1448929 h 2605919"/>
                <a:gd name="connsiteX74" fmla="*/ 1702332 w 2060494"/>
                <a:gd name="connsiteY74" fmla="*/ 1538622 h 2605919"/>
                <a:gd name="connsiteX75" fmla="*/ 1625771 w 2060494"/>
                <a:gd name="connsiteY75" fmla="*/ 1596800 h 2605919"/>
                <a:gd name="connsiteX76" fmla="*/ 1620922 w 2060494"/>
                <a:gd name="connsiteY76" fmla="*/ 1587306 h 2605919"/>
                <a:gd name="connsiteX77" fmla="*/ 1618700 w 2060494"/>
                <a:gd name="connsiteY77" fmla="*/ 1587306 h 2605919"/>
                <a:gd name="connsiteX78" fmla="*/ 1629811 w 2060494"/>
                <a:gd name="connsiteY78" fmla="*/ 1552560 h 2605919"/>
                <a:gd name="connsiteX79" fmla="*/ 1769803 w 2060494"/>
                <a:gd name="connsiteY79" fmla="*/ 1430143 h 2605919"/>
                <a:gd name="connsiteX80" fmla="*/ 1965954 w 2060494"/>
                <a:gd name="connsiteY80" fmla="*/ 1259243 h 2605919"/>
                <a:gd name="connsiteX81" fmla="*/ 1959894 w 2060494"/>
                <a:gd name="connsiteY81" fmla="*/ 1252173 h 2605919"/>
                <a:gd name="connsiteX82" fmla="*/ 1760309 w 2060494"/>
                <a:gd name="connsiteY82" fmla="*/ 1418830 h 2605919"/>
                <a:gd name="connsiteX83" fmla="*/ 1641325 w 2060494"/>
                <a:gd name="connsiteY83" fmla="*/ 1516805 h 2605919"/>
                <a:gd name="connsiteX84" fmla="*/ 1666576 w 2060494"/>
                <a:gd name="connsiteY84" fmla="*/ 1422466 h 2605919"/>
                <a:gd name="connsiteX85" fmla="*/ 1673647 w 2060494"/>
                <a:gd name="connsiteY85" fmla="*/ 1411760 h 2605919"/>
                <a:gd name="connsiteX86" fmla="*/ 1678091 w 2060494"/>
                <a:gd name="connsiteY86" fmla="*/ 1401861 h 2605919"/>
                <a:gd name="connsiteX87" fmla="*/ 1672031 w 2060494"/>
                <a:gd name="connsiteY87" fmla="*/ 1399639 h 2605919"/>
                <a:gd name="connsiteX88" fmla="*/ 1681323 w 2060494"/>
                <a:gd name="connsiteY88" fmla="*/ 1362672 h 2605919"/>
                <a:gd name="connsiteX89" fmla="*/ 1762733 w 2060494"/>
                <a:gd name="connsiteY89" fmla="*/ 1294392 h 2605919"/>
                <a:gd name="connsiteX90" fmla="*/ 1848183 w 2060494"/>
                <a:gd name="connsiteY90" fmla="*/ 1223689 h 2605919"/>
                <a:gd name="connsiteX91" fmla="*/ 1844748 w 2060494"/>
                <a:gd name="connsiteY91" fmla="*/ 1218437 h 2605919"/>
                <a:gd name="connsiteX92" fmla="*/ 1685767 w 2060494"/>
                <a:gd name="connsiteY92" fmla="*/ 1345097 h 2605919"/>
                <a:gd name="connsiteX93" fmla="*/ 1705362 w 2060494"/>
                <a:gd name="connsiteY93" fmla="*/ 1272373 h 2605919"/>
                <a:gd name="connsiteX94" fmla="*/ 1711018 w 2060494"/>
                <a:gd name="connsiteY94" fmla="*/ 1273182 h 2605919"/>
                <a:gd name="connsiteX95" fmla="*/ 1821315 w 2060494"/>
                <a:gd name="connsiteY95" fmla="*/ 1158642 h 2605919"/>
                <a:gd name="connsiteX96" fmla="*/ 1819497 w 2060494"/>
                <a:gd name="connsiteY96" fmla="*/ 1157834 h 2605919"/>
                <a:gd name="connsiteX97" fmla="*/ 1762127 w 2060494"/>
                <a:gd name="connsiteY97" fmla="*/ 1218033 h 2605919"/>
                <a:gd name="connsiteX98" fmla="*/ 1708998 w 2060494"/>
                <a:gd name="connsiteY98" fmla="*/ 1259243 h 2605919"/>
                <a:gd name="connsiteX99" fmla="*/ 1767783 w 2060494"/>
                <a:gd name="connsiteY99" fmla="*/ 1060870 h 2605919"/>
                <a:gd name="connsiteX100" fmla="*/ 1760713 w 2060494"/>
                <a:gd name="connsiteY100" fmla="*/ 1057234 h 2605919"/>
                <a:gd name="connsiteX101" fmla="*/ 1716877 w 2060494"/>
                <a:gd name="connsiteY101" fmla="*/ 1146320 h 2605919"/>
                <a:gd name="connsiteX102" fmla="*/ 1718291 w 2060494"/>
                <a:gd name="connsiteY102" fmla="*/ 1130159 h 2605919"/>
                <a:gd name="connsiteX103" fmla="*/ 1734249 w 2060494"/>
                <a:gd name="connsiteY103" fmla="*/ 1095009 h 2605919"/>
                <a:gd name="connsiteX104" fmla="*/ 1736270 w 2060494"/>
                <a:gd name="connsiteY104" fmla="*/ 1095009 h 2605919"/>
                <a:gd name="connsiteX105" fmla="*/ 1731825 w 2060494"/>
                <a:gd name="connsiteY105" fmla="*/ 1083091 h 2605919"/>
                <a:gd name="connsiteX106" fmla="*/ 1725361 w 2060494"/>
                <a:gd name="connsiteY106" fmla="*/ 1084303 h 2605919"/>
                <a:gd name="connsiteX107" fmla="*/ 1705766 w 2060494"/>
                <a:gd name="connsiteY107" fmla="*/ 1173995 h 2605919"/>
                <a:gd name="connsiteX108" fmla="*/ 1668193 w 2060494"/>
                <a:gd name="connsiteY108" fmla="*/ 1305503 h 2605919"/>
                <a:gd name="connsiteX109" fmla="*/ 1667183 w 2060494"/>
                <a:gd name="connsiteY109" fmla="*/ 1305301 h 2605919"/>
                <a:gd name="connsiteX110" fmla="*/ 1638093 w 2060494"/>
                <a:gd name="connsiteY110" fmla="*/ 1327522 h 2605919"/>
                <a:gd name="connsiteX111" fmla="*/ 1665769 w 2060494"/>
                <a:gd name="connsiteY111" fmla="*/ 1315805 h 2605919"/>
                <a:gd name="connsiteX112" fmla="*/ 1655870 w 2060494"/>
                <a:gd name="connsiteY112" fmla="*/ 1357015 h 2605919"/>
                <a:gd name="connsiteX113" fmla="*/ 1651022 w 2060494"/>
                <a:gd name="connsiteY113" fmla="*/ 1365298 h 2605919"/>
                <a:gd name="connsiteX114" fmla="*/ 1632841 w 2060494"/>
                <a:gd name="connsiteY114" fmla="*/ 1384691 h 2605919"/>
                <a:gd name="connsiteX115" fmla="*/ 1636477 w 2060494"/>
                <a:gd name="connsiteY115" fmla="*/ 1390347 h 2605919"/>
                <a:gd name="connsiteX116" fmla="*/ 1649001 w 2060494"/>
                <a:gd name="connsiteY116" fmla="*/ 1383479 h 2605919"/>
                <a:gd name="connsiteX117" fmla="*/ 1641123 w 2060494"/>
                <a:gd name="connsiteY117" fmla="*/ 1413982 h 2605919"/>
                <a:gd name="connsiteX118" fmla="*/ 1636881 w 2060494"/>
                <a:gd name="connsiteY118" fmla="*/ 1430345 h 2605919"/>
                <a:gd name="connsiteX119" fmla="*/ 1632841 w 2060494"/>
                <a:gd name="connsiteY119" fmla="*/ 1445899 h 2605919"/>
                <a:gd name="connsiteX120" fmla="*/ 1625771 w 2060494"/>
                <a:gd name="connsiteY120" fmla="*/ 1451556 h 2605919"/>
                <a:gd name="connsiteX121" fmla="*/ 1564764 w 2060494"/>
                <a:gd name="connsiteY121" fmla="*/ 1480645 h 2605919"/>
                <a:gd name="connsiteX122" fmla="*/ 1566178 w 2060494"/>
                <a:gd name="connsiteY122" fmla="*/ 1488524 h 2605919"/>
                <a:gd name="connsiteX123" fmla="*/ 1627791 w 2060494"/>
                <a:gd name="connsiteY123" fmla="*/ 1463272 h 2605919"/>
                <a:gd name="connsiteX124" fmla="*/ 1616478 w 2060494"/>
                <a:gd name="connsiteY124" fmla="*/ 1503472 h 2605919"/>
                <a:gd name="connsiteX125" fmla="*/ 1612640 w 2060494"/>
                <a:gd name="connsiteY125" fmla="*/ 1517209 h 2605919"/>
                <a:gd name="connsiteX126" fmla="*/ 1605367 w 2060494"/>
                <a:gd name="connsiteY126" fmla="*/ 1541652 h 2605919"/>
                <a:gd name="connsiteX127" fmla="*/ 1599510 w 2060494"/>
                <a:gd name="connsiteY127" fmla="*/ 1546702 h 2605919"/>
                <a:gd name="connsiteX128" fmla="*/ 1558502 w 2060494"/>
                <a:gd name="connsiteY128" fmla="*/ 1569125 h 2605919"/>
                <a:gd name="connsiteX129" fmla="*/ 1586177 w 2060494"/>
                <a:gd name="connsiteY129" fmla="*/ 1566903 h 2605919"/>
                <a:gd name="connsiteX130" fmla="*/ 1563350 w 2060494"/>
                <a:gd name="connsiteY130" fmla="*/ 1589528 h 2605919"/>
                <a:gd name="connsiteX131" fmla="*/ 1569814 w 2060494"/>
                <a:gd name="connsiteY131" fmla="*/ 1597204 h 2605919"/>
                <a:gd name="connsiteX132" fmla="*/ 1593651 w 2060494"/>
                <a:gd name="connsiteY132" fmla="*/ 1579629 h 2605919"/>
                <a:gd name="connsiteX133" fmla="*/ 1585975 w 2060494"/>
                <a:gd name="connsiteY133" fmla="*/ 1604275 h 2605919"/>
                <a:gd name="connsiteX134" fmla="*/ 1540320 w 2060494"/>
                <a:gd name="connsiteY134" fmla="*/ 1617203 h 2605919"/>
                <a:gd name="connsiteX135" fmla="*/ 1580924 w 2060494"/>
                <a:gd name="connsiteY135" fmla="*/ 1619425 h 2605919"/>
                <a:gd name="connsiteX136" fmla="*/ 1577894 w 2060494"/>
                <a:gd name="connsiteY136" fmla="*/ 1628920 h 2605919"/>
                <a:gd name="connsiteX137" fmla="*/ 1530422 w 2060494"/>
                <a:gd name="connsiteY137" fmla="*/ 1647909 h 2605919"/>
                <a:gd name="connsiteX138" fmla="*/ 1572238 w 2060494"/>
                <a:gd name="connsiteY138" fmla="*/ 1646293 h 2605919"/>
                <a:gd name="connsiteX139" fmla="*/ 1565774 w 2060494"/>
                <a:gd name="connsiteY139" fmla="*/ 1665888 h 2605919"/>
                <a:gd name="connsiteX140" fmla="*/ 1540119 w 2060494"/>
                <a:gd name="connsiteY140" fmla="*/ 1687098 h 2605919"/>
                <a:gd name="connsiteX141" fmla="*/ 1530624 w 2060494"/>
                <a:gd name="connsiteY141" fmla="*/ 1690734 h 2605919"/>
                <a:gd name="connsiteX142" fmla="*/ 1491232 w 2060494"/>
                <a:gd name="connsiteY142" fmla="*/ 1708511 h 2605919"/>
                <a:gd name="connsiteX143" fmla="*/ 1494262 w 2060494"/>
                <a:gd name="connsiteY143" fmla="*/ 1714976 h 2605919"/>
                <a:gd name="connsiteX144" fmla="*/ 1526988 w 2060494"/>
                <a:gd name="connsiteY144" fmla="*/ 1703865 h 2605919"/>
                <a:gd name="connsiteX145" fmla="*/ 1501939 w 2060494"/>
                <a:gd name="connsiteY145" fmla="*/ 1737601 h 2605919"/>
                <a:gd name="connsiteX146" fmla="*/ 1483556 w 2060494"/>
                <a:gd name="connsiteY146" fmla="*/ 1760428 h 2605919"/>
                <a:gd name="connsiteX147" fmla="*/ 1401339 w 2060494"/>
                <a:gd name="connsiteY147" fmla="*/ 1809112 h 2605919"/>
                <a:gd name="connsiteX148" fmla="*/ 1403560 w 2060494"/>
                <a:gd name="connsiteY148" fmla="*/ 1815980 h 2605919"/>
                <a:gd name="connsiteX149" fmla="*/ 1437700 w 2060494"/>
                <a:gd name="connsiteY149" fmla="*/ 1806284 h 2605919"/>
                <a:gd name="connsiteX150" fmla="*/ 1277507 w 2060494"/>
                <a:gd name="connsiteY150" fmla="*/ 1940822 h 2605919"/>
                <a:gd name="connsiteX151" fmla="*/ 1199935 w 2060494"/>
                <a:gd name="connsiteY151" fmla="*/ 1882845 h 2605919"/>
                <a:gd name="connsiteX152" fmla="*/ 1245185 w 2060494"/>
                <a:gd name="connsiteY152" fmla="*/ 1884461 h 2605919"/>
                <a:gd name="connsiteX153" fmla="*/ 1245387 w 2060494"/>
                <a:gd name="connsiteY153" fmla="*/ 1882239 h 2605919"/>
                <a:gd name="connsiteX154" fmla="*/ 1189835 w 2060494"/>
                <a:gd name="connsiteY154" fmla="*/ 1875775 h 2605919"/>
                <a:gd name="connsiteX155" fmla="*/ 1140544 w 2060494"/>
                <a:gd name="connsiteY155" fmla="*/ 1848706 h 2605919"/>
                <a:gd name="connsiteX156" fmla="*/ 1237711 w 2060494"/>
                <a:gd name="connsiteY156" fmla="*/ 1850726 h 2605919"/>
                <a:gd name="connsiteX157" fmla="*/ 1237509 w 2060494"/>
                <a:gd name="connsiteY157" fmla="*/ 1847898 h 2605919"/>
                <a:gd name="connsiteX158" fmla="*/ 1129838 w 2060494"/>
                <a:gd name="connsiteY158" fmla="*/ 1840827 h 2605919"/>
                <a:gd name="connsiteX159" fmla="*/ 1098931 w 2060494"/>
                <a:gd name="connsiteY159" fmla="*/ 1816182 h 2605919"/>
                <a:gd name="connsiteX160" fmla="*/ 1138928 w 2060494"/>
                <a:gd name="connsiteY160" fmla="*/ 1819213 h 2605919"/>
                <a:gd name="connsiteX161" fmla="*/ 1196097 w 2060494"/>
                <a:gd name="connsiteY161" fmla="*/ 1814566 h 2605919"/>
                <a:gd name="connsiteX162" fmla="*/ 1195895 w 2060494"/>
                <a:gd name="connsiteY162" fmla="*/ 1811536 h 2605919"/>
                <a:gd name="connsiteX163" fmla="*/ 1136302 w 2060494"/>
                <a:gd name="connsiteY163" fmla="*/ 1805072 h 2605919"/>
                <a:gd name="connsiteX164" fmla="*/ 1090648 w 2060494"/>
                <a:gd name="connsiteY164" fmla="*/ 1809516 h 2605919"/>
                <a:gd name="connsiteX165" fmla="*/ 1033884 w 2060494"/>
                <a:gd name="connsiteY165" fmla="*/ 1762448 h 2605919"/>
                <a:gd name="connsiteX166" fmla="*/ 1017521 w 2060494"/>
                <a:gd name="connsiteY166" fmla="*/ 1739823 h 2605919"/>
                <a:gd name="connsiteX167" fmla="*/ 1060347 w 2060494"/>
                <a:gd name="connsiteY167" fmla="*/ 1741035 h 2605919"/>
                <a:gd name="connsiteX168" fmla="*/ 1053882 w 2060494"/>
                <a:gd name="connsiteY168" fmla="*/ 1743055 h 2605919"/>
                <a:gd name="connsiteX169" fmla="*/ 1054085 w 2060494"/>
                <a:gd name="connsiteY169" fmla="*/ 1748711 h 2605919"/>
                <a:gd name="connsiteX170" fmla="*/ 1113071 w 2060494"/>
                <a:gd name="connsiteY170" fmla="*/ 1749317 h 2605919"/>
                <a:gd name="connsiteX171" fmla="*/ 1113677 w 2060494"/>
                <a:gd name="connsiteY171" fmla="*/ 1740833 h 2605919"/>
                <a:gd name="connsiteX172" fmla="*/ 1100749 w 2060494"/>
                <a:gd name="connsiteY172" fmla="*/ 1738409 h 2605919"/>
                <a:gd name="connsiteX173" fmla="*/ 1113071 w 2060494"/>
                <a:gd name="connsiteY173" fmla="*/ 1737399 h 2605919"/>
                <a:gd name="connsiteX174" fmla="*/ 1113071 w 2060494"/>
                <a:gd name="connsiteY174" fmla="*/ 1735581 h 2605919"/>
                <a:gd name="connsiteX175" fmla="*/ 1016713 w 2060494"/>
                <a:gd name="connsiteY175" fmla="*/ 1737399 h 2605919"/>
                <a:gd name="connsiteX176" fmla="*/ 1018531 w 2060494"/>
                <a:gd name="connsiteY176" fmla="*/ 1727298 h 2605919"/>
                <a:gd name="connsiteX177" fmla="*/ 1104587 w 2060494"/>
                <a:gd name="connsiteY177" fmla="*/ 1713965 h 2605919"/>
                <a:gd name="connsiteX178" fmla="*/ 1104385 w 2060494"/>
                <a:gd name="connsiteY178" fmla="*/ 1709723 h 2605919"/>
                <a:gd name="connsiteX179" fmla="*/ 1022773 w 2060494"/>
                <a:gd name="connsiteY179" fmla="*/ 1714571 h 2605919"/>
                <a:gd name="connsiteX180" fmla="*/ 1032066 w 2060494"/>
                <a:gd name="connsiteY180" fmla="*/ 1694371 h 2605919"/>
                <a:gd name="connsiteX181" fmla="*/ 1112667 w 2060494"/>
                <a:gd name="connsiteY181" fmla="*/ 1687098 h 2605919"/>
                <a:gd name="connsiteX182" fmla="*/ 1038328 w 2060494"/>
                <a:gd name="connsiteY182" fmla="*/ 1682856 h 2605919"/>
                <a:gd name="connsiteX183" fmla="*/ 1049640 w 2060494"/>
                <a:gd name="connsiteY183" fmla="*/ 1662857 h 2605919"/>
                <a:gd name="connsiteX184" fmla="*/ 1134686 w 2060494"/>
                <a:gd name="connsiteY184" fmla="*/ 1656999 h 2605919"/>
                <a:gd name="connsiteX185" fmla="*/ 1134484 w 2060494"/>
                <a:gd name="connsiteY185" fmla="*/ 1653767 h 2605919"/>
                <a:gd name="connsiteX186" fmla="*/ 1056711 w 2060494"/>
                <a:gd name="connsiteY186" fmla="*/ 1650737 h 2605919"/>
                <a:gd name="connsiteX187" fmla="*/ 1066407 w 2060494"/>
                <a:gd name="connsiteY187" fmla="*/ 1634374 h 2605919"/>
                <a:gd name="connsiteX188" fmla="*/ 1155695 w 2060494"/>
                <a:gd name="connsiteY188" fmla="*/ 1630536 h 2605919"/>
                <a:gd name="connsiteX189" fmla="*/ 1155493 w 2060494"/>
                <a:gd name="connsiteY189" fmla="*/ 1626293 h 2605919"/>
                <a:gd name="connsiteX190" fmla="*/ 1075497 w 2060494"/>
                <a:gd name="connsiteY190" fmla="*/ 1618213 h 2605919"/>
                <a:gd name="connsiteX191" fmla="*/ 1087416 w 2060494"/>
                <a:gd name="connsiteY191" fmla="*/ 1596800 h 2605919"/>
                <a:gd name="connsiteX192" fmla="*/ 1160543 w 2060494"/>
                <a:gd name="connsiteY192" fmla="*/ 1592356 h 2605919"/>
                <a:gd name="connsiteX193" fmla="*/ 1091658 w 2060494"/>
                <a:gd name="connsiteY193" fmla="*/ 1589124 h 2605919"/>
                <a:gd name="connsiteX194" fmla="*/ 1107011 w 2060494"/>
                <a:gd name="connsiteY194" fmla="*/ 1562055 h 2605919"/>
                <a:gd name="connsiteX195" fmla="*/ 1113071 w 2060494"/>
                <a:gd name="connsiteY195" fmla="*/ 1552156 h 2605919"/>
                <a:gd name="connsiteX196" fmla="*/ 1131858 w 2060494"/>
                <a:gd name="connsiteY196" fmla="*/ 1522865 h 2605919"/>
                <a:gd name="connsiteX197" fmla="*/ 1140140 w 2060494"/>
                <a:gd name="connsiteY197" fmla="*/ 1510946 h 2605919"/>
                <a:gd name="connsiteX198" fmla="*/ 1193471 w 2060494"/>
                <a:gd name="connsiteY198" fmla="*/ 1422668 h 2605919"/>
                <a:gd name="connsiteX199" fmla="*/ 1208419 w 2060494"/>
                <a:gd name="connsiteY199" fmla="*/ 1434183 h 2605919"/>
                <a:gd name="connsiteX200" fmla="*/ 1209631 w 2060494"/>
                <a:gd name="connsiteY200" fmla="*/ 1434385 h 2605919"/>
                <a:gd name="connsiteX201" fmla="*/ 1208419 w 2060494"/>
                <a:gd name="connsiteY201" fmla="*/ 1439031 h 2605919"/>
                <a:gd name="connsiteX202" fmla="*/ 1224984 w 2060494"/>
                <a:gd name="connsiteY202" fmla="*/ 1428122 h 2605919"/>
                <a:gd name="connsiteX203" fmla="*/ 1275487 w 2060494"/>
                <a:gd name="connsiteY203" fmla="*/ 1254597 h 2605919"/>
                <a:gd name="connsiteX204" fmla="*/ 1287405 w 2060494"/>
                <a:gd name="connsiteY204" fmla="*/ 1213185 h 2605919"/>
                <a:gd name="connsiteX205" fmla="*/ 1344978 w 2060494"/>
                <a:gd name="connsiteY205" fmla="*/ 949765 h 2605919"/>
                <a:gd name="connsiteX206" fmla="*/ 1519716 w 2060494"/>
                <a:gd name="connsiteY206" fmla="*/ 707152 h 2605919"/>
                <a:gd name="connsiteX207" fmla="*/ 1611832 w 2060494"/>
                <a:gd name="connsiteY207" fmla="*/ 629378 h 2605919"/>
                <a:gd name="connsiteX208" fmla="*/ 1616074 w 2060494"/>
                <a:gd name="connsiteY208" fmla="*/ 687961 h 2605919"/>
                <a:gd name="connsiteX209" fmla="*/ 1587389 w 2060494"/>
                <a:gd name="connsiteY209" fmla="*/ 716848 h 2605919"/>
                <a:gd name="connsiteX210" fmla="*/ 1544159 w 2060494"/>
                <a:gd name="connsiteY210" fmla="*/ 736847 h 2605919"/>
                <a:gd name="connsiteX211" fmla="*/ 1544563 w 2060494"/>
                <a:gd name="connsiteY211" fmla="*/ 745331 h 2605919"/>
                <a:gd name="connsiteX212" fmla="*/ 1601328 w 2060494"/>
                <a:gd name="connsiteY212" fmla="*/ 728160 h 2605919"/>
                <a:gd name="connsiteX213" fmla="*/ 1565168 w 2060494"/>
                <a:gd name="connsiteY213" fmla="*/ 808156 h 2605919"/>
                <a:gd name="connsiteX214" fmla="*/ 1479718 w 2060494"/>
                <a:gd name="connsiteY214" fmla="*/ 957239 h 2605919"/>
                <a:gd name="connsiteX215" fmla="*/ 1473052 w 2060494"/>
                <a:gd name="connsiteY215" fmla="*/ 978046 h 2605919"/>
                <a:gd name="connsiteX216" fmla="*/ 1468204 w 2060494"/>
                <a:gd name="connsiteY216" fmla="*/ 977238 h 2605919"/>
                <a:gd name="connsiteX217" fmla="*/ 1432448 w 2060494"/>
                <a:gd name="connsiteY217" fmla="*/ 1007135 h 2605919"/>
                <a:gd name="connsiteX218" fmla="*/ 1431640 w 2060494"/>
                <a:gd name="connsiteY218" fmla="*/ 1008953 h 2605919"/>
                <a:gd name="connsiteX219" fmla="*/ 1431034 w 2060494"/>
                <a:gd name="connsiteY219" fmla="*/ 1010570 h 2605919"/>
                <a:gd name="connsiteX220" fmla="*/ 1431438 w 2060494"/>
                <a:gd name="connsiteY220" fmla="*/ 1012589 h 2605919"/>
                <a:gd name="connsiteX221" fmla="*/ 1432246 w 2060494"/>
                <a:gd name="connsiteY221" fmla="*/ 1014206 h 2605919"/>
                <a:gd name="connsiteX222" fmla="*/ 1433458 w 2060494"/>
                <a:gd name="connsiteY222" fmla="*/ 1015215 h 2605919"/>
                <a:gd name="connsiteX223" fmla="*/ 1435478 w 2060494"/>
                <a:gd name="connsiteY223" fmla="*/ 1016024 h 2605919"/>
                <a:gd name="connsiteX224" fmla="*/ 1437296 w 2060494"/>
                <a:gd name="connsiteY224" fmla="*/ 1015620 h 2605919"/>
                <a:gd name="connsiteX225" fmla="*/ 1439316 w 2060494"/>
                <a:gd name="connsiteY225" fmla="*/ 1015215 h 2605919"/>
                <a:gd name="connsiteX226" fmla="*/ 1455477 w 2060494"/>
                <a:gd name="connsiteY226" fmla="*/ 1003297 h 2605919"/>
                <a:gd name="connsiteX227" fmla="*/ 1441942 w 2060494"/>
                <a:gd name="connsiteY227" fmla="*/ 1264899 h 2605919"/>
                <a:gd name="connsiteX228" fmla="*/ 1437902 w 2060494"/>
                <a:gd name="connsiteY228" fmla="*/ 1311766 h 2605919"/>
                <a:gd name="connsiteX229" fmla="*/ 1440124 w 2060494"/>
                <a:gd name="connsiteY229" fmla="*/ 1313179 h 2605919"/>
                <a:gd name="connsiteX230" fmla="*/ 1438306 w 2060494"/>
                <a:gd name="connsiteY230" fmla="*/ 1329542 h 2605919"/>
                <a:gd name="connsiteX231" fmla="*/ 1441740 w 2060494"/>
                <a:gd name="connsiteY231" fmla="*/ 1365499 h 2605919"/>
                <a:gd name="connsiteX232" fmla="*/ 1445174 w 2060494"/>
                <a:gd name="connsiteY232" fmla="*/ 1409942 h 2605919"/>
                <a:gd name="connsiteX233" fmla="*/ 1481940 w 2060494"/>
                <a:gd name="connsiteY233" fmla="*/ 1462060 h 2605919"/>
                <a:gd name="connsiteX234" fmla="*/ 1489616 w 2060494"/>
                <a:gd name="connsiteY234" fmla="*/ 1455394 h 2605919"/>
                <a:gd name="connsiteX235" fmla="*/ 1467395 w 2060494"/>
                <a:gd name="connsiteY235" fmla="*/ 1406104 h 2605919"/>
                <a:gd name="connsiteX236" fmla="*/ 1464567 w 2060494"/>
                <a:gd name="connsiteY236" fmla="*/ 1394589 h 2605919"/>
                <a:gd name="connsiteX237" fmla="*/ 1467799 w 2060494"/>
                <a:gd name="connsiteY237" fmla="*/ 1388731 h 2605919"/>
                <a:gd name="connsiteX238" fmla="*/ 1459719 w 2060494"/>
                <a:gd name="connsiteY238" fmla="*/ 1334390 h 2605919"/>
                <a:gd name="connsiteX239" fmla="*/ 1462547 w 2060494"/>
                <a:gd name="connsiteY239" fmla="*/ 1318229 h 2605919"/>
                <a:gd name="connsiteX240" fmla="*/ 1473254 w 2060494"/>
                <a:gd name="connsiteY240" fmla="*/ 1144300 h 2605919"/>
                <a:gd name="connsiteX241" fmla="*/ 1556078 w 2060494"/>
                <a:gd name="connsiteY241" fmla="*/ 1128745 h 2605919"/>
                <a:gd name="connsiteX242" fmla="*/ 1556078 w 2060494"/>
                <a:gd name="connsiteY242" fmla="*/ 1128947 h 2605919"/>
                <a:gd name="connsiteX243" fmla="*/ 1551229 w 2060494"/>
                <a:gd name="connsiteY243" fmla="*/ 1148946 h 2605919"/>
                <a:gd name="connsiteX244" fmla="*/ 1503959 w 2060494"/>
                <a:gd name="connsiteY244" fmla="*/ 1155814 h 2605919"/>
                <a:gd name="connsiteX245" fmla="*/ 1488000 w 2060494"/>
                <a:gd name="connsiteY245" fmla="*/ 1161471 h 2605919"/>
                <a:gd name="connsiteX246" fmla="*/ 1489212 w 2060494"/>
                <a:gd name="connsiteY246" fmla="*/ 1168540 h 2605919"/>
                <a:gd name="connsiteX247" fmla="*/ 1564966 w 2060494"/>
                <a:gd name="connsiteY247" fmla="*/ 1155208 h 2605919"/>
                <a:gd name="connsiteX248" fmla="*/ 1567188 w 2060494"/>
                <a:gd name="connsiteY248" fmla="*/ 1159854 h 2605919"/>
                <a:gd name="connsiteX249" fmla="*/ 1544765 w 2060494"/>
                <a:gd name="connsiteY249" fmla="*/ 1212983 h 2605919"/>
                <a:gd name="connsiteX250" fmla="*/ 1492849 w 2060494"/>
                <a:gd name="connsiteY250" fmla="*/ 1214599 h 2605919"/>
                <a:gd name="connsiteX251" fmla="*/ 1491637 w 2060494"/>
                <a:gd name="connsiteY251" fmla="*/ 1194600 h 2605919"/>
                <a:gd name="connsiteX252" fmla="*/ 1480324 w 2060494"/>
                <a:gd name="connsiteY252" fmla="*/ 1195206 h 2605919"/>
                <a:gd name="connsiteX253" fmla="*/ 1486586 w 2060494"/>
                <a:gd name="connsiteY253" fmla="*/ 1227931 h 2605919"/>
                <a:gd name="connsiteX254" fmla="*/ 1501939 w 2060494"/>
                <a:gd name="connsiteY254" fmla="*/ 1226921 h 2605919"/>
                <a:gd name="connsiteX255" fmla="*/ 1508403 w 2060494"/>
                <a:gd name="connsiteY255" fmla="*/ 1235405 h 2605919"/>
                <a:gd name="connsiteX256" fmla="*/ 1506787 w 2060494"/>
                <a:gd name="connsiteY256" fmla="*/ 1226719 h 2605919"/>
                <a:gd name="connsiteX257" fmla="*/ 1541735 w 2060494"/>
                <a:gd name="connsiteY257" fmla="*/ 1222275 h 2605919"/>
                <a:gd name="connsiteX258" fmla="*/ 1515271 w 2060494"/>
                <a:gd name="connsiteY258" fmla="*/ 1291565 h 2605919"/>
                <a:gd name="connsiteX259" fmla="*/ 1492040 w 2060494"/>
                <a:gd name="connsiteY259" fmla="*/ 1280858 h 2605919"/>
                <a:gd name="connsiteX260" fmla="*/ 1501535 w 2060494"/>
                <a:gd name="connsiteY260" fmla="*/ 1254597 h 2605919"/>
                <a:gd name="connsiteX261" fmla="*/ 1491838 w 2060494"/>
                <a:gd name="connsiteY261" fmla="*/ 1247931 h 2605919"/>
                <a:gd name="connsiteX262" fmla="*/ 1479314 w 2060494"/>
                <a:gd name="connsiteY262" fmla="*/ 1286312 h 2605919"/>
                <a:gd name="connsiteX263" fmla="*/ 1511433 w 2060494"/>
                <a:gd name="connsiteY263" fmla="*/ 1301261 h 2605919"/>
                <a:gd name="connsiteX264" fmla="*/ 1472648 w 2060494"/>
                <a:gd name="connsiteY264" fmla="*/ 1386912 h 2605919"/>
                <a:gd name="connsiteX265" fmla="*/ 1473254 w 2060494"/>
                <a:gd name="connsiteY265" fmla="*/ 1394589 h 2605919"/>
                <a:gd name="connsiteX266" fmla="*/ 1478708 w 2060494"/>
                <a:gd name="connsiteY266" fmla="*/ 1399841 h 2605919"/>
                <a:gd name="connsiteX267" fmla="*/ 1489414 w 2060494"/>
                <a:gd name="connsiteY267" fmla="*/ 1425092 h 2605919"/>
                <a:gd name="connsiteX268" fmla="*/ 1553855 w 2060494"/>
                <a:gd name="connsiteY268" fmla="*/ 1268737 h 2605919"/>
                <a:gd name="connsiteX269" fmla="*/ 1685970 w 2060494"/>
                <a:gd name="connsiteY269" fmla="*/ 1025316 h 2605919"/>
                <a:gd name="connsiteX270" fmla="*/ 1690212 w 2060494"/>
                <a:gd name="connsiteY270" fmla="*/ 1023094 h 2605919"/>
                <a:gd name="connsiteX271" fmla="*/ 1740714 w 2060494"/>
                <a:gd name="connsiteY271" fmla="*/ 1024104 h 2605919"/>
                <a:gd name="connsiteX272" fmla="*/ 1748592 w 2060494"/>
                <a:gd name="connsiteY272" fmla="*/ 1012589 h 2605919"/>
                <a:gd name="connsiteX273" fmla="*/ 1732634 w 2060494"/>
                <a:gd name="connsiteY273" fmla="*/ 996429 h 2605919"/>
                <a:gd name="connsiteX274" fmla="*/ 1782934 w 2060494"/>
                <a:gd name="connsiteY274" fmla="*/ 911585 h 2605919"/>
                <a:gd name="connsiteX275" fmla="*/ 1768793 w 2060494"/>
                <a:gd name="connsiteY275" fmla="*/ 910373 h 2605919"/>
                <a:gd name="connsiteX276" fmla="*/ 1725159 w 2060494"/>
                <a:gd name="connsiteY276" fmla="*/ 967743 h 2605919"/>
                <a:gd name="connsiteX277" fmla="*/ 1703544 w 2060494"/>
                <a:gd name="connsiteY277" fmla="*/ 987742 h 2605919"/>
                <a:gd name="connsiteX278" fmla="*/ 1662739 w 2060494"/>
                <a:gd name="connsiteY278" fmla="*/ 999661 h 2605919"/>
                <a:gd name="connsiteX279" fmla="*/ 1604560 w 2060494"/>
                <a:gd name="connsiteY279" fmla="*/ 1035619 h 2605919"/>
                <a:gd name="connsiteX280" fmla="*/ 1568602 w 2060494"/>
                <a:gd name="connsiteY280" fmla="*/ 1095615 h 2605919"/>
                <a:gd name="connsiteX281" fmla="*/ 1546583 w 2060494"/>
                <a:gd name="connsiteY281" fmla="*/ 1072586 h 2605919"/>
                <a:gd name="connsiteX282" fmla="*/ 1478304 w 2060494"/>
                <a:gd name="connsiteY282" fmla="*/ 1072586 h 2605919"/>
                <a:gd name="connsiteX283" fmla="*/ 1478304 w 2060494"/>
                <a:gd name="connsiteY283" fmla="*/ 1070162 h 2605919"/>
                <a:gd name="connsiteX284" fmla="*/ 1488404 w 2060494"/>
                <a:gd name="connsiteY284" fmla="*/ 1031983 h 2605919"/>
                <a:gd name="connsiteX285" fmla="*/ 1513656 w 2060494"/>
                <a:gd name="connsiteY285" fmla="*/ 1048345 h 2605919"/>
                <a:gd name="connsiteX286" fmla="*/ 1522140 w 2060494"/>
                <a:gd name="connsiteY286" fmla="*/ 1041073 h 2605919"/>
                <a:gd name="connsiteX287" fmla="*/ 1495677 w 2060494"/>
                <a:gd name="connsiteY287" fmla="*/ 1014206 h 2605919"/>
                <a:gd name="connsiteX288" fmla="*/ 1517695 w 2060494"/>
                <a:gd name="connsiteY288" fmla="*/ 977036 h 2605919"/>
                <a:gd name="connsiteX289" fmla="*/ 1524968 w 2060494"/>
                <a:gd name="connsiteY289" fmla="*/ 980066 h 2605919"/>
                <a:gd name="connsiteX290" fmla="*/ 1561734 w 2060494"/>
                <a:gd name="connsiteY290" fmla="*/ 951583 h 2605919"/>
                <a:gd name="connsiteX291" fmla="*/ 1571026 w 2060494"/>
                <a:gd name="connsiteY291" fmla="*/ 943098 h 2605919"/>
                <a:gd name="connsiteX292" fmla="*/ 1616680 w 2060494"/>
                <a:gd name="connsiteY292" fmla="*/ 908757 h 2605919"/>
                <a:gd name="connsiteX293" fmla="*/ 1615468 w 2060494"/>
                <a:gd name="connsiteY293" fmla="*/ 901283 h 2605919"/>
                <a:gd name="connsiteX294" fmla="*/ 1612842 w 2060494"/>
                <a:gd name="connsiteY294" fmla="*/ 900878 h 2605919"/>
                <a:gd name="connsiteX295" fmla="*/ 1597893 w 2060494"/>
                <a:gd name="connsiteY295" fmla="*/ 906535 h 2605919"/>
                <a:gd name="connsiteX296" fmla="*/ 1593247 w 2060494"/>
                <a:gd name="connsiteY296" fmla="*/ 907343 h 2605919"/>
                <a:gd name="connsiteX297" fmla="*/ 1590621 w 2060494"/>
                <a:gd name="connsiteY297" fmla="*/ 909363 h 2605919"/>
                <a:gd name="connsiteX298" fmla="*/ 1561128 w 2060494"/>
                <a:gd name="connsiteY298" fmla="*/ 922291 h 2605919"/>
                <a:gd name="connsiteX299" fmla="*/ 1584359 w 2060494"/>
                <a:gd name="connsiteY299" fmla="*/ 876637 h 2605919"/>
                <a:gd name="connsiteX300" fmla="*/ 1800711 w 2060494"/>
                <a:gd name="connsiteY300" fmla="*/ 786541 h 2605919"/>
                <a:gd name="connsiteX301" fmla="*/ 1813033 w 2060494"/>
                <a:gd name="connsiteY301" fmla="*/ 800884 h 2605919"/>
                <a:gd name="connsiteX302" fmla="*/ 1794448 w 2060494"/>
                <a:gd name="connsiteY302" fmla="*/ 835427 h 2605919"/>
                <a:gd name="connsiteX303" fmla="*/ 1792832 w 2060494"/>
                <a:gd name="connsiteY303" fmla="*/ 836033 h 2605919"/>
                <a:gd name="connsiteX304" fmla="*/ 1754249 w 2060494"/>
                <a:gd name="connsiteY304" fmla="*/ 861487 h 2605919"/>
                <a:gd name="connsiteX305" fmla="*/ 1714857 w 2060494"/>
                <a:gd name="connsiteY305" fmla="*/ 876637 h 2605919"/>
                <a:gd name="connsiteX306" fmla="*/ 1715260 w 2060494"/>
                <a:gd name="connsiteY306" fmla="*/ 886536 h 2605919"/>
                <a:gd name="connsiteX307" fmla="*/ 1734654 w 2060494"/>
                <a:gd name="connsiteY307" fmla="*/ 887950 h 2605919"/>
                <a:gd name="connsiteX308" fmla="*/ 1717887 w 2060494"/>
                <a:gd name="connsiteY308" fmla="*/ 897444 h 2605919"/>
                <a:gd name="connsiteX309" fmla="*/ 1636073 w 2060494"/>
                <a:gd name="connsiteY309" fmla="*/ 952593 h 2605919"/>
                <a:gd name="connsiteX310" fmla="*/ 1597086 w 2060494"/>
                <a:gd name="connsiteY310" fmla="*/ 980470 h 2605919"/>
                <a:gd name="connsiteX311" fmla="*/ 1542745 w 2060494"/>
                <a:gd name="connsiteY311" fmla="*/ 1031780 h 2605919"/>
                <a:gd name="connsiteX312" fmla="*/ 1549209 w 2060494"/>
                <a:gd name="connsiteY312" fmla="*/ 1039457 h 2605919"/>
                <a:gd name="connsiteX313" fmla="*/ 1610216 w 2060494"/>
                <a:gd name="connsiteY313" fmla="*/ 996025 h 2605919"/>
                <a:gd name="connsiteX314" fmla="*/ 1638901 w 2060494"/>
                <a:gd name="connsiteY314" fmla="*/ 969966 h 2605919"/>
                <a:gd name="connsiteX315" fmla="*/ 1831214 w 2060494"/>
                <a:gd name="connsiteY315" fmla="*/ 791591 h 2605919"/>
                <a:gd name="connsiteX316" fmla="*/ 1819902 w 2060494"/>
                <a:gd name="connsiteY316" fmla="*/ 786743 h 2605919"/>
                <a:gd name="connsiteX317" fmla="*/ 1815255 w 2060494"/>
                <a:gd name="connsiteY317" fmla="*/ 778461 h 2605919"/>
                <a:gd name="connsiteX318" fmla="*/ 1781116 w 2060494"/>
                <a:gd name="connsiteY318" fmla="*/ 758664 h 2605919"/>
                <a:gd name="connsiteX319" fmla="*/ 1792428 w 2060494"/>
                <a:gd name="connsiteY319" fmla="*/ 750584 h 2605919"/>
                <a:gd name="connsiteX320" fmla="*/ 1810205 w 2060494"/>
                <a:gd name="connsiteY320" fmla="*/ 697657 h 2605919"/>
                <a:gd name="connsiteX321" fmla="*/ 1736673 w 2060494"/>
                <a:gd name="connsiteY321" fmla="*/ 644933 h 2605919"/>
                <a:gd name="connsiteX322" fmla="*/ 1649204 w 2060494"/>
                <a:gd name="connsiteY322" fmla="*/ 690385 h 2605919"/>
                <a:gd name="connsiteX323" fmla="*/ 1655062 w 2060494"/>
                <a:gd name="connsiteY323" fmla="*/ 677254 h 2605919"/>
                <a:gd name="connsiteX324" fmla="*/ 1659506 w 2060494"/>
                <a:gd name="connsiteY324" fmla="*/ 675638 h 2605919"/>
                <a:gd name="connsiteX325" fmla="*/ 1656880 w 2060494"/>
                <a:gd name="connsiteY325" fmla="*/ 667356 h 2605919"/>
                <a:gd name="connsiteX326" fmla="*/ 1654860 w 2060494"/>
                <a:gd name="connsiteY326" fmla="*/ 667356 h 2605919"/>
                <a:gd name="connsiteX327" fmla="*/ 1642739 w 2060494"/>
                <a:gd name="connsiteY327" fmla="*/ 631196 h 2605919"/>
                <a:gd name="connsiteX328" fmla="*/ 1588399 w 2060494"/>
                <a:gd name="connsiteY328" fmla="*/ 613419 h 2605919"/>
                <a:gd name="connsiteX329" fmla="*/ 1533251 w 2060494"/>
                <a:gd name="connsiteY329" fmla="*/ 655841 h 2605919"/>
                <a:gd name="connsiteX330" fmla="*/ 1422145 w 2060494"/>
                <a:gd name="connsiteY330" fmla="*/ 761492 h 2605919"/>
                <a:gd name="connsiteX331" fmla="*/ 1330433 w 2060494"/>
                <a:gd name="connsiteY331" fmla="*/ 904313 h 2605919"/>
                <a:gd name="connsiteX332" fmla="*/ 1325989 w 2060494"/>
                <a:gd name="connsiteY332" fmla="*/ 904919 h 2605919"/>
                <a:gd name="connsiteX333" fmla="*/ 1197915 w 2060494"/>
                <a:gd name="connsiteY333" fmla="*/ 1010367 h 2605919"/>
                <a:gd name="connsiteX334" fmla="*/ 1082568 w 2060494"/>
                <a:gd name="connsiteY334" fmla="*/ 1111776 h 2605919"/>
                <a:gd name="connsiteX335" fmla="*/ 1089638 w 2060494"/>
                <a:gd name="connsiteY335" fmla="*/ 1120261 h 2605919"/>
                <a:gd name="connsiteX336" fmla="*/ 1208016 w 2060494"/>
                <a:gd name="connsiteY336" fmla="*/ 1022488 h 2605919"/>
                <a:gd name="connsiteX337" fmla="*/ 1325383 w 2060494"/>
                <a:gd name="connsiteY337" fmla="*/ 919059 h 2605919"/>
                <a:gd name="connsiteX338" fmla="*/ 1320535 w 2060494"/>
                <a:gd name="connsiteY338" fmla="*/ 932998 h 2605919"/>
                <a:gd name="connsiteX339" fmla="*/ 1310636 w 2060494"/>
                <a:gd name="connsiteY339" fmla="*/ 983500 h 2605919"/>
                <a:gd name="connsiteX340" fmla="*/ 1208016 w 2060494"/>
                <a:gd name="connsiteY340" fmla="*/ 1067536 h 2605919"/>
                <a:gd name="connsiteX341" fmla="*/ 1107617 w 2060494"/>
                <a:gd name="connsiteY341" fmla="*/ 1156016 h 2605919"/>
                <a:gd name="connsiteX342" fmla="*/ 1112667 w 2060494"/>
                <a:gd name="connsiteY342" fmla="*/ 1162077 h 2605919"/>
                <a:gd name="connsiteX343" fmla="*/ 1215894 w 2060494"/>
                <a:gd name="connsiteY343" fmla="*/ 1077030 h 2605919"/>
                <a:gd name="connsiteX344" fmla="*/ 1308414 w 2060494"/>
                <a:gd name="connsiteY344" fmla="*/ 995015 h 2605919"/>
                <a:gd name="connsiteX345" fmla="*/ 1302556 w 2060494"/>
                <a:gd name="connsiteY345" fmla="*/ 1042891 h 2605919"/>
                <a:gd name="connsiteX346" fmla="*/ 1139736 w 2060494"/>
                <a:gd name="connsiteY346" fmla="*/ 1179449 h 2605919"/>
                <a:gd name="connsiteX347" fmla="*/ 1144787 w 2060494"/>
                <a:gd name="connsiteY347" fmla="*/ 1185510 h 2605919"/>
                <a:gd name="connsiteX348" fmla="*/ 1301747 w 2060494"/>
                <a:gd name="connsiteY348" fmla="*/ 1049557 h 2605919"/>
                <a:gd name="connsiteX349" fmla="*/ 1299526 w 2060494"/>
                <a:gd name="connsiteY349" fmla="*/ 1069152 h 2605919"/>
                <a:gd name="connsiteX350" fmla="*/ 1286193 w 2060494"/>
                <a:gd name="connsiteY350" fmla="*/ 1120261 h 2605919"/>
                <a:gd name="connsiteX351" fmla="*/ 1187209 w 2060494"/>
                <a:gd name="connsiteY351" fmla="*/ 1204296 h 2605919"/>
                <a:gd name="connsiteX352" fmla="*/ 1190239 w 2060494"/>
                <a:gd name="connsiteY352" fmla="*/ 1207932 h 2605919"/>
                <a:gd name="connsiteX353" fmla="*/ 1284173 w 2060494"/>
                <a:gd name="connsiteY353" fmla="*/ 1127735 h 2605919"/>
                <a:gd name="connsiteX354" fmla="*/ 1205793 w 2060494"/>
                <a:gd name="connsiteY354" fmla="*/ 1341663 h 2605919"/>
                <a:gd name="connsiteX355" fmla="*/ 1201147 w 2060494"/>
                <a:gd name="connsiteY355" fmla="*/ 1336208 h 2605919"/>
                <a:gd name="connsiteX356" fmla="*/ 1192057 w 2060494"/>
                <a:gd name="connsiteY356" fmla="*/ 1325704 h 2605919"/>
                <a:gd name="connsiteX357" fmla="*/ 1063377 w 2060494"/>
                <a:gd name="connsiteY357" fmla="*/ 1161471 h 2605919"/>
                <a:gd name="connsiteX358" fmla="*/ 917728 w 2060494"/>
                <a:gd name="connsiteY358" fmla="*/ 976430 h 2605919"/>
                <a:gd name="connsiteX359" fmla="*/ 634511 w 2060494"/>
                <a:gd name="connsiteY359" fmla="*/ 604329 h 2605919"/>
                <a:gd name="connsiteX360" fmla="*/ 802785 w 2060494"/>
                <a:gd name="connsiteY360" fmla="*/ 459084 h 2605919"/>
                <a:gd name="connsiteX361" fmla="*/ 989441 w 2060494"/>
                <a:gd name="connsiteY361" fmla="*/ 304951 h 2605919"/>
                <a:gd name="connsiteX362" fmla="*/ 1366593 w 2060494"/>
                <a:gd name="connsiteY362" fmla="*/ 13048 h 2605919"/>
                <a:gd name="connsiteX363" fmla="*/ 1356694 w 2060494"/>
                <a:gd name="connsiteY363" fmla="*/ 1331 h 2605919"/>
                <a:gd name="connsiteX364" fmla="*/ 968837 w 2060494"/>
                <a:gd name="connsiteY364" fmla="*/ 291417 h 2605919"/>
                <a:gd name="connsiteX365" fmla="*/ 787230 w 2060494"/>
                <a:gd name="connsiteY365" fmla="*/ 440701 h 2605919"/>
                <a:gd name="connsiteX366" fmla="*/ 680569 w 2060494"/>
                <a:gd name="connsiteY366" fmla="*/ 528777 h 2605919"/>
                <a:gd name="connsiteX367" fmla="*/ 626835 w 2060494"/>
                <a:gd name="connsiteY367" fmla="*/ 576452 h 2605919"/>
                <a:gd name="connsiteX368" fmla="*/ 664005 w 2060494"/>
                <a:gd name="connsiteY368" fmla="*/ 673820 h 2605919"/>
                <a:gd name="connsiteX369" fmla="*/ 706426 w 2060494"/>
                <a:gd name="connsiteY369" fmla="*/ 735635 h 2605919"/>
                <a:gd name="connsiteX370" fmla="*/ 641581 w 2060494"/>
                <a:gd name="connsiteY370" fmla="*/ 669982 h 2605919"/>
                <a:gd name="connsiteX371" fmla="*/ 637339 w 2060494"/>
                <a:gd name="connsiteY371" fmla="*/ 672810 h 2605919"/>
                <a:gd name="connsiteX372" fmla="*/ 713497 w 2060494"/>
                <a:gd name="connsiteY372" fmla="*/ 781289 h 2605919"/>
                <a:gd name="connsiteX373" fmla="*/ 812885 w 2060494"/>
                <a:gd name="connsiteY373" fmla="*/ 888152 h 2605919"/>
                <a:gd name="connsiteX374" fmla="*/ 818339 w 2060494"/>
                <a:gd name="connsiteY374" fmla="*/ 888354 h 2605919"/>
                <a:gd name="connsiteX375" fmla="*/ 893891 w 2060494"/>
                <a:gd name="connsiteY375" fmla="*/ 987136 h 2605919"/>
                <a:gd name="connsiteX376" fmla="*/ 993683 w 2060494"/>
                <a:gd name="connsiteY376" fmla="*/ 1114604 h 2605919"/>
                <a:gd name="connsiteX377" fmla="*/ 922779 w 2060494"/>
                <a:gd name="connsiteY377" fmla="*/ 1030366 h 2605919"/>
                <a:gd name="connsiteX378" fmla="*/ 770463 w 2060494"/>
                <a:gd name="connsiteY378" fmla="*/ 860678 h 2605919"/>
                <a:gd name="connsiteX379" fmla="*/ 611078 w 2060494"/>
                <a:gd name="connsiteY379" fmla="*/ 705737 h 2605919"/>
                <a:gd name="connsiteX380" fmla="*/ 606028 w 2060494"/>
                <a:gd name="connsiteY380" fmla="*/ 709980 h 2605919"/>
                <a:gd name="connsiteX381" fmla="*/ 749050 w 2060494"/>
                <a:gd name="connsiteY381" fmla="*/ 869365 h 2605919"/>
                <a:gd name="connsiteX382" fmla="*/ 899951 w 2060494"/>
                <a:gd name="connsiteY382" fmla="*/ 1040063 h 2605919"/>
                <a:gd name="connsiteX383" fmla="*/ 1044590 w 2060494"/>
                <a:gd name="connsiteY383" fmla="*/ 1216215 h 2605919"/>
                <a:gd name="connsiteX384" fmla="*/ 1147817 w 2060494"/>
                <a:gd name="connsiteY384" fmla="*/ 1354389 h 2605919"/>
                <a:gd name="connsiteX385" fmla="*/ 1154685 w 2060494"/>
                <a:gd name="connsiteY385" fmla="*/ 1373176 h 2605919"/>
                <a:gd name="connsiteX386" fmla="*/ 1152463 w 2060494"/>
                <a:gd name="connsiteY386" fmla="*/ 1374186 h 2605919"/>
                <a:gd name="connsiteX387" fmla="*/ 1019743 w 2060494"/>
                <a:gd name="connsiteY387" fmla="*/ 1207326 h 2605919"/>
                <a:gd name="connsiteX388" fmla="*/ 867630 w 2060494"/>
                <a:gd name="connsiteY388" fmla="*/ 1024306 h 2605919"/>
                <a:gd name="connsiteX389" fmla="*/ 578151 w 2060494"/>
                <a:gd name="connsiteY389" fmla="*/ 711394 h 2605919"/>
                <a:gd name="connsiteX390" fmla="*/ 637339 w 2060494"/>
                <a:gd name="connsiteY390" fmla="*/ 657053 h 2605919"/>
                <a:gd name="connsiteX391" fmla="*/ 629865 w 2060494"/>
                <a:gd name="connsiteY391" fmla="*/ 648165 h 2605919"/>
                <a:gd name="connsiteX392" fmla="*/ 547243 w 2060494"/>
                <a:gd name="connsiteY392" fmla="*/ 713010 h 2605919"/>
                <a:gd name="connsiteX393" fmla="*/ 620572 w 2060494"/>
                <a:gd name="connsiteY393" fmla="*/ 766340 h 2605919"/>
                <a:gd name="connsiteX394" fmla="*/ 703598 w 2060494"/>
                <a:gd name="connsiteY394" fmla="*/ 856234 h 2605919"/>
                <a:gd name="connsiteX395" fmla="*/ 856923 w 2060494"/>
                <a:gd name="connsiteY395" fmla="*/ 1042891 h 2605919"/>
                <a:gd name="connsiteX396" fmla="*/ 998936 w 2060494"/>
                <a:gd name="connsiteY396" fmla="*/ 1215609 h 2605919"/>
                <a:gd name="connsiteX397" fmla="*/ 1149837 w 2060494"/>
                <a:gd name="connsiteY397" fmla="*/ 1390347 h 2605919"/>
                <a:gd name="connsiteX398" fmla="*/ 1159331 w 2060494"/>
                <a:gd name="connsiteY398" fmla="*/ 1384488 h 2605919"/>
                <a:gd name="connsiteX399" fmla="*/ 1168623 w 2060494"/>
                <a:gd name="connsiteY399" fmla="*/ 1396407 h 2605919"/>
                <a:gd name="connsiteX400" fmla="*/ 1176098 w 2060494"/>
                <a:gd name="connsiteY400" fmla="*/ 1405094 h 2605919"/>
                <a:gd name="connsiteX401" fmla="*/ 1048832 w 2060494"/>
                <a:gd name="connsiteY401" fmla="*/ 1619627 h 2605919"/>
                <a:gd name="connsiteX402" fmla="*/ 964190 w 2060494"/>
                <a:gd name="connsiteY402" fmla="*/ 1715177 h 2605919"/>
                <a:gd name="connsiteX403" fmla="*/ 941969 w 2060494"/>
                <a:gd name="connsiteY403" fmla="*/ 1709320 h 2605919"/>
                <a:gd name="connsiteX404" fmla="*/ 879347 w 2060494"/>
                <a:gd name="connsiteY404" fmla="*/ 1775780 h 2605919"/>
                <a:gd name="connsiteX405" fmla="*/ 765413 w 2060494"/>
                <a:gd name="connsiteY405" fmla="*/ 1819010 h 2605919"/>
                <a:gd name="connsiteX406" fmla="*/ 595119 w 2060494"/>
                <a:gd name="connsiteY406" fmla="*/ 1995163 h 2605919"/>
                <a:gd name="connsiteX407" fmla="*/ 430482 w 2060494"/>
                <a:gd name="connsiteY407" fmla="*/ 2143640 h 2605919"/>
                <a:gd name="connsiteX408" fmla="*/ 366243 w 2060494"/>
                <a:gd name="connsiteY408" fmla="*/ 2190304 h 2605919"/>
                <a:gd name="connsiteX409" fmla="*/ 302408 w 2060494"/>
                <a:gd name="connsiteY409" fmla="*/ 2274137 h 2605919"/>
                <a:gd name="connsiteX410" fmla="*/ 138578 w 2060494"/>
                <a:gd name="connsiteY410" fmla="*/ 2453926 h 2605919"/>
                <a:gd name="connsiteX411" fmla="*/ 0 w 2060494"/>
                <a:gd name="connsiteY411" fmla="*/ 2612099 h 2605919"/>
                <a:gd name="connsiteX412" fmla="*/ 45048 w 2060494"/>
                <a:gd name="connsiteY412" fmla="*/ 2612099 h 2605919"/>
                <a:gd name="connsiteX413" fmla="*/ 431694 w 2060494"/>
                <a:gd name="connsiteY413" fmla="*/ 2278784 h 2605919"/>
                <a:gd name="connsiteX414" fmla="*/ 420785 w 2060494"/>
                <a:gd name="connsiteY414" fmla="*/ 2285652 h 2605919"/>
                <a:gd name="connsiteX415" fmla="*/ 368667 w 2060494"/>
                <a:gd name="connsiteY415" fmla="*/ 2304843 h 2605919"/>
                <a:gd name="connsiteX416" fmla="*/ 365031 w 2060494"/>
                <a:gd name="connsiteY416" fmla="*/ 2286258 h 2605919"/>
                <a:gd name="connsiteX417" fmla="*/ 431694 w 2060494"/>
                <a:gd name="connsiteY417" fmla="*/ 2278784 h 2605919"/>
                <a:gd name="connsiteX418" fmla="*/ 1530624 w 2060494"/>
                <a:gd name="connsiteY418" fmla="*/ 1077030 h 2605919"/>
                <a:gd name="connsiteX419" fmla="*/ 1532039 w 2060494"/>
                <a:gd name="connsiteY419" fmla="*/ 1088949 h 2605919"/>
                <a:gd name="connsiteX420" fmla="*/ 1552441 w 2060494"/>
                <a:gd name="connsiteY420" fmla="*/ 1117432 h 2605919"/>
                <a:gd name="connsiteX421" fmla="*/ 1474466 w 2060494"/>
                <a:gd name="connsiteY421" fmla="*/ 1131775 h 2605919"/>
                <a:gd name="connsiteX422" fmla="*/ 1477496 w 2060494"/>
                <a:gd name="connsiteY422" fmla="*/ 1083293 h 2605919"/>
                <a:gd name="connsiteX423" fmla="*/ 1530624 w 2060494"/>
                <a:gd name="connsiteY423" fmla="*/ 1077030 h 2605919"/>
                <a:gd name="connsiteX424" fmla="*/ 1690615 w 2060494"/>
                <a:gd name="connsiteY424" fmla="*/ 696041 h 2605919"/>
                <a:gd name="connsiteX425" fmla="*/ 1768187 w 2060494"/>
                <a:gd name="connsiteY425" fmla="*/ 675840 h 2605919"/>
                <a:gd name="connsiteX426" fmla="*/ 1753844 w 2060494"/>
                <a:gd name="connsiteY426" fmla="*/ 759674 h 2605919"/>
                <a:gd name="connsiteX427" fmla="*/ 1686576 w 2060494"/>
                <a:gd name="connsiteY427" fmla="*/ 786137 h 2605919"/>
                <a:gd name="connsiteX428" fmla="*/ 1588197 w 2060494"/>
                <a:gd name="connsiteY428" fmla="*/ 862496 h 2605919"/>
                <a:gd name="connsiteX429" fmla="*/ 1578500 w 2060494"/>
                <a:gd name="connsiteY429" fmla="*/ 861487 h 2605919"/>
                <a:gd name="connsiteX430" fmla="*/ 1533048 w 2060494"/>
                <a:gd name="connsiteY430" fmla="*/ 932190 h 2605919"/>
                <a:gd name="connsiteX431" fmla="*/ 1495677 w 2060494"/>
                <a:gd name="connsiteY431" fmla="*/ 973198 h 2605919"/>
                <a:gd name="connsiteX432" fmla="*/ 1507999 w 2060494"/>
                <a:gd name="connsiteY432" fmla="*/ 936836 h 2605919"/>
                <a:gd name="connsiteX433" fmla="*/ 1633043 w 2060494"/>
                <a:gd name="connsiteY433" fmla="*/ 732403 h 2605919"/>
                <a:gd name="connsiteX434" fmla="*/ 1690615 w 2060494"/>
                <a:gd name="connsiteY434" fmla="*/ 696041 h 2605919"/>
                <a:gd name="connsiteX435" fmla="*/ 1220338 w 2060494"/>
                <a:gd name="connsiteY435" fmla="*/ 1398427 h 2605919"/>
                <a:gd name="connsiteX436" fmla="*/ 1213268 w 2060494"/>
                <a:gd name="connsiteY436" fmla="*/ 1424284 h 2605919"/>
                <a:gd name="connsiteX437" fmla="*/ 1205389 w 2060494"/>
                <a:gd name="connsiteY437" fmla="*/ 1411154 h 2605919"/>
                <a:gd name="connsiteX438" fmla="*/ 1220338 w 2060494"/>
                <a:gd name="connsiteY438" fmla="*/ 1398427 h 2605919"/>
                <a:gd name="connsiteX439" fmla="*/ 1152665 w 2060494"/>
                <a:gd name="connsiteY439" fmla="*/ 1313584 h 2605919"/>
                <a:gd name="connsiteX440" fmla="*/ 1176502 w 2060494"/>
                <a:gd name="connsiteY440" fmla="*/ 1336006 h 2605919"/>
                <a:gd name="connsiteX441" fmla="*/ 1186400 w 2060494"/>
                <a:gd name="connsiteY441" fmla="*/ 1349743 h 2605919"/>
                <a:gd name="connsiteX442" fmla="*/ 1196703 w 2060494"/>
                <a:gd name="connsiteY442" fmla="*/ 1362672 h 2605919"/>
                <a:gd name="connsiteX443" fmla="*/ 1192461 w 2060494"/>
                <a:gd name="connsiteY443" fmla="*/ 1371762 h 2605919"/>
                <a:gd name="connsiteX444" fmla="*/ 1152665 w 2060494"/>
                <a:gd name="connsiteY444" fmla="*/ 1313584 h 2605919"/>
                <a:gd name="connsiteX445" fmla="*/ 870660 w 2060494"/>
                <a:gd name="connsiteY445" fmla="*/ 1826081 h 2605919"/>
                <a:gd name="connsiteX446" fmla="*/ 881366 w 2060494"/>
                <a:gd name="connsiteY446" fmla="*/ 1813556 h 2605919"/>
                <a:gd name="connsiteX447" fmla="*/ 922779 w 2060494"/>
                <a:gd name="connsiteY447" fmla="*/ 1754166 h 2605919"/>
                <a:gd name="connsiteX448" fmla="*/ 955302 w 2060494"/>
                <a:gd name="connsiteY448" fmla="*/ 1734975 h 2605919"/>
                <a:gd name="connsiteX449" fmla="*/ 1036914 w 2060494"/>
                <a:gd name="connsiteY449" fmla="*/ 1801436 h 2605919"/>
                <a:gd name="connsiteX450" fmla="*/ 1143777 w 2060494"/>
                <a:gd name="connsiteY450" fmla="*/ 1880623 h 2605919"/>
                <a:gd name="connsiteX451" fmla="*/ 1333463 w 2060494"/>
                <a:gd name="connsiteY451" fmla="*/ 2026070 h 2605919"/>
                <a:gd name="connsiteX452" fmla="*/ 1263164 w 2060494"/>
                <a:gd name="connsiteY452" fmla="*/ 2105460 h 2605919"/>
                <a:gd name="connsiteX453" fmla="*/ 1256094 w 2060494"/>
                <a:gd name="connsiteY453" fmla="*/ 2115156 h 2605919"/>
                <a:gd name="connsiteX454" fmla="*/ 1211449 w 2060494"/>
                <a:gd name="connsiteY454" fmla="*/ 2094551 h 2605919"/>
                <a:gd name="connsiteX455" fmla="*/ 1111455 w 2060494"/>
                <a:gd name="connsiteY455" fmla="*/ 2009505 h 2605919"/>
                <a:gd name="connsiteX456" fmla="*/ 1183370 w 2060494"/>
                <a:gd name="connsiteY456" fmla="*/ 2011323 h 2605919"/>
                <a:gd name="connsiteX457" fmla="*/ 1065397 w 2060494"/>
                <a:gd name="connsiteY457" fmla="*/ 1975568 h 2605919"/>
                <a:gd name="connsiteX458" fmla="*/ 1051256 w 2060494"/>
                <a:gd name="connsiteY458" fmla="*/ 1965265 h 2605919"/>
                <a:gd name="connsiteX459" fmla="*/ 1040752 w 2060494"/>
                <a:gd name="connsiteY459" fmla="*/ 1957589 h 2605919"/>
                <a:gd name="connsiteX460" fmla="*/ 1084184 w 2060494"/>
                <a:gd name="connsiteY460" fmla="*/ 1943044 h 2605919"/>
                <a:gd name="connsiteX461" fmla="*/ 1080952 w 2060494"/>
                <a:gd name="connsiteY461" fmla="*/ 1937994 h 2605919"/>
                <a:gd name="connsiteX462" fmla="*/ 1013683 w 2060494"/>
                <a:gd name="connsiteY462" fmla="*/ 1937590 h 2605919"/>
                <a:gd name="connsiteX463" fmla="*/ 985805 w 2060494"/>
                <a:gd name="connsiteY463" fmla="*/ 1915571 h 2605919"/>
                <a:gd name="connsiteX464" fmla="*/ 1035499 w 2060494"/>
                <a:gd name="connsiteY464" fmla="*/ 1917591 h 2605919"/>
                <a:gd name="connsiteX465" fmla="*/ 1034085 w 2060494"/>
                <a:gd name="connsiteY465" fmla="*/ 1909309 h 2605919"/>
                <a:gd name="connsiteX466" fmla="*/ 975099 w 2060494"/>
                <a:gd name="connsiteY466" fmla="*/ 1897592 h 2605919"/>
                <a:gd name="connsiteX467" fmla="*/ 967019 w 2060494"/>
                <a:gd name="connsiteY467" fmla="*/ 1903046 h 2605919"/>
                <a:gd name="connsiteX468" fmla="*/ 940151 w 2060494"/>
                <a:gd name="connsiteY468" fmla="*/ 1884260 h 2605919"/>
                <a:gd name="connsiteX469" fmla="*/ 1016915 w 2060494"/>
                <a:gd name="connsiteY469" fmla="*/ 1881431 h 2605919"/>
                <a:gd name="connsiteX470" fmla="*/ 926617 w 2060494"/>
                <a:gd name="connsiteY470" fmla="*/ 1870927 h 2605919"/>
                <a:gd name="connsiteX471" fmla="*/ 923385 w 2060494"/>
                <a:gd name="connsiteY471" fmla="*/ 1872745 h 2605919"/>
                <a:gd name="connsiteX472" fmla="*/ 886013 w 2060494"/>
                <a:gd name="connsiteY472" fmla="*/ 1848302 h 2605919"/>
                <a:gd name="connsiteX473" fmla="*/ 978533 w 2060494"/>
                <a:gd name="connsiteY473" fmla="*/ 1850726 h 2605919"/>
                <a:gd name="connsiteX474" fmla="*/ 979139 w 2060494"/>
                <a:gd name="connsiteY474" fmla="*/ 1843656 h 2605919"/>
                <a:gd name="connsiteX475" fmla="*/ 878942 w 2060494"/>
                <a:gd name="connsiteY475" fmla="*/ 1843858 h 2605919"/>
                <a:gd name="connsiteX476" fmla="*/ 863994 w 2060494"/>
                <a:gd name="connsiteY476" fmla="*/ 1834363 h 2605919"/>
                <a:gd name="connsiteX477" fmla="*/ 870660 w 2060494"/>
                <a:gd name="connsiteY477" fmla="*/ 1826081 h 260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</a:cxnLst>
              <a:rect l="l" t="t" r="r" b="b"/>
              <a:pathLst>
                <a:path w="2060494" h="2605919">
                  <a:moveTo>
                    <a:pt x="45048" y="2613311"/>
                  </a:moveTo>
                  <a:cubicBezTo>
                    <a:pt x="78783" y="2577959"/>
                    <a:pt x="93530" y="2542002"/>
                    <a:pt x="163021" y="2471702"/>
                  </a:cubicBezTo>
                  <a:cubicBezTo>
                    <a:pt x="255137" y="2459582"/>
                    <a:pt x="347254" y="2452107"/>
                    <a:pt x="439774" y="2441805"/>
                  </a:cubicBezTo>
                  <a:cubicBezTo>
                    <a:pt x="445228" y="2441199"/>
                    <a:pt x="444622" y="2432715"/>
                    <a:pt x="439370" y="2432310"/>
                  </a:cubicBezTo>
                  <a:cubicBezTo>
                    <a:pt x="355941" y="2426453"/>
                    <a:pt x="268269" y="2435139"/>
                    <a:pt x="184636" y="2451098"/>
                  </a:cubicBezTo>
                  <a:cubicBezTo>
                    <a:pt x="202009" y="2434937"/>
                    <a:pt x="217362" y="2423018"/>
                    <a:pt x="255542" y="2398171"/>
                  </a:cubicBezTo>
                  <a:cubicBezTo>
                    <a:pt x="253925" y="2402616"/>
                    <a:pt x="257764" y="2408878"/>
                    <a:pt x="263218" y="2407867"/>
                  </a:cubicBezTo>
                  <a:cubicBezTo>
                    <a:pt x="332507" y="2395747"/>
                    <a:pt x="399170" y="2390899"/>
                    <a:pt x="469267" y="2388475"/>
                  </a:cubicBezTo>
                  <a:cubicBezTo>
                    <a:pt x="511892" y="2387060"/>
                    <a:pt x="402806" y="2348881"/>
                    <a:pt x="262006" y="2393727"/>
                  </a:cubicBezTo>
                  <a:cubicBezTo>
                    <a:pt x="268672" y="2389485"/>
                    <a:pt x="275944" y="2384839"/>
                    <a:pt x="284025" y="2379788"/>
                  </a:cubicBezTo>
                  <a:cubicBezTo>
                    <a:pt x="299176" y="2371910"/>
                    <a:pt x="314730" y="2364638"/>
                    <a:pt x="330487" y="2357770"/>
                  </a:cubicBezTo>
                  <a:cubicBezTo>
                    <a:pt x="385030" y="2349487"/>
                    <a:pt x="439774" y="2342619"/>
                    <a:pt x="495125" y="2338175"/>
                  </a:cubicBezTo>
                  <a:cubicBezTo>
                    <a:pt x="499569" y="2337770"/>
                    <a:pt x="499165" y="2330700"/>
                    <a:pt x="494721" y="2330498"/>
                  </a:cubicBezTo>
                  <a:cubicBezTo>
                    <a:pt x="459571" y="2328276"/>
                    <a:pt x="424219" y="2329286"/>
                    <a:pt x="389070" y="2332720"/>
                  </a:cubicBezTo>
                  <a:cubicBezTo>
                    <a:pt x="407453" y="2323831"/>
                    <a:pt x="450481" y="2296156"/>
                    <a:pt x="449673" y="2276561"/>
                  </a:cubicBezTo>
                  <a:cubicBezTo>
                    <a:pt x="819350" y="2228079"/>
                    <a:pt x="509266" y="2230706"/>
                    <a:pt x="352910" y="2276764"/>
                  </a:cubicBezTo>
                  <a:cubicBezTo>
                    <a:pt x="348870" y="2273531"/>
                    <a:pt x="346850" y="2274137"/>
                    <a:pt x="343214" y="2275147"/>
                  </a:cubicBezTo>
                  <a:cubicBezTo>
                    <a:pt x="363819" y="2254745"/>
                    <a:pt x="384020" y="2247876"/>
                    <a:pt x="369071" y="2237372"/>
                  </a:cubicBezTo>
                  <a:cubicBezTo>
                    <a:pt x="498155" y="2117378"/>
                    <a:pt x="525628" y="2092733"/>
                    <a:pt x="591281" y="2031524"/>
                  </a:cubicBezTo>
                  <a:cubicBezTo>
                    <a:pt x="603603" y="2031726"/>
                    <a:pt x="618553" y="2031726"/>
                    <a:pt x="619360" y="2031726"/>
                  </a:cubicBezTo>
                  <a:cubicBezTo>
                    <a:pt x="635117" y="2030918"/>
                    <a:pt x="651076" y="2030110"/>
                    <a:pt x="666832" y="2028898"/>
                  </a:cubicBezTo>
                  <a:cubicBezTo>
                    <a:pt x="698346" y="2026676"/>
                    <a:pt x="730061" y="2024252"/>
                    <a:pt x="761171" y="2019202"/>
                  </a:cubicBezTo>
                  <a:cubicBezTo>
                    <a:pt x="766221" y="2018394"/>
                    <a:pt x="766019" y="2010313"/>
                    <a:pt x="760767" y="2010111"/>
                  </a:cubicBezTo>
                  <a:cubicBezTo>
                    <a:pt x="710669" y="2008697"/>
                    <a:pt x="658146" y="2010717"/>
                    <a:pt x="607644" y="2016172"/>
                  </a:cubicBezTo>
                  <a:cubicBezTo>
                    <a:pt x="629057" y="1995971"/>
                    <a:pt x="650268" y="1975770"/>
                    <a:pt x="671681" y="1955367"/>
                  </a:cubicBezTo>
                  <a:cubicBezTo>
                    <a:pt x="722789" y="1957387"/>
                    <a:pt x="778140" y="1951326"/>
                    <a:pt x="827834" y="1942438"/>
                  </a:cubicBezTo>
                  <a:cubicBezTo>
                    <a:pt x="833490" y="1941428"/>
                    <a:pt x="833490" y="1932136"/>
                    <a:pt x="827430" y="1931934"/>
                  </a:cubicBezTo>
                  <a:cubicBezTo>
                    <a:pt x="782584" y="1930722"/>
                    <a:pt x="733900" y="1932540"/>
                    <a:pt x="688245" y="1939408"/>
                  </a:cubicBezTo>
                  <a:cubicBezTo>
                    <a:pt x="707032" y="1921429"/>
                    <a:pt x="725617" y="1903046"/>
                    <a:pt x="744000" y="1884664"/>
                  </a:cubicBezTo>
                  <a:cubicBezTo>
                    <a:pt x="777332" y="1891734"/>
                    <a:pt x="812885" y="1894158"/>
                    <a:pt x="845611" y="1887694"/>
                  </a:cubicBezTo>
                  <a:cubicBezTo>
                    <a:pt x="850459" y="1886684"/>
                    <a:pt x="850055" y="1879613"/>
                    <a:pt x="845207" y="1879007"/>
                  </a:cubicBezTo>
                  <a:cubicBezTo>
                    <a:pt x="816118" y="1875977"/>
                    <a:pt x="787230" y="1873351"/>
                    <a:pt x="758545" y="1870119"/>
                  </a:cubicBezTo>
                  <a:cubicBezTo>
                    <a:pt x="769251" y="1859615"/>
                    <a:pt x="779958" y="1849110"/>
                    <a:pt x="790462" y="1838403"/>
                  </a:cubicBezTo>
                  <a:cubicBezTo>
                    <a:pt x="792280" y="1837596"/>
                    <a:pt x="794099" y="1836585"/>
                    <a:pt x="796118" y="1835777"/>
                  </a:cubicBezTo>
                  <a:cubicBezTo>
                    <a:pt x="798745" y="1840221"/>
                    <a:pt x="814906" y="1853150"/>
                    <a:pt x="818945" y="1856382"/>
                  </a:cubicBezTo>
                  <a:cubicBezTo>
                    <a:pt x="816319" y="1866281"/>
                    <a:pt x="827834" y="1874967"/>
                    <a:pt x="835107" y="1868705"/>
                  </a:cubicBezTo>
                  <a:cubicBezTo>
                    <a:pt x="908234" y="1922844"/>
                    <a:pt x="925000" y="1901228"/>
                    <a:pt x="850257" y="1846483"/>
                  </a:cubicBezTo>
                  <a:cubicBezTo>
                    <a:pt x="850863" y="1846282"/>
                    <a:pt x="851469" y="1846282"/>
                    <a:pt x="852075" y="1845877"/>
                  </a:cubicBezTo>
                  <a:cubicBezTo>
                    <a:pt x="903385" y="1885876"/>
                    <a:pt x="956312" y="1923853"/>
                    <a:pt x="1007824" y="1963043"/>
                  </a:cubicBezTo>
                  <a:cubicBezTo>
                    <a:pt x="1059741" y="2002435"/>
                    <a:pt x="1110041" y="2049301"/>
                    <a:pt x="1163372" y="2089501"/>
                  </a:cubicBezTo>
                  <a:cubicBezTo>
                    <a:pt x="986209" y="2065058"/>
                    <a:pt x="896921" y="2106874"/>
                    <a:pt x="1186603" y="2106268"/>
                  </a:cubicBezTo>
                  <a:cubicBezTo>
                    <a:pt x="1187006" y="2106470"/>
                    <a:pt x="1187411" y="2106874"/>
                    <a:pt x="1187815" y="2107076"/>
                  </a:cubicBezTo>
                  <a:cubicBezTo>
                    <a:pt x="1181956" y="2111520"/>
                    <a:pt x="1178724" y="2115762"/>
                    <a:pt x="1177108" y="2118388"/>
                  </a:cubicBezTo>
                  <a:cubicBezTo>
                    <a:pt x="1118929" y="2118994"/>
                    <a:pt x="986614" y="2124651"/>
                    <a:pt x="957726" y="2135559"/>
                  </a:cubicBezTo>
                  <a:cubicBezTo>
                    <a:pt x="899143" y="2157780"/>
                    <a:pt x="1126808" y="2142428"/>
                    <a:pt x="1200541" y="2127883"/>
                  </a:cubicBezTo>
                  <a:cubicBezTo>
                    <a:pt x="1205592" y="2126872"/>
                    <a:pt x="1205592" y="2118792"/>
                    <a:pt x="1200137" y="2118590"/>
                  </a:cubicBezTo>
                  <a:cubicBezTo>
                    <a:pt x="1195693" y="2118388"/>
                    <a:pt x="1188017" y="2118388"/>
                    <a:pt x="1178320" y="2118388"/>
                  </a:cubicBezTo>
                  <a:cubicBezTo>
                    <a:pt x="1182562" y="2113136"/>
                    <a:pt x="1186603" y="2109904"/>
                    <a:pt x="1190441" y="2108894"/>
                  </a:cubicBezTo>
                  <a:cubicBezTo>
                    <a:pt x="1200541" y="2115964"/>
                    <a:pt x="1210642" y="2122428"/>
                    <a:pt x="1221146" y="2128690"/>
                  </a:cubicBezTo>
                  <a:cubicBezTo>
                    <a:pt x="1227408" y="2141013"/>
                    <a:pt x="1212662" y="2185051"/>
                    <a:pt x="1208622" y="2198384"/>
                  </a:cubicBezTo>
                  <a:cubicBezTo>
                    <a:pt x="1198521" y="2231312"/>
                    <a:pt x="1173876" y="2249290"/>
                    <a:pt x="1163372" y="2298379"/>
                  </a:cubicBezTo>
                  <a:cubicBezTo>
                    <a:pt x="1163169" y="2299186"/>
                    <a:pt x="1163573" y="2299591"/>
                    <a:pt x="1163573" y="2300197"/>
                  </a:cubicBezTo>
                  <a:cubicBezTo>
                    <a:pt x="1102970" y="2374334"/>
                    <a:pt x="1016309" y="2491095"/>
                    <a:pt x="928636" y="2612503"/>
                  </a:cubicBezTo>
                  <a:lnTo>
                    <a:pt x="961766" y="2612503"/>
                  </a:lnTo>
                  <a:cubicBezTo>
                    <a:pt x="974897" y="2594322"/>
                    <a:pt x="988027" y="2576343"/>
                    <a:pt x="1001562" y="2558365"/>
                  </a:cubicBezTo>
                  <a:cubicBezTo>
                    <a:pt x="1079942" y="2454330"/>
                    <a:pt x="1179128" y="2347871"/>
                    <a:pt x="1232863" y="2228888"/>
                  </a:cubicBezTo>
                  <a:cubicBezTo>
                    <a:pt x="1241347" y="2210100"/>
                    <a:pt x="1250033" y="2143235"/>
                    <a:pt x="1264174" y="2131519"/>
                  </a:cubicBezTo>
                  <a:cubicBezTo>
                    <a:pt x="1303162" y="2099197"/>
                    <a:pt x="1335887" y="2059806"/>
                    <a:pt x="1369017" y="2021626"/>
                  </a:cubicBezTo>
                  <a:cubicBezTo>
                    <a:pt x="1380935" y="2007687"/>
                    <a:pt x="1351442" y="1994557"/>
                    <a:pt x="1301950" y="1958599"/>
                  </a:cubicBezTo>
                  <a:cubicBezTo>
                    <a:pt x="1400127" y="1867897"/>
                    <a:pt x="1532645" y="1785679"/>
                    <a:pt x="1565774" y="1693159"/>
                  </a:cubicBezTo>
                  <a:cubicBezTo>
                    <a:pt x="1568602" y="1692351"/>
                    <a:pt x="1570622" y="1687502"/>
                    <a:pt x="1572238" y="1684674"/>
                  </a:cubicBezTo>
                  <a:cubicBezTo>
                    <a:pt x="1574864" y="1683462"/>
                    <a:pt x="1577692" y="1682250"/>
                    <a:pt x="1580318" y="1681240"/>
                  </a:cubicBezTo>
                  <a:cubicBezTo>
                    <a:pt x="1584560" y="1679422"/>
                    <a:pt x="1582339" y="1673968"/>
                    <a:pt x="1578500" y="1673968"/>
                  </a:cubicBezTo>
                  <a:cubicBezTo>
                    <a:pt x="1585772" y="1661241"/>
                    <a:pt x="1592035" y="1647909"/>
                    <a:pt x="1598298" y="1634778"/>
                  </a:cubicBezTo>
                  <a:cubicBezTo>
                    <a:pt x="1634659" y="1613769"/>
                    <a:pt x="1667587" y="1584478"/>
                    <a:pt x="1700312" y="1558620"/>
                  </a:cubicBezTo>
                  <a:cubicBezTo>
                    <a:pt x="1739098" y="1528117"/>
                    <a:pt x="1777075" y="1496805"/>
                    <a:pt x="1814852" y="1464888"/>
                  </a:cubicBezTo>
                  <a:cubicBezTo>
                    <a:pt x="1885756" y="1404689"/>
                    <a:pt x="1956258" y="1342673"/>
                    <a:pt x="2020699" y="1275404"/>
                  </a:cubicBezTo>
                  <a:cubicBezTo>
                    <a:pt x="2025345" y="1272171"/>
                    <a:pt x="2029385" y="1267727"/>
                    <a:pt x="2033627" y="1264091"/>
                  </a:cubicBezTo>
                  <a:cubicBezTo>
                    <a:pt x="2043122" y="1255809"/>
                    <a:pt x="2053020" y="1247526"/>
                    <a:pt x="2061505" y="1238234"/>
                  </a:cubicBezTo>
                  <a:cubicBezTo>
                    <a:pt x="2067565" y="1231568"/>
                    <a:pt x="2060090" y="1222679"/>
                    <a:pt x="2052616" y="1227527"/>
                  </a:cubicBezTo>
                  <a:cubicBezTo>
                    <a:pt x="2042112" y="1234396"/>
                    <a:pt x="2032415" y="1242880"/>
                    <a:pt x="2022719" y="1250758"/>
                  </a:cubicBezTo>
                  <a:cubicBezTo>
                    <a:pt x="2014841" y="1257223"/>
                    <a:pt x="2004942" y="1262677"/>
                    <a:pt x="2002518" y="1273182"/>
                  </a:cubicBezTo>
                  <a:cubicBezTo>
                    <a:pt x="2002316" y="1274394"/>
                    <a:pt x="2002922" y="1275201"/>
                    <a:pt x="2003124" y="1276212"/>
                  </a:cubicBezTo>
                  <a:cubicBezTo>
                    <a:pt x="1939087" y="1333986"/>
                    <a:pt x="1876666" y="1392973"/>
                    <a:pt x="1811013" y="1448929"/>
                  </a:cubicBezTo>
                  <a:cubicBezTo>
                    <a:pt x="1775257" y="1479433"/>
                    <a:pt x="1739098" y="1509331"/>
                    <a:pt x="1702332" y="1538622"/>
                  </a:cubicBezTo>
                  <a:cubicBezTo>
                    <a:pt x="1677687" y="1558419"/>
                    <a:pt x="1651022" y="1576802"/>
                    <a:pt x="1625771" y="1596800"/>
                  </a:cubicBezTo>
                  <a:cubicBezTo>
                    <a:pt x="1637083" y="1578620"/>
                    <a:pt x="1628397" y="1574984"/>
                    <a:pt x="1620922" y="1587306"/>
                  </a:cubicBezTo>
                  <a:cubicBezTo>
                    <a:pt x="1620316" y="1587104"/>
                    <a:pt x="1619508" y="1587306"/>
                    <a:pt x="1618700" y="1587306"/>
                  </a:cubicBezTo>
                  <a:cubicBezTo>
                    <a:pt x="1622943" y="1575993"/>
                    <a:pt x="1626174" y="1564075"/>
                    <a:pt x="1629811" y="1552560"/>
                  </a:cubicBezTo>
                  <a:cubicBezTo>
                    <a:pt x="1677889" y="1513370"/>
                    <a:pt x="1723341" y="1469535"/>
                    <a:pt x="1769803" y="1430143"/>
                  </a:cubicBezTo>
                  <a:cubicBezTo>
                    <a:pt x="1835456" y="1373984"/>
                    <a:pt x="1904139" y="1319846"/>
                    <a:pt x="1965954" y="1259243"/>
                  </a:cubicBezTo>
                  <a:cubicBezTo>
                    <a:pt x="1970197" y="1255000"/>
                    <a:pt x="1964742" y="1248537"/>
                    <a:pt x="1959894" y="1252173"/>
                  </a:cubicBezTo>
                  <a:cubicBezTo>
                    <a:pt x="1890605" y="1303685"/>
                    <a:pt x="1826164" y="1362874"/>
                    <a:pt x="1760309" y="1418830"/>
                  </a:cubicBezTo>
                  <a:cubicBezTo>
                    <a:pt x="1721927" y="1451556"/>
                    <a:pt x="1680717" y="1483473"/>
                    <a:pt x="1641325" y="1516805"/>
                  </a:cubicBezTo>
                  <a:cubicBezTo>
                    <a:pt x="1650416" y="1485493"/>
                    <a:pt x="1658698" y="1453980"/>
                    <a:pt x="1666576" y="1422466"/>
                  </a:cubicBezTo>
                  <a:cubicBezTo>
                    <a:pt x="1669202" y="1418830"/>
                    <a:pt x="1671425" y="1415396"/>
                    <a:pt x="1673647" y="1411760"/>
                  </a:cubicBezTo>
                  <a:cubicBezTo>
                    <a:pt x="1682535" y="1407316"/>
                    <a:pt x="1682333" y="1403882"/>
                    <a:pt x="1678091" y="1401861"/>
                  </a:cubicBezTo>
                  <a:cubicBezTo>
                    <a:pt x="1677283" y="1399235"/>
                    <a:pt x="1674253" y="1398023"/>
                    <a:pt x="1672031" y="1399639"/>
                  </a:cubicBezTo>
                  <a:cubicBezTo>
                    <a:pt x="1675061" y="1387519"/>
                    <a:pt x="1678091" y="1375196"/>
                    <a:pt x="1681323" y="1362672"/>
                  </a:cubicBezTo>
                  <a:cubicBezTo>
                    <a:pt x="1710210" y="1342269"/>
                    <a:pt x="1735664" y="1316816"/>
                    <a:pt x="1762733" y="1294392"/>
                  </a:cubicBezTo>
                  <a:cubicBezTo>
                    <a:pt x="1791014" y="1270757"/>
                    <a:pt x="1820912" y="1248738"/>
                    <a:pt x="1848183" y="1223689"/>
                  </a:cubicBezTo>
                  <a:cubicBezTo>
                    <a:pt x="1850607" y="1221467"/>
                    <a:pt x="1847981" y="1216619"/>
                    <a:pt x="1844748" y="1218437"/>
                  </a:cubicBezTo>
                  <a:cubicBezTo>
                    <a:pt x="1789398" y="1249546"/>
                    <a:pt x="1729199" y="1295402"/>
                    <a:pt x="1685767" y="1345097"/>
                  </a:cubicBezTo>
                  <a:cubicBezTo>
                    <a:pt x="1691424" y="1322876"/>
                    <a:pt x="1697888" y="1299039"/>
                    <a:pt x="1705362" y="1272373"/>
                  </a:cubicBezTo>
                  <a:cubicBezTo>
                    <a:pt x="1706978" y="1273383"/>
                    <a:pt x="1708797" y="1273989"/>
                    <a:pt x="1711018" y="1273182"/>
                  </a:cubicBezTo>
                  <a:cubicBezTo>
                    <a:pt x="1761319" y="1255809"/>
                    <a:pt x="1800913" y="1205306"/>
                    <a:pt x="1821315" y="1158642"/>
                  </a:cubicBezTo>
                  <a:cubicBezTo>
                    <a:pt x="1821720" y="1157430"/>
                    <a:pt x="1820306" y="1157026"/>
                    <a:pt x="1819497" y="1157834"/>
                  </a:cubicBezTo>
                  <a:cubicBezTo>
                    <a:pt x="1802125" y="1178439"/>
                    <a:pt x="1781722" y="1200054"/>
                    <a:pt x="1762127" y="1218033"/>
                  </a:cubicBezTo>
                  <a:cubicBezTo>
                    <a:pt x="1745360" y="1233386"/>
                    <a:pt x="1726169" y="1244900"/>
                    <a:pt x="1708998" y="1259243"/>
                  </a:cubicBezTo>
                  <a:cubicBezTo>
                    <a:pt x="1723543" y="1207326"/>
                    <a:pt x="1742128" y="1144501"/>
                    <a:pt x="1767783" y="1060870"/>
                  </a:cubicBezTo>
                  <a:cubicBezTo>
                    <a:pt x="1768995" y="1056628"/>
                    <a:pt x="1763137" y="1053193"/>
                    <a:pt x="1760713" y="1057234"/>
                  </a:cubicBezTo>
                  <a:cubicBezTo>
                    <a:pt x="1742936" y="1085515"/>
                    <a:pt x="1729199" y="1115614"/>
                    <a:pt x="1716877" y="1146320"/>
                  </a:cubicBezTo>
                  <a:cubicBezTo>
                    <a:pt x="1716675" y="1141067"/>
                    <a:pt x="1716675" y="1135815"/>
                    <a:pt x="1718291" y="1130159"/>
                  </a:cubicBezTo>
                  <a:cubicBezTo>
                    <a:pt x="1721725" y="1117432"/>
                    <a:pt x="1728795" y="1106726"/>
                    <a:pt x="1734249" y="1095009"/>
                  </a:cubicBezTo>
                  <a:cubicBezTo>
                    <a:pt x="1735058" y="1095212"/>
                    <a:pt x="1735664" y="1095615"/>
                    <a:pt x="1736270" y="1095009"/>
                  </a:cubicBezTo>
                  <a:cubicBezTo>
                    <a:pt x="1742128" y="1090363"/>
                    <a:pt x="1737279" y="1084909"/>
                    <a:pt x="1731825" y="1083091"/>
                  </a:cubicBezTo>
                  <a:cubicBezTo>
                    <a:pt x="1729805" y="1082283"/>
                    <a:pt x="1726977" y="1082686"/>
                    <a:pt x="1725361" y="1084303"/>
                  </a:cubicBezTo>
                  <a:cubicBezTo>
                    <a:pt x="1707988" y="1101272"/>
                    <a:pt x="1679505" y="1153996"/>
                    <a:pt x="1705766" y="1173995"/>
                  </a:cubicBezTo>
                  <a:cubicBezTo>
                    <a:pt x="1690615" y="1216821"/>
                    <a:pt x="1678899" y="1261061"/>
                    <a:pt x="1668193" y="1305503"/>
                  </a:cubicBezTo>
                  <a:cubicBezTo>
                    <a:pt x="1667789" y="1305503"/>
                    <a:pt x="1667587" y="1305099"/>
                    <a:pt x="1667183" y="1305301"/>
                  </a:cubicBezTo>
                  <a:cubicBezTo>
                    <a:pt x="1657082" y="1312169"/>
                    <a:pt x="1647588" y="1319846"/>
                    <a:pt x="1638093" y="1327522"/>
                  </a:cubicBezTo>
                  <a:cubicBezTo>
                    <a:pt x="1598904" y="1359036"/>
                    <a:pt x="1611630" y="1372772"/>
                    <a:pt x="1665769" y="1315805"/>
                  </a:cubicBezTo>
                  <a:cubicBezTo>
                    <a:pt x="1662536" y="1329542"/>
                    <a:pt x="1659102" y="1343279"/>
                    <a:pt x="1655870" y="1357015"/>
                  </a:cubicBezTo>
                  <a:cubicBezTo>
                    <a:pt x="1654254" y="1359843"/>
                    <a:pt x="1653042" y="1362672"/>
                    <a:pt x="1651022" y="1365298"/>
                  </a:cubicBezTo>
                  <a:cubicBezTo>
                    <a:pt x="1645568" y="1372368"/>
                    <a:pt x="1637689" y="1377216"/>
                    <a:pt x="1632841" y="1384691"/>
                  </a:cubicBezTo>
                  <a:cubicBezTo>
                    <a:pt x="1631225" y="1387115"/>
                    <a:pt x="1633245" y="1390953"/>
                    <a:pt x="1636477" y="1390347"/>
                  </a:cubicBezTo>
                  <a:cubicBezTo>
                    <a:pt x="1641325" y="1389135"/>
                    <a:pt x="1645365" y="1386711"/>
                    <a:pt x="1649001" y="1383479"/>
                  </a:cubicBezTo>
                  <a:cubicBezTo>
                    <a:pt x="1646375" y="1393579"/>
                    <a:pt x="1643750" y="1403882"/>
                    <a:pt x="1641123" y="1413982"/>
                  </a:cubicBezTo>
                  <a:cubicBezTo>
                    <a:pt x="1583348" y="1434789"/>
                    <a:pt x="1588601" y="1453172"/>
                    <a:pt x="1636881" y="1430345"/>
                  </a:cubicBezTo>
                  <a:cubicBezTo>
                    <a:pt x="1635467" y="1435597"/>
                    <a:pt x="1634255" y="1440647"/>
                    <a:pt x="1632841" y="1445899"/>
                  </a:cubicBezTo>
                  <a:cubicBezTo>
                    <a:pt x="1630417" y="1447717"/>
                    <a:pt x="1628195" y="1449940"/>
                    <a:pt x="1625771" y="1451556"/>
                  </a:cubicBezTo>
                  <a:cubicBezTo>
                    <a:pt x="1606580" y="1464888"/>
                    <a:pt x="1585166" y="1470141"/>
                    <a:pt x="1564764" y="1480645"/>
                  </a:cubicBezTo>
                  <a:cubicBezTo>
                    <a:pt x="1561330" y="1482463"/>
                    <a:pt x="1561734" y="1488524"/>
                    <a:pt x="1566178" y="1488524"/>
                  </a:cubicBezTo>
                  <a:cubicBezTo>
                    <a:pt x="1588399" y="1488321"/>
                    <a:pt x="1609408" y="1478019"/>
                    <a:pt x="1627791" y="1463272"/>
                  </a:cubicBezTo>
                  <a:cubicBezTo>
                    <a:pt x="1624155" y="1476605"/>
                    <a:pt x="1620316" y="1490139"/>
                    <a:pt x="1616478" y="1503472"/>
                  </a:cubicBezTo>
                  <a:cubicBezTo>
                    <a:pt x="1536684" y="1523471"/>
                    <a:pt x="1545371" y="1545288"/>
                    <a:pt x="1612640" y="1517209"/>
                  </a:cubicBezTo>
                  <a:cubicBezTo>
                    <a:pt x="1610216" y="1525289"/>
                    <a:pt x="1607792" y="1533571"/>
                    <a:pt x="1605367" y="1541652"/>
                  </a:cubicBezTo>
                  <a:cubicBezTo>
                    <a:pt x="1603549" y="1543268"/>
                    <a:pt x="1601731" y="1545086"/>
                    <a:pt x="1599510" y="1546702"/>
                  </a:cubicBezTo>
                  <a:cubicBezTo>
                    <a:pt x="1585166" y="1556802"/>
                    <a:pt x="1542341" y="1562661"/>
                    <a:pt x="1558502" y="1569125"/>
                  </a:cubicBezTo>
                  <a:cubicBezTo>
                    <a:pt x="1567188" y="1572559"/>
                    <a:pt x="1577086" y="1570741"/>
                    <a:pt x="1586177" y="1566903"/>
                  </a:cubicBezTo>
                  <a:cubicBezTo>
                    <a:pt x="1578500" y="1574378"/>
                    <a:pt x="1570420" y="1581650"/>
                    <a:pt x="1563350" y="1589528"/>
                  </a:cubicBezTo>
                  <a:cubicBezTo>
                    <a:pt x="1558906" y="1594376"/>
                    <a:pt x="1564360" y="1600841"/>
                    <a:pt x="1569814" y="1597204"/>
                  </a:cubicBezTo>
                  <a:cubicBezTo>
                    <a:pt x="1577894" y="1591750"/>
                    <a:pt x="1585772" y="1585488"/>
                    <a:pt x="1593651" y="1579629"/>
                  </a:cubicBezTo>
                  <a:cubicBezTo>
                    <a:pt x="1591227" y="1587912"/>
                    <a:pt x="1588601" y="1596194"/>
                    <a:pt x="1585975" y="1604275"/>
                  </a:cubicBezTo>
                  <a:cubicBezTo>
                    <a:pt x="1554057" y="1617001"/>
                    <a:pt x="1568198" y="1607507"/>
                    <a:pt x="1540320" y="1617203"/>
                  </a:cubicBezTo>
                  <a:cubicBezTo>
                    <a:pt x="1528200" y="1621445"/>
                    <a:pt x="1551431" y="1630738"/>
                    <a:pt x="1580924" y="1619425"/>
                  </a:cubicBezTo>
                  <a:cubicBezTo>
                    <a:pt x="1579915" y="1622657"/>
                    <a:pt x="1578904" y="1625687"/>
                    <a:pt x="1577894" y="1628920"/>
                  </a:cubicBezTo>
                  <a:cubicBezTo>
                    <a:pt x="1562542" y="1637404"/>
                    <a:pt x="1545775" y="1640031"/>
                    <a:pt x="1530422" y="1647909"/>
                  </a:cubicBezTo>
                  <a:cubicBezTo>
                    <a:pt x="1517292" y="1654575"/>
                    <a:pt x="1542543" y="1662050"/>
                    <a:pt x="1572238" y="1646293"/>
                  </a:cubicBezTo>
                  <a:cubicBezTo>
                    <a:pt x="1570016" y="1652757"/>
                    <a:pt x="1567996" y="1659423"/>
                    <a:pt x="1565774" y="1665888"/>
                  </a:cubicBezTo>
                  <a:cubicBezTo>
                    <a:pt x="1557896" y="1663059"/>
                    <a:pt x="1545775" y="1680230"/>
                    <a:pt x="1540119" y="1687098"/>
                  </a:cubicBezTo>
                  <a:cubicBezTo>
                    <a:pt x="1536887" y="1688310"/>
                    <a:pt x="1533654" y="1689522"/>
                    <a:pt x="1530624" y="1690734"/>
                  </a:cubicBezTo>
                  <a:cubicBezTo>
                    <a:pt x="1517292" y="1695785"/>
                    <a:pt x="1502545" y="1699825"/>
                    <a:pt x="1491232" y="1708511"/>
                  </a:cubicBezTo>
                  <a:cubicBezTo>
                    <a:pt x="1488202" y="1710935"/>
                    <a:pt x="1490828" y="1715380"/>
                    <a:pt x="1494262" y="1714976"/>
                  </a:cubicBezTo>
                  <a:cubicBezTo>
                    <a:pt x="1505575" y="1713562"/>
                    <a:pt x="1516483" y="1708714"/>
                    <a:pt x="1526988" y="1703865"/>
                  </a:cubicBezTo>
                  <a:cubicBezTo>
                    <a:pt x="1518706" y="1714976"/>
                    <a:pt x="1510423" y="1726288"/>
                    <a:pt x="1501939" y="1737601"/>
                  </a:cubicBezTo>
                  <a:cubicBezTo>
                    <a:pt x="1430428" y="1765882"/>
                    <a:pt x="1439316" y="1781639"/>
                    <a:pt x="1483556" y="1760428"/>
                  </a:cubicBezTo>
                  <a:cubicBezTo>
                    <a:pt x="1460729" y="1787093"/>
                    <a:pt x="1431438" y="1789719"/>
                    <a:pt x="1401339" y="1809112"/>
                  </a:cubicBezTo>
                  <a:cubicBezTo>
                    <a:pt x="1397904" y="1811334"/>
                    <a:pt x="1399116" y="1816586"/>
                    <a:pt x="1403560" y="1815980"/>
                  </a:cubicBezTo>
                  <a:cubicBezTo>
                    <a:pt x="1415075" y="1814768"/>
                    <a:pt x="1426387" y="1811334"/>
                    <a:pt x="1437700" y="1806284"/>
                  </a:cubicBezTo>
                  <a:cubicBezTo>
                    <a:pt x="1358512" y="1878199"/>
                    <a:pt x="1323363" y="1897592"/>
                    <a:pt x="1277507" y="1940822"/>
                  </a:cubicBezTo>
                  <a:cubicBezTo>
                    <a:pt x="1251447" y="1921631"/>
                    <a:pt x="1225590" y="1902238"/>
                    <a:pt x="1199935" y="1882845"/>
                  </a:cubicBezTo>
                  <a:cubicBezTo>
                    <a:pt x="1214682" y="1884664"/>
                    <a:pt x="1229226" y="1884461"/>
                    <a:pt x="1245185" y="1884461"/>
                  </a:cubicBezTo>
                  <a:cubicBezTo>
                    <a:pt x="1246599" y="1884461"/>
                    <a:pt x="1246801" y="1882442"/>
                    <a:pt x="1245387" y="1882239"/>
                  </a:cubicBezTo>
                  <a:cubicBezTo>
                    <a:pt x="1225792" y="1878805"/>
                    <a:pt x="1208419" y="1875371"/>
                    <a:pt x="1189835" y="1875775"/>
                  </a:cubicBezTo>
                  <a:cubicBezTo>
                    <a:pt x="1172664" y="1869109"/>
                    <a:pt x="1156301" y="1859615"/>
                    <a:pt x="1140544" y="1848706"/>
                  </a:cubicBezTo>
                  <a:cubicBezTo>
                    <a:pt x="1172866" y="1851332"/>
                    <a:pt x="1205187" y="1853352"/>
                    <a:pt x="1237711" y="1850726"/>
                  </a:cubicBezTo>
                  <a:cubicBezTo>
                    <a:pt x="1239327" y="1850524"/>
                    <a:pt x="1239125" y="1848100"/>
                    <a:pt x="1237509" y="1847898"/>
                  </a:cubicBezTo>
                  <a:cubicBezTo>
                    <a:pt x="1201955" y="1841635"/>
                    <a:pt x="1165997" y="1841029"/>
                    <a:pt x="1129838" y="1840827"/>
                  </a:cubicBezTo>
                  <a:cubicBezTo>
                    <a:pt x="1119333" y="1832949"/>
                    <a:pt x="1109031" y="1824869"/>
                    <a:pt x="1098931" y="1816182"/>
                  </a:cubicBezTo>
                  <a:cubicBezTo>
                    <a:pt x="1111657" y="1819616"/>
                    <a:pt x="1126000" y="1819010"/>
                    <a:pt x="1138928" y="1819213"/>
                  </a:cubicBezTo>
                  <a:cubicBezTo>
                    <a:pt x="1158523" y="1819414"/>
                    <a:pt x="1176704" y="1817798"/>
                    <a:pt x="1196097" y="1814566"/>
                  </a:cubicBezTo>
                  <a:cubicBezTo>
                    <a:pt x="1197915" y="1814364"/>
                    <a:pt x="1197511" y="1811738"/>
                    <a:pt x="1195895" y="1811536"/>
                  </a:cubicBezTo>
                  <a:cubicBezTo>
                    <a:pt x="1175694" y="1807496"/>
                    <a:pt x="1157109" y="1805274"/>
                    <a:pt x="1136302" y="1805072"/>
                  </a:cubicBezTo>
                  <a:cubicBezTo>
                    <a:pt x="1121353" y="1804870"/>
                    <a:pt x="1104587" y="1803254"/>
                    <a:pt x="1090648" y="1809516"/>
                  </a:cubicBezTo>
                  <a:cubicBezTo>
                    <a:pt x="1071659" y="1793153"/>
                    <a:pt x="1052873" y="1776588"/>
                    <a:pt x="1033884" y="1762448"/>
                  </a:cubicBezTo>
                  <a:cubicBezTo>
                    <a:pt x="1027015" y="1757398"/>
                    <a:pt x="1014895" y="1747903"/>
                    <a:pt x="1017521" y="1739823"/>
                  </a:cubicBezTo>
                  <a:cubicBezTo>
                    <a:pt x="1031863" y="1741439"/>
                    <a:pt x="1046004" y="1741439"/>
                    <a:pt x="1060347" y="1741035"/>
                  </a:cubicBezTo>
                  <a:cubicBezTo>
                    <a:pt x="1058124" y="1741641"/>
                    <a:pt x="1055700" y="1742045"/>
                    <a:pt x="1053882" y="1743055"/>
                  </a:cubicBezTo>
                  <a:cubicBezTo>
                    <a:pt x="1051256" y="1744267"/>
                    <a:pt x="1051661" y="1747701"/>
                    <a:pt x="1054085" y="1748711"/>
                  </a:cubicBezTo>
                  <a:cubicBezTo>
                    <a:pt x="1069841" y="1755579"/>
                    <a:pt x="1096910" y="1754367"/>
                    <a:pt x="1113071" y="1749317"/>
                  </a:cubicBezTo>
                  <a:cubicBezTo>
                    <a:pt x="1116708" y="1748105"/>
                    <a:pt x="1118526" y="1742247"/>
                    <a:pt x="1113677" y="1740833"/>
                  </a:cubicBezTo>
                  <a:cubicBezTo>
                    <a:pt x="1109839" y="1739823"/>
                    <a:pt x="1105394" y="1739015"/>
                    <a:pt x="1100749" y="1738409"/>
                  </a:cubicBezTo>
                  <a:cubicBezTo>
                    <a:pt x="1104788" y="1738005"/>
                    <a:pt x="1109031" y="1737803"/>
                    <a:pt x="1113071" y="1737399"/>
                  </a:cubicBezTo>
                  <a:cubicBezTo>
                    <a:pt x="1114081" y="1737399"/>
                    <a:pt x="1114081" y="1735581"/>
                    <a:pt x="1113071" y="1735581"/>
                  </a:cubicBezTo>
                  <a:cubicBezTo>
                    <a:pt x="1081356" y="1734571"/>
                    <a:pt x="1048832" y="1731742"/>
                    <a:pt x="1016713" y="1737399"/>
                  </a:cubicBezTo>
                  <a:cubicBezTo>
                    <a:pt x="1016915" y="1734369"/>
                    <a:pt x="1017521" y="1730935"/>
                    <a:pt x="1018531" y="1727298"/>
                  </a:cubicBezTo>
                  <a:cubicBezTo>
                    <a:pt x="1047014" y="1730328"/>
                    <a:pt x="1077518" y="1720430"/>
                    <a:pt x="1104587" y="1713965"/>
                  </a:cubicBezTo>
                  <a:cubicBezTo>
                    <a:pt x="1106809" y="1713359"/>
                    <a:pt x="1107011" y="1709723"/>
                    <a:pt x="1104385" y="1709723"/>
                  </a:cubicBezTo>
                  <a:cubicBezTo>
                    <a:pt x="1078325" y="1709521"/>
                    <a:pt x="1048832" y="1707299"/>
                    <a:pt x="1022773" y="1714571"/>
                  </a:cubicBezTo>
                  <a:cubicBezTo>
                    <a:pt x="1025399" y="1708309"/>
                    <a:pt x="1028631" y="1701441"/>
                    <a:pt x="1032066" y="1694371"/>
                  </a:cubicBezTo>
                  <a:cubicBezTo>
                    <a:pt x="1063579" y="1701037"/>
                    <a:pt x="1133878" y="1690533"/>
                    <a:pt x="1112667" y="1687098"/>
                  </a:cubicBezTo>
                  <a:cubicBezTo>
                    <a:pt x="1089638" y="1683260"/>
                    <a:pt x="1063377" y="1680028"/>
                    <a:pt x="1038328" y="1682856"/>
                  </a:cubicBezTo>
                  <a:cubicBezTo>
                    <a:pt x="1042166" y="1675988"/>
                    <a:pt x="1046004" y="1669119"/>
                    <a:pt x="1049640" y="1662857"/>
                  </a:cubicBezTo>
                  <a:cubicBezTo>
                    <a:pt x="1078124" y="1663059"/>
                    <a:pt x="1106000" y="1661039"/>
                    <a:pt x="1134686" y="1656999"/>
                  </a:cubicBezTo>
                  <a:cubicBezTo>
                    <a:pt x="1136504" y="1656797"/>
                    <a:pt x="1136302" y="1653969"/>
                    <a:pt x="1134484" y="1653767"/>
                  </a:cubicBezTo>
                  <a:cubicBezTo>
                    <a:pt x="1108223" y="1651141"/>
                    <a:pt x="1082770" y="1650131"/>
                    <a:pt x="1056711" y="1650737"/>
                  </a:cubicBezTo>
                  <a:cubicBezTo>
                    <a:pt x="1060751" y="1644070"/>
                    <a:pt x="1063983" y="1638818"/>
                    <a:pt x="1066407" y="1634374"/>
                  </a:cubicBezTo>
                  <a:cubicBezTo>
                    <a:pt x="1096304" y="1635182"/>
                    <a:pt x="1125798" y="1635182"/>
                    <a:pt x="1155695" y="1630536"/>
                  </a:cubicBezTo>
                  <a:cubicBezTo>
                    <a:pt x="1158321" y="1630132"/>
                    <a:pt x="1157715" y="1626698"/>
                    <a:pt x="1155493" y="1626293"/>
                  </a:cubicBezTo>
                  <a:cubicBezTo>
                    <a:pt x="1128626" y="1620839"/>
                    <a:pt x="1102364" y="1619223"/>
                    <a:pt x="1075497" y="1618213"/>
                  </a:cubicBezTo>
                  <a:cubicBezTo>
                    <a:pt x="1079537" y="1611143"/>
                    <a:pt x="1083376" y="1603871"/>
                    <a:pt x="1087416" y="1596800"/>
                  </a:cubicBezTo>
                  <a:cubicBezTo>
                    <a:pt x="1123171" y="1603669"/>
                    <a:pt x="1181350" y="1594982"/>
                    <a:pt x="1160543" y="1592356"/>
                  </a:cubicBezTo>
                  <a:cubicBezTo>
                    <a:pt x="1136706" y="1589326"/>
                    <a:pt x="1114687" y="1586296"/>
                    <a:pt x="1091658" y="1589124"/>
                  </a:cubicBezTo>
                  <a:cubicBezTo>
                    <a:pt x="1096708" y="1580034"/>
                    <a:pt x="1101758" y="1571145"/>
                    <a:pt x="1107011" y="1562055"/>
                  </a:cubicBezTo>
                  <a:cubicBezTo>
                    <a:pt x="1193673" y="1564479"/>
                    <a:pt x="1209228" y="1542258"/>
                    <a:pt x="1113071" y="1552156"/>
                  </a:cubicBezTo>
                  <a:cubicBezTo>
                    <a:pt x="1119132" y="1542258"/>
                    <a:pt x="1125394" y="1532562"/>
                    <a:pt x="1131858" y="1522865"/>
                  </a:cubicBezTo>
                  <a:cubicBezTo>
                    <a:pt x="1218520" y="1523673"/>
                    <a:pt x="1230438" y="1496604"/>
                    <a:pt x="1140140" y="1510946"/>
                  </a:cubicBezTo>
                  <a:cubicBezTo>
                    <a:pt x="1159937" y="1483069"/>
                    <a:pt x="1177714" y="1452565"/>
                    <a:pt x="1193471" y="1422668"/>
                  </a:cubicBezTo>
                  <a:cubicBezTo>
                    <a:pt x="1198319" y="1426910"/>
                    <a:pt x="1203369" y="1431355"/>
                    <a:pt x="1208419" y="1434183"/>
                  </a:cubicBezTo>
                  <a:cubicBezTo>
                    <a:pt x="1208824" y="1434385"/>
                    <a:pt x="1209228" y="1434385"/>
                    <a:pt x="1209631" y="1434385"/>
                  </a:cubicBezTo>
                  <a:cubicBezTo>
                    <a:pt x="1209228" y="1435799"/>
                    <a:pt x="1208824" y="1437415"/>
                    <a:pt x="1208419" y="1439031"/>
                  </a:cubicBezTo>
                  <a:cubicBezTo>
                    <a:pt x="1213874" y="1435193"/>
                    <a:pt x="1218924" y="1430951"/>
                    <a:pt x="1224984" y="1428122"/>
                  </a:cubicBezTo>
                  <a:cubicBezTo>
                    <a:pt x="1177108" y="1460646"/>
                    <a:pt x="1203975" y="1574378"/>
                    <a:pt x="1275487" y="1254597"/>
                  </a:cubicBezTo>
                  <a:cubicBezTo>
                    <a:pt x="1278517" y="1241466"/>
                    <a:pt x="1282759" y="1227527"/>
                    <a:pt x="1287405" y="1213185"/>
                  </a:cubicBezTo>
                  <a:cubicBezTo>
                    <a:pt x="1238115" y="1815778"/>
                    <a:pt x="1336493" y="984712"/>
                    <a:pt x="1344978" y="949765"/>
                  </a:cubicBezTo>
                  <a:cubicBezTo>
                    <a:pt x="1369219" y="847548"/>
                    <a:pt x="1445780" y="775835"/>
                    <a:pt x="1519716" y="707152"/>
                  </a:cubicBezTo>
                  <a:cubicBezTo>
                    <a:pt x="1533048" y="694829"/>
                    <a:pt x="1592843" y="620691"/>
                    <a:pt x="1611832" y="629378"/>
                  </a:cubicBezTo>
                  <a:cubicBezTo>
                    <a:pt x="1625973" y="635640"/>
                    <a:pt x="1620316" y="671800"/>
                    <a:pt x="1616074" y="687961"/>
                  </a:cubicBezTo>
                  <a:cubicBezTo>
                    <a:pt x="1607792" y="698667"/>
                    <a:pt x="1599307" y="708970"/>
                    <a:pt x="1587389" y="716848"/>
                  </a:cubicBezTo>
                  <a:cubicBezTo>
                    <a:pt x="1573854" y="725938"/>
                    <a:pt x="1558097" y="728766"/>
                    <a:pt x="1544159" y="736847"/>
                  </a:cubicBezTo>
                  <a:cubicBezTo>
                    <a:pt x="1540927" y="738665"/>
                    <a:pt x="1540320" y="744321"/>
                    <a:pt x="1544563" y="745331"/>
                  </a:cubicBezTo>
                  <a:cubicBezTo>
                    <a:pt x="1563350" y="750179"/>
                    <a:pt x="1584359" y="741897"/>
                    <a:pt x="1601328" y="728160"/>
                  </a:cubicBezTo>
                  <a:cubicBezTo>
                    <a:pt x="1590823" y="755634"/>
                    <a:pt x="1579510" y="782703"/>
                    <a:pt x="1565168" y="808156"/>
                  </a:cubicBezTo>
                  <a:cubicBezTo>
                    <a:pt x="1538099" y="856234"/>
                    <a:pt x="1490425" y="901484"/>
                    <a:pt x="1479718" y="957239"/>
                  </a:cubicBezTo>
                  <a:cubicBezTo>
                    <a:pt x="1477092" y="964107"/>
                    <a:pt x="1474870" y="970976"/>
                    <a:pt x="1473052" y="978046"/>
                  </a:cubicBezTo>
                  <a:cubicBezTo>
                    <a:pt x="1471637" y="976834"/>
                    <a:pt x="1469819" y="976228"/>
                    <a:pt x="1468204" y="977238"/>
                  </a:cubicBezTo>
                  <a:cubicBezTo>
                    <a:pt x="1453860" y="985520"/>
                    <a:pt x="1443760" y="995419"/>
                    <a:pt x="1432448" y="1007135"/>
                  </a:cubicBezTo>
                  <a:cubicBezTo>
                    <a:pt x="1431842" y="1007741"/>
                    <a:pt x="1432044" y="1008347"/>
                    <a:pt x="1431640" y="1008953"/>
                  </a:cubicBezTo>
                  <a:cubicBezTo>
                    <a:pt x="1431438" y="1009559"/>
                    <a:pt x="1431034" y="1009964"/>
                    <a:pt x="1431034" y="1010570"/>
                  </a:cubicBezTo>
                  <a:cubicBezTo>
                    <a:pt x="1431034" y="1011377"/>
                    <a:pt x="1431236" y="1011983"/>
                    <a:pt x="1431438" y="1012589"/>
                  </a:cubicBezTo>
                  <a:cubicBezTo>
                    <a:pt x="1431640" y="1013195"/>
                    <a:pt x="1431842" y="1013600"/>
                    <a:pt x="1432246" y="1014206"/>
                  </a:cubicBezTo>
                  <a:cubicBezTo>
                    <a:pt x="1432650" y="1014609"/>
                    <a:pt x="1433054" y="1014812"/>
                    <a:pt x="1433458" y="1015215"/>
                  </a:cubicBezTo>
                  <a:cubicBezTo>
                    <a:pt x="1434064" y="1015620"/>
                    <a:pt x="1434670" y="1016024"/>
                    <a:pt x="1435478" y="1016024"/>
                  </a:cubicBezTo>
                  <a:cubicBezTo>
                    <a:pt x="1436084" y="1016024"/>
                    <a:pt x="1436690" y="1015821"/>
                    <a:pt x="1437296" y="1015620"/>
                  </a:cubicBezTo>
                  <a:cubicBezTo>
                    <a:pt x="1437902" y="1015418"/>
                    <a:pt x="1438508" y="1015620"/>
                    <a:pt x="1439316" y="1015215"/>
                  </a:cubicBezTo>
                  <a:cubicBezTo>
                    <a:pt x="1444973" y="1011176"/>
                    <a:pt x="1450224" y="1007337"/>
                    <a:pt x="1455477" y="1003297"/>
                  </a:cubicBezTo>
                  <a:cubicBezTo>
                    <a:pt x="1434670" y="1084909"/>
                    <a:pt x="1446588" y="1182075"/>
                    <a:pt x="1441942" y="1264899"/>
                  </a:cubicBezTo>
                  <a:cubicBezTo>
                    <a:pt x="1440932" y="1282070"/>
                    <a:pt x="1439518" y="1297625"/>
                    <a:pt x="1437902" y="1311766"/>
                  </a:cubicBezTo>
                  <a:cubicBezTo>
                    <a:pt x="1438710" y="1312169"/>
                    <a:pt x="1439316" y="1312775"/>
                    <a:pt x="1440124" y="1313179"/>
                  </a:cubicBezTo>
                  <a:cubicBezTo>
                    <a:pt x="1439316" y="1319038"/>
                    <a:pt x="1438710" y="1324492"/>
                    <a:pt x="1438306" y="1329542"/>
                  </a:cubicBezTo>
                  <a:cubicBezTo>
                    <a:pt x="1437498" y="1341865"/>
                    <a:pt x="1438306" y="1354187"/>
                    <a:pt x="1441740" y="1365499"/>
                  </a:cubicBezTo>
                  <a:cubicBezTo>
                    <a:pt x="1439720" y="1380449"/>
                    <a:pt x="1441336" y="1396407"/>
                    <a:pt x="1445174" y="1409942"/>
                  </a:cubicBezTo>
                  <a:cubicBezTo>
                    <a:pt x="1450023" y="1427516"/>
                    <a:pt x="1460729" y="1460646"/>
                    <a:pt x="1481940" y="1462060"/>
                  </a:cubicBezTo>
                  <a:cubicBezTo>
                    <a:pt x="1485778" y="1462262"/>
                    <a:pt x="1489414" y="1459434"/>
                    <a:pt x="1489616" y="1455394"/>
                  </a:cubicBezTo>
                  <a:cubicBezTo>
                    <a:pt x="1490828" y="1438223"/>
                    <a:pt x="1473052" y="1422668"/>
                    <a:pt x="1467395" y="1406104"/>
                  </a:cubicBezTo>
                  <a:cubicBezTo>
                    <a:pt x="1465981" y="1402265"/>
                    <a:pt x="1465375" y="1398427"/>
                    <a:pt x="1464567" y="1394589"/>
                  </a:cubicBezTo>
                  <a:cubicBezTo>
                    <a:pt x="1466587" y="1393781"/>
                    <a:pt x="1468001" y="1391559"/>
                    <a:pt x="1467799" y="1388731"/>
                  </a:cubicBezTo>
                  <a:cubicBezTo>
                    <a:pt x="1466789" y="1370348"/>
                    <a:pt x="1462143" y="1352571"/>
                    <a:pt x="1459719" y="1334390"/>
                  </a:cubicBezTo>
                  <a:cubicBezTo>
                    <a:pt x="1461133" y="1327522"/>
                    <a:pt x="1462345" y="1321664"/>
                    <a:pt x="1462547" y="1318229"/>
                  </a:cubicBezTo>
                  <a:cubicBezTo>
                    <a:pt x="1469819" y="1251970"/>
                    <a:pt x="1467799" y="1220457"/>
                    <a:pt x="1473254" y="1144300"/>
                  </a:cubicBezTo>
                  <a:cubicBezTo>
                    <a:pt x="1500929" y="1137633"/>
                    <a:pt x="1528200" y="1132381"/>
                    <a:pt x="1556078" y="1128745"/>
                  </a:cubicBezTo>
                  <a:cubicBezTo>
                    <a:pt x="1556078" y="1128745"/>
                    <a:pt x="1556078" y="1128745"/>
                    <a:pt x="1556078" y="1128947"/>
                  </a:cubicBezTo>
                  <a:cubicBezTo>
                    <a:pt x="1554259" y="1135613"/>
                    <a:pt x="1552239" y="1142482"/>
                    <a:pt x="1551229" y="1148946"/>
                  </a:cubicBezTo>
                  <a:cubicBezTo>
                    <a:pt x="1534463" y="1149956"/>
                    <a:pt x="1515877" y="1152986"/>
                    <a:pt x="1503959" y="1155814"/>
                  </a:cubicBezTo>
                  <a:cubicBezTo>
                    <a:pt x="1498707" y="1157228"/>
                    <a:pt x="1493252" y="1160460"/>
                    <a:pt x="1488000" y="1161471"/>
                  </a:cubicBezTo>
                  <a:cubicBezTo>
                    <a:pt x="1483354" y="1162480"/>
                    <a:pt x="1484768" y="1169349"/>
                    <a:pt x="1489212" y="1168540"/>
                  </a:cubicBezTo>
                  <a:cubicBezTo>
                    <a:pt x="1515069" y="1164904"/>
                    <a:pt x="1525574" y="1169551"/>
                    <a:pt x="1564966" y="1155208"/>
                  </a:cubicBezTo>
                  <a:cubicBezTo>
                    <a:pt x="1565774" y="1156824"/>
                    <a:pt x="1566380" y="1158440"/>
                    <a:pt x="1567188" y="1159854"/>
                  </a:cubicBezTo>
                  <a:cubicBezTo>
                    <a:pt x="1559512" y="1177429"/>
                    <a:pt x="1551835" y="1195206"/>
                    <a:pt x="1544765" y="1212983"/>
                  </a:cubicBezTo>
                  <a:cubicBezTo>
                    <a:pt x="1527392" y="1212175"/>
                    <a:pt x="1510019" y="1212579"/>
                    <a:pt x="1492849" y="1214599"/>
                  </a:cubicBezTo>
                  <a:cubicBezTo>
                    <a:pt x="1492243" y="1207932"/>
                    <a:pt x="1491838" y="1201266"/>
                    <a:pt x="1491637" y="1194600"/>
                  </a:cubicBezTo>
                  <a:cubicBezTo>
                    <a:pt x="1491434" y="1188135"/>
                    <a:pt x="1480122" y="1188540"/>
                    <a:pt x="1480324" y="1195206"/>
                  </a:cubicBezTo>
                  <a:cubicBezTo>
                    <a:pt x="1480728" y="1205711"/>
                    <a:pt x="1478102" y="1227931"/>
                    <a:pt x="1486586" y="1227931"/>
                  </a:cubicBezTo>
                  <a:cubicBezTo>
                    <a:pt x="1491637" y="1227931"/>
                    <a:pt x="1496687" y="1227325"/>
                    <a:pt x="1501939" y="1226921"/>
                  </a:cubicBezTo>
                  <a:cubicBezTo>
                    <a:pt x="1486788" y="1236214"/>
                    <a:pt x="1493858" y="1248738"/>
                    <a:pt x="1508403" y="1235405"/>
                  </a:cubicBezTo>
                  <a:cubicBezTo>
                    <a:pt x="1511838" y="1232375"/>
                    <a:pt x="1509817" y="1228133"/>
                    <a:pt x="1506787" y="1226719"/>
                  </a:cubicBezTo>
                  <a:cubicBezTo>
                    <a:pt x="1518504" y="1225912"/>
                    <a:pt x="1530220" y="1224295"/>
                    <a:pt x="1541735" y="1222275"/>
                  </a:cubicBezTo>
                  <a:cubicBezTo>
                    <a:pt x="1532645" y="1245304"/>
                    <a:pt x="1523756" y="1268333"/>
                    <a:pt x="1515271" y="1291565"/>
                  </a:cubicBezTo>
                  <a:cubicBezTo>
                    <a:pt x="1507595" y="1287726"/>
                    <a:pt x="1499919" y="1284090"/>
                    <a:pt x="1492040" y="1280858"/>
                  </a:cubicBezTo>
                  <a:cubicBezTo>
                    <a:pt x="1491637" y="1270959"/>
                    <a:pt x="1494868" y="1262475"/>
                    <a:pt x="1501535" y="1254597"/>
                  </a:cubicBezTo>
                  <a:cubicBezTo>
                    <a:pt x="1506585" y="1248738"/>
                    <a:pt x="1496687" y="1242274"/>
                    <a:pt x="1491838" y="1247931"/>
                  </a:cubicBezTo>
                  <a:cubicBezTo>
                    <a:pt x="1482142" y="1258839"/>
                    <a:pt x="1478304" y="1271970"/>
                    <a:pt x="1479314" y="1286312"/>
                  </a:cubicBezTo>
                  <a:cubicBezTo>
                    <a:pt x="1479718" y="1292372"/>
                    <a:pt x="1505777" y="1299443"/>
                    <a:pt x="1511433" y="1301261"/>
                  </a:cubicBezTo>
                  <a:cubicBezTo>
                    <a:pt x="1500121" y="1330956"/>
                    <a:pt x="1486586" y="1359036"/>
                    <a:pt x="1472648" y="1386912"/>
                  </a:cubicBezTo>
                  <a:cubicBezTo>
                    <a:pt x="1473254" y="1389539"/>
                    <a:pt x="1473455" y="1391963"/>
                    <a:pt x="1473254" y="1394589"/>
                  </a:cubicBezTo>
                  <a:cubicBezTo>
                    <a:pt x="1475072" y="1396407"/>
                    <a:pt x="1476688" y="1398225"/>
                    <a:pt x="1478708" y="1399841"/>
                  </a:cubicBezTo>
                  <a:cubicBezTo>
                    <a:pt x="1487192" y="1406912"/>
                    <a:pt x="1490626" y="1416204"/>
                    <a:pt x="1489414" y="1425092"/>
                  </a:cubicBezTo>
                  <a:cubicBezTo>
                    <a:pt x="1520119" y="1378226"/>
                    <a:pt x="1536078" y="1315603"/>
                    <a:pt x="1553855" y="1268737"/>
                  </a:cubicBezTo>
                  <a:cubicBezTo>
                    <a:pt x="1574460" y="1214397"/>
                    <a:pt x="1618700" y="1060870"/>
                    <a:pt x="1685970" y="1025316"/>
                  </a:cubicBezTo>
                  <a:cubicBezTo>
                    <a:pt x="1687384" y="1024508"/>
                    <a:pt x="1688797" y="1023700"/>
                    <a:pt x="1690212" y="1023094"/>
                  </a:cubicBezTo>
                  <a:cubicBezTo>
                    <a:pt x="1705968" y="1016024"/>
                    <a:pt x="1722735" y="1015418"/>
                    <a:pt x="1740714" y="1024104"/>
                  </a:cubicBezTo>
                  <a:cubicBezTo>
                    <a:pt x="1747986" y="1027538"/>
                    <a:pt x="1751824" y="1017842"/>
                    <a:pt x="1748592" y="1012589"/>
                  </a:cubicBezTo>
                  <a:cubicBezTo>
                    <a:pt x="1744148" y="1005721"/>
                    <a:pt x="1738694" y="1000469"/>
                    <a:pt x="1732634" y="996429"/>
                  </a:cubicBezTo>
                  <a:cubicBezTo>
                    <a:pt x="1764147" y="973198"/>
                    <a:pt x="1792630" y="942694"/>
                    <a:pt x="1782934" y="911585"/>
                  </a:cubicBezTo>
                  <a:cubicBezTo>
                    <a:pt x="1780913" y="904919"/>
                    <a:pt x="1772227" y="906333"/>
                    <a:pt x="1768793" y="910373"/>
                  </a:cubicBezTo>
                  <a:cubicBezTo>
                    <a:pt x="1753037" y="929160"/>
                    <a:pt x="1743946" y="950371"/>
                    <a:pt x="1725159" y="967743"/>
                  </a:cubicBezTo>
                  <a:cubicBezTo>
                    <a:pt x="1717887" y="974410"/>
                    <a:pt x="1710615" y="981076"/>
                    <a:pt x="1703544" y="987742"/>
                  </a:cubicBezTo>
                  <a:cubicBezTo>
                    <a:pt x="1687990" y="987540"/>
                    <a:pt x="1674455" y="992187"/>
                    <a:pt x="1662739" y="999661"/>
                  </a:cubicBezTo>
                  <a:cubicBezTo>
                    <a:pt x="1639709" y="1004509"/>
                    <a:pt x="1619710" y="1016427"/>
                    <a:pt x="1604560" y="1035619"/>
                  </a:cubicBezTo>
                  <a:cubicBezTo>
                    <a:pt x="1591429" y="1052385"/>
                    <a:pt x="1578703" y="1073596"/>
                    <a:pt x="1568602" y="1095615"/>
                  </a:cubicBezTo>
                  <a:cubicBezTo>
                    <a:pt x="1563350" y="1085111"/>
                    <a:pt x="1556481" y="1076020"/>
                    <a:pt x="1546583" y="1072586"/>
                  </a:cubicBezTo>
                  <a:cubicBezTo>
                    <a:pt x="1561330" y="1064102"/>
                    <a:pt x="1495071" y="1070364"/>
                    <a:pt x="1478304" y="1072586"/>
                  </a:cubicBezTo>
                  <a:cubicBezTo>
                    <a:pt x="1478304" y="1071778"/>
                    <a:pt x="1478304" y="1070970"/>
                    <a:pt x="1478304" y="1070162"/>
                  </a:cubicBezTo>
                  <a:cubicBezTo>
                    <a:pt x="1480728" y="1056223"/>
                    <a:pt x="1484364" y="1043699"/>
                    <a:pt x="1488404" y="1031983"/>
                  </a:cubicBezTo>
                  <a:cubicBezTo>
                    <a:pt x="1496889" y="1037437"/>
                    <a:pt x="1504767" y="1043699"/>
                    <a:pt x="1513656" y="1048345"/>
                  </a:cubicBezTo>
                  <a:cubicBezTo>
                    <a:pt x="1518706" y="1050972"/>
                    <a:pt x="1524362" y="1046729"/>
                    <a:pt x="1522140" y="1041073"/>
                  </a:cubicBezTo>
                  <a:cubicBezTo>
                    <a:pt x="1517898" y="1030165"/>
                    <a:pt x="1507595" y="1019862"/>
                    <a:pt x="1495677" y="1014206"/>
                  </a:cubicBezTo>
                  <a:cubicBezTo>
                    <a:pt x="1501737" y="1001277"/>
                    <a:pt x="1508807" y="989157"/>
                    <a:pt x="1517695" y="977036"/>
                  </a:cubicBezTo>
                  <a:cubicBezTo>
                    <a:pt x="1518706" y="979662"/>
                    <a:pt x="1521534" y="981278"/>
                    <a:pt x="1524968" y="980066"/>
                  </a:cubicBezTo>
                  <a:cubicBezTo>
                    <a:pt x="1539311" y="975420"/>
                    <a:pt x="1550825" y="961683"/>
                    <a:pt x="1561734" y="951583"/>
                  </a:cubicBezTo>
                  <a:cubicBezTo>
                    <a:pt x="1564764" y="948755"/>
                    <a:pt x="1567996" y="945926"/>
                    <a:pt x="1571026" y="943098"/>
                  </a:cubicBezTo>
                  <a:cubicBezTo>
                    <a:pt x="1585571" y="930978"/>
                    <a:pt x="1600317" y="918857"/>
                    <a:pt x="1616680" y="908757"/>
                  </a:cubicBezTo>
                  <a:cubicBezTo>
                    <a:pt x="1620114" y="906535"/>
                    <a:pt x="1618700" y="901686"/>
                    <a:pt x="1615468" y="901283"/>
                  </a:cubicBezTo>
                  <a:cubicBezTo>
                    <a:pt x="1614660" y="900878"/>
                    <a:pt x="1613852" y="900676"/>
                    <a:pt x="1612842" y="900878"/>
                  </a:cubicBezTo>
                  <a:cubicBezTo>
                    <a:pt x="1607994" y="902696"/>
                    <a:pt x="1602943" y="904514"/>
                    <a:pt x="1597893" y="906535"/>
                  </a:cubicBezTo>
                  <a:cubicBezTo>
                    <a:pt x="1596480" y="906131"/>
                    <a:pt x="1594863" y="906333"/>
                    <a:pt x="1593247" y="907343"/>
                  </a:cubicBezTo>
                  <a:cubicBezTo>
                    <a:pt x="1592439" y="907949"/>
                    <a:pt x="1591429" y="908757"/>
                    <a:pt x="1590621" y="909363"/>
                  </a:cubicBezTo>
                  <a:cubicBezTo>
                    <a:pt x="1580722" y="913201"/>
                    <a:pt x="1570824" y="917645"/>
                    <a:pt x="1561128" y="922291"/>
                  </a:cubicBezTo>
                  <a:cubicBezTo>
                    <a:pt x="1570824" y="908353"/>
                    <a:pt x="1578500" y="893202"/>
                    <a:pt x="1584359" y="876637"/>
                  </a:cubicBezTo>
                  <a:cubicBezTo>
                    <a:pt x="1643951" y="859466"/>
                    <a:pt x="1743138" y="745331"/>
                    <a:pt x="1800711" y="786541"/>
                  </a:cubicBezTo>
                  <a:cubicBezTo>
                    <a:pt x="1805963" y="790177"/>
                    <a:pt x="1809801" y="795228"/>
                    <a:pt x="1813033" y="800884"/>
                  </a:cubicBezTo>
                  <a:cubicBezTo>
                    <a:pt x="1807781" y="814014"/>
                    <a:pt x="1801519" y="825125"/>
                    <a:pt x="1794448" y="835427"/>
                  </a:cubicBezTo>
                  <a:cubicBezTo>
                    <a:pt x="1793842" y="835630"/>
                    <a:pt x="1793236" y="835630"/>
                    <a:pt x="1792832" y="836033"/>
                  </a:cubicBezTo>
                  <a:cubicBezTo>
                    <a:pt x="1780106" y="845124"/>
                    <a:pt x="1768793" y="855022"/>
                    <a:pt x="1754249" y="861487"/>
                  </a:cubicBezTo>
                  <a:cubicBezTo>
                    <a:pt x="1741320" y="867345"/>
                    <a:pt x="1726775" y="869163"/>
                    <a:pt x="1714857" y="876637"/>
                  </a:cubicBezTo>
                  <a:cubicBezTo>
                    <a:pt x="1711221" y="878860"/>
                    <a:pt x="1710615" y="884920"/>
                    <a:pt x="1715260" y="886536"/>
                  </a:cubicBezTo>
                  <a:cubicBezTo>
                    <a:pt x="1721321" y="888556"/>
                    <a:pt x="1727987" y="888758"/>
                    <a:pt x="1734654" y="887950"/>
                  </a:cubicBezTo>
                  <a:cubicBezTo>
                    <a:pt x="1729199" y="891182"/>
                    <a:pt x="1724149" y="894414"/>
                    <a:pt x="1717887" y="897444"/>
                  </a:cubicBezTo>
                  <a:cubicBezTo>
                    <a:pt x="1687384" y="912797"/>
                    <a:pt x="1657082" y="926534"/>
                    <a:pt x="1636073" y="952593"/>
                  </a:cubicBezTo>
                  <a:cubicBezTo>
                    <a:pt x="1622538" y="960875"/>
                    <a:pt x="1609610" y="970976"/>
                    <a:pt x="1597086" y="980470"/>
                  </a:cubicBezTo>
                  <a:cubicBezTo>
                    <a:pt x="1577288" y="995621"/>
                    <a:pt x="1555269" y="1009761"/>
                    <a:pt x="1542745" y="1031780"/>
                  </a:cubicBezTo>
                  <a:cubicBezTo>
                    <a:pt x="1540119" y="1036427"/>
                    <a:pt x="1544361" y="1041073"/>
                    <a:pt x="1549209" y="1039457"/>
                  </a:cubicBezTo>
                  <a:cubicBezTo>
                    <a:pt x="1573046" y="1031377"/>
                    <a:pt x="1591631" y="1012589"/>
                    <a:pt x="1610216" y="996025"/>
                  </a:cubicBezTo>
                  <a:cubicBezTo>
                    <a:pt x="1619710" y="987540"/>
                    <a:pt x="1629811" y="979056"/>
                    <a:pt x="1638901" y="969966"/>
                  </a:cubicBezTo>
                  <a:cubicBezTo>
                    <a:pt x="1698696" y="933604"/>
                    <a:pt x="1859293" y="884718"/>
                    <a:pt x="1831214" y="791591"/>
                  </a:cubicBezTo>
                  <a:cubicBezTo>
                    <a:pt x="1829598" y="786541"/>
                    <a:pt x="1823942" y="784117"/>
                    <a:pt x="1819902" y="786743"/>
                  </a:cubicBezTo>
                  <a:cubicBezTo>
                    <a:pt x="1818488" y="783915"/>
                    <a:pt x="1817276" y="780885"/>
                    <a:pt x="1815255" y="778461"/>
                  </a:cubicBezTo>
                  <a:cubicBezTo>
                    <a:pt x="1805963" y="766744"/>
                    <a:pt x="1794045" y="761088"/>
                    <a:pt x="1781116" y="758664"/>
                  </a:cubicBezTo>
                  <a:cubicBezTo>
                    <a:pt x="1785156" y="756644"/>
                    <a:pt x="1788994" y="754220"/>
                    <a:pt x="1792428" y="750584"/>
                  </a:cubicBezTo>
                  <a:cubicBezTo>
                    <a:pt x="1806569" y="735433"/>
                    <a:pt x="1813437" y="718464"/>
                    <a:pt x="1810205" y="697657"/>
                  </a:cubicBezTo>
                  <a:cubicBezTo>
                    <a:pt x="1804751" y="663922"/>
                    <a:pt x="1771419" y="634226"/>
                    <a:pt x="1736673" y="644933"/>
                  </a:cubicBezTo>
                  <a:cubicBezTo>
                    <a:pt x="1704352" y="654831"/>
                    <a:pt x="1676475" y="670992"/>
                    <a:pt x="1649204" y="690385"/>
                  </a:cubicBezTo>
                  <a:cubicBezTo>
                    <a:pt x="1652840" y="687759"/>
                    <a:pt x="1654658" y="682910"/>
                    <a:pt x="1655062" y="677254"/>
                  </a:cubicBezTo>
                  <a:cubicBezTo>
                    <a:pt x="1656476" y="676648"/>
                    <a:pt x="1658092" y="676244"/>
                    <a:pt x="1659506" y="675638"/>
                  </a:cubicBezTo>
                  <a:cubicBezTo>
                    <a:pt x="1664152" y="673416"/>
                    <a:pt x="1661728" y="666750"/>
                    <a:pt x="1656880" y="667356"/>
                  </a:cubicBezTo>
                  <a:cubicBezTo>
                    <a:pt x="1656274" y="667356"/>
                    <a:pt x="1655466" y="667356"/>
                    <a:pt x="1654860" y="667356"/>
                  </a:cubicBezTo>
                  <a:cubicBezTo>
                    <a:pt x="1653446" y="653013"/>
                    <a:pt x="1647386" y="637054"/>
                    <a:pt x="1642739" y="631196"/>
                  </a:cubicBezTo>
                  <a:cubicBezTo>
                    <a:pt x="1630013" y="615843"/>
                    <a:pt x="1607590" y="610591"/>
                    <a:pt x="1588399" y="613419"/>
                  </a:cubicBezTo>
                  <a:cubicBezTo>
                    <a:pt x="1563350" y="617257"/>
                    <a:pt x="1551229" y="639277"/>
                    <a:pt x="1533251" y="655841"/>
                  </a:cubicBezTo>
                  <a:cubicBezTo>
                    <a:pt x="1495273" y="690789"/>
                    <a:pt x="1457497" y="724322"/>
                    <a:pt x="1422145" y="761492"/>
                  </a:cubicBezTo>
                  <a:cubicBezTo>
                    <a:pt x="1382147" y="803712"/>
                    <a:pt x="1350028" y="850174"/>
                    <a:pt x="1330433" y="904313"/>
                  </a:cubicBezTo>
                  <a:cubicBezTo>
                    <a:pt x="1329019" y="903908"/>
                    <a:pt x="1327605" y="903908"/>
                    <a:pt x="1325989" y="904919"/>
                  </a:cubicBezTo>
                  <a:cubicBezTo>
                    <a:pt x="1281749" y="937846"/>
                    <a:pt x="1240135" y="974612"/>
                    <a:pt x="1197915" y="1010367"/>
                  </a:cubicBezTo>
                  <a:cubicBezTo>
                    <a:pt x="1159533" y="1042891"/>
                    <a:pt x="1115293" y="1073394"/>
                    <a:pt x="1082568" y="1111776"/>
                  </a:cubicBezTo>
                  <a:cubicBezTo>
                    <a:pt x="1078931" y="1116019"/>
                    <a:pt x="1084992" y="1123088"/>
                    <a:pt x="1089638" y="1120261"/>
                  </a:cubicBezTo>
                  <a:cubicBezTo>
                    <a:pt x="1132666" y="1093999"/>
                    <a:pt x="1169835" y="1055214"/>
                    <a:pt x="1208016" y="1022488"/>
                  </a:cubicBezTo>
                  <a:cubicBezTo>
                    <a:pt x="1247407" y="988551"/>
                    <a:pt x="1287809" y="955017"/>
                    <a:pt x="1325383" y="919059"/>
                  </a:cubicBezTo>
                  <a:cubicBezTo>
                    <a:pt x="1323969" y="923705"/>
                    <a:pt x="1321747" y="928150"/>
                    <a:pt x="1320535" y="932998"/>
                  </a:cubicBezTo>
                  <a:cubicBezTo>
                    <a:pt x="1316292" y="949563"/>
                    <a:pt x="1313464" y="966531"/>
                    <a:pt x="1310636" y="983500"/>
                  </a:cubicBezTo>
                  <a:cubicBezTo>
                    <a:pt x="1275487" y="1010367"/>
                    <a:pt x="1241751" y="1039053"/>
                    <a:pt x="1208016" y="1067536"/>
                  </a:cubicBezTo>
                  <a:cubicBezTo>
                    <a:pt x="1174482" y="1095818"/>
                    <a:pt x="1136100" y="1122482"/>
                    <a:pt x="1107617" y="1156016"/>
                  </a:cubicBezTo>
                  <a:cubicBezTo>
                    <a:pt x="1104991" y="1159046"/>
                    <a:pt x="1109233" y="1164096"/>
                    <a:pt x="1112667" y="1162077"/>
                  </a:cubicBezTo>
                  <a:cubicBezTo>
                    <a:pt x="1150241" y="1139249"/>
                    <a:pt x="1182562" y="1105514"/>
                    <a:pt x="1215894" y="1077030"/>
                  </a:cubicBezTo>
                  <a:cubicBezTo>
                    <a:pt x="1247003" y="1050163"/>
                    <a:pt x="1278315" y="1023296"/>
                    <a:pt x="1308414" y="995015"/>
                  </a:cubicBezTo>
                  <a:cubicBezTo>
                    <a:pt x="1305990" y="1010973"/>
                    <a:pt x="1304172" y="1026932"/>
                    <a:pt x="1302556" y="1042891"/>
                  </a:cubicBezTo>
                  <a:cubicBezTo>
                    <a:pt x="1247811" y="1086929"/>
                    <a:pt x="1185391" y="1126321"/>
                    <a:pt x="1139736" y="1179449"/>
                  </a:cubicBezTo>
                  <a:cubicBezTo>
                    <a:pt x="1137110" y="1182479"/>
                    <a:pt x="1141554" y="1187529"/>
                    <a:pt x="1144787" y="1185510"/>
                  </a:cubicBezTo>
                  <a:cubicBezTo>
                    <a:pt x="1202965" y="1149754"/>
                    <a:pt x="1251044" y="1096019"/>
                    <a:pt x="1301747" y="1049557"/>
                  </a:cubicBezTo>
                  <a:cubicBezTo>
                    <a:pt x="1301141" y="1056223"/>
                    <a:pt x="1300132" y="1062688"/>
                    <a:pt x="1299526" y="1069152"/>
                  </a:cubicBezTo>
                  <a:cubicBezTo>
                    <a:pt x="1295890" y="1086323"/>
                    <a:pt x="1290839" y="1103292"/>
                    <a:pt x="1286193" y="1120261"/>
                  </a:cubicBezTo>
                  <a:cubicBezTo>
                    <a:pt x="1251851" y="1146724"/>
                    <a:pt x="1217712" y="1173591"/>
                    <a:pt x="1187209" y="1204296"/>
                  </a:cubicBezTo>
                  <a:cubicBezTo>
                    <a:pt x="1184986" y="1206518"/>
                    <a:pt x="1187815" y="1209750"/>
                    <a:pt x="1190239" y="1207932"/>
                  </a:cubicBezTo>
                  <a:cubicBezTo>
                    <a:pt x="1223570" y="1183691"/>
                    <a:pt x="1254074" y="1156016"/>
                    <a:pt x="1284173" y="1127735"/>
                  </a:cubicBezTo>
                  <a:cubicBezTo>
                    <a:pt x="1263972" y="1201064"/>
                    <a:pt x="1236903" y="1272373"/>
                    <a:pt x="1205793" y="1341663"/>
                  </a:cubicBezTo>
                  <a:cubicBezTo>
                    <a:pt x="1204177" y="1339845"/>
                    <a:pt x="1202763" y="1338026"/>
                    <a:pt x="1201147" y="1336208"/>
                  </a:cubicBezTo>
                  <a:cubicBezTo>
                    <a:pt x="1198521" y="1333380"/>
                    <a:pt x="1195289" y="1329340"/>
                    <a:pt x="1192057" y="1325704"/>
                  </a:cubicBezTo>
                  <a:cubicBezTo>
                    <a:pt x="1158119" y="1266313"/>
                    <a:pt x="1106000" y="1214195"/>
                    <a:pt x="1063377" y="1161471"/>
                  </a:cubicBezTo>
                  <a:cubicBezTo>
                    <a:pt x="1014289" y="1100262"/>
                    <a:pt x="965807" y="1038649"/>
                    <a:pt x="917728" y="976430"/>
                  </a:cubicBezTo>
                  <a:cubicBezTo>
                    <a:pt x="822380" y="853204"/>
                    <a:pt x="733092" y="724928"/>
                    <a:pt x="634511" y="604329"/>
                  </a:cubicBezTo>
                  <a:cubicBezTo>
                    <a:pt x="693498" y="560897"/>
                    <a:pt x="746828" y="506556"/>
                    <a:pt x="802785" y="459084"/>
                  </a:cubicBezTo>
                  <a:cubicBezTo>
                    <a:pt x="864398" y="406966"/>
                    <a:pt x="926617" y="355453"/>
                    <a:pt x="989441" y="304951"/>
                  </a:cubicBezTo>
                  <a:cubicBezTo>
                    <a:pt x="1113273" y="205360"/>
                    <a:pt x="1242761" y="112840"/>
                    <a:pt x="1366593" y="13048"/>
                  </a:cubicBezTo>
                  <a:cubicBezTo>
                    <a:pt x="1374471" y="6785"/>
                    <a:pt x="1364775" y="-3719"/>
                    <a:pt x="1356694" y="1331"/>
                  </a:cubicBezTo>
                  <a:cubicBezTo>
                    <a:pt x="1221348" y="88599"/>
                    <a:pt x="1094284" y="190816"/>
                    <a:pt x="968837" y="291417"/>
                  </a:cubicBezTo>
                  <a:cubicBezTo>
                    <a:pt x="907628" y="340303"/>
                    <a:pt x="847227" y="390199"/>
                    <a:pt x="787230" y="440701"/>
                  </a:cubicBezTo>
                  <a:cubicBezTo>
                    <a:pt x="752080" y="470397"/>
                    <a:pt x="715517" y="498678"/>
                    <a:pt x="680569" y="528777"/>
                  </a:cubicBezTo>
                  <a:cubicBezTo>
                    <a:pt x="662590" y="544332"/>
                    <a:pt x="642793" y="558473"/>
                    <a:pt x="626835" y="576452"/>
                  </a:cubicBezTo>
                  <a:cubicBezTo>
                    <a:pt x="593503" y="614025"/>
                    <a:pt x="644410" y="644529"/>
                    <a:pt x="664005" y="673820"/>
                  </a:cubicBezTo>
                  <a:cubicBezTo>
                    <a:pt x="677943" y="694627"/>
                    <a:pt x="691275" y="715838"/>
                    <a:pt x="706426" y="735635"/>
                  </a:cubicBezTo>
                  <a:cubicBezTo>
                    <a:pt x="687236" y="710384"/>
                    <a:pt x="666832" y="684526"/>
                    <a:pt x="641581" y="669982"/>
                  </a:cubicBezTo>
                  <a:cubicBezTo>
                    <a:pt x="639763" y="668972"/>
                    <a:pt x="636531" y="670184"/>
                    <a:pt x="637339" y="672810"/>
                  </a:cubicBezTo>
                  <a:cubicBezTo>
                    <a:pt x="649258" y="713414"/>
                    <a:pt x="687033" y="749372"/>
                    <a:pt x="713497" y="781289"/>
                  </a:cubicBezTo>
                  <a:cubicBezTo>
                    <a:pt x="744404" y="818863"/>
                    <a:pt x="775514" y="856840"/>
                    <a:pt x="812885" y="888152"/>
                  </a:cubicBezTo>
                  <a:cubicBezTo>
                    <a:pt x="814906" y="889768"/>
                    <a:pt x="816724" y="889364"/>
                    <a:pt x="818339" y="888354"/>
                  </a:cubicBezTo>
                  <a:cubicBezTo>
                    <a:pt x="843388" y="921483"/>
                    <a:pt x="868640" y="954411"/>
                    <a:pt x="893891" y="987136"/>
                  </a:cubicBezTo>
                  <a:cubicBezTo>
                    <a:pt x="926617" y="1029962"/>
                    <a:pt x="960150" y="1072182"/>
                    <a:pt x="993683" y="1114604"/>
                  </a:cubicBezTo>
                  <a:cubicBezTo>
                    <a:pt x="970251" y="1086323"/>
                    <a:pt x="946615" y="1058041"/>
                    <a:pt x="922779" y="1030366"/>
                  </a:cubicBezTo>
                  <a:cubicBezTo>
                    <a:pt x="873084" y="972794"/>
                    <a:pt x="822581" y="916231"/>
                    <a:pt x="770463" y="860678"/>
                  </a:cubicBezTo>
                  <a:cubicBezTo>
                    <a:pt x="721779" y="808762"/>
                    <a:pt x="671681" y="743917"/>
                    <a:pt x="611078" y="705737"/>
                  </a:cubicBezTo>
                  <a:cubicBezTo>
                    <a:pt x="608452" y="704121"/>
                    <a:pt x="604210" y="706949"/>
                    <a:pt x="606028" y="709980"/>
                  </a:cubicBezTo>
                  <a:cubicBezTo>
                    <a:pt x="642996" y="768966"/>
                    <a:pt x="702184" y="818257"/>
                    <a:pt x="749050" y="869365"/>
                  </a:cubicBezTo>
                  <a:cubicBezTo>
                    <a:pt x="800361" y="925321"/>
                    <a:pt x="850863" y="982288"/>
                    <a:pt x="899951" y="1040063"/>
                  </a:cubicBezTo>
                  <a:cubicBezTo>
                    <a:pt x="949242" y="1097837"/>
                    <a:pt x="997522" y="1156622"/>
                    <a:pt x="1044590" y="1216215"/>
                  </a:cubicBezTo>
                  <a:cubicBezTo>
                    <a:pt x="1079740" y="1260859"/>
                    <a:pt x="1112061" y="1309543"/>
                    <a:pt x="1147817" y="1354389"/>
                  </a:cubicBezTo>
                  <a:cubicBezTo>
                    <a:pt x="1149433" y="1360651"/>
                    <a:pt x="1151857" y="1367116"/>
                    <a:pt x="1154685" y="1373176"/>
                  </a:cubicBezTo>
                  <a:cubicBezTo>
                    <a:pt x="1153675" y="1372570"/>
                    <a:pt x="1152867" y="1373176"/>
                    <a:pt x="1152463" y="1374186"/>
                  </a:cubicBezTo>
                  <a:cubicBezTo>
                    <a:pt x="1113475" y="1314796"/>
                    <a:pt x="1064993" y="1261869"/>
                    <a:pt x="1019743" y="1207326"/>
                  </a:cubicBezTo>
                  <a:cubicBezTo>
                    <a:pt x="969038" y="1146320"/>
                    <a:pt x="918334" y="1085313"/>
                    <a:pt x="867630" y="1024306"/>
                  </a:cubicBezTo>
                  <a:cubicBezTo>
                    <a:pt x="777534" y="916029"/>
                    <a:pt x="691074" y="797248"/>
                    <a:pt x="578151" y="711394"/>
                  </a:cubicBezTo>
                  <a:cubicBezTo>
                    <a:pt x="597140" y="692607"/>
                    <a:pt x="618553" y="676244"/>
                    <a:pt x="637339" y="657053"/>
                  </a:cubicBezTo>
                  <a:cubicBezTo>
                    <a:pt x="642592" y="651599"/>
                    <a:pt x="635925" y="643721"/>
                    <a:pt x="629865" y="648165"/>
                  </a:cubicBezTo>
                  <a:cubicBezTo>
                    <a:pt x="601584" y="668164"/>
                    <a:pt x="575726" y="692203"/>
                    <a:pt x="547243" y="713010"/>
                  </a:cubicBezTo>
                  <a:cubicBezTo>
                    <a:pt x="571080" y="733009"/>
                    <a:pt x="595725" y="748563"/>
                    <a:pt x="620572" y="766340"/>
                  </a:cubicBezTo>
                  <a:cubicBezTo>
                    <a:pt x="652086" y="789167"/>
                    <a:pt x="678347" y="826943"/>
                    <a:pt x="703598" y="856234"/>
                  </a:cubicBezTo>
                  <a:cubicBezTo>
                    <a:pt x="756121" y="917241"/>
                    <a:pt x="805007" y="981480"/>
                    <a:pt x="856923" y="1042891"/>
                  </a:cubicBezTo>
                  <a:cubicBezTo>
                    <a:pt x="904193" y="1100463"/>
                    <a:pt x="951666" y="1158036"/>
                    <a:pt x="998936" y="1215609"/>
                  </a:cubicBezTo>
                  <a:cubicBezTo>
                    <a:pt x="1047620" y="1274798"/>
                    <a:pt x="1093678" y="1338026"/>
                    <a:pt x="1149837" y="1390347"/>
                  </a:cubicBezTo>
                  <a:cubicBezTo>
                    <a:pt x="1153877" y="1394185"/>
                    <a:pt x="1162563" y="1390347"/>
                    <a:pt x="1159331" y="1384488"/>
                  </a:cubicBezTo>
                  <a:cubicBezTo>
                    <a:pt x="1162361" y="1388529"/>
                    <a:pt x="1165593" y="1392569"/>
                    <a:pt x="1168623" y="1396407"/>
                  </a:cubicBezTo>
                  <a:cubicBezTo>
                    <a:pt x="1170846" y="1399639"/>
                    <a:pt x="1173674" y="1402063"/>
                    <a:pt x="1176098" y="1405094"/>
                  </a:cubicBezTo>
                  <a:cubicBezTo>
                    <a:pt x="1082770" y="1598416"/>
                    <a:pt x="1072265" y="1578014"/>
                    <a:pt x="1048832" y="1619627"/>
                  </a:cubicBezTo>
                  <a:cubicBezTo>
                    <a:pt x="1030045" y="1652959"/>
                    <a:pt x="1004794" y="1728712"/>
                    <a:pt x="964190" y="1715177"/>
                  </a:cubicBezTo>
                  <a:cubicBezTo>
                    <a:pt x="956918" y="1712753"/>
                    <a:pt x="949645" y="1708714"/>
                    <a:pt x="941969" y="1709320"/>
                  </a:cubicBezTo>
                  <a:cubicBezTo>
                    <a:pt x="924597" y="1710532"/>
                    <a:pt x="890457" y="1761236"/>
                    <a:pt x="879347" y="1775780"/>
                  </a:cubicBezTo>
                  <a:cubicBezTo>
                    <a:pt x="827834" y="1842040"/>
                    <a:pt x="826218" y="1773155"/>
                    <a:pt x="765413" y="1819010"/>
                  </a:cubicBezTo>
                  <a:cubicBezTo>
                    <a:pt x="699356" y="1868907"/>
                    <a:pt x="656530" y="1940418"/>
                    <a:pt x="595119" y="1995163"/>
                  </a:cubicBezTo>
                  <a:cubicBezTo>
                    <a:pt x="539971" y="2044251"/>
                    <a:pt x="485226" y="2093945"/>
                    <a:pt x="430482" y="2143640"/>
                  </a:cubicBezTo>
                  <a:cubicBezTo>
                    <a:pt x="410281" y="2162022"/>
                    <a:pt x="386848" y="2173335"/>
                    <a:pt x="366243" y="2190304"/>
                  </a:cubicBezTo>
                  <a:cubicBezTo>
                    <a:pt x="340385" y="2211514"/>
                    <a:pt x="322003" y="2247270"/>
                    <a:pt x="302408" y="2274137"/>
                  </a:cubicBezTo>
                  <a:cubicBezTo>
                    <a:pt x="254531" y="2340396"/>
                    <a:pt x="193929" y="2393727"/>
                    <a:pt x="138578" y="2453926"/>
                  </a:cubicBezTo>
                  <a:cubicBezTo>
                    <a:pt x="91106" y="2505438"/>
                    <a:pt x="45048" y="2558365"/>
                    <a:pt x="0" y="2612099"/>
                  </a:cubicBezTo>
                  <a:lnTo>
                    <a:pt x="45048" y="2612099"/>
                  </a:lnTo>
                  <a:close/>
                  <a:moveTo>
                    <a:pt x="431694" y="2278784"/>
                  </a:moveTo>
                  <a:cubicBezTo>
                    <a:pt x="428057" y="2281006"/>
                    <a:pt x="424421" y="2283430"/>
                    <a:pt x="420785" y="2285652"/>
                  </a:cubicBezTo>
                  <a:cubicBezTo>
                    <a:pt x="416947" y="2284238"/>
                    <a:pt x="372505" y="2303227"/>
                    <a:pt x="368667" y="2304843"/>
                  </a:cubicBezTo>
                  <a:cubicBezTo>
                    <a:pt x="376545" y="2297974"/>
                    <a:pt x="372303" y="2288480"/>
                    <a:pt x="365031" y="2286258"/>
                  </a:cubicBezTo>
                  <a:cubicBezTo>
                    <a:pt x="387050" y="2284036"/>
                    <a:pt x="409271" y="2281410"/>
                    <a:pt x="431694" y="2278784"/>
                  </a:cubicBezTo>
                  <a:close/>
                  <a:moveTo>
                    <a:pt x="1530624" y="1077030"/>
                  </a:moveTo>
                  <a:cubicBezTo>
                    <a:pt x="1523958" y="1082485"/>
                    <a:pt x="1526988" y="1088949"/>
                    <a:pt x="1532039" y="1088949"/>
                  </a:cubicBezTo>
                  <a:cubicBezTo>
                    <a:pt x="1544563" y="1089151"/>
                    <a:pt x="1549411" y="1106524"/>
                    <a:pt x="1552441" y="1117432"/>
                  </a:cubicBezTo>
                  <a:cubicBezTo>
                    <a:pt x="1525978" y="1117634"/>
                    <a:pt x="1499111" y="1122887"/>
                    <a:pt x="1474466" y="1131775"/>
                  </a:cubicBezTo>
                  <a:cubicBezTo>
                    <a:pt x="1475678" y="1115614"/>
                    <a:pt x="1476688" y="1099454"/>
                    <a:pt x="1477496" y="1083293"/>
                  </a:cubicBezTo>
                  <a:cubicBezTo>
                    <a:pt x="1495475" y="1082080"/>
                    <a:pt x="1513251" y="1080061"/>
                    <a:pt x="1530624" y="1077030"/>
                  </a:cubicBezTo>
                  <a:close/>
                  <a:moveTo>
                    <a:pt x="1690615" y="696041"/>
                  </a:moveTo>
                  <a:cubicBezTo>
                    <a:pt x="1710210" y="685738"/>
                    <a:pt x="1745764" y="658871"/>
                    <a:pt x="1768187" y="675840"/>
                  </a:cubicBezTo>
                  <a:cubicBezTo>
                    <a:pt x="1792832" y="694425"/>
                    <a:pt x="1773844" y="734827"/>
                    <a:pt x="1753844" y="759674"/>
                  </a:cubicBezTo>
                  <a:cubicBezTo>
                    <a:pt x="1729199" y="763310"/>
                    <a:pt x="1703948" y="775027"/>
                    <a:pt x="1686576" y="786137"/>
                  </a:cubicBezTo>
                  <a:cubicBezTo>
                    <a:pt x="1653244" y="807146"/>
                    <a:pt x="1614054" y="831387"/>
                    <a:pt x="1588197" y="862496"/>
                  </a:cubicBezTo>
                  <a:cubicBezTo>
                    <a:pt x="1586379" y="858860"/>
                    <a:pt x="1580924" y="857042"/>
                    <a:pt x="1578500" y="861487"/>
                  </a:cubicBezTo>
                  <a:cubicBezTo>
                    <a:pt x="1564764" y="886536"/>
                    <a:pt x="1552441" y="910777"/>
                    <a:pt x="1533048" y="932190"/>
                  </a:cubicBezTo>
                  <a:cubicBezTo>
                    <a:pt x="1520524" y="945926"/>
                    <a:pt x="1507595" y="959057"/>
                    <a:pt x="1495677" y="973198"/>
                  </a:cubicBezTo>
                  <a:cubicBezTo>
                    <a:pt x="1498303" y="963703"/>
                    <a:pt x="1501333" y="953401"/>
                    <a:pt x="1507999" y="936836"/>
                  </a:cubicBezTo>
                  <a:cubicBezTo>
                    <a:pt x="1567794" y="857850"/>
                    <a:pt x="1593045" y="825125"/>
                    <a:pt x="1633043" y="732403"/>
                  </a:cubicBezTo>
                  <a:cubicBezTo>
                    <a:pt x="1652032" y="720080"/>
                    <a:pt x="1670414" y="706748"/>
                    <a:pt x="1690615" y="696041"/>
                  </a:cubicBezTo>
                  <a:close/>
                  <a:moveTo>
                    <a:pt x="1220338" y="1398427"/>
                  </a:moveTo>
                  <a:cubicBezTo>
                    <a:pt x="1218116" y="1407113"/>
                    <a:pt x="1215692" y="1415800"/>
                    <a:pt x="1213268" y="1424284"/>
                  </a:cubicBezTo>
                  <a:cubicBezTo>
                    <a:pt x="1210843" y="1419840"/>
                    <a:pt x="1208218" y="1415396"/>
                    <a:pt x="1205389" y="1411154"/>
                  </a:cubicBezTo>
                  <a:cubicBezTo>
                    <a:pt x="1210237" y="1407113"/>
                    <a:pt x="1215288" y="1402670"/>
                    <a:pt x="1220338" y="1398427"/>
                  </a:cubicBezTo>
                  <a:close/>
                  <a:moveTo>
                    <a:pt x="1152665" y="1313584"/>
                  </a:moveTo>
                  <a:cubicBezTo>
                    <a:pt x="1160341" y="1321462"/>
                    <a:pt x="1168422" y="1328936"/>
                    <a:pt x="1176502" y="1336006"/>
                  </a:cubicBezTo>
                  <a:cubicBezTo>
                    <a:pt x="1179128" y="1340854"/>
                    <a:pt x="1183573" y="1345905"/>
                    <a:pt x="1186400" y="1349743"/>
                  </a:cubicBezTo>
                  <a:cubicBezTo>
                    <a:pt x="1189633" y="1354187"/>
                    <a:pt x="1193269" y="1358430"/>
                    <a:pt x="1196703" y="1362672"/>
                  </a:cubicBezTo>
                  <a:cubicBezTo>
                    <a:pt x="1195289" y="1365702"/>
                    <a:pt x="1193875" y="1368732"/>
                    <a:pt x="1192461" y="1371762"/>
                  </a:cubicBezTo>
                  <a:cubicBezTo>
                    <a:pt x="1180542" y="1351965"/>
                    <a:pt x="1167008" y="1332572"/>
                    <a:pt x="1152665" y="1313584"/>
                  </a:cubicBezTo>
                  <a:close/>
                  <a:moveTo>
                    <a:pt x="870660" y="1826081"/>
                  </a:moveTo>
                  <a:cubicBezTo>
                    <a:pt x="917324" y="1827899"/>
                    <a:pt x="922173" y="1816384"/>
                    <a:pt x="881366" y="1813556"/>
                  </a:cubicBezTo>
                  <a:cubicBezTo>
                    <a:pt x="897123" y="1794769"/>
                    <a:pt x="906214" y="1771943"/>
                    <a:pt x="922779" y="1754166"/>
                  </a:cubicBezTo>
                  <a:cubicBezTo>
                    <a:pt x="931465" y="1744671"/>
                    <a:pt x="942575" y="1736389"/>
                    <a:pt x="955302" y="1734975"/>
                  </a:cubicBezTo>
                  <a:cubicBezTo>
                    <a:pt x="981361" y="1732147"/>
                    <a:pt x="1018127" y="1785275"/>
                    <a:pt x="1036914" y="1801436"/>
                  </a:cubicBezTo>
                  <a:cubicBezTo>
                    <a:pt x="1070649" y="1830323"/>
                    <a:pt x="1106405" y="1856786"/>
                    <a:pt x="1143777" y="1880623"/>
                  </a:cubicBezTo>
                  <a:cubicBezTo>
                    <a:pt x="1210237" y="1922844"/>
                    <a:pt x="1271245" y="1976577"/>
                    <a:pt x="1333463" y="2026070"/>
                  </a:cubicBezTo>
                  <a:cubicBezTo>
                    <a:pt x="1336695" y="2028696"/>
                    <a:pt x="1281749" y="2104652"/>
                    <a:pt x="1263164" y="2105460"/>
                  </a:cubicBezTo>
                  <a:cubicBezTo>
                    <a:pt x="1260740" y="2108692"/>
                    <a:pt x="1258518" y="2111924"/>
                    <a:pt x="1256094" y="2115156"/>
                  </a:cubicBezTo>
                  <a:cubicBezTo>
                    <a:pt x="1245791" y="2102227"/>
                    <a:pt x="1228014" y="2094753"/>
                    <a:pt x="1211449" y="2094551"/>
                  </a:cubicBezTo>
                  <a:cubicBezTo>
                    <a:pt x="1181350" y="2063643"/>
                    <a:pt x="1146807" y="2035767"/>
                    <a:pt x="1111455" y="2009505"/>
                  </a:cubicBezTo>
                  <a:cubicBezTo>
                    <a:pt x="1165997" y="2027080"/>
                    <a:pt x="1201551" y="2015566"/>
                    <a:pt x="1183370" y="2011323"/>
                  </a:cubicBezTo>
                  <a:cubicBezTo>
                    <a:pt x="1157311" y="2005465"/>
                    <a:pt x="1086810" y="1991122"/>
                    <a:pt x="1065397" y="1975568"/>
                  </a:cubicBezTo>
                  <a:cubicBezTo>
                    <a:pt x="1102970" y="1975568"/>
                    <a:pt x="1087214" y="1969103"/>
                    <a:pt x="1051256" y="1965265"/>
                  </a:cubicBezTo>
                  <a:cubicBezTo>
                    <a:pt x="1047620" y="1962639"/>
                    <a:pt x="1044186" y="1960215"/>
                    <a:pt x="1040752" y="1957589"/>
                  </a:cubicBezTo>
                  <a:cubicBezTo>
                    <a:pt x="1055700" y="1957791"/>
                    <a:pt x="1070851" y="1953751"/>
                    <a:pt x="1084184" y="1943044"/>
                  </a:cubicBezTo>
                  <a:cubicBezTo>
                    <a:pt x="1086810" y="1941024"/>
                    <a:pt x="1083982" y="1936580"/>
                    <a:pt x="1080952" y="1937994"/>
                  </a:cubicBezTo>
                  <a:cubicBezTo>
                    <a:pt x="1060347" y="1947690"/>
                    <a:pt x="1034893" y="1947084"/>
                    <a:pt x="1013683" y="1937590"/>
                  </a:cubicBezTo>
                  <a:cubicBezTo>
                    <a:pt x="1008834" y="1933954"/>
                    <a:pt x="989038" y="1920217"/>
                    <a:pt x="985805" y="1915571"/>
                  </a:cubicBezTo>
                  <a:cubicBezTo>
                    <a:pt x="1001764" y="1921025"/>
                    <a:pt x="1019339" y="1922844"/>
                    <a:pt x="1035499" y="1917591"/>
                  </a:cubicBezTo>
                  <a:cubicBezTo>
                    <a:pt x="1039944" y="1916177"/>
                    <a:pt x="1037923" y="1909915"/>
                    <a:pt x="1034085" y="1909309"/>
                  </a:cubicBezTo>
                  <a:cubicBezTo>
                    <a:pt x="1013683" y="1906279"/>
                    <a:pt x="994694" y="1904461"/>
                    <a:pt x="975099" y="1897592"/>
                  </a:cubicBezTo>
                  <a:cubicBezTo>
                    <a:pt x="972270" y="1896380"/>
                    <a:pt x="967625" y="1898602"/>
                    <a:pt x="967019" y="1903046"/>
                  </a:cubicBezTo>
                  <a:cubicBezTo>
                    <a:pt x="958130" y="1896582"/>
                    <a:pt x="949039" y="1890522"/>
                    <a:pt x="940151" y="1884260"/>
                  </a:cubicBezTo>
                  <a:cubicBezTo>
                    <a:pt x="965604" y="1885673"/>
                    <a:pt x="992068" y="1885270"/>
                    <a:pt x="1016915" y="1881431"/>
                  </a:cubicBezTo>
                  <a:cubicBezTo>
                    <a:pt x="1034691" y="1878805"/>
                    <a:pt x="1005400" y="1864866"/>
                    <a:pt x="926617" y="1870927"/>
                  </a:cubicBezTo>
                  <a:cubicBezTo>
                    <a:pt x="925203" y="1871129"/>
                    <a:pt x="924192" y="1871735"/>
                    <a:pt x="923385" y="1872745"/>
                  </a:cubicBezTo>
                  <a:cubicBezTo>
                    <a:pt x="911062" y="1864260"/>
                    <a:pt x="898537" y="1856180"/>
                    <a:pt x="886013" y="1848302"/>
                  </a:cubicBezTo>
                  <a:cubicBezTo>
                    <a:pt x="916920" y="1851130"/>
                    <a:pt x="947625" y="1856180"/>
                    <a:pt x="978533" y="1850726"/>
                  </a:cubicBezTo>
                  <a:cubicBezTo>
                    <a:pt x="981967" y="1850120"/>
                    <a:pt x="982775" y="1844665"/>
                    <a:pt x="979139" y="1843656"/>
                  </a:cubicBezTo>
                  <a:cubicBezTo>
                    <a:pt x="968028" y="1840827"/>
                    <a:pt x="879347" y="1832545"/>
                    <a:pt x="878942" y="1843858"/>
                  </a:cubicBezTo>
                  <a:cubicBezTo>
                    <a:pt x="873892" y="1840626"/>
                    <a:pt x="869044" y="1837596"/>
                    <a:pt x="863994" y="1834363"/>
                  </a:cubicBezTo>
                  <a:cubicBezTo>
                    <a:pt x="866014" y="1831535"/>
                    <a:pt x="868438" y="1828707"/>
                    <a:pt x="870660" y="182608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0E28342B-C3FB-4C62-BA1F-ACBC07D5B3AC}"/>
                </a:ext>
              </a:extLst>
            </p:cNvPr>
            <p:cNvSpPr/>
            <p:nvPr/>
          </p:nvSpPr>
          <p:spPr>
            <a:xfrm>
              <a:off x="6692971" y="5277896"/>
              <a:ext cx="20201" cy="20201"/>
            </a:xfrm>
            <a:custGeom>
              <a:avLst/>
              <a:gdLst>
                <a:gd name="connsiteX0" fmla="*/ 404 w 0"/>
                <a:gd name="connsiteY0" fmla="*/ 0 h 0"/>
                <a:gd name="connsiteX1" fmla="*/ 404 w 0"/>
                <a:gd name="connsiteY1" fmla="*/ 0 h 0"/>
                <a:gd name="connsiteX2" fmla="*/ 0 w 0"/>
                <a:gd name="connsiteY2" fmla="*/ 404 h 0"/>
                <a:gd name="connsiteX3" fmla="*/ 404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04" y="0"/>
                  </a:moveTo>
                  <a:cubicBezTo>
                    <a:pt x="404" y="202"/>
                    <a:pt x="404" y="202"/>
                    <a:pt x="404" y="0"/>
                  </a:cubicBezTo>
                  <a:cubicBezTo>
                    <a:pt x="202" y="202"/>
                    <a:pt x="0" y="404"/>
                    <a:pt x="0" y="404"/>
                  </a:cubicBezTo>
                  <a:cubicBezTo>
                    <a:pt x="202" y="404"/>
                    <a:pt x="202" y="202"/>
                    <a:pt x="404" y="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28F0F86B-D3B9-4C32-A835-80FE20635DB3}"/>
                </a:ext>
              </a:extLst>
            </p:cNvPr>
            <p:cNvSpPr/>
            <p:nvPr/>
          </p:nvSpPr>
          <p:spPr>
            <a:xfrm>
              <a:off x="6184918" y="5525963"/>
              <a:ext cx="20201" cy="20201"/>
            </a:xfrm>
            <a:custGeom>
              <a:avLst/>
              <a:gdLst>
                <a:gd name="connsiteX0" fmla="*/ 10302 w 0"/>
                <a:gd name="connsiteY0" fmla="*/ 0 h 20200"/>
                <a:gd name="connsiteX1" fmla="*/ 4040 w 0"/>
                <a:gd name="connsiteY1" fmla="*/ 27676 h 20200"/>
                <a:gd name="connsiteX2" fmla="*/ 0 w 0"/>
                <a:gd name="connsiteY2" fmla="*/ 22827 h 20200"/>
                <a:gd name="connsiteX3" fmla="*/ 10302 w 0"/>
                <a:gd name="connsiteY3" fmla="*/ 0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0200">
                  <a:moveTo>
                    <a:pt x="10302" y="0"/>
                  </a:moveTo>
                  <a:cubicBezTo>
                    <a:pt x="8484" y="9293"/>
                    <a:pt x="6262" y="18585"/>
                    <a:pt x="4040" y="27676"/>
                  </a:cubicBezTo>
                  <a:cubicBezTo>
                    <a:pt x="2626" y="26059"/>
                    <a:pt x="1212" y="24444"/>
                    <a:pt x="0" y="22827"/>
                  </a:cubicBezTo>
                  <a:cubicBezTo>
                    <a:pt x="3434" y="15151"/>
                    <a:pt x="7272" y="7273"/>
                    <a:pt x="10302" y="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3CF0FC4F-4AA9-4B76-BD64-F0F5B4C32401}"/>
                </a:ext>
              </a:extLst>
            </p:cNvPr>
            <p:cNvSpPr/>
            <p:nvPr/>
          </p:nvSpPr>
          <p:spPr>
            <a:xfrm>
              <a:off x="8181475" y="6204469"/>
              <a:ext cx="121206" cy="20201"/>
            </a:xfrm>
            <a:custGeom>
              <a:avLst/>
              <a:gdLst>
                <a:gd name="connsiteX0" fmla="*/ 124540 w 121205"/>
                <a:gd name="connsiteY0" fmla="*/ 33173 h 20200"/>
                <a:gd name="connsiteX1" fmla="*/ 129186 w 121205"/>
                <a:gd name="connsiteY1" fmla="*/ 20043 h 20200"/>
                <a:gd name="connsiteX2" fmla="*/ 62321 w 121205"/>
                <a:gd name="connsiteY2" fmla="*/ 1660 h 20200"/>
                <a:gd name="connsiteX3" fmla="*/ 1920 w 121205"/>
                <a:gd name="connsiteY3" fmla="*/ 8932 h 20200"/>
                <a:gd name="connsiteX4" fmla="*/ 3738 w 121205"/>
                <a:gd name="connsiteY4" fmla="*/ 18225 h 20200"/>
                <a:gd name="connsiteX5" fmla="*/ 124540 w 121205"/>
                <a:gd name="connsiteY5" fmla="*/ 33173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05" h="20200">
                  <a:moveTo>
                    <a:pt x="124540" y="33173"/>
                  </a:moveTo>
                  <a:cubicBezTo>
                    <a:pt x="132822" y="36608"/>
                    <a:pt x="137266" y="23679"/>
                    <a:pt x="129186" y="20043"/>
                  </a:cubicBezTo>
                  <a:cubicBezTo>
                    <a:pt x="107975" y="10548"/>
                    <a:pt x="85552" y="3882"/>
                    <a:pt x="62321" y="1660"/>
                  </a:cubicBezTo>
                  <a:cubicBezTo>
                    <a:pt x="44140" y="-158"/>
                    <a:pt x="17273" y="-2987"/>
                    <a:pt x="1920" y="8932"/>
                  </a:cubicBezTo>
                  <a:cubicBezTo>
                    <a:pt x="-1312" y="11356"/>
                    <a:pt x="-302" y="17214"/>
                    <a:pt x="3738" y="18225"/>
                  </a:cubicBezTo>
                  <a:cubicBezTo>
                    <a:pt x="37070" y="27921"/>
                    <a:pt x="52826" y="3074"/>
                    <a:pt x="124540" y="3317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4F2EDFF-35BB-448D-9761-70BC194974EF}"/>
                </a:ext>
              </a:extLst>
            </p:cNvPr>
            <p:cNvSpPr/>
            <p:nvPr/>
          </p:nvSpPr>
          <p:spPr>
            <a:xfrm>
              <a:off x="6812668" y="4677120"/>
              <a:ext cx="505023" cy="323215"/>
            </a:xfrm>
            <a:custGeom>
              <a:avLst/>
              <a:gdLst>
                <a:gd name="connsiteX0" fmla="*/ 132815 w 505023"/>
                <a:gd name="connsiteY0" fmla="*/ 143629 h 323214"/>
                <a:gd name="connsiteX1" fmla="*/ 86555 w 505023"/>
                <a:gd name="connsiteY1" fmla="*/ 119589 h 323214"/>
                <a:gd name="connsiteX2" fmla="*/ 58274 w 505023"/>
                <a:gd name="connsiteY2" fmla="*/ 99187 h 323214"/>
                <a:gd name="connsiteX3" fmla="*/ 29588 w 505023"/>
                <a:gd name="connsiteY3" fmla="*/ 48886 h 323214"/>
                <a:gd name="connsiteX4" fmla="*/ 26962 w 505023"/>
                <a:gd name="connsiteY4" fmla="*/ 37170 h 323214"/>
                <a:gd name="connsiteX5" fmla="*/ 31608 w 505023"/>
                <a:gd name="connsiteY5" fmla="*/ 26261 h 323214"/>
                <a:gd name="connsiteX6" fmla="*/ 103726 w 505023"/>
                <a:gd name="connsiteY6" fmla="*/ 45452 h 323214"/>
                <a:gd name="connsiteX7" fmla="*/ 244324 w 505023"/>
                <a:gd name="connsiteY7" fmla="*/ 99591 h 323214"/>
                <a:gd name="connsiteX8" fmla="*/ 361288 w 505023"/>
                <a:gd name="connsiteY8" fmla="*/ 154739 h 323214"/>
                <a:gd name="connsiteX9" fmla="*/ 501280 w 505023"/>
                <a:gd name="connsiteY9" fmla="*/ 328265 h 323214"/>
                <a:gd name="connsiteX10" fmla="*/ 512188 w 505023"/>
                <a:gd name="connsiteY10" fmla="*/ 321195 h 323214"/>
                <a:gd name="connsiteX11" fmla="*/ 412396 w 505023"/>
                <a:gd name="connsiteY11" fmla="*/ 168880 h 323214"/>
                <a:gd name="connsiteX12" fmla="*/ 185944 w 505023"/>
                <a:gd name="connsiteY12" fmla="*/ 51714 h 323214"/>
                <a:gd name="connsiteX13" fmla="*/ 57465 w 505023"/>
                <a:gd name="connsiteY13" fmla="*/ 7878 h 323214"/>
                <a:gd name="connsiteX14" fmla="*/ 33831 w 505023"/>
                <a:gd name="connsiteY14" fmla="*/ 808 h 323214"/>
                <a:gd name="connsiteX15" fmla="*/ 31204 w 505023"/>
                <a:gd name="connsiteY15" fmla="*/ 0 h 323214"/>
                <a:gd name="connsiteX16" fmla="*/ 30396 w 505023"/>
                <a:gd name="connsiteY16" fmla="*/ 1414 h 323214"/>
                <a:gd name="connsiteX17" fmla="*/ 4943 w 505023"/>
                <a:gd name="connsiteY17" fmla="*/ 17575 h 323214"/>
                <a:gd name="connsiteX18" fmla="*/ 10599 w 505023"/>
                <a:gd name="connsiteY18" fmla="*/ 65653 h 323214"/>
                <a:gd name="connsiteX19" fmla="*/ 132815 w 505023"/>
                <a:gd name="connsiteY19" fmla="*/ 143629 h 3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5023" h="323214">
                  <a:moveTo>
                    <a:pt x="132815" y="143629"/>
                  </a:moveTo>
                  <a:cubicBezTo>
                    <a:pt x="119685" y="135952"/>
                    <a:pt x="102311" y="128478"/>
                    <a:pt x="86555" y="119589"/>
                  </a:cubicBezTo>
                  <a:cubicBezTo>
                    <a:pt x="75646" y="113529"/>
                    <a:pt x="65546" y="106863"/>
                    <a:pt x="58274" y="99187"/>
                  </a:cubicBezTo>
                  <a:cubicBezTo>
                    <a:pt x="46759" y="87066"/>
                    <a:pt x="37062" y="65249"/>
                    <a:pt x="29588" y="48886"/>
                  </a:cubicBezTo>
                  <a:cubicBezTo>
                    <a:pt x="28174" y="45048"/>
                    <a:pt x="26962" y="41412"/>
                    <a:pt x="26962" y="37170"/>
                  </a:cubicBezTo>
                  <a:cubicBezTo>
                    <a:pt x="26962" y="31716"/>
                    <a:pt x="28780" y="28281"/>
                    <a:pt x="31608" y="26261"/>
                  </a:cubicBezTo>
                  <a:cubicBezTo>
                    <a:pt x="54839" y="34746"/>
                    <a:pt x="80090" y="39190"/>
                    <a:pt x="103726" y="45452"/>
                  </a:cubicBezTo>
                  <a:cubicBezTo>
                    <a:pt x="152410" y="58381"/>
                    <a:pt x="198266" y="79592"/>
                    <a:pt x="244324" y="99591"/>
                  </a:cubicBezTo>
                  <a:cubicBezTo>
                    <a:pt x="281696" y="115751"/>
                    <a:pt x="329168" y="129488"/>
                    <a:pt x="361288" y="154739"/>
                  </a:cubicBezTo>
                  <a:cubicBezTo>
                    <a:pt x="420274" y="201201"/>
                    <a:pt x="456030" y="269682"/>
                    <a:pt x="501280" y="328265"/>
                  </a:cubicBezTo>
                  <a:cubicBezTo>
                    <a:pt x="505926" y="334325"/>
                    <a:pt x="515016" y="327861"/>
                    <a:pt x="512188" y="321195"/>
                  </a:cubicBezTo>
                  <a:cubicBezTo>
                    <a:pt x="488958" y="266046"/>
                    <a:pt x="456231" y="210292"/>
                    <a:pt x="412396" y="168880"/>
                  </a:cubicBezTo>
                  <a:cubicBezTo>
                    <a:pt x="349773" y="109893"/>
                    <a:pt x="263717" y="84440"/>
                    <a:pt x="185944" y="51714"/>
                  </a:cubicBezTo>
                  <a:cubicBezTo>
                    <a:pt x="142713" y="33534"/>
                    <a:pt x="101099" y="21009"/>
                    <a:pt x="57465" y="7878"/>
                  </a:cubicBezTo>
                  <a:cubicBezTo>
                    <a:pt x="51203" y="1818"/>
                    <a:pt x="42517" y="-202"/>
                    <a:pt x="33831" y="808"/>
                  </a:cubicBezTo>
                  <a:cubicBezTo>
                    <a:pt x="33022" y="606"/>
                    <a:pt x="32214" y="202"/>
                    <a:pt x="31204" y="0"/>
                  </a:cubicBezTo>
                  <a:cubicBezTo>
                    <a:pt x="31002" y="404"/>
                    <a:pt x="30598" y="1010"/>
                    <a:pt x="30396" y="1414"/>
                  </a:cubicBezTo>
                  <a:cubicBezTo>
                    <a:pt x="20094" y="3434"/>
                    <a:pt x="10195" y="9293"/>
                    <a:pt x="4943" y="17575"/>
                  </a:cubicBezTo>
                  <a:cubicBezTo>
                    <a:pt x="-2734" y="29695"/>
                    <a:pt x="-1925" y="56361"/>
                    <a:pt x="10599" y="65653"/>
                  </a:cubicBezTo>
                  <a:cubicBezTo>
                    <a:pt x="31204" y="110297"/>
                    <a:pt x="84939" y="140194"/>
                    <a:pt x="132815" y="14362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3E1DF07C-28C8-4E7B-898E-9AE04B16965E}"/>
                </a:ext>
              </a:extLst>
            </p:cNvPr>
            <p:cNvSpPr/>
            <p:nvPr/>
          </p:nvSpPr>
          <p:spPr>
            <a:xfrm>
              <a:off x="6019118" y="5952062"/>
              <a:ext cx="101005" cy="20201"/>
            </a:xfrm>
            <a:custGeom>
              <a:avLst/>
              <a:gdLst>
                <a:gd name="connsiteX0" fmla="*/ 152 w 101004"/>
                <a:gd name="connsiteY0" fmla="*/ 4181 h 0"/>
                <a:gd name="connsiteX1" fmla="*/ 152 w 101004"/>
                <a:gd name="connsiteY1" fmla="*/ 4181 h 0"/>
                <a:gd name="connsiteX2" fmla="*/ 55300 w 101004"/>
                <a:gd name="connsiteY2" fmla="*/ 13675 h 0"/>
                <a:gd name="connsiteX3" fmla="*/ 118125 w 101004"/>
                <a:gd name="connsiteY3" fmla="*/ 12463 h 0"/>
                <a:gd name="connsiteX4" fmla="*/ 118327 w 101004"/>
                <a:gd name="connsiteY4" fmla="*/ 9837 h 0"/>
                <a:gd name="connsiteX5" fmla="*/ 52876 w 101004"/>
                <a:gd name="connsiteY5" fmla="*/ 1151 h 0"/>
                <a:gd name="connsiteX6" fmla="*/ 152 w 101004"/>
                <a:gd name="connsiteY6" fmla="*/ 4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>
                  <a:moveTo>
                    <a:pt x="152" y="4181"/>
                  </a:moveTo>
                  <a:cubicBezTo>
                    <a:pt x="-51" y="4181"/>
                    <a:pt x="-51" y="4382"/>
                    <a:pt x="152" y="4181"/>
                  </a:cubicBezTo>
                  <a:cubicBezTo>
                    <a:pt x="16717" y="12665"/>
                    <a:pt x="36917" y="12665"/>
                    <a:pt x="55300" y="13675"/>
                  </a:cubicBezTo>
                  <a:cubicBezTo>
                    <a:pt x="76309" y="14685"/>
                    <a:pt x="97116" y="13271"/>
                    <a:pt x="118125" y="12463"/>
                  </a:cubicBezTo>
                  <a:cubicBezTo>
                    <a:pt x="119741" y="12463"/>
                    <a:pt x="120145" y="10039"/>
                    <a:pt x="118327" y="9837"/>
                  </a:cubicBezTo>
                  <a:cubicBezTo>
                    <a:pt x="96510" y="6402"/>
                    <a:pt x="74895" y="2564"/>
                    <a:pt x="52876" y="1151"/>
                  </a:cubicBezTo>
                  <a:cubicBezTo>
                    <a:pt x="35301" y="140"/>
                    <a:pt x="16717" y="-1880"/>
                    <a:pt x="152" y="418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0" name="Graphic 176">
            <a:extLst>
              <a:ext uri="{FF2B5EF4-FFF2-40B4-BE49-F238E27FC236}">
                <a16:creationId xmlns:a16="http://schemas.microsoft.com/office/drawing/2014/main" xmlns="" id="{DA844D09-FE1C-44DC-97F9-5D44819E40E7}"/>
              </a:ext>
            </a:extLst>
          </p:cNvPr>
          <p:cNvGrpSpPr/>
          <p:nvPr/>
        </p:nvGrpSpPr>
        <p:grpSpPr>
          <a:xfrm>
            <a:off x="-202" y="514278"/>
            <a:ext cx="2747326" cy="4282596"/>
            <a:chOff x="-202" y="0"/>
            <a:chExt cx="2747326" cy="4282596"/>
          </a:xfrm>
          <a:solidFill>
            <a:srgbClr val="FFED9E"/>
          </a:solidFill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22CE5C30-608F-4D95-9605-7F6969B3D32D}"/>
                </a:ext>
              </a:extLst>
            </p:cNvPr>
            <p:cNvSpPr/>
            <p:nvPr/>
          </p:nvSpPr>
          <p:spPr>
            <a:xfrm>
              <a:off x="431733" y="1101196"/>
              <a:ext cx="141406" cy="222210"/>
            </a:xfrm>
            <a:custGeom>
              <a:avLst/>
              <a:gdLst>
                <a:gd name="connsiteX0" fmla="*/ 1173 w 141406"/>
                <a:gd name="connsiteY0" fmla="*/ 11471 h 222210"/>
                <a:gd name="connsiteX1" fmla="*/ 74704 w 141406"/>
                <a:gd name="connsiteY1" fmla="*/ 129848 h 222210"/>
                <a:gd name="connsiteX2" fmla="*/ 143792 w 141406"/>
                <a:gd name="connsiteY2" fmla="*/ 234489 h 222210"/>
                <a:gd name="connsiteX3" fmla="*/ 149044 w 141406"/>
                <a:gd name="connsiteY3" fmla="*/ 231459 h 222210"/>
                <a:gd name="connsiteX4" fmla="*/ 92481 w 141406"/>
                <a:gd name="connsiteY4" fmla="*/ 124798 h 222210"/>
                <a:gd name="connsiteX5" fmla="*/ 12082 w 141406"/>
                <a:gd name="connsiteY5" fmla="*/ 2986 h 222210"/>
                <a:gd name="connsiteX6" fmla="*/ 1173 w 141406"/>
                <a:gd name="connsiteY6" fmla="*/ 11471 h 22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406" h="222210">
                  <a:moveTo>
                    <a:pt x="1173" y="11471"/>
                  </a:moveTo>
                  <a:cubicBezTo>
                    <a:pt x="25616" y="51064"/>
                    <a:pt x="50665" y="90052"/>
                    <a:pt x="74704" y="129848"/>
                  </a:cubicBezTo>
                  <a:cubicBezTo>
                    <a:pt x="95107" y="163382"/>
                    <a:pt x="112884" y="210046"/>
                    <a:pt x="143792" y="234489"/>
                  </a:cubicBezTo>
                  <a:cubicBezTo>
                    <a:pt x="146014" y="236307"/>
                    <a:pt x="149448" y="234085"/>
                    <a:pt x="149044" y="231459"/>
                  </a:cubicBezTo>
                  <a:cubicBezTo>
                    <a:pt x="143590" y="193885"/>
                    <a:pt x="112076" y="156109"/>
                    <a:pt x="92481" y="124798"/>
                  </a:cubicBezTo>
                  <a:cubicBezTo>
                    <a:pt x="66826" y="83588"/>
                    <a:pt x="40363" y="42580"/>
                    <a:pt x="12082" y="2986"/>
                  </a:cubicBezTo>
                  <a:cubicBezTo>
                    <a:pt x="6829" y="-4690"/>
                    <a:pt x="-3473" y="3996"/>
                    <a:pt x="1173" y="1147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20FA07D4-633C-4751-8C6C-492A6C4660E4}"/>
                </a:ext>
              </a:extLst>
            </p:cNvPr>
            <p:cNvSpPr/>
            <p:nvPr/>
          </p:nvSpPr>
          <p:spPr>
            <a:xfrm>
              <a:off x="549264" y="1095994"/>
              <a:ext cx="101005" cy="222210"/>
            </a:xfrm>
            <a:custGeom>
              <a:avLst/>
              <a:gdLst>
                <a:gd name="connsiteX0" fmla="*/ 89691 w 101004"/>
                <a:gd name="connsiteY0" fmla="*/ 136868 h 222210"/>
                <a:gd name="connsiteX1" fmla="*/ 97166 w 101004"/>
                <a:gd name="connsiteY1" fmla="*/ 131010 h 222210"/>
                <a:gd name="connsiteX2" fmla="*/ 60602 w 101004"/>
                <a:gd name="connsiteY2" fmla="*/ 69801 h 222210"/>
                <a:gd name="connsiteX3" fmla="*/ 15150 w 101004"/>
                <a:gd name="connsiteY3" fmla="*/ 3542 h 222210"/>
                <a:gd name="connsiteX4" fmla="*/ 1615 w 101004"/>
                <a:gd name="connsiteY4" fmla="*/ 14249 h 222210"/>
                <a:gd name="connsiteX5" fmla="*/ 25654 w 101004"/>
                <a:gd name="connsiteY5" fmla="*/ 49802 h 222210"/>
                <a:gd name="connsiteX6" fmla="*/ 93731 w 101004"/>
                <a:gd name="connsiteY6" fmla="*/ 221914 h 222210"/>
                <a:gd name="connsiteX7" fmla="*/ 110296 w 101004"/>
                <a:gd name="connsiteY7" fmla="*/ 214844 h 222210"/>
                <a:gd name="connsiteX8" fmla="*/ 66258 w 101004"/>
                <a:gd name="connsiteY8" fmla="*/ 110405 h 222210"/>
                <a:gd name="connsiteX9" fmla="*/ 89691 w 101004"/>
                <a:gd name="connsiteY9" fmla="*/ 136868 h 22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004" h="222210">
                  <a:moveTo>
                    <a:pt x="89691" y="136868"/>
                  </a:moveTo>
                  <a:cubicBezTo>
                    <a:pt x="93731" y="140101"/>
                    <a:pt x="98378" y="135252"/>
                    <a:pt x="97166" y="131010"/>
                  </a:cubicBezTo>
                  <a:cubicBezTo>
                    <a:pt x="90095" y="108385"/>
                    <a:pt x="73733" y="89194"/>
                    <a:pt x="60602" y="69801"/>
                  </a:cubicBezTo>
                  <a:cubicBezTo>
                    <a:pt x="45451" y="47782"/>
                    <a:pt x="30301" y="25561"/>
                    <a:pt x="15150" y="3542"/>
                  </a:cubicBezTo>
                  <a:cubicBezTo>
                    <a:pt x="8888" y="-5750"/>
                    <a:pt x="-4647" y="5158"/>
                    <a:pt x="1615" y="14249"/>
                  </a:cubicBezTo>
                  <a:cubicBezTo>
                    <a:pt x="9696" y="26167"/>
                    <a:pt x="17574" y="38086"/>
                    <a:pt x="25654" y="49802"/>
                  </a:cubicBezTo>
                  <a:cubicBezTo>
                    <a:pt x="45451" y="108183"/>
                    <a:pt x="69692" y="165150"/>
                    <a:pt x="93731" y="221914"/>
                  </a:cubicBezTo>
                  <a:cubicBezTo>
                    <a:pt x="98176" y="232621"/>
                    <a:pt x="114740" y="225550"/>
                    <a:pt x="110296" y="214844"/>
                  </a:cubicBezTo>
                  <a:cubicBezTo>
                    <a:pt x="95954" y="180098"/>
                    <a:pt x="81611" y="144949"/>
                    <a:pt x="66258" y="110405"/>
                  </a:cubicBezTo>
                  <a:cubicBezTo>
                    <a:pt x="72925" y="120304"/>
                    <a:pt x="80399" y="129394"/>
                    <a:pt x="89691" y="13686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9DBA0BE2-6CB4-4407-9840-9D2D5094F5EF}"/>
                </a:ext>
              </a:extLst>
            </p:cNvPr>
            <p:cNvSpPr/>
            <p:nvPr/>
          </p:nvSpPr>
          <p:spPr>
            <a:xfrm>
              <a:off x="625342" y="1105867"/>
              <a:ext cx="40402" cy="80804"/>
            </a:xfrm>
            <a:custGeom>
              <a:avLst/>
              <a:gdLst>
                <a:gd name="connsiteX0" fmla="*/ 54621 w 40401"/>
                <a:gd name="connsiteY0" fmla="*/ 76695 h 80803"/>
                <a:gd name="connsiteX1" fmla="*/ 38056 w 40401"/>
                <a:gd name="connsiteY1" fmla="*/ 42758 h 80803"/>
                <a:gd name="connsiteX2" fmla="*/ 13613 w 40401"/>
                <a:gd name="connsiteY2" fmla="*/ 3366 h 80803"/>
                <a:gd name="connsiteX3" fmla="*/ 1291 w 40401"/>
                <a:gd name="connsiteY3" fmla="*/ 13062 h 80803"/>
                <a:gd name="connsiteX4" fmla="*/ 23714 w 40401"/>
                <a:gd name="connsiteY4" fmla="*/ 50232 h 80803"/>
                <a:gd name="connsiteX5" fmla="*/ 46743 w 40401"/>
                <a:gd name="connsiteY5" fmla="*/ 81341 h 80803"/>
                <a:gd name="connsiteX6" fmla="*/ 54621 w 40401"/>
                <a:gd name="connsiteY6" fmla="*/ 76695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80803">
                  <a:moveTo>
                    <a:pt x="54621" y="76695"/>
                  </a:moveTo>
                  <a:cubicBezTo>
                    <a:pt x="53207" y="64171"/>
                    <a:pt x="44521" y="53262"/>
                    <a:pt x="38056" y="42758"/>
                  </a:cubicBezTo>
                  <a:cubicBezTo>
                    <a:pt x="29976" y="29627"/>
                    <a:pt x="21896" y="16496"/>
                    <a:pt x="13613" y="3366"/>
                  </a:cubicBezTo>
                  <a:cubicBezTo>
                    <a:pt x="8159" y="-5321"/>
                    <a:pt x="-3962" y="4578"/>
                    <a:pt x="1291" y="13062"/>
                  </a:cubicBezTo>
                  <a:cubicBezTo>
                    <a:pt x="8765" y="25385"/>
                    <a:pt x="16239" y="37909"/>
                    <a:pt x="23714" y="50232"/>
                  </a:cubicBezTo>
                  <a:cubicBezTo>
                    <a:pt x="30178" y="60938"/>
                    <a:pt x="36036" y="74271"/>
                    <a:pt x="46743" y="81341"/>
                  </a:cubicBezTo>
                  <a:cubicBezTo>
                    <a:pt x="50379" y="83765"/>
                    <a:pt x="55227" y="81139"/>
                    <a:pt x="54621" y="7669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71D328AE-CB3A-4667-960D-D18D0C67A313}"/>
                </a:ext>
              </a:extLst>
            </p:cNvPr>
            <p:cNvSpPr/>
            <p:nvPr/>
          </p:nvSpPr>
          <p:spPr>
            <a:xfrm>
              <a:off x="528029" y="3944979"/>
              <a:ext cx="60603" cy="101005"/>
            </a:xfrm>
            <a:custGeom>
              <a:avLst/>
              <a:gdLst>
                <a:gd name="connsiteX0" fmla="*/ 6690 w 60602"/>
                <a:gd name="connsiteY0" fmla="*/ 1272 h 101004"/>
                <a:gd name="connsiteX1" fmla="*/ 427 w 60602"/>
                <a:gd name="connsiteY1" fmla="*/ 5110 h 101004"/>
                <a:gd name="connsiteX2" fmla="*/ 61030 w 60602"/>
                <a:gd name="connsiteY2" fmla="*/ 99448 h 101004"/>
                <a:gd name="connsiteX3" fmla="*/ 70726 w 60602"/>
                <a:gd name="connsiteY3" fmla="*/ 91772 h 101004"/>
                <a:gd name="connsiteX4" fmla="*/ 6690 w 60602"/>
                <a:gd name="connsiteY4" fmla="*/ 1272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101004">
                  <a:moveTo>
                    <a:pt x="6690" y="1272"/>
                  </a:moveTo>
                  <a:cubicBezTo>
                    <a:pt x="4063" y="-1759"/>
                    <a:pt x="-1593" y="1070"/>
                    <a:pt x="427" y="5110"/>
                  </a:cubicBezTo>
                  <a:cubicBezTo>
                    <a:pt x="17800" y="38037"/>
                    <a:pt x="39415" y="69349"/>
                    <a:pt x="61030" y="99448"/>
                  </a:cubicBezTo>
                  <a:cubicBezTo>
                    <a:pt x="65676" y="106114"/>
                    <a:pt x="74969" y="98438"/>
                    <a:pt x="70726" y="91772"/>
                  </a:cubicBezTo>
                  <a:cubicBezTo>
                    <a:pt x="51132" y="60864"/>
                    <a:pt x="30325" y="29351"/>
                    <a:pt x="6690" y="127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6323B395-A999-4845-9A73-44A5F027C2A7}"/>
                </a:ext>
              </a:extLst>
            </p:cNvPr>
            <p:cNvSpPr/>
            <p:nvPr/>
          </p:nvSpPr>
          <p:spPr>
            <a:xfrm>
              <a:off x="514591" y="3858757"/>
              <a:ext cx="101005" cy="161607"/>
            </a:xfrm>
            <a:custGeom>
              <a:avLst/>
              <a:gdLst>
                <a:gd name="connsiteX0" fmla="*/ 330 w 101004"/>
                <a:gd name="connsiteY0" fmla="*/ 2448 h 161607"/>
                <a:gd name="connsiteX1" fmla="*/ 86184 w 101004"/>
                <a:gd name="connsiteY1" fmla="*/ 134158 h 161607"/>
                <a:gd name="connsiteX2" fmla="*/ 84164 w 101004"/>
                <a:gd name="connsiteY2" fmla="*/ 143854 h 161607"/>
                <a:gd name="connsiteX3" fmla="*/ 100729 w 101004"/>
                <a:gd name="connsiteY3" fmla="*/ 160419 h 161607"/>
                <a:gd name="connsiteX4" fmla="*/ 111637 w 101004"/>
                <a:gd name="connsiteY4" fmla="*/ 153955 h 161607"/>
                <a:gd name="connsiteX5" fmla="*/ 2754 w 101004"/>
                <a:gd name="connsiteY5" fmla="*/ 630 h 161607"/>
                <a:gd name="connsiteX6" fmla="*/ 330 w 101004"/>
                <a:gd name="connsiteY6" fmla="*/ 2448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 h="161607">
                  <a:moveTo>
                    <a:pt x="330" y="2448"/>
                  </a:moveTo>
                  <a:cubicBezTo>
                    <a:pt x="32652" y="44062"/>
                    <a:pt x="60731" y="88302"/>
                    <a:pt x="86184" y="134158"/>
                  </a:cubicBezTo>
                  <a:cubicBezTo>
                    <a:pt x="82750" y="135370"/>
                    <a:pt x="80730" y="140420"/>
                    <a:pt x="84164" y="143854"/>
                  </a:cubicBezTo>
                  <a:cubicBezTo>
                    <a:pt x="89618" y="149309"/>
                    <a:pt x="95275" y="154965"/>
                    <a:pt x="100729" y="160419"/>
                  </a:cubicBezTo>
                  <a:cubicBezTo>
                    <a:pt x="105375" y="165469"/>
                    <a:pt x="115072" y="161025"/>
                    <a:pt x="111637" y="153955"/>
                  </a:cubicBezTo>
                  <a:cubicBezTo>
                    <a:pt x="83760" y="96786"/>
                    <a:pt x="46792" y="46284"/>
                    <a:pt x="2754" y="630"/>
                  </a:cubicBezTo>
                  <a:cubicBezTo>
                    <a:pt x="1542" y="-986"/>
                    <a:pt x="-882" y="832"/>
                    <a:pt x="330" y="244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22B77750-A884-4199-A0F6-DC0EA8E63FAE}"/>
                </a:ext>
              </a:extLst>
            </p:cNvPr>
            <p:cNvSpPr/>
            <p:nvPr/>
          </p:nvSpPr>
          <p:spPr>
            <a:xfrm>
              <a:off x="613527" y="3919641"/>
              <a:ext cx="20201" cy="60603"/>
            </a:xfrm>
            <a:custGeom>
              <a:avLst/>
              <a:gdLst>
                <a:gd name="connsiteX0" fmla="*/ 10076 w 20200"/>
                <a:gd name="connsiteY0" fmla="*/ 68224 h 60602"/>
                <a:gd name="connsiteX1" fmla="*/ 8258 w 20200"/>
                <a:gd name="connsiteY1" fmla="*/ 70042 h 60602"/>
                <a:gd name="connsiteX2" fmla="*/ 31085 w 20200"/>
                <a:gd name="connsiteY2" fmla="*/ 58730 h 60602"/>
                <a:gd name="connsiteX3" fmla="*/ 6238 w 20200"/>
                <a:gd name="connsiteY3" fmla="*/ 2571 h 60602"/>
                <a:gd name="connsiteX4" fmla="*/ 3005 w 20200"/>
                <a:gd name="connsiteY4" fmla="*/ 753 h 60602"/>
                <a:gd name="connsiteX5" fmla="*/ 4419 w 20200"/>
                <a:gd name="connsiteY5" fmla="*/ 25600 h 60602"/>
                <a:gd name="connsiteX6" fmla="*/ 16540 w 20200"/>
                <a:gd name="connsiteY6" fmla="*/ 40549 h 60602"/>
                <a:gd name="connsiteX7" fmla="*/ 24822 w 20200"/>
                <a:gd name="connsiteY7" fmla="*/ 57922 h 60602"/>
                <a:gd name="connsiteX8" fmla="*/ 10076 w 20200"/>
                <a:gd name="connsiteY8" fmla="*/ 68224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00" h="60602">
                  <a:moveTo>
                    <a:pt x="10076" y="68224"/>
                  </a:moveTo>
                  <a:cubicBezTo>
                    <a:pt x="8662" y="65800"/>
                    <a:pt x="6036" y="69234"/>
                    <a:pt x="8258" y="70042"/>
                  </a:cubicBezTo>
                  <a:cubicBezTo>
                    <a:pt x="17752" y="73678"/>
                    <a:pt x="29469" y="70850"/>
                    <a:pt x="31085" y="58730"/>
                  </a:cubicBezTo>
                  <a:cubicBezTo>
                    <a:pt x="34115" y="36105"/>
                    <a:pt x="-4873" y="25802"/>
                    <a:pt x="6238" y="2571"/>
                  </a:cubicBezTo>
                  <a:cubicBezTo>
                    <a:pt x="7046" y="753"/>
                    <a:pt x="4015" y="-1065"/>
                    <a:pt x="3005" y="753"/>
                  </a:cubicBezTo>
                  <a:cubicBezTo>
                    <a:pt x="-1843" y="9035"/>
                    <a:pt x="-429" y="17520"/>
                    <a:pt x="4419" y="25600"/>
                  </a:cubicBezTo>
                  <a:cubicBezTo>
                    <a:pt x="7854" y="31256"/>
                    <a:pt x="12500" y="35701"/>
                    <a:pt x="16540" y="40549"/>
                  </a:cubicBezTo>
                  <a:cubicBezTo>
                    <a:pt x="20580" y="45599"/>
                    <a:pt x="25226" y="50851"/>
                    <a:pt x="24822" y="57922"/>
                  </a:cubicBezTo>
                  <a:cubicBezTo>
                    <a:pt x="24620" y="62568"/>
                    <a:pt x="15530" y="77315"/>
                    <a:pt x="10076" y="6822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073BAC4E-714F-4F5D-B310-9572541D7DBC}"/>
                </a:ext>
              </a:extLst>
            </p:cNvPr>
            <p:cNvSpPr/>
            <p:nvPr/>
          </p:nvSpPr>
          <p:spPr>
            <a:xfrm>
              <a:off x="600825" y="3772665"/>
              <a:ext cx="80804" cy="161607"/>
            </a:xfrm>
            <a:custGeom>
              <a:avLst/>
              <a:gdLst>
                <a:gd name="connsiteX0" fmla="*/ 152 w 80803"/>
                <a:gd name="connsiteY0" fmla="*/ 2080 h 161607"/>
                <a:gd name="connsiteX1" fmla="*/ 42372 w 80803"/>
                <a:gd name="connsiteY1" fmla="*/ 93388 h 161607"/>
                <a:gd name="connsiteX2" fmla="*/ 64391 w 80803"/>
                <a:gd name="connsiteY2" fmla="*/ 138638 h 161607"/>
                <a:gd name="connsiteX3" fmla="*/ 66007 w 80803"/>
                <a:gd name="connsiteY3" fmla="*/ 153587 h 161607"/>
                <a:gd name="connsiteX4" fmla="*/ 64391 w 80803"/>
                <a:gd name="connsiteY4" fmla="*/ 155809 h 161607"/>
                <a:gd name="connsiteX5" fmla="*/ 83178 w 80803"/>
                <a:gd name="connsiteY5" fmla="*/ 172576 h 161607"/>
                <a:gd name="connsiteX6" fmla="*/ 88834 w 80803"/>
                <a:gd name="connsiteY6" fmla="*/ 169142 h 161607"/>
                <a:gd name="connsiteX7" fmla="*/ 2980 w 80803"/>
                <a:gd name="connsiteY7" fmla="*/ 666 h 161607"/>
                <a:gd name="connsiteX8" fmla="*/ 152 w 80803"/>
                <a:gd name="connsiteY8" fmla="*/ 2080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803" h="161607">
                  <a:moveTo>
                    <a:pt x="152" y="2080"/>
                  </a:moveTo>
                  <a:cubicBezTo>
                    <a:pt x="14091" y="32583"/>
                    <a:pt x="28029" y="63087"/>
                    <a:pt x="42372" y="93388"/>
                  </a:cubicBezTo>
                  <a:cubicBezTo>
                    <a:pt x="49644" y="108539"/>
                    <a:pt x="56917" y="123690"/>
                    <a:pt x="64391" y="138638"/>
                  </a:cubicBezTo>
                  <a:cubicBezTo>
                    <a:pt x="69239" y="148335"/>
                    <a:pt x="89238" y="172374"/>
                    <a:pt x="66007" y="153587"/>
                  </a:cubicBezTo>
                  <a:cubicBezTo>
                    <a:pt x="64593" y="152375"/>
                    <a:pt x="62775" y="154799"/>
                    <a:pt x="64391" y="155809"/>
                  </a:cubicBezTo>
                  <a:cubicBezTo>
                    <a:pt x="70653" y="161465"/>
                    <a:pt x="76916" y="166920"/>
                    <a:pt x="83178" y="172576"/>
                  </a:cubicBezTo>
                  <a:cubicBezTo>
                    <a:pt x="85602" y="175202"/>
                    <a:pt x="90248" y="172778"/>
                    <a:pt x="88834" y="169142"/>
                  </a:cubicBezTo>
                  <a:cubicBezTo>
                    <a:pt x="66209" y="110963"/>
                    <a:pt x="32474" y="55613"/>
                    <a:pt x="2980" y="666"/>
                  </a:cubicBezTo>
                  <a:cubicBezTo>
                    <a:pt x="1970" y="-748"/>
                    <a:pt x="-656" y="262"/>
                    <a:pt x="152" y="208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5243B5-9A4D-4D01-B1D6-6EA67BA5E093}"/>
                </a:ext>
              </a:extLst>
            </p:cNvPr>
            <p:cNvSpPr/>
            <p:nvPr/>
          </p:nvSpPr>
          <p:spPr>
            <a:xfrm>
              <a:off x="631789" y="3728281"/>
              <a:ext cx="80804" cy="161607"/>
            </a:xfrm>
            <a:custGeom>
              <a:avLst/>
              <a:gdLst>
                <a:gd name="connsiteX0" fmla="*/ 96 w 80803"/>
                <a:gd name="connsiteY0" fmla="*/ 2022 h 161607"/>
                <a:gd name="connsiteX1" fmla="*/ 75850 w 80803"/>
                <a:gd name="connsiteY1" fmla="*/ 172921 h 161607"/>
                <a:gd name="connsiteX2" fmla="*/ 85142 w 80803"/>
                <a:gd name="connsiteY2" fmla="*/ 168881 h 161607"/>
                <a:gd name="connsiteX3" fmla="*/ 2521 w 80803"/>
                <a:gd name="connsiteY3" fmla="*/ 810 h 161607"/>
                <a:gd name="connsiteX4" fmla="*/ 96 w 80803"/>
                <a:gd name="connsiteY4" fmla="*/ 2022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161607">
                  <a:moveTo>
                    <a:pt x="96" y="2022"/>
                  </a:moveTo>
                  <a:cubicBezTo>
                    <a:pt x="24540" y="59392"/>
                    <a:pt x="49791" y="116359"/>
                    <a:pt x="75850" y="172921"/>
                  </a:cubicBezTo>
                  <a:cubicBezTo>
                    <a:pt x="78678" y="178982"/>
                    <a:pt x="87970" y="174740"/>
                    <a:pt x="85142" y="168881"/>
                  </a:cubicBezTo>
                  <a:cubicBezTo>
                    <a:pt x="58477" y="112521"/>
                    <a:pt x="31004" y="56362"/>
                    <a:pt x="2521" y="810"/>
                  </a:cubicBezTo>
                  <a:cubicBezTo>
                    <a:pt x="1915" y="-806"/>
                    <a:pt x="-510" y="204"/>
                    <a:pt x="96" y="202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E275FBD2-3046-4F6C-A063-E34718DACD0B}"/>
                </a:ext>
              </a:extLst>
            </p:cNvPr>
            <p:cNvSpPr/>
            <p:nvPr/>
          </p:nvSpPr>
          <p:spPr>
            <a:xfrm>
              <a:off x="667739" y="3695838"/>
              <a:ext cx="60603" cy="141406"/>
            </a:xfrm>
            <a:custGeom>
              <a:avLst/>
              <a:gdLst>
                <a:gd name="connsiteX0" fmla="*/ 79897 w 60602"/>
                <a:gd name="connsiteY0" fmla="*/ 142540 h 141406"/>
                <a:gd name="connsiteX1" fmla="*/ 2527 w 60602"/>
                <a:gd name="connsiteY1" fmla="*/ 729 h 141406"/>
                <a:gd name="connsiteX2" fmla="*/ 103 w 60602"/>
                <a:gd name="connsiteY2" fmla="*/ 1739 h 141406"/>
                <a:gd name="connsiteX3" fmla="*/ 70201 w 60602"/>
                <a:gd name="connsiteY3" fmla="*/ 146782 h 141406"/>
                <a:gd name="connsiteX4" fmla="*/ 79897 w 60602"/>
                <a:gd name="connsiteY4" fmla="*/ 142540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141406">
                  <a:moveTo>
                    <a:pt x="79897" y="142540"/>
                  </a:moveTo>
                  <a:cubicBezTo>
                    <a:pt x="53030" y="95674"/>
                    <a:pt x="26769" y="49009"/>
                    <a:pt x="2527" y="729"/>
                  </a:cubicBezTo>
                  <a:cubicBezTo>
                    <a:pt x="1719" y="-685"/>
                    <a:pt x="-503" y="123"/>
                    <a:pt x="103" y="1739"/>
                  </a:cubicBezTo>
                  <a:cubicBezTo>
                    <a:pt x="20102" y="51433"/>
                    <a:pt x="42929" y="100724"/>
                    <a:pt x="70201" y="146782"/>
                  </a:cubicBezTo>
                  <a:cubicBezTo>
                    <a:pt x="73433" y="152640"/>
                    <a:pt x="83331" y="148600"/>
                    <a:pt x="79897" y="1425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3C115FDF-4A49-40BA-823B-AC8B6756B821}"/>
                </a:ext>
              </a:extLst>
            </p:cNvPr>
            <p:cNvSpPr/>
            <p:nvPr/>
          </p:nvSpPr>
          <p:spPr>
            <a:xfrm>
              <a:off x="711828" y="3620731"/>
              <a:ext cx="80804" cy="181808"/>
            </a:xfrm>
            <a:custGeom>
              <a:avLst/>
              <a:gdLst>
                <a:gd name="connsiteX0" fmla="*/ 91765 w 80803"/>
                <a:gd name="connsiteY0" fmla="*/ 183306 h 181808"/>
                <a:gd name="connsiteX1" fmla="*/ 97017 w 80803"/>
                <a:gd name="connsiteY1" fmla="*/ 173811 h 181808"/>
                <a:gd name="connsiteX2" fmla="*/ 2275 w 80803"/>
                <a:gd name="connsiteY2" fmla="*/ 689 h 181808"/>
                <a:gd name="connsiteX3" fmla="*/ 53 w 80803"/>
                <a:gd name="connsiteY3" fmla="*/ 1497 h 181808"/>
                <a:gd name="connsiteX4" fmla="*/ 71766 w 80803"/>
                <a:gd name="connsiteY4" fmla="*/ 156641 h 181808"/>
                <a:gd name="connsiteX5" fmla="*/ 70352 w 80803"/>
                <a:gd name="connsiteY5" fmla="*/ 159872 h 181808"/>
                <a:gd name="connsiteX6" fmla="*/ 91765 w 80803"/>
                <a:gd name="connsiteY6" fmla="*/ 183306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181808">
                  <a:moveTo>
                    <a:pt x="91765" y="183306"/>
                  </a:moveTo>
                  <a:cubicBezTo>
                    <a:pt x="96815" y="183306"/>
                    <a:pt x="100048" y="178255"/>
                    <a:pt x="97017" y="173811"/>
                  </a:cubicBezTo>
                  <a:cubicBezTo>
                    <a:pt x="59242" y="119067"/>
                    <a:pt x="26314" y="62908"/>
                    <a:pt x="2275" y="689"/>
                  </a:cubicBezTo>
                  <a:cubicBezTo>
                    <a:pt x="1669" y="-725"/>
                    <a:pt x="-351" y="285"/>
                    <a:pt x="53" y="1497"/>
                  </a:cubicBezTo>
                  <a:cubicBezTo>
                    <a:pt x="17224" y="56242"/>
                    <a:pt x="40657" y="108562"/>
                    <a:pt x="71766" y="156641"/>
                  </a:cubicBezTo>
                  <a:cubicBezTo>
                    <a:pt x="70958" y="157448"/>
                    <a:pt x="70352" y="158257"/>
                    <a:pt x="70352" y="159872"/>
                  </a:cubicBezTo>
                  <a:cubicBezTo>
                    <a:pt x="69948" y="174215"/>
                    <a:pt x="77018" y="183306"/>
                    <a:pt x="91765" y="18330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5BAA6C54-FBF9-465A-948D-6DEDDB82A251}"/>
                </a:ext>
              </a:extLst>
            </p:cNvPr>
            <p:cNvSpPr/>
            <p:nvPr/>
          </p:nvSpPr>
          <p:spPr>
            <a:xfrm>
              <a:off x="788849" y="3627356"/>
              <a:ext cx="60603" cy="121206"/>
            </a:xfrm>
            <a:custGeom>
              <a:avLst/>
              <a:gdLst>
                <a:gd name="connsiteX0" fmla="*/ 62014 w 60602"/>
                <a:gd name="connsiteY0" fmla="*/ 115472 h 121205"/>
                <a:gd name="connsiteX1" fmla="*/ 5250 w 60602"/>
                <a:gd name="connsiteY1" fmla="*/ 1539 h 121205"/>
                <a:gd name="connsiteX2" fmla="*/ 199 w 60602"/>
                <a:gd name="connsiteY2" fmla="*/ 3761 h 121205"/>
                <a:gd name="connsiteX3" fmla="*/ 53732 w 60602"/>
                <a:gd name="connsiteY3" fmla="*/ 119108 h 121205"/>
                <a:gd name="connsiteX4" fmla="*/ 62014 w 60602"/>
                <a:gd name="connsiteY4" fmla="*/ 115472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121205">
                  <a:moveTo>
                    <a:pt x="62014" y="115472"/>
                  </a:moveTo>
                  <a:cubicBezTo>
                    <a:pt x="46055" y="76282"/>
                    <a:pt x="26056" y="38304"/>
                    <a:pt x="5250" y="1539"/>
                  </a:cubicBezTo>
                  <a:cubicBezTo>
                    <a:pt x="3633" y="-1491"/>
                    <a:pt x="-1013" y="327"/>
                    <a:pt x="199" y="3761"/>
                  </a:cubicBezTo>
                  <a:cubicBezTo>
                    <a:pt x="15956" y="42951"/>
                    <a:pt x="33329" y="82140"/>
                    <a:pt x="53732" y="119108"/>
                  </a:cubicBezTo>
                  <a:cubicBezTo>
                    <a:pt x="56560" y="123956"/>
                    <a:pt x="64236" y="120926"/>
                    <a:pt x="62014" y="11547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FB1FB3A1-6805-4E87-9CE8-FDF6D662A459}"/>
                </a:ext>
              </a:extLst>
            </p:cNvPr>
            <p:cNvSpPr/>
            <p:nvPr/>
          </p:nvSpPr>
          <p:spPr>
            <a:xfrm>
              <a:off x="845521" y="3482792"/>
              <a:ext cx="60603" cy="101005"/>
            </a:xfrm>
            <a:custGeom>
              <a:avLst/>
              <a:gdLst>
                <a:gd name="connsiteX0" fmla="*/ 494 w 60602"/>
                <a:gd name="connsiteY0" fmla="*/ 4897 h 101004"/>
                <a:gd name="connsiteX1" fmla="*/ 37259 w 60602"/>
                <a:gd name="connsiteY1" fmla="*/ 59036 h 101004"/>
                <a:gd name="connsiteX2" fmla="*/ 79479 w 60602"/>
                <a:gd name="connsiteY2" fmla="*/ 107922 h 101004"/>
                <a:gd name="connsiteX3" fmla="*/ 79681 w 60602"/>
                <a:gd name="connsiteY3" fmla="*/ 107720 h 101004"/>
                <a:gd name="connsiteX4" fmla="*/ 48774 w 60602"/>
                <a:gd name="connsiteY4" fmla="*/ 55804 h 101004"/>
                <a:gd name="connsiteX5" fmla="*/ 6554 w 60602"/>
                <a:gd name="connsiteY5" fmla="*/ 1059 h 101004"/>
                <a:gd name="connsiteX6" fmla="*/ 494 w 60602"/>
                <a:gd name="connsiteY6" fmla="*/ 4897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101004">
                  <a:moveTo>
                    <a:pt x="494" y="4897"/>
                  </a:moveTo>
                  <a:cubicBezTo>
                    <a:pt x="11604" y="23886"/>
                    <a:pt x="24331" y="41461"/>
                    <a:pt x="37259" y="59036"/>
                  </a:cubicBezTo>
                  <a:cubicBezTo>
                    <a:pt x="49986" y="76611"/>
                    <a:pt x="61703" y="95195"/>
                    <a:pt x="79479" y="107922"/>
                  </a:cubicBezTo>
                  <a:cubicBezTo>
                    <a:pt x="79681" y="107922"/>
                    <a:pt x="79681" y="107922"/>
                    <a:pt x="79681" y="107720"/>
                  </a:cubicBezTo>
                  <a:cubicBezTo>
                    <a:pt x="73419" y="88125"/>
                    <a:pt x="60693" y="72369"/>
                    <a:pt x="48774" y="55804"/>
                  </a:cubicBezTo>
                  <a:cubicBezTo>
                    <a:pt x="35239" y="37219"/>
                    <a:pt x="21907" y="18432"/>
                    <a:pt x="6554" y="1059"/>
                  </a:cubicBezTo>
                  <a:cubicBezTo>
                    <a:pt x="4130" y="-1567"/>
                    <a:pt x="-1728" y="1059"/>
                    <a:pt x="494" y="489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45632A77-442C-402F-9F28-37D9C10129B0}"/>
                </a:ext>
              </a:extLst>
            </p:cNvPr>
            <p:cNvSpPr/>
            <p:nvPr/>
          </p:nvSpPr>
          <p:spPr>
            <a:xfrm>
              <a:off x="865950" y="3438209"/>
              <a:ext cx="80804" cy="141406"/>
            </a:xfrm>
            <a:custGeom>
              <a:avLst/>
              <a:gdLst>
                <a:gd name="connsiteX0" fmla="*/ 468 w 80803"/>
                <a:gd name="connsiteY0" fmla="*/ 5645 h 141406"/>
                <a:gd name="connsiteX1" fmla="*/ 71575 w 80803"/>
                <a:gd name="connsiteY1" fmla="*/ 122204 h 141406"/>
                <a:gd name="connsiteX2" fmla="*/ 70767 w 80803"/>
                <a:gd name="connsiteY2" fmla="*/ 121598 h 141406"/>
                <a:gd name="connsiteX3" fmla="*/ 69151 w 80803"/>
                <a:gd name="connsiteY3" fmla="*/ 123820 h 141406"/>
                <a:gd name="connsiteX4" fmla="*/ 85110 w 80803"/>
                <a:gd name="connsiteY4" fmla="*/ 142001 h 141406"/>
                <a:gd name="connsiteX5" fmla="*/ 93796 w 80803"/>
                <a:gd name="connsiteY5" fmla="*/ 136749 h 141406"/>
                <a:gd name="connsiteX6" fmla="*/ 7336 w 80803"/>
                <a:gd name="connsiteY6" fmla="*/ 1403 h 141406"/>
                <a:gd name="connsiteX7" fmla="*/ 468 w 80803"/>
                <a:gd name="connsiteY7" fmla="*/ 5645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03" h="141406">
                  <a:moveTo>
                    <a:pt x="468" y="5645"/>
                  </a:moveTo>
                  <a:cubicBezTo>
                    <a:pt x="20871" y="45845"/>
                    <a:pt x="45718" y="84832"/>
                    <a:pt x="71575" y="122204"/>
                  </a:cubicBezTo>
                  <a:cubicBezTo>
                    <a:pt x="71373" y="122002"/>
                    <a:pt x="70969" y="121800"/>
                    <a:pt x="70767" y="121598"/>
                  </a:cubicBezTo>
                  <a:cubicBezTo>
                    <a:pt x="69353" y="120386"/>
                    <a:pt x="67737" y="122810"/>
                    <a:pt x="69151" y="123820"/>
                  </a:cubicBezTo>
                  <a:cubicBezTo>
                    <a:pt x="75817" y="128669"/>
                    <a:pt x="81272" y="134729"/>
                    <a:pt x="85110" y="142001"/>
                  </a:cubicBezTo>
                  <a:cubicBezTo>
                    <a:pt x="88140" y="146849"/>
                    <a:pt x="96624" y="142001"/>
                    <a:pt x="93796" y="136749"/>
                  </a:cubicBezTo>
                  <a:cubicBezTo>
                    <a:pt x="68343" y="90287"/>
                    <a:pt x="39456" y="43421"/>
                    <a:pt x="7336" y="1403"/>
                  </a:cubicBezTo>
                  <a:cubicBezTo>
                    <a:pt x="4508" y="-2031"/>
                    <a:pt x="-1754" y="1403"/>
                    <a:pt x="468" y="564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239F1F4C-FDAF-4E9A-A362-5686AE1665E2}"/>
                </a:ext>
              </a:extLst>
            </p:cNvPr>
            <p:cNvSpPr/>
            <p:nvPr/>
          </p:nvSpPr>
          <p:spPr>
            <a:xfrm>
              <a:off x="884110" y="3356211"/>
              <a:ext cx="80804" cy="202009"/>
            </a:xfrm>
            <a:custGeom>
              <a:avLst/>
              <a:gdLst>
                <a:gd name="connsiteX0" fmla="*/ 84 w 80803"/>
                <a:gd name="connsiteY0" fmla="*/ 2395 h 202009"/>
                <a:gd name="connsiteX1" fmla="*/ 76646 w 80803"/>
                <a:gd name="connsiteY1" fmla="*/ 201576 h 202009"/>
                <a:gd name="connsiteX2" fmla="*/ 87756 w 80803"/>
                <a:gd name="connsiteY2" fmla="*/ 196728 h 202009"/>
                <a:gd name="connsiteX3" fmla="*/ 3115 w 80803"/>
                <a:gd name="connsiteY3" fmla="*/ 981 h 202009"/>
                <a:gd name="connsiteX4" fmla="*/ 84 w 80803"/>
                <a:gd name="connsiteY4" fmla="*/ 2395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202009">
                  <a:moveTo>
                    <a:pt x="84" y="2395"/>
                  </a:moveTo>
                  <a:cubicBezTo>
                    <a:pt x="24326" y="69058"/>
                    <a:pt x="47557" y="136933"/>
                    <a:pt x="76646" y="201576"/>
                  </a:cubicBezTo>
                  <a:cubicBezTo>
                    <a:pt x="79878" y="208848"/>
                    <a:pt x="90585" y="204202"/>
                    <a:pt x="87756" y="196728"/>
                  </a:cubicBezTo>
                  <a:cubicBezTo>
                    <a:pt x="63313" y="130267"/>
                    <a:pt x="32204" y="65422"/>
                    <a:pt x="3115" y="981"/>
                  </a:cubicBezTo>
                  <a:cubicBezTo>
                    <a:pt x="2307" y="-1039"/>
                    <a:pt x="-522" y="375"/>
                    <a:pt x="84" y="239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2750A790-D464-4B9D-8080-E567D7266082}"/>
                </a:ext>
              </a:extLst>
            </p:cNvPr>
            <p:cNvSpPr/>
            <p:nvPr/>
          </p:nvSpPr>
          <p:spPr>
            <a:xfrm>
              <a:off x="926818" y="3376728"/>
              <a:ext cx="60603" cy="101005"/>
            </a:xfrm>
            <a:custGeom>
              <a:avLst/>
              <a:gdLst>
                <a:gd name="connsiteX0" fmla="*/ 29898 w 60602"/>
                <a:gd name="connsiteY0" fmla="*/ 86114 h 101004"/>
                <a:gd name="connsiteX1" fmla="*/ 55553 w 60602"/>
                <a:gd name="connsiteY1" fmla="*/ 118840 h 101004"/>
                <a:gd name="connsiteX2" fmla="*/ 63028 w 60602"/>
                <a:gd name="connsiteY2" fmla="*/ 110961 h 101004"/>
                <a:gd name="connsiteX3" fmla="*/ 3435 w 60602"/>
                <a:gd name="connsiteY3" fmla="*/ 664 h 101004"/>
                <a:gd name="connsiteX4" fmla="*/ 203 w 60602"/>
                <a:gd name="connsiteY4" fmla="*/ 2482 h 101004"/>
                <a:gd name="connsiteX5" fmla="*/ 39191 w 60602"/>
                <a:gd name="connsiteY5" fmla="*/ 84094 h 101004"/>
                <a:gd name="connsiteX6" fmla="*/ 29898 w 60602"/>
                <a:gd name="connsiteY6" fmla="*/ 86114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101004">
                  <a:moveTo>
                    <a:pt x="29898" y="86114"/>
                  </a:moveTo>
                  <a:cubicBezTo>
                    <a:pt x="33332" y="101669"/>
                    <a:pt x="41413" y="111971"/>
                    <a:pt x="55553" y="118840"/>
                  </a:cubicBezTo>
                  <a:cubicBezTo>
                    <a:pt x="60401" y="121264"/>
                    <a:pt x="64846" y="115406"/>
                    <a:pt x="63028" y="110961"/>
                  </a:cubicBezTo>
                  <a:cubicBezTo>
                    <a:pt x="47675" y="72176"/>
                    <a:pt x="27676" y="34804"/>
                    <a:pt x="3435" y="664"/>
                  </a:cubicBezTo>
                  <a:cubicBezTo>
                    <a:pt x="2223" y="-952"/>
                    <a:pt x="-807" y="664"/>
                    <a:pt x="203" y="2482"/>
                  </a:cubicBezTo>
                  <a:cubicBezTo>
                    <a:pt x="14949" y="29148"/>
                    <a:pt x="27676" y="56217"/>
                    <a:pt x="39191" y="84094"/>
                  </a:cubicBezTo>
                  <a:cubicBezTo>
                    <a:pt x="37372" y="78842"/>
                    <a:pt x="28484" y="80054"/>
                    <a:pt x="29898" y="8611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621DB4D1-7447-4231-8DDB-6B53A546E54A}"/>
                </a:ext>
              </a:extLst>
            </p:cNvPr>
            <p:cNvSpPr/>
            <p:nvPr/>
          </p:nvSpPr>
          <p:spPr>
            <a:xfrm>
              <a:off x="1080256" y="3352690"/>
              <a:ext cx="20201" cy="20201"/>
            </a:xfrm>
            <a:custGeom>
              <a:avLst/>
              <a:gdLst>
                <a:gd name="connsiteX0" fmla="*/ 90 w 0"/>
                <a:gd name="connsiteY0" fmla="*/ 10764 h 20200"/>
                <a:gd name="connsiteX1" fmla="*/ 11200 w 0"/>
                <a:gd name="connsiteY1" fmla="*/ 35409 h 20200"/>
                <a:gd name="connsiteX2" fmla="*/ 18473 w 0"/>
                <a:gd name="connsiteY2" fmla="*/ 33389 h 20200"/>
                <a:gd name="connsiteX3" fmla="*/ 7968 w 0"/>
                <a:gd name="connsiteY3" fmla="*/ 1674 h 20200"/>
                <a:gd name="connsiteX4" fmla="*/ 2514 w 0"/>
                <a:gd name="connsiteY4" fmla="*/ 3290 h 20200"/>
                <a:gd name="connsiteX5" fmla="*/ 6554 w 0"/>
                <a:gd name="connsiteY5" fmla="*/ 18238 h 20200"/>
                <a:gd name="connsiteX6" fmla="*/ 90 w 0"/>
                <a:gd name="connsiteY6" fmla="*/ 10764 h 20200"/>
                <a:gd name="connsiteX7" fmla="*/ 90 w 0"/>
                <a:gd name="connsiteY7" fmla="*/ 10764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0200">
                  <a:moveTo>
                    <a:pt x="90" y="10764"/>
                  </a:moveTo>
                  <a:cubicBezTo>
                    <a:pt x="3928" y="18844"/>
                    <a:pt x="7766" y="27127"/>
                    <a:pt x="11200" y="35409"/>
                  </a:cubicBezTo>
                  <a:cubicBezTo>
                    <a:pt x="12816" y="39449"/>
                    <a:pt x="19483" y="37631"/>
                    <a:pt x="18473" y="33389"/>
                  </a:cubicBezTo>
                  <a:cubicBezTo>
                    <a:pt x="15846" y="22480"/>
                    <a:pt x="12210" y="12178"/>
                    <a:pt x="7968" y="1674"/>
                  </a:cubicBezTo>
                  <a:cubicBezTo>
                    <a:pt x="6756" y="-1357"/>
                    <a:pt x="1908" y="57"/>
                    <a:pt x="2514" y="3290"/>
                  </a:cubicBezTo>
                  <a:cubicBezTo>
                    <a:pt x="3524" y="8340"/>
                    <a:pt x="5342" y="13188"/>
                    <a:pt x="6554" y="18238"/>
                  </a:cubicBezTo>
                  <a:cubicBezTo>
                    <a:pt x="4332" y="15814"/>
                    <a:pt x="2312" y="13188"/>
                    <a:pt x="90" y="10764"/>
                  </a:cubicBezTo>
                  <a:cubicBezTo>
                    <a:pt x="90" y="10562"/>
                    <a:pt x="-112" y="10764"/>
                    <a:pt x="90" y="107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4CB91CDA-2E0B-457F-9DFD-EE1F618ADBCD}"/>
                </a:ext>
              </a:extLst>
            </p:cNvPr>
            <p:cNvSpPr/>
            <p:nvPr/>
          </p:nvSpPr>
          <p:spPr>
            <a:xfrm>
              <a:off x="1043887" y="3170121"/>
              <a:ext cx="60603" cy="161607"/>
            </a:xfrm>
            <a:custGeom>
              <a:avLst/>
              <a:gdLst>
                <a:gd name="connsiteX0" fmla="*/ 96 w 60602"/>
                <a:gd name="connsiteY0" fmla="*/ 1829 h 161607"/>
                <a:gd name="connsiteX1" fmla="*/ 62113 w 60602"/>
                <a:gd name="connsiteY1" fmla="*/ 175557 h 161607"/>
                <a:gd name="connsiteX2" fmla="*/ 73830 w 60602"/>
                <a:gd name="connsiteY2" fmla="*/ 170506 h 161607"/>
                <a:gd name="connsiteX3" fmla="*/ 2521 w 60602"/>
                <a:gd name="connsiteY3" fmla="*/ 819 h 161607"/>
                <a:gd name="connsiteX4" fmla="*/ 96 w 60602"/>
                <a:gd name="connsiteY4" fmla="*/ 1829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161607">
                  <a:moveTo>
                    <a:pt x="96" y="1829"/>
                  </a:moveTo>
                  <a:cubicBezTo>
                    <a:pt x="20297" y="59805"/>
                    <a:pt x="38882" y="118590"/>
                    <a:pt x="62113" y="175557"/>
                  </a:cubicBezTo>
                  <a:cubicBezTo>
                    <a:pt x="65345" y="183233"/>
                    <a:pt x="76658" y="178183"/>
                    <a:pt x="73830" y="170506"/>
                  </a:cubicBezTo>
                  <a:cubicBezTo>
                    <a:pt x="52619" y="112934"/>
                    <a:pt x="26762" y="57179"/>
                    <a:pt x="2521" y="819"/>
                  </a:cubicBezTo>
                  <a:cubicBezTo>
                    <a:pt x="1915" y="-797"/>
                    <a:pt x="-510" y="213"/>
                    <a:pt x="96" y="182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A8EC28E9-F773-4F9E-BE03-DA78980ABCD2}"/>
                </a:ext>
              </a:extLst>
            </p:cNvPr>
            <p:cNvSpPr/>
            <p:nvPr/>
          </p:nvSpPr>
          <p:spPr>
            <a:xfrm>
              <a:off x="1106989" y="3178012"/>
              <a:ext cx="20201" cy="121206"/>
            </a:xfrm>
            <a:custGeom>
              <a:avLst/>
              <a:gdLst>
                <a:gd name="connsiteX0" fmla="*/ 39818 w 20200"/>
                <a:gd name="connsiteY0" fmla="*/ 127667 h 121205"/>
                <a:gd name="connsiteX1" fmla="*/ 6486 w 20200"/>
                <a:gd name="connsiteY1" fmla="*/ 2017 h 121205"/>
                <a:gd name="connsiteX2" fmla="*/ 224 w 20200"/>
                <a:gd name="connsiteY2" fmla="*/ 4644 h 121205"/>
                <a:gd name="connsiteX3" fmla="*/ 26081 w 20200"/>
                <a:gd name="connsiteY3" fmla="*/ 129485 h 121205"/>
                <a:gd name="connsiteX4" fmla="*/ 39818 w 20200"/>
                <a:gd name="connsiteY4" fmla="*/ 127667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121205">
                  <a:moveTo>
                    <a:pt x="39818" y="127667"/>
                  </a:moveTo>
                  <a:cubicBezTo>
                    <a:pt x="37798" y="84235"/>
                    <a:pt x="25879" y="40803"/>
                    <a:pt x="6486" y="2017"/>
                  </a:cubicBezTo>
                  <a:cubicBezTo>
                    <a:pt x="4466" y="-2023"/>
                    <a:pt x="-1190" y="604"/>
                    <a:pt x="224" y="4644"/>
                  </a:cubicBezTo>
                  <a:cubicBezTo>
                    <a:pt x="12749" y="45853"/>
                    <a:pt x="20829" y="86861"/>
                    <a:pt x="26081" y="129485"/>
                  </a:cubicBezTo>
                  <a:cubicBezTo>
                    <a:pt x="27294" y="138778"/>
                    <a:pt x="40222" y="136354"/>
                    <a:pt x="39818" y="12766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59B1E537-6125-46F1-8F08-EC42D497DE44}"/>
                </a:ext>
              </a:extLst>
            </p:cNvPr>
            <p:cNvSpPr/>
            <p:nvPr/>
          </p:nvSpPr>
          <p:spPr>
            <a:xfrm>
              <a:off x="68510" y="4202934"/>
              <a:ext cx="40402" cy="40402"/>
            </a:xfrm>
            <a:custGeom>
              <a:avLst/>
              <a:gdLst>
                <a:gd name="connsiteX0" fmla="*/ 51888 w 40401"/>
                <a:gd name="connsiteY0" fmla="*/ 34008 h 40401"/>
                <a:gd name="connsiteX1" fmla="*/ 5830 w 40401"/>
                <a:gd name="connsiteY1" fmla="*/ 677 h 40401"/>
                <a:gd name="connsiteX2" fmla="*/ 1385 w 40401"/>
                <a:gd name="connsiteY2" fmla="*/ 6737 h 40401"/>
                <a:gd name="connsiteX3" fmla="*/ 46433 w 40401"/>
                <a:gd name="connsiteY3" fmla="*/ 41281 h 40401"/>
                <a:gd name="connsiteX4" fmla="*/ 51888 w 40401"/>
                <a:gd name="connsiteY4" fmla="*/ 3400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40401">
                  <a:moveTo>
                    <a:pt x="51888" y="34008"/>
                  </a:moveTo>
                  <a:cubicBezTo>
                    <a:pt x="36737" y="22696"/>
                    <a:pt x="21384" y="11383"/>
                    <a:pt x="5830" y="677"/>
                  </a:cubicBezTo>
                  <a:cubicBezTo>
                    <a:pt x="1991" y="-1949"/>
                    <a:pt x="-2251" y="3707"/>
                    <a:pt x="1385" y="6737"/>
                  </a:cubicBezTo>
                  <a:cubicBezTo>
                    <a:pt x="16132" y="18655"/>
                    <a:pt x="31283" y="29968"/>
                    <a:pt x="46433" y="41281"/>
                  </a:cubicBezTo>
                  <a:cubicBezTo>
                    <a:pt x="51282" y="44715"/>
                    <a:pt x="56534" y="37442"/>
                    <a:pt x="51888" y="3400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527B298E-ED7B-4A59-B4D5-BE709C67152A}"/>
                </a:ext>
              </a:extLst>
            </p:cNvPr>
            <p:cNvSpPr/>
            <p:nvPr/>
          </p:nvSpPr>
          <p:spPr>
            <a:xfrm>
              <a:off x="579260" y="1058061"/>
              <a:ext cx="80804" cy="181808"/>
            </a:xfrm>
            <a:custGeom>
              <a:avLst/>
              <a:gdLst>
                <a:gd name="connsiteX0" fmla="*/ 97876 w 80803"/>
                <a:gd name="connsiteY0" fmla="*/ 176821 h 181808"/>
                <a:gd name="connsiteX1" fmla="*/ 2729 w 80803"/>
                <a:gd name="connsiteY1" fmla="*/ 669 h 181808"/>
                <a:gd name="connsiteX2" fmla="*/ 103 w 80803"/>
                <a:gd name="connsiteY2" fmla="*/ 2285 h 181808"/>
                <a:gd name="connsiteX3" fmla="*/ 88179 w 80803"/>
                <a:gd name="connsiteY3" fmla="*/ 182680 h 181808"/>
                <a:gd name="connsiteX4" fmla="*/ 97876 w 80803"/>
                <a:gd name="connsiteY4" fmla="*/ 176821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181808">
                  <a:moveTo>
                    <a:pt x="97876" y="176821"/>
                  </a:moveTo>
                  <a:cubicBezTo>
                    <a:pt x="73432" y="115007"/>
                    <a:pt x="38283" y="56626"/>
                    <a:pt x="2729" y="669"/>
                  </a:cubicBezTo>
                  <a:cubicBezTo>
                    <a:pt x="1719" y="-947"/>
                    <a:pt x="-503" y="669"/>
                    <a:pt x="103" y="2285"/>
                  </a:cubicBezTo>
                  <a:cubicBezTo>
                    <a:pt x="24950" y="63898"/>
                    <a:pt x="52221" y="126723"/>
                    <a:pt x="88179" y="182680"/>
                  </a:cubicBezTo>
                  <a:cubicBezTo>
                    <a:pt x="91815" y="188134"/>
                    <a:pt x="100300" y="182478"/>
                    <a:pt x="97876" y="17682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572E7546-41A0-4BB5-9786-391F2F6C8487}"/>
                </a:ext>
              </a:extLst>
            </p:cNvPr>
            <p:cNvSpPr/>
            <p:nvPr/>
          </p:nvSpPr>
          <p:spPr>
            <a:xfrm>
              <a:off x="599655" y="960550"/>
              <a:ext cx="80804" cy="202009"/>
            </a:xfrm>
            <a:custGeom>
              <a:avLst/>
              <a:gdLst>
                <a:gd name="connsiteX0" fmla="*/ 93035 w 80803"/>
                <a:gd name="connsiteY0" fmla="*/ 204235 h 202009"/>
                <a:gd name="connsiteX1" fmla="*/ 4555 w 80803"/>
                <a:gd name="connsiteY1" fmla="*/ 1418 h 202009"/>
                <a:gd name="connsiteX2" fmla="*/ 111 w 80803"/>
                <a:gd name="connsiteY2" fmla="*/ 3236 h 202009"/>
                <a:gd name="connsiteX3" fmla="*/ 81116 w 80803"/>
                <a:gd name="connsiteY3" fmla="*/ 209488 h 202009"/>
                <a:gd name="connsiteX4" fmla="*/ 93035 w 80803"/>
                <a:gd name="connsiteY4" fmla="*/ 204235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202009">
                  <a:moveTo>
                    <a:pt x="93035" y="204235"/>
                  </a:moveTo>
                  <a:cubicBezTo>
                    <a:pt x="70208" y="134340"/>
                    <a:pt x="38088" y="66465"/>
                    <a:pt x="4555" y="1418"/>
                  </a:cubicBezTo>
                  <a:cubicBezTo>
                    <a:pt x="3141" y="-1410"/>
                    <a:pt x="-697" y="408"/>
                    <a:pt x="111" y="3236"/>
                  </a:cubicBezTo>
                  <a:cubicBezTo>
                    <a:pt x="22534" y="73131"/>
                    <a:pt x="47785" y="144037"/>
                    <a:pt x="81116" y="209488"/>
                  </a:cubicBezTo>
                  <a:cubicBezTo>
                    <a:pt x="84954" y="216962"/>
                    <a:pt x="95661" y="212316"/>
                    <a:pt x="93035" y="20423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04F8916E-8B00-40D2-86BB-7354B74038EF}"/>
                </a:ext>
              </a:extLst>
            </p:cNvPr>
            <p:cNvSpPr/>
            <p:nvPr/>
          </p:nvSpPr>
          <p:spPr>
            <a:xfrm>
              <a:off x="652437" y="937917"/>
              <a:ext cx="80804" cy="161607"/>
            </a:xfrm>
            <a:custGeom>
              <a:avLst/>
              <a:gdLst>
                <a:gd name="connsiteX0" fmla="*/ 81059 w 80803"/>
                <a:gd name="connsiteY0" fmla="*/ 158791 h 161607"/>
                <a:gd name="connsiteX1" fmla="*/ 5507 w 80803"/>
                <a:gd name="connsiteY1" fmla="*/ 1628 h 161607"/>
                <a:gd name="connsiteX2" fmla="*/ 255 w 80803"/>
                <a:gd name="connsiteY2" fmla="*/ 3850 h 161607"/>
                <a:gd name="connsiteX3" fmla="*/ 67322 w 80803"/>
                <a:gd name="connsiteY3" fmla="*/ 164650 h 161607"/>
                <a:gd name="connsiteX4" fmla="*/ 81059 w 80803"/>
                <a:gd name="connsiteY4" fmla="*/ 158791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161607">
                  <a:moveTo>
                    <a:pt x="81059" y="158791"/>
                  </a:moveTo>
                  <a:cubicBezTo>
                    <a:pt x="58433" y="105057"/>
                    <a:pt x="33384" y="52737"/>
                    <a:pt x="5507" y="1628"/>
                  </a:cubicBezTo>
                  <a:cubicBezTo>
                    <a:pt x="3689" y="-1604"/>
                    <a:pt x="-1159" y="416"/>
                    <a:pt x="255" y="3850"/>
                  </a:cubicBezTo>
                  <a:cubicBezTo>
                    <a:pt x="19850" y="58595"/>
                    <a:pt x="42273" y="112127"/>
                    <a:pt x="67322" y="164650"/>
                  </a:cubicBezTo>
                  <a:cubicBezTo>
                    <a:pt x="71362" y="173538"/>
                    <a:pt x="84897" y="167882"/>
                    <a:pt x="81059" y="15879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26D4A40B-D090-4CF9-B3B6-3B79CFE34299}"/>
                </a:ext>
              </a:extLst>
            </p:cNvPr>
            <p:cNvSpPr/>
            <p:nvPr/>
          </p:nvSpPr>
          <p:spPr>
            <a:xfrm>
              <a:off x="689733" y="930501"/>
              <a:ext cx="40402" cy="121206"/>
            </a:xfrm>
            <a:custGeom>
              <a:avLst/>
              <a:gdLst>
                <a:gd name="connsiteX0" fmla="*/ 48813 w 40401"/>
                <a:gd name="connsiteY0" fmla="*/ 111058 h 121205"/>
                <a:gd name="connsiteX1" fmla="*/ 8815 w 40401"/>
                <a:gd name="connsiteY1" fmla="*/ 2579 h 121205"/>
                <a:gd name="connsiteX2" fmla="*/ 129 w 40401"/>
                <a:gd name="connsiteY2" fmla="*/ 5003 h 121205"/>
                <a:gd name="connsiteX3" fmla="*/ 33460 w 40401"/>
                <a:gd name="connsiteY3" fmla="*/ 117725 h 121205"/>
                <a:gd name="connsiteX4" fmla="*/ 48813 w 40401"/>
                <a:gd name="connsiteY4" fmla="*/ 111058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121205">
                  <a:moveTo>
                    <a:pt x="48813" y="111058"/>
                  </a:moveTo>
                  <a:cubicBezTo>
                    <a:pt x="36693" y="74697"/>
                    <a:pt x="25380" y="37123"/>
                    <a:pt x="8815" y="2579"/>
                  </a:cubicBezTo>
                  <a:cubicBezTo>
                    <a:pt x="6593" y="-1865"/>
                    <a:pt x="-1083" y="-249"/>
                    <a:pt x="129" y="5003"/>
                  </a:cubicBezTo>
                  <a:cubicBezTo>
                    <a:pt x="7603" y="43385"/>
                    <a:pt x="21340" y="80555"/>
                    <a:pt x="33460" y="117725"/>
                  </a:cubicBezTo>
                  <a:cubicBezTo>
                    <a:pt x="36895" y="128027"/>
                    <a:pt x="52247" y="121361"/>
                    <a:pt x="48813" y="11105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FFCFD294-412C-449F-86B3-CB62845BFC30}"/>
                </a:ext>
              </a:extLst>
            </p:cNvPr>
            <p:cNvSpPr/>
            <p:nvPr/>
          </p:nvSpPr>
          <p:spPr>
            <a:xfrm>
              <a:off x="760537" y="854334"/>
              <a:ext cx="40402" cy="141406"/>
            </a:xfrm>
            <a:custGeom>
              <a:avLst/>
              <a:gdLst>
                <a:gd name="connsiteX0" fmla="*/ 10331 w 40401"/>
                <a:gd name="connsiteY0" fmla="*/ 16932 h 141406"/>
                <a:gd name="connsiteX1" fmla="*/ 4674 w 40401"/>
                <a:gd name="connsiteY1" fmla="*/ 1377 h 141406"/>
                <a:gd name="connsiteX2" fmla="*/ 28 w 40401"/>
                <a:gd name="connsiteY2" fmla="*/ 2589 h 141406"/>
                <a:gd name="connsiteX3" fmla="*/ 30532 w 40401"/>
                <a:gd name="connsiteY3" fmla="*/ 108846 h 141406"/>
                <a:gd name="connsiteX4" fmla="*/ 39016 w 40401"/>
                <a:gd name="connsiteY4" fmla="*/ 146218 h 141406"/>
                <a:gd name="connsiteX5" fmla="*/ 53561 w 40401"/>
                <a:gd name="connsiteY5" fmla="*/ 143996 h 141406"/>
                <a:gd name="connsiteX6" fmla="*/ 18613 w 40401"/>
                <a:gd name="connsiteY6" fmla="*/ 18346 h 141406"/>
                <a:gd name="connsiteX7" fmla="*/ 10331 w 40401"/>
                <a:gd name="connsiteY7" fmla="*/ 16932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1" h="141406">
                  <a:moveTo>
                    <a:pt x="10331" y="16932"/>
                  </a:moveTo>
                  <a:cubicBezTo>
                    <a:pt x="8513" y="11680"/>
                    <a:pt x="6493" y="6629"/>
                    <a:pt x="4674" y="1377"/>
                  </a:cubicBezTo>
                  <a:cubicBezTo>
                    <a:pt x="3664" y="-1047"/>
                    <a:pt x="-376" y="-37"/>
                    <a:pt x="28" y="2589"/>
                  </a:cubicBezTo>
                  <a:cubicBezTo>
                    <a:pt x="7705" y="37941"/>
                    <a:pt x="15785" y="75313"/>
                    <a:pt x="30532" y="108846"/>
                  </a:cubicBezTo>
                  <a:cubicBezTo>
                    <a:pt x="33360" y="121371"/>
                    <a:pt x="36390" y="133693"/>
                    <a:pt x="39016" y="146218"/>
                  </a:cubicBezTo>
                  <a:cubicBezTo>
                    <a:pt x="40834" y="155712"/>
                    <a:pt x="53763" y="153288"/>
                    <a:pt x="53561" y="143996"/>
                  </a:cubicBezTo>
                  <a:cubicBezTo>
                    <a:pt x="51945" y="100968"/>
                    <a:pt x="40228" y="55516"/>
                    <a:pt x="18613" y="18346"/>
                  </a:cubicBezTo>
                  <a:cubicBezTo>
                    <a:pt x="16997" y="15720"/>
                    <a:pt x="12755" y="15316"/>
                    <a:pt x="10331" y="1693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DA0B6600-817B-4552-82D5-57C1CA0CC3CC}"/>
                </a:ext>
              </a:extLst>
            </p:cNvPr>
            <p:cNvSpPr/>
            <p:nvPr/>
          </p:nvSpPr>
          <p:spPr>
            <a:xfrm>
              <a:off x="792110" y="821985"/>
              <a:ext cx="20201" cy="80804"/>
            </a:xfrm>
            <a:custGeom>
              <a:avLst/>
              <a:gdLst>
                <a:gd name="connsiteX0" fmla="*/ 39360 w 20200"/>
                <a:gd name="connsiteY0" fmla="*/ 72512 h 80803"/>
                <a:gd name="connsiteX1" fmla="*/ 7241 w 20200"/>
                <a:gd name="connsiteY1" fmla="*/ 1000 h 80803"/>
                <a:gd name="connsiteX2" fmla="*/ 372 w 20200"/>
                <a:gd name="connsiteY2" fmla="*/ 6455 h 80803"/>
                <a:gd name="connsiteX3" fmla="*/ 23199 w 20200"/>
                <a:gd name="connsiteY3" fmla="*/ 74936 h 80803"/>
                <a:gd name="connsiteX4" fmla="*/ 39360 w 20200"/>
                <a:gd name="connsiteY4" fmla="*/ 72512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80803">
                  <a:moveTo>
                    <a:pt x="39360" y="72512"/>
                  </a:moveTo>
                  <a:cubicBezTo>
                    <a:pt x="37744" y="45240"/>
                    <a:pt x="28048" y="19585"/>
                    <a:pt x="7241" y="1000"/>
                  </a:cubicBezTo>
                  <a:cubicBezTo>
                    <a:pt x="3806" y="-2030"/>
                    <a:pt x="-1446" y="2415"/>
                    <a:pt x="372" y="6455"/>
                  </a:cubicBezTo>
                  <a:cubicBezTo>
                    <a:pt x="10877" y="28272"/>
                    <a:pt x="20169" y="50695"/>
                    <a:pt x="23199" y="74936"/>
                  </a:cubicBezTo>
                  <a:cubicBezTo>
                    <a:pt x="24411" y="85440"/>
                    <a:pt x="39966" y="82814"/>
                    <a:pt x="39360" y="7251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817B042-CCCF-49C8-99D2-79DFA4B5A7BE}"/>
                </a:ext>
              </a:extLst>
            </p:cNvPr>
            <p:cNvSpPr/>
            <p:nvPr/>
          </p:nvSpPr>
          <p:spPr>
            <a:xfrm>
              <a:off x="144465" y="524471"/>
              <a:ext cx="20201" cy="80804"/>
            </a:xfrm>
            <a:custGeom>
              <a:avLst/>
              <a:gdLst>
                <a:gd name="connsiteX0" fmla="*/ 376 w 20200"/>
                <a:gd name="connsiteY0" fmla="*/ 4591 h 80803"/>
                <a:gd name="connsiteX1" fmla="*/ 27445 w 20200"/>
                <a:gd name="connsiteY1" fmla="*/ 95091 h 80803"/>
                <a:gd name="connsiteX2" fmla="*/ 37949 w 20200"/>
                <a:gd name="connsiteY2" fmla="*/ 93475 h 80803"/>
                <a:gd name="connsiteX3" fmla="*/ 6032 w 20200"/>
                <a:gd name="connsiteY3" fmla="*/ 1157 h 80803"/>
                <a:gd name="connsiteX4" fmla="*/ 376 w 20200"/>
                <a:gd name="connsiteY4" fmla="*/ 4591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80803">
                  <a:moveTo>
                    <a:pt x="376" y="4591"/>
                  </a:moveTo>
                  <a:cubicBezTo>
                    <a:pt x="15324" y="33074"/>
                    <a:pt x="25223" y="62770"/>
                    <a:pt x="27445" y="95091"/>
                  </a:cubicBezTo>
                  <a:cubicBezTo>
                    <a:pt x="27849" y="101959"/>
                    <a:pt x="38353" y="100343"/>
                    <a:pt x="37949" y="93475"/>
                  </a:cubicBezTo>
                  <a:cubicBezTo>
                    <a:pt x="36131" y="60143"/>
                    <a:pt x="26031" y="28024"/>
                    <a:pt x="6032" y="1157"/>
                  </a:cubicBezTo>
                  <a:cubicBezTo>
                    <a:pt x="3810" y="-1671"/>
                    <a:pt x="-1442" y="1157"/>
                    <a:pt x="376" y="459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EFF704E-9959-44ED-8A46-95EFB9016823}"/>
                </a:ext>
              </a:extLst>
            </p:cNvPr>
            <p:cNvSpPr/>
            <p:nvPr/>
          </p:nvSpPr>
          <p:spPr>
            <a:xfrm>
              <a:off x="155486" y="463042"/>
              <a:ext cx="80804" cy="161607"/>
            </a:xfrm>
            <a:custGeom>
              <a:avLst/>
              <a:gdLst>
                <a:gd name="connsiteX0" fmla="*/ 88340 w 80803"/>
                <a:gd name="connsiteY0" fmla="*/ 158338 h 161607"/>
                <a:gd name="connsiteX1" fmla="*/ 4506 w 80803"/>
                <a:gd name="connsiteY1" fmla="*/ 1377 h 161607"/>
                <a:gd name="connsiteX2" fmla="*/ 62 w 80803"/>
                <a:gd name="connsiteY2" fmla="*/ 2589 h 161607"/>
                <a:gd name="connsiteX3" fmla="*/ 80663 w 80803"/>
                <a:gd name="connsiteY3" fmla="*/ 164399 h 161607"/>
                <a:gd name="connsiteX4" fmla="*/ 88340 w 80803"/>
                <a:gd name="connsiteY4" fmla="*/ 158338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161607">
                  <a:moveTo>
                    <a:pt x="88340" y="158338"/>
                  </a:moveTo>
                  <a:cubicBezTo>
                    <a:pt x="54200" y="108846"/>
                    <a:pt x="26727" y="57132"/>
                    <a:pt x="4506" y="1377"/>
                  </a:cubicBezTo>
                  <a:cubicBezTo>
                    <a:pt x="3496" y="-1047"/>
                    <a:pt x="-544" y="-37"/>
                    <a:pt x="62" y="2589"/>
                  </a:cubicBezTo>
                  <a:cubicBezTo>
                    <a:pt x="16020" y="61576"/>
                    <a:pt x="43292" y="116118"/>
                    <a:pt x="80663" y="164399"/>
                  </a:cubicBezTo>
                  <a:cubicBezTo>
                    <a:pt x="84501" y="169449"/>
                    <a:pt x="91976" y="163591"/>
                    <a:pt x="88340" y="15833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0F225618-065A-4EF8-822F-615A479DFFEB}"/>
                </a:ext>
              </a:extLst>
            </p:cNvPr>
            <p:cNvSpPr/>
            <p:nvPr/>
          </p:nvSpPr>
          <p:spPr>
            <a:xfrm>
              <a:off x="222754" y="513755"/>
              <a:ext cx="20201" cy="60603"/>
            </a:xfrm>
            <a:custGeom>
              <a:avLst/>
              <a:gdLst>
                <a:gd name="connsiteX0" fmla="*/ 30363 w 20200"/>
                <a:gd name="connsiteY0" fmla="*/ 64395 h 60602"/>
                <a:gd name="connsiteX1" fmla="*/ 5314 w 20200"/>
                <a:gd name="connsiteY1" fmla="*/ 1166 h 60602"/>
                <a:gd name="connsiteX2" fmla="*/ 264 w 20200"/>
                <a:gd name="connsiteY2" fmla="*/ 4197 h 60602"/>
                <a:gd name="connsiteX3" fmla="*/ 16627 w 20200"/>
                <a:gd name="connsiteY3" fmla="*/ 53285 h 60602"/>
                <a:gd name="connsiteX4" fmla="*/ 6728 w 20200"/>
                <a:gd name="connsiteY4" fmla="*/ 46821 h 60602"/>
                <a:gd name="connsiteX5" fmla="*/ 2486 w 20200"/>
                <a:gd name="connsiteY5" fmla="*/ 52679 h 60602"/>
                <a:gd name="connsiteX6" fmla="*/ 21879 w 20200"/>
                <a:gd name="connsiteY6" fmla="*/ 69446 h 60602"/>
                <a:gd name="connsiteX7" fmla="*/ 30363 w 20200"/>
                <a:gd name="connsiteY7" fmla="*/ 64395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0" h="60602">
                  <a:moveTo>
                    <a:pt x="30363" y="64395"/>
                  </a:moveTo>
                  <a:cubicBezTo>
                    <a:pt x="26525" y="41770"/>
                    <a:pt x="17637" y="20357"/>
                    <a:pt x="5314" y="1166"/>
                  </a:cubicBezTo>
                  <a:cubicBezTo>
                    <a:pt x="3496" y="-1662"/>
                    <a:pt x="-1150" y="1166"/>
                    <a:pt x="264" y="4197"/>
                  </a:cubicBezTo>
                  <a:cubicBezTo>
                    <a:pt x="7536" y="20155"/>
                    <a:pt x="12586" y="36518"/>
                    <a:pt x="16627" y="53285"/>
                  </a:cubicBezTo>
                  <a:cubicBezTo>
                    <a:pt x="13394" y="51063"/>
                    <a:pt x="9960" y="49043"/>
                    <a:pt x="6728" y="46821"/>
                  </a:cubicBezTo>
                  <a:cubicBezTo>
                    <a:pt x="2890" y="44194"/>
                    <a:pt x="-1150" y="49649"/>
                    <a:pt x="2486" y="52679"/>
                  </a:cubicBezTo>
                  <a:cubicBezTo>
                    <a:pt x="9152" y="58133"/>
                    <a:pt x="15818" y="63385"/>
                    <a:pt x="21879" y="69446"/>
                  </a:cubicBezTo>
                  <a:cubicBezTo>
                    <a:pt x="25313" y="72678"/>
                    <a:pt x="30969" y="68436"/>
                    <a:pt x="30363" y="6439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6E374822-E0D3-4744-83D9-5B525140D18D}"/>
                </a:ext>
              </a:extLst>
            </p:cNvPr>
            <p:cNvSpPr/>
            <p:nvPr/>
          </p:nvSpPr>
          <p:spPr>
            <a:xfrm>
              <a:off x="201685" y="368276"/>
              <a:ext cx="60603" cy="181808"/>
            </a:xfrm>
            <a:custGeom>
              <a:avLst/>
              <a:gdLst>
                <a:gd name="connsiteX0" fmla="*/ 61735 w 60602"/>
                <a:gd name="connsiteY0" fmla="*/ 190886 h 181808"/>
                <a:gd name="connsiteX1" fmla="*/ 64361 w 60602"/>
                <a:gd name="connsiteY1" fmla="*/ 197754 h 181808"/>
                <a:gd name="connsiteX2" fmla="*/ 78098 w 60602"/>
                <a:gd name="connsiteY2" fmla="*/ 195734 h 181808"/>
                <a:gd name="connsiteX3" fmla="*/ 71835 w 60602"/>
                <a:gd name="connsiteY3" fmla="*/ 175129 h 181808"/>
                <a:gd name="connsiteX4" fmla="*/ 3758 w 60602"/>
                <a:gd name="connsiteY4" fmla="*/ 1199 h 181808"/>
                <a:gd name="connsiteX5" fmla="*/ 122 w 60602"/>
                <a:gd name="connsiteY5" fmla="*/ 2815 h 181808"/>
                <a:gd name="connsiteX6" fmla="*/ 52846 w 60602"/>
                <a:gd name="connsiteY6" fmla="*/ 167251 h 181808"/>
                <a:gd name="connsiteX7" fmla="*/ 53452 w 60602"/>
                <a:gd name="connsiteY7" fmla="*/ 177755 h 181808"/>
                <a:gd name="connsiteX8" fmla="*/ 61735 w 60602"/>
                <a:gd name="connsiteY8" fmla="*/ 190886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602" h="181808">
                  <a:moveTo>
                    <a:pt x="61735" y="190886"/>
                  </a:moveTo>
                  <a:cubicBezTo>
                    <a:pt x="62543" y="193108"/>
                    <a:pt x="63351" y="195532"/>
                    <a:pt x="64361" y="197754"/>
                  </a:cubicBezTo>
                  <a:cubicBezTo>
                    <a:pt x="66987" y="204016"/>
                    <a:pt x="78098" y="203208"/>
                    <a:pt x="78098" y="195734"/>
                  </a:cubicBezTo>
                  <a:cubicBezTo>
                    <a:pt x="78098" y="187048"/>
                    <a:pt x="76077" y="180381"/>
                    <a:pt x="71835" y="175129"/>
                  </a:cubicBezTo>
                  <a:cubicBezTo>
                    <a:pt x="52240" y="116142"/>
                    <a:pt x="27595" y="58570"/>
                    <a:pt x="3758" y="1199"/>
                  </a:cubicBezTo>
                  <a:cubicBezTo>
                    <a:pt x="2748" y="-1225"/>
                    <a:pt x="-686" y="391"/>
                    <a:pt x="122" y="2815"/>
                  </a:cubicBezTo>
                  <a:cubicBezTo>
                    <a:pt x="16687" y="57762"/>
                    <a:pt x="33049" y="113314"/>
                    <a:pt x="52846" y="167251"/>
                  </a:cubicBezTo>
                  <a:cubicBezTo>
                    <a:pt x="49008" y="169675"/>
                    <a:pt x="47998" y="175937"/>
                    <a:pt x="53452" y="177755"/>
                  </a:cubicBezTo>
                  <a:cubicBezTo>
                    <a:pt x="56281" y="182199"/>
                    <a:pt x="59109" y="186442"/>
                    <a:pt x="61735" y="19088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EDAE389-E33B-407E-99F7-219C3D930C89}"/>
                </a:ext>
              </a:extLst>
            </p:cNvPr>
            <p:cNvSpPr/>
            <p:nvPr/>
          </p:nvSpPr>
          <p:spPr>
            <a:xfrm>
              <a:off x="260518" y="417940"/>
              <a:ext cx="40402" cy="141406"/>
            </a:xfrm>
            <a:custGeom>
              <a:avLst/>
              <a:gdLst>
                <a:gd name="connsiteX0" fmla="*/ 36436 w 40401"/>
                <a:gd name="connsiteY0" fmla="*/ 143242 h 141406"/>
                <a:gd name="connsiteX1" fmla="*/ 34415 w 40401"/>
                <a:gd name="connsiteY1" fmla="*/ 150918 h 141406"/>
                <a:gd name="connsiteX2" fmla="*/ 44314 w 40401"/>
                <a:gd name="connsiteY2" fmla="*/ 158595 h 141406"/>
                <a:gd name="connsiteX3" fmla="*/ 50576 w 40401"/>
                <a:gd name="connsiteY3" fmla="*/ 155766 h 141406"/>
                <a:gd name="connsiteX4" fmla="*/ 40678 w 40401"/>
                <a:gd name="connsiteY4" fmla="*/ 96376 h 141406"/>
                <a:gd name="connsiteX5" fmla="*/ 6740 w 40401"/>
                <a:gd name="connsiteY5" fmla="*/ 2037 h 141406"/>
                <a:gd name="connsiteX6" fmla="*/ 74 w 40401"/>
                <a:gd name="connsiteY6" fmla="*/ 3856 h 141406"/>
                <a:gd name="connsiteX7" fmla="*/ 19063 w 40401"/>
                <a:gd name="connsiteY7" fmla="*/ 77589 h 141406"/>
                <a:gd name="connsiteX8" fmla="*/ 27749 w 40401"/>
                <a:gd name="connsiteY8" fmla="*/ 107082 h 141406"/>
                <a:gd name="connsiteX9" fmla="*/ 39062 w 40401"/>
                <a:gd name="connsiteY9" fmla="*/ 141424 h 141406"/>
                <a:gd name="connsiteX10" fmla="*/ 38456 w 40401"/>
                <a:gd name="connsiteY10" fmla="*/ 141626 h 141406"/>
                <a:gd name="connsiteX11" fmla="*/ 36436 w 40401"/>
                <a:gd name="connsiteY11" fmla="*/ 143242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401" h="141406">
                  <a:moveTo>
                    <a:pt x="36436" y="143242"/>
                  </a:moveTo>
                  <a:cubicBezTo>
                    <a:pt x="34213" y="145060"/>
                    <a:pt x="33405" y="148292"/>
                    <a:pt x="34415" y="150918"/>
                  </a:cubicBezTo>
                  <a:cubicBezTo>
                    <a:pt x="36840" y="156373"/>
                    <a:pt x="38456" y="157383"/>
                    <a:pt x="44314" y="158595"/>
                  </a:cubicBezTo>
                  <a:cubicBezTo>
                    <a:pt x="46334" y="158999"/>
                    <a:pt x="49566" y="157787"/>
                    <a:pt x="50576" y="155766"/>
                  </a:cubicBezTo>
                  <a:cubicBezTo>
                    <a:pt x="60475" y="137788"/>
                    <a:pt x="46536" y="114153"/>
                    <a:pt x="40678" y="96376"/>
                  </a:cubicBezTo>
                  <a:cubicBezTo>
                    <a:pt x="30375" y="64660"/>
                    <a:pt x="19669" y="32743"/>
                    <a:pt x="6740" y="2037"/>
                  </a:cubicBezTo>
                  <a:cubicBezTo>
                    <a:pt x="5326" y="-1599"/>
                    <a:pt x="-734" y="17"/>
                    <a:pt x="74" y="3856"/>
                  </a:cubicBezTo>
                  <a:cubicBezTo>
                    <a:pt x="5326" y="28703"/>
                    <a:pt x="12194" y="53146"/>
                    <a:pt x="19063" y="77589"/>
                  </a:cubicBezTo>
                  <a:cubicBezTo>
                    <a:pt x="21891" y="87487"/>
                    <a:pt x="24719" y="97184"/>
                    <a:pt x="27749" y="107082"/>
                  </a:cubicBezTo>
                  <a:cubicBezTo>
                    <a:pt x="29971" y="114153"/>
                    <a:pt x="37446" y="130313"/>
                    <a:pt x="39062" y="141424"/>
                  </a:cubicBezTo>
                  <a:cubicBezTo>
                    <a:pt x="38860" y="141626"/>
                    <a:pt x="38658" y="141424"/>
                    <a:pt x="38456" y="141626"/>
                  </a:cubicBezTo>
                  <a:cubicBezTo>
                    <a:pt x="37648" y="142232"/>
                    <a:pt x="37042" y="142838"/>
                    <a:pt x="36436" y="14324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CCB70F95-D1F0-4A66-B2B2-C03263FF8E48}"/>
                </a:ext>
              </a:extLst>
            </p:cNvPr>
            <p:cNvSpPr/>
            <p:nvPr/>
          </p:nvSpPr>
          <p:spPr>
            <a:xfrm>
              <a:off x="272157" y="366588"/>
              <a:ext cx="60603" cy="181808"/>
            </a:xfrm>
            <a:custGeom>
              <a:avLst/>
              <a:gdLst>
                <a:gd name="connsiteX0" fmla="*/ 51664 w 60602"/>
                <a:gd name="connsiteY0" fmla="*/ 168534 h 181808"/>
                <a:gd name="connsiteX1" fmla="*/ 49240 w 60602"/>
                <a:gd name="connsiteY1" fmla="*/ 178029 h 181808"/>
                <a:gd name="connsiteX2" fmla="*/ 58532 w 60602"/>
                <a:gd name="connsiteY2" fmla="*/ 187321 h 181808"/>
                <a:gd name="connsiteX3" fmla="*/ 68027 w 60602"/>
                <a:gd name="connsiteY3" fmla="*/ 184493 h 181808"/>
                <a:gd name="connsiteX4" fmla="*/ 55300 w 60602"/>
                <a:gd name="connsiteY4" fmla="*/ 103487 h 181808"/>
                <a:gd name="connsiteX5" fmla="*/ 3182 w 60602"/>
                <a:gd name="connsiteY5" fmla="*/ 664 h 181808"/>
                <a:gd name="connsiteX6" fmla="*/ 152 w 60602"/>
                <a:gd name="connsiteY6" fmla="*/ 2483 h 181808"/>
                <a:gd name="connsiteX7" fmla="*/ 33685 w 60602"/>
                <a:gd name="connsiteY7" fmla="*/ 84498 h 181808"/>
                <a:gd name="connsiteX8" fmla="*/ 48028 w 60602"/>
                <a:gd name="connsiteY8" fmla="*/ 132576 h 181808"/>
                <a:gd name="connsiteX9" fmla="*/ 56916 w 60602"/>
                <a:gd name="connsiteY9" fmla="*/ 165908 h 181808"/>
                <a:gd name="connsiteX10" fmla="*/ 54088 w 60602"/>
                <a:gd name="connsiteY10" fmla="*/ 167120 h 181808"/>
                <a:gd name="connsiteX11" fmla="*/ 51664 w 60602"/>
                <a:gd name="connsiteY11" fmla="*/ 168534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602" h="181808">
                  <a:moveTo>
                    <a:pt x="51664" y="168534"/>
                  </a:moveTo>
                  <a:cubicBezTo>
                    <a:pt x="48432" y="170554"/>
                    <a:pt x="48230" y="174796"/>
                    <a:pt x="49240" y="178029"/>
                  </a:cubicBezTo>
                  <a:cubicBezTo>
                    <a:pt x="51058" y="183685"/>
                    <a:pt x="52674" y="185503"/>
                    <a:pt x="58532" y="187321"/>
                  </a:cubicBezTo>
                  <a:cubicBezTo>
                    <a:pt x="61967" y="188331"/>
                    <a:pt x="65805" y="187725"/>
                    <a:pt x="68027" y="184493"/>
                  </a:cubicBezTo>
                  <a:cubicBezTo>
                    <a:pt x="82571" y="163484"/>
                    <a:pt x="62977" y="125102"/>
                    <a:pt x="55300" y="103487"/>
                  </a:cubicBezTo>
                  <a:cubicBezTo>
                    <a:pt x="42372" y="67327"/>
                    <a:pt x="24393" y="32784"/>
                    <a:pt x="3182" y="664"/>
                  </a:cubicBezTo>
                  <a:cubicBezTo>
                    <a:pt x="1970" y="-952"/>
                    <a:pt x="-656" y="664"/>
                    <a:pt x="152" y="2483"/>
                  </a:cubicBezTo>
                  <a:cubicBezTo>
                    <a:pt x="12878" y="29350"/>
                    <a:pt x="24191" y="56217"/>
                    <a:pt x="33685" y="84498"/>
                  </a:cubicBezTo>
                  <a:cubicBezTo>
                    <a:pt x="38937" y="100457"/>
                    <a:pt x="43786" y="116416"/>
                    <a:pt x="48028" y="132576"/>
                  </a:cubicBezTo>
                  <a:cubicBezTo>
                    <a:pt x="48634" y="135001"/>
                    <a:pt x="52876" y="152979"/>
                    <a:pt x="56916" y="165908"/>
                  </a:cubicBezTo>
                  <a:cubicBezTo>
                    <a:pt x="55906" y="166110"/>
                    <a:pt x="55098" y="166514"/>
                    <a:pt x="54088" y="167120"/>
                  </a:cubicBezTo>
                  <a:cubicBezTo>
                    <a:pt x="53280" y="167726"/>
                    <a:pt x="52472" y="168130"/>
                    <a:pt x="51664" y="16853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332941ED-1570-4B7F-9E70-B9FF6D5BBCEF}"/>
                </a:ext>
              </a:extLst>
            </p:cNvPr>
            <p:cNvSpPr/>
            <p:nvPr/>
          </p:nvSpPr>
          <p:spPr>
            <a:xfrm>
              <a:off x="385362" y="420161"/>
              <a:ext cx="40402" cy="141406"/>
            </a:xfrm>
            <a:custGeom>
              <a:avLst/>
              <a:gdLst>
                <a:gd name="connsiteX0" fmla="*/ 72 w 40401"/>
                <a:gd name="connsiteY0" fmla="*/ 4058 h 141406"/>
                <a:gd name="connsiteX1" fmla="*/ 45524 w 40401"/>
                <a:gd name="connsiteY1" fmla="*/ 148495 h 141406"/>
                <a:gd name="connsiteX2" fmla="*/ 58452 w 40401"/>
                <a:gd name="connsiteY2" fmla="*/ 143040 h 141406"/>
                <a:gd name="connsiteX3" fmla="*/ 7142 w 40401"/>
                <a:gd name="connsiteY3" fmla="*/ 2240 h 141406"/>
                <a:gd name="connsiteX4" fmla="*/ 72 w 40401"/>
                <a:gd name="connsiteY4" fmla="*/ 4058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141406">
                  <a:moveTo>
                    <a:pt x="72" y="4058"/>
                  </a:moveTo>
                  <a:cubicBezTo>
                    <a:pt x="10576" y="53752"/>
                    <a:pt x="27747" y="101225"/>
                    <a:pt x="45524" y="148495"/>
                  </a:cubicBezTo>
                  <a:cubicBezTo>
                    <a:pt x="48756" y="157181"/>
                    <a:pt x="60876" y="151323"/>
                    <a:pt x="58452" y="143040"/>
                  </a:cubicBezTo>
                  <a:cubicBezTo>
                    <a:pt x="43908" y="95164"/>
                    <a:pt x="28959" y="47490"/>
                    <a:pt x="7142" y="2240"/>
                  </a:cubicBezTo>
                  <a:cubicBezTo>
                    <a:pt x="5526" y="-1598"/>
                    <a:pt x="-736" y="-184"/>
                    <a:pt x="72" y="405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FC08CAFB-82D7-4E44-A9E6-73AF471964F0}"/>
                </a:ext>
              </a:extLst>
            </p:cNvPr>
            <p:cNvSpPr/>
            <p:nvPr/>
          </p:nvSpPr>
          <p:spPr>
            <a:xfrm>
              <a:off x="439665" y="445369"/>
              <a:ext cx="40402" cy="141406"/>
            </a:xfrm>
            <a:custGeom>
              <a:avLst/>
              <a:gdLst>
                <a:gd name="connsiteX0" fmla="*/ 16270 w 40401"/>
                <a:gd name="connsiteY0" fmla="*/ 91976 h 141406"/>
                <a:gd name="connsiteX1" fmla="*/ 43946 w 40401"/>
                <a:gd name="connsiteY1" fmla="*/ 142074 h 141406"/>
                <a:gd name="connsiteX2" fmla="*/ 58894 w 40401"/>
                <a:gd name="connsiteY2" fmla="*/ 135610 h 141406"/>
                <a:gd name="connsiteX3" fmla="*/ 6978 w 40401"/>
                <a:gd name="connsiteY3" fmla="*/ 2082 h 141406"/>
                <a:gd name="connsiteX4" fmla="*/ 110 w 40401"/>
                <a:gd name="connsiteY4" fmla="*/ 4102 h 141406"/>
                <a:gd name="connsiteX5" fmla="*/ 29805 w 40401"/>
                <a:gd name="connsiteY5" fmla="*/ 101470 h 141406"/>
                <a:gd name="connsiteX6" fmla="*/ 20513 w 40401"/>
                <a:gd name="connsiteY6" fmla="*/ 89552 h 141406"/>
                <a:gd name="connsiteX7" fmla="*/ 16270 w 40401"/>
                <a:gd name="connsiteY7" fmla="*/ 91976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1" h="141406">
                  <a:moveTo>
                    <a:pt x="16270" y="91976"/>
                  </a:moveTo>
                  <a:cubicBezTo>
                    <a:pt x="25563" y="108541"/>
                    <a:pt x="36673" y="124500"/>
                    <a:pt x="43946" y="142074"/>
                  </a:cubicBezTo>
                  <a:cubicBezTo>
                    <a:pt x="47986" y="151973"/>
                    <a:pt x="62126" y="145509"/>
                    <a:pt x="58894" y="135610"/>
                  </a:cubicBezTo>
                  <a:cubicBezTo>
                    <a:pt x="44148" y="90158"/>
                    <a:pt x="26371" y="45514"/>
                    <a:pt x="6978" y="2082"/>
                  </a:cubicBezTo>
                  <a:cubicBezTo>
                    <a:pt x="5362" y="-1554"/>
                    <a:pt x="-900" y="-140"/>
                    <a:pt x="110" y="4102"/>
                  </a:cubicBezTo>
                  <a:cubicBezTo>
                    <a:pt x="8796" y="36828"/>
                    <a:pt x="18896" y="69351"/>
                    <a:pt x="29805" y="101470"/>
                  </a:cubicBezTo>
                  <a:cubicBezTo>
                    <a:pt x="26775" y="97430"/>
                    <a:pt x="23543" y="93390"/>
                    <a:pt x="20513" y="89552"/>
                  </a:cubicBezTo>
                  <a:cubicBezTo>
                    <a:pt x="18896" y="87532"/>
                    <a:pt x="14856" y="89552"/>
                    <a:pt x="16270" y="9197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C342BAC1-E359-4C78-80D3-0271DE6E5B9E}"/>
                </a:ext>
              </a:extLst>
            </p:cNvPr>
            <p:cNvSpPr/>
            <p:nvPr/>
          </p:nvSpPr>
          <p:spPr>
            <a:xfrm>
              <a:off x="514783" y="515679"/>
              <a:ext cx="40402" cy="101005"/>
            </a:xfrm>
            <a:custGeom>
              <a:avLst/>
              <a:gdLst>
                <a:gd name="connsiteX0" fmla="*/ 44379 w 40401"/>
                <a:gd name="connsiteY0" fmla="*/ 105701 h 101004"/>
                <a:gd name="connsiteX1" fmla="*/ 36904 w 40401"/>
                <a:gd name="connsiteY1" fmla="*/ 66511 h 101004"/>
                <a:gd name="connsiteX2" fmla="*/ 8017 w 40401"/>
                <a:gd name="connsiteY2" fmla="*/ 2272 h 101004"/>
                <a:gd name="connsiteX3" fmla="*/ 139 w 40401"/>
                <a:gd name="connsiteY3" fmla="*/ 4494 h 101004"/>
                <a:gd name="connsiteX4" fmla="*/ 12663 w 40401"/>
                <a:gd name="connsiteY4" fmla="*/ 48936 h 101004"/>
                <a:gd name="connsiteX5" fmla="*/ 20542 w 40401"/>
                <a:gd name="connsiteY5" fmla="*/ 73380 h 101004"/>
                <a:gd name="connsiteX6" fmla="*/ 24784 w 40401"/>
                <a:gd name="connsiteY6" fmla="*/ 85500 h 101004"/>
                <a:gd name="connsiteX7" fmla="*/ 25794 w 40401"/>
                <a:gd name="connsiteY7" fmla="*/ 87924 h 101004"/>
                <a:gd name="connsiteX8" fmla="*/ 44379 w 40401"/>
                <a:gd name="connsiteY8" fmla="*/ 105701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01" h="101004">
                  <a:moveTo>
                    <a:pt x="44379" y="105701"/>
                  </a:moveTo>
                  <a:cubicBezTo>
                    <a:pt x="51045" y="93580"/>
                    <a:pt x="41551" y="77420"/>
                    <a:pt x="36904" y="66511"/>
                  </a:cubicBezTo>
                  <a:cubicBezTo>
                    <a:pt x="28016" y="44896"/>
                    <a:pt x="18724" y="23079"/>
                    <a:pt x="8017" y="2272"/>
                  </a:cubicBezTo>
                  <a:cubicBezTo>
                    <a:pt x="5997" y="-1566"/>
                    <a:pt x="-1073" y="-354"/>
                    <a:pt x="139" y="4494"/>
                  </a:cubicBezTo>
                  <a:cubicBezTo>
                    <a:pt x="3775" y="19443"/>
                    <a:pt x="8219" y="34190"/>
                    <a:pt x="12663" y="48936"/>
                  </a:cubicBezTo>
                  <a:cubicBezTo>
                    <a:pt x="15087" y="57219"/>
                    <a:pt x="17714" y="65299"/>
                    <a:pt x="20542" y="73380"/>
                  </a:cubicBezTo>
                  <a:cubicBezTo>
                    <a:pt x="21956" y="77420"/>
                    <a:pt x="23370" y="81460"/>
                    <a:pt x="24784" y="85500"/>
                  </a:cubicBezTo>
                  <a:cubicBezTo>
                    <a:pt x="24986" y="86510"/>
                    <a:pt x="25592" y="87116"/>
                    <a:pt x="25794" y="87924"/>
                  </a:cubicBezTo>
                  <a:cubicBezTo>
                    <a:pt x="5391" y="98227"/>
                    <a:pt x="32864" y="126104"/>
                    <a:pt x="44379" y="10570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BA76DA2C-871A-45A0-BFC9-B833C68AE830}"/>
                </a:ext>
              </a:extLst>
            </p:cNvPr>
            <p:cNvSpPr/>
            <p:nvPr/>
          </p:nvSpPr>
          <p:spPr>
            <a:xfrm>
              <a:off x="596206" y="636811"/>
              <a:ext cx="20201" cy="20201"/>
            </a:xfrm>
            <a:custGeom>
              <a:avLst/>
              <a:gdLst>
                <a:gd name="connsiteX0" fmla="*/ 20529 w 20200"/>
                <a:gd name="connsiteY0" fmla="*/ 25779 h 20200"/>
                <a:gd name="connsiteX1" fmla="*/ 13054 w 20200"/>
                <a:gd name="connsiteY1" fmla="*/ 3760 h 20200"/>
                <a:gd name="connsiteX2" fmla="*/ 732 w 20200"/>
                <a:gd name="connsiteY2" fmla="*/ 9012 h 20200"/>
                <a:gd name="connsiteX3" fmla="*/ 14064 w 20200"/>
                <a:gd name="connsiteY3" fmla="*/ 28607 h 20200"/>
                <a:gd name="connsiteX4" fmla="*/ 20529 w 20200"/>
                <a:gd name="connsiteY4" fmla="*/ 25779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20529" y="25779"/>
                  </a:moveTo>
                  <a:cubicBezTo>
                    <a:pt x="20529" y="17092"/>
                    <a:pt x="17095" y="11638"/>
                    <a:pt x="13054" y="3760"/>
                  </a:cubicBezTo>
                  <a:cubicBezTo>
                    <a:pt x="9216" y="-3916"/>
                    <a:pt x="-3106" y="1336"/>
                    <a:pt x="732" y="9012"/>
                  </a:cubicBezTo>
                  <a:cubicBezTo>
                    <a:pt x="4570" y="16688"/>
                    <a:pt x="6994" y="23557"/>
                    <a:pt x="14064" y="28607"/>
                  </a:cubicBezTo>
                  <a:cubicBezTo>
                    <a:pt x="16287" y="30425"/>
                    <a:pt x="20529" y="29011"/>
                    <a:pt x="20529" y="2577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A92ADC78-123E-4732-8600-A9E500EFA947}"/>
                </a:ext>
              </a:extLst>
            </p:cNvPr>
            <p:cNvSpPr/>
            <p:nvPr/>
          </p:nvSpPr>
          <p:spPr>
            <a:xfrm>
              <a:off x="354627" y="444485"/>
              <a:ext cx="424219" cy="282813"/>
            </a:xfrm>
            <a:custGeom>
              <a:avLst/>
              <a:gdLst>
                <a:gd name="connsiteX0" fmla="*/ 421088 w 424219"/>
                <a:gd name="connsiteY0" fmla="*/ 279920 h 282812"/>
                <a:gd name="connsiteX1" fmla="*/ 258673 w 424219"/>
                <a:gd name="connsiteY1" fmla="*/ 225984 h 282812"/>
                <a:gd name="connsiteX2" fmla="*/ 106156 w 424219"/>
                <a:gd name="connsiteY2" fmla="*/ 149220 h 282812"/>
                <a:gd name="connsiteX3" fmla="*/ 97065 w 424219"/>
                <a:gd name="connsiteY3" fmla="*/ 137908 h 282812"/>
                <a:gd name="connsiteX4" fmla="*/ 84743 w 424219"/>
                <a:gd name="connsiteY4" fmla="*/ 138110 h 282812"/>
                <a:gd name="connsiteX5" fmla="*/ 80298 w 424219"/>
                <a:gd name="connsiteY5" fmla="*/ 141140 h 282812"/>
                <a:gd name="connsiteX6" fmla="*/ 76864 w 424219"/>
                <a:gd name="connsiteY6" fmla="*/ 146796 h 282812"/>
                <a:gd name="connsiteX7" fmla="*/ 65148 w 424219"/>
                <a:gd name="connsiteY7" fmla="*/ 133463 h 282812"/>
                <a:gd name="connsiteX8" fmla="*/ 63330 w 424219"/>
                <a:gd name="connsiteY8" fmla="*/ 132251 h 282812"/>
                <a:gd name="connsiteX9" fmla="*/ 43533 w 424219"/>
                <a:gd name="connsiteY9" fmla="*/ 82759 h 282812"/>
                <a:gd name="connsiteX10" fmla="*/ 7979 w 424219"/>
                <a:gd name="connsiteY10" fmla="*/ 2359 h 282812"/>
                <a:gd name="connsiteX11" fmla="*/ 101 w 424219"/>
                <a:gd name="connsiteY11" fmla="*/ 4582 h 282812"/>
                <a:gd name="connsiteX12" fmla="*/ 19898 w 424219"/>
                <a:gd name="connsiteY12" fmla="*/ 64982 h 282812"/>
                <a:gd name="connsiteX13" fmla="*/ 32624 w 424219"/>
                <a:gd name="connsiteY13" fmla="*/ 96496 h 282812"/>
                <a:gd name="connsiteX14" fmla="*/ 41715 w 424219"/>
                <a:gd name="connsiteY14" fmla="*/ 114475 h 282812"/>
                <a:gd name="connsiteX15" fmla="*/ 40705 w 424219"/>
                <a:gd name="connsiteY15" fmla="*/ 122555 h 282812"/>
                <a:gd name="connsiteX16" fmla="*/ 49593 w 424219"/>
                <a:gd name="connsiteY16" fmla="*/ 141544 h 282812"/>
                <a:gd name="connsiteX17" fmla="*/ 58279 w 424219"/>
                <a:gd name="connsiteY17" fmla="*/ 141948 h 282812"/>
                <a:gd name="connsiteX18" fmla="*/ 96863 w 424219"/>
                <a:gd name="connsiteY18" fmla="*/ 177703 h 282812"/>
                <a:gd name="connsiteX19" fmla="*/ 103530 w 424219"/>
                <a:gd name="connsiteY19" fmla="*/ 172047 h 282812"/>
                <a:gd name="connsiteX20" fmla="*/ 249380 w 424219"/>
                <a:gd name="connsiteY20" fmla="*/ 249417 h 282812"/>
                <a:gd name="connsiteX21" fmla="*/ 359677 w 424219"/>
                <a:gd name="connsiteY21" fmla="*/ 287193 h 282812"/>
                <a:gd name="connsiteX22" fmla="*/ 361091 w 424219"/>
                <a:gd name="connsiteY22" fmla="*/ 288001 h 282812"/>
                <a:gd name="connsiteX23" fmla="*/ 364728 w 424219"/>
                <a:gd name="connsiteY23" fmla="*/ 288203 h 282812"/>
                <a:gd name="connsiteX24" fmla="*/ 419674 w 424219"/>
                <a:gd name="connsiteY24" fmla="*/ 293051 h 282812"/>
                <a:gd name="connsiteX25" fmla="*/ 421088 w 424219"/>
                <a:gd name="connsiteY25" fmla="*/ 279920 h 2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24219" h="282812">
                  <a:moveTo>
                    <a:pt x="421088" y="279920"/>
                  </a:moveTo>
                  <a:cubicBezTo>
                    <a:pt x="370384" y="255477"/>
                    <a:pt x="311397" y="246791"/>
                    <a:pt x="258673" y="225984"/>
                  </a:cubicBezTo>
                  <a:cubicBezTo>
                    <a:pt x="205342" y="204975"/>
                    <a:pt x="155042" y="179118"/>
                    <a:pt x="106156" y="149220"/>
                  </a:cubicBezTo>
                  <a:cubicBezTo>
                    <a:pt x="104338" y="144776"/>
                    <a:pt x="101307" y="140736"/>
                    <a:pt x="97065" y="137908"/>
                  </a:cubicBezTo>
                  <a:cubicBezTo>
                    <a:pt x="93025" y="135282"/>
                    <a:pt x="88783" y="135484"/>
                    <a:pt x="84743" y="138110"/>
                  </a:cubicBezTo>
                  <a:cubicBezTo>
                    <a:pt x="83329" y="139120"/>
                    <a:pt x="81713" y="140130"/>
                    <a:pt x="80298" y="141140"/>
                  </a:cubicBezTo>
                  <a:cubicBezTo>
                    <a:pt x="78278" y="142352"/>
                    <a:pt x="77470" y="144574"/>
                    <a:pt x="76864" y="146796"/>
                  </a:cubicBezTo>
                  <a:cubicBezTo>
                    <a:pt x="72420" y="142958"/>
                    <a:pt x="68380" y="138514"/>
                    <a:pt x="65148" y="133463"/>
                  </a:cubicBezTo>
                  <a:cubicBezTo>
                    <a:pt x="64744" y="132857"/>
                    <a:pt x="63936" y="132453"/>
                    <a:pt x="63330" y="132251"/>
                  </a:cubicBezTo>
                  <a:cubicBezTo>
                    <a:pt x="64138" y="115485"/>
                    <a:pt x="49997" y="96900"/>
                    <a:pt x="43533" y="82759"/>
                  </a:cubicBezTo>
                  <a:cubicBezTo>
                    <a:pt x="31614" y="56094"/>
                    <a:pt x="20706" y="28823"/>
                    <a:pt x="7979" y="2359"/>
                  </a:cubicBezTo>
                  <a:cubicBezTo>
                    <a:pt x="5959" y="-1681"/>
                    <a:pt x="-909" y="-267"/>
                    <a:pt x="101" y="4582"/>
                  </a:cubicBezTo>
                  <a:cubicBezTo>
                    <a:pt x="4949" y="25389"/>
                    <a:pt x="12423" y="45185"/>
                    <a:pt x="19898" y="64982"/>
                  </a:cubicBezTo>
                  <a:cubicBezTo>
                    <a:pt x="23938" y="75689"/>
                    <a:pt x="28180" y="86193"/>
                    <a:pt x="32624" y="96496"/>
                  </a:cubicBezTo>
                  <a:cubicBezTo>
                    <a:pt x="34038" y="100132"/>
                    <a:pt x="38281" y="107404"/>
                    <a:pt x="41715" y="114475"/>
                  </a:cubicBezTo>
                  <a:cubicBezTo>
                    <a:pt x="39897" y="116495"/>
                    <a:pt x="39089" y="119323"/>
                    <a:pt x="40705" y="122555"/>
                  </a:cubicBezTo>
                  <a:cubicBezTo>
                    <a:pt x="43937" y="128615"/>
                    <a:pt x="43735" y="137302"/>
                    <a:pt x="49593" y="141544"/>
                  </a:cubicBezTo>
                  <a:cubicBezTo>
                    <a:pt x="52017" y="143564"/>
                    <a:pt x="55451" y="143362"/>
                    <a:pt x="58279" y="141948"/>
                  </a:cubicBezTo>
                  <a:cubicBezTo>
                    <a:pt x="60098" y="161745"/>
                    <a:pt x="73834" y="188814"/>
                    <a:pt x="96863" y="177703"/>
                  </a:cubicBezTo>
                  <a:cubicBezTo>
                    <a:pt x="99691" y="176289"/>
                    <a:pt x="101711" y="174269"/>
                    <a:pt x="103530" y="172047"/>
                  </a:cubicBezTo>
                  <a:cubicBezTo>
                    <a:pt x="149790" y="201945"/>
                    <a:pt x="198474" y="228408"/>
                    <a:pt x="249380" y="249417"/>
                  </a:cubicBezTo>
                  <a:cubicBezTo>
                    <a:pt x="283722" y="263557"/>
                    <a:pt x="321498" y="278910"/>
                    <a:pt x="359677" y="287193"/>
                  </a:cubicBezTo>
                  <a:cubicBezTo>
                    <a:pt x="360283" y="287395"/>
                    <a:pt x="360485" y="287799"/>
                    <a:pt x="361091" y="288001"/>
                  </a:cubicBezTo>
                  <a:cubicBezTo>
                    <a:pt x="362303" y="288607"/>
                    <a:pt x="363515" y="288405"/>
                    <a:pt x="364728" y="288203"/>
                  </a:cubicBezTo>
                  <a:cubicBezTo>
                    <a:pt x="383110" y="291839"/>
                    <a:pt x="401493" y="294061"/>
                    <a:pt x="419674" y="293051"/>
                  </a:cubicBezTo>
                  <a:cubicBezTo>
                    <a:pt x="427350" y="293455"/>
                    <a:pt x="426744" y="282748"/>
                    <a:pt x="421088" y="27992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4A29DD2F-6DCE-4904-BF15-04E7AEC06881}"/>
                </a:ext>
              </a:extLst>
            </p:cNvPr>
            <p:cNvSpPr/>
            <p:nvPr/>
          </p:nvSpPr>
          <p:spPr>
            <a:xfrm>
              <a:off x="1360094" y="2836510"/>
              <a:ext cx="20201" cy="60603"/>
            </a:xfrm>
            <a:custGeom>
              <a:avLst/>
              <a:gdLst>
                <a:gd name="connsiteX0" fmla="*/ 35 w 20200"/>
                <a:gd name="connsiteY0" fmla="*/ 2125 h 60602"/>
                <a:gd name="connsiteX1" fmla="*/ 14781 w 20200"/>
                <a:gd name="connsiteY1" fmla="*/ 62121 h 60602"/>
                <a:gd name="connsiteX2" fmla="*/ 24276 w 20200"/>
                <a:gd name="connsiteY2" fmla="*/ 58081 h 60602"/>
                <a:gd name="connsiteX3" fmla="*/ 3671 w 20200"/>
                <a:gd name="connsiteY3" fmla="*/ 1316 h 60602"/>
                <a:gd name="connsiteX4" fmla="*/ 35 w 20200"/>
                <a:gd name="connsiteY4" fmla="*/ 2125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60602">
                  <a:moveTo>
                    <a:pt x="35" y="2125"/>
                  </a:moveTo>
                  <a:cubicBezTo>
                    <a:pt x="4277" y="22123"/>
                    <a:pt x="8721" y="42527"/>
                    <a:pt x="14781" y="62121"/>
                  </a:cubicBezTo>
                  <a:cubicBezTo>
                    <a:pt x="16802" y="68586"/>
                    <a:pt x="26296" y="64344"/>
                    <a:pt x="24276" y="58081"/>
                  </a:cubicBezTo>
                  <a:cubicBezTo>
                    <a:pt x="18620" y="38890"/>
                    <a:pt x="11145" y="19901"/>
                    <a:pt x="3671" y="1316"/>
                  </a:cubicBezTo>
                  <a:cubicBezTo>
                    <a:pt x="2863" y="-906"/>
                    <a:pt x="-369" y="-97"/>
                    <a:pt x="35" y="212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348E7CB7-A3D4-4AFA-903B-DCC4EA70E325}"/>
                </a:ext>
              </a:extLst>
            </p:cNvPr>
            <p:cNvSpPr/>
            <p:nvPr/>
          </p:nvSpPr>
          <p:spPr>
            <a:xfrm>
              <a:off x="1389622" y="2850846"/>
              <a:ext cx="20201" cy="20201"/>
            </a:xfrm>
            <a:custGeom>
              <a:avLst/>
              <a:gdLst>
                <a:gd name="connsiteX0" fmla="*/ 9494 w 0"/>
                <a:gd name="connsiteY0" fmla="*/ 313 h 20200"/>
                <a:gd name="connsiteX1" fmla="*/ 6262 w 0"/>
                <a:gd name="connsiteY1" fmla="*/ 6171 h 20200"/>
                <a:gd name="connsiteX2" fmla="*/ 4241 w 0"/>
                <a:gd name="connsiteY2" fmla="*/ 18292 h 20200"/>
                <a:gd name="connsiteX3" fmla="*/ 7070 w 0"/>
                <a:gd name="connsiteY3" fmla="*/ 28190 h 20200"/>
                <a:gd name="connsiteX4" fmla="*/ 9494 w 0"/>
                <a:gd name="connsiteY4" fmla="*/ 313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20200">
                  <a:moveTo>
                    <a:pt x="9494" y="313"/>
                  </a:moveTo>
                  <a:cubicBezTo>
                    <a:pt x="5858" y="-1303"/>
                    <a:pt x="3838" y="3747"/>
                    <a:pt x="6262" y="6171"/>
                  </a:cubicBezTo>
                  <a:cubicBezTo>
                    <a:pt x="10100" y="10413"/>
                    <a:pt x="9494" y="14454"/>
                    <a:pt x="4241" y="18292"/>
                  </a:cubicBezTo>
                  <a:cubicBezTo>
                    <a:pt x="-3031" y="19908"/>
                    <a:pt x="-203" y="30412"/>
                    <a:pt x="7070" y="28190"/>
                  </a:cubicBezTo>
                  <a:cubicBezTo>
                    <a:pt x="20200" y="24554"/>
                    <a:pt x="22422" y="5767"/>
                    <a:pt x="9494" y="31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A7A0A193-0292-427E-93EB-01727847E614}"/>
                </a:ext>
              </a:extLst>
            </p:cNvPr>
            <p:cNvSpPr/>
            <p:nvPr/>
          </p:nvSpPr>
          <p:spPr>
            <a:xfrm>
              <a:off x="1418905" y="2820627"/>
              <a:ext cx="20201" cy="40402"/>
            </a:xfrm>
            <a:custGeom>
              <a:avLst/>
              <a:gdLst>
                <a:gd name="connsiteX0" fmla="*/ 8 w 0"/>
                <a:gd name="connsiteY0" fmla="*/ 2251 h 40401"/>
                <a:gd name="connsiteX1" fmla="*/ 3442 w 0"/>
                <a:gd name="connsiteY1" fmla="*/ 42450 h 40401"/>
                <a:gd name="connsiteX2" fmla="*/ 12735 w 0"/>
                <a:gd name="connsiteY2" fmla="*/ 41036 h 40401"/>
                <a:gd name="connsiteX3" fmla="*/ 4250 w 0"/>
                <a:gd name="connsiteY3" fmla="*/ 1442 h 40401"/>
                <a:gd name="connsiteX4" fmla="*/ 8 w 0"/>
                <a:gd name="connsiteY4" fmla="*/ 2251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40401">
                  <a:moveTo>
                    <a:pt x="8" y="2251"/>
                  </a:moveTo>
                  <a:cubicBezTo>
                    <a:pt x="816" y="15583"/>
                    <a:pt x="2432" y="29118"/>
                    <a:pt x="3442" y="42450"/>
                  </a:cubicBezTo>
                  <a:cubicBezTo>
                    <a:pt x="3846" y="48511"/>
                    <a:pt x="13947" y="46894"/>
                    <a:pt x="12735" y="41036"/>
                  </a:cubicBezTo>
                  <a:cubicBezTo>
                    <a:pt x="9705" y="27906"/>
                    <a:pt x="7280" y="14573"/>
                    <a:pt x="4250" y="1442"/>
                  </a:cubicBezTo>
                  <a:cubicBezTo>
                    <a:pt x="3442" y="-780"/>
                    <a:pt x="-194" y="-376"/>
                    <a:pt x="8" y="225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7530C92-88C2-4C1E-846C-8843E821D66D}"/>
                </a:ext>
              </a:extLst>
            </p:cNvPr>
            <p:cNvSpPr/>
            <p:nvPr/>
          </p:nvSpPr>
          <p:spPr>
            <a:xfrm>
              <a:off x="1460119" y="2815353"/>
              <a:ext cx="20201" cy="40402"/>
            </a:xfrm>
            <a:custGeom>
              <a:avLst/>
              <a:gdLst>
                <a:gd name="connsiteX0" fmla="*/ 408 w 0"/>
                <a:gd name="connsiteY0" fmla="*/ 1060 h 40401"/>
                <a:gd name="connsiteX1" fmla="*/ 4 w 0"/>
                <a:gd name="connsiteY1" fmla="*/ 48331 h 40401"/>
                <a:gd name="connsiteX2" fmla="*/ 6670 w 0"/>
                <a:gd name="connsiteY2" fmla="*/ 48129 h 40401"/>
                <a:gd name="connsiteX3" fmla="*/ 3034 w 0"/>
                <a:gd name="connsiteY3" fmla="*/ 1060 h 40401"/>
                <a:gd name="connsiteX4" fmla="*/ 408 w 0"/>
                <a:gd name="connsiteY4" fmla="*/ 1060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40401">
                  <a:moveTo>
                    <a:pt x="408" y="1060"/>
                  </a:moveTo>
                  <a:cubicBezTo>
                    <a:pt x="4" y="16817"/>
                    <a:pt x="610" y="32574"/>
                    <a:pt x="4" y="48331"/>
                  </a:cubicBezTo>
                  <a:cubicBezTo>
                    <a:pt x="-198" y="53179"/>
                    <a:pt x="7276" y="53179"/>
                    <a:pt x="6670" y="48129"/>
                  </a:cubicBezTo>
                  <a:cubicBezTo>
                    <a:pt x="5054" y="32372"/>
                    <a:pt x="4448" y="16615"/>
                    <a:pt x="3034" y="1060"/>
                  </a:cubicBezTo>
                  <a:cubicBezTo>
                    <a:pt x="3034" y="-353"/>
                    <a:pt x="408" y="-353"/>
                    <a:pt x="408" y="106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8E5118F8-A21B-4663-B9D1-5CE866E26DD6}"/>
                </a:ext>
              </a:extLst>
            </p:cNvPr>
            <p:cNvSpPr/>
            <p:nvPr/>
          </p:nvSpPr>
          <p:spPr>
            <a:xfrm>
              <a:off x="1466165" y="2726405"/>
              <a:ext cx="20201" cy="60603"/>
            </a:xfrm>
            <a:custGeom>
              <a:avLst/>
              <a:gdLst>
                <a:gd name="connsiteX0" fmla="*/ 220 w 20200"/>
                <a:gd name="connsiteY0" fmla="*/ 1932 h 60602"/>
                <a:gd name="connsiteX1" fmla="*/ 13553 w 20200"/>
                <a:gd name="connsiteY1" fmla="*/ 72635 h 60602"/>
                <a:gd name="connsiteX2" fmla="*/ 24057 w 20200"/>
                <a:gd name="connsiteY2" fmla="*/ 73847 h 60602"/>
                <a:gd name="connsiteX3" fmla="*/ 1836 w 20200"/>
                <a:gd name="connsiteY3" fmla="*/ 720 h 60602"/>
                <a:gd name="connsiteX4" fmla="*/ 220 w 20200"/>
                <a:gd name="connsiteY4" fmla="*/ 193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60602">
                  <a:moveTo>
                    <a:pt x="220" y="1932"/>
                  </a:moveTo>
                  <a:cubicBezTo>
                    <a:pt x="13553" y="24153"/>
                    <a:pt x="15775" y="47182"/>
                    <a:pt x="13553" y="72635"/>
                  </a:cubicBezTo>
                  <a:cubicBezTo>
                    <a:pt x="12947" y="79503"/>
                    <a:pt x="23047" y="80514"/>
                    <a:pt x="24057" y="73847"/>
                  </a:cubicBezTo>
                  <a:cubicBezTo>
                    <a:pt x="28098" y="47586"/>
                    <a:pt x="18199" y="21123"/>
                    <a:pt x="1836" y="720"/>
                  </a:cubicBezTo>
                  <a:cubicBezTo>
                    <a:pt x="1028" y="-896"/>
                    <a:pt x="-588" y="518"/>
                    <a:pt x="220" y="193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47DCF4BF-515E-4135-9E4A-908AA402E971}"/>
                </a:ext>
              </a:extLst>
            </p:cNvPr>
            <p:cNvSpPr/>
            <p:nvPr/>
          </p:nvSpPr>
          <p:spPr>
            <a:xfrm>
              <a:off x="1498122" y="2679484"/>
              <a:ext cx="20201" cy="121206"/>
            </a:xfrm>
            <a:custGeom>
              <a:avLst/>
              <a:gdLst>
                <a:gd name="connsiteX0" fmla="*/ 12503 w 20200"/>
                <a:gd name="connsiteY0" fmla="*/ 1178 h 121205"/>
                <a:gd name="connsiteX1" fmla="*/ 383 w 20200"/>
                <a:gd name="connsiteY1" fmla="*/ 118546 h 121205"/>
                <a:gd name="connsiteX2" fmla="*/ 8665 w 20200"/>
                <a:gd name="connsiteY2" fmla="*/ 121778 h 121205"/>
                <a:gd name="connsiteX3" fmla="*/ 14321 w 20200"/>
                <a:gd name="connsiteY3" fmla="*/ 572 h 121205"/>
                <a:gd name="connsiteX4" fmla="*/ 12503 w 20200"/>
                <a:gd name="connsiteY4" fmla="*/ 1178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121205">
                  <a:moveTo>
                    <a:pt x="12503" y="1178"/>
                  </a:moveTo>
                  <a:cubicBezTo>
                    <a:pt x="20583" y="40772"/>
                    <a:pt x="16139" y="81376"/>
                    <a:pt x="383" y="118546"/>
                  </a:cubicBezTo>
                  <a:cubicBezTo>
                    <a:pt x="-1840" y="123798"/>
                    <a:pt x="6241" y="126828"/>
                    <a:pt x="8665" y="121778"/>
                  </a:cubicBezTo>
                  <a:cubicBezTo>
                    <a:pt x="27452" y="82992"/>
                    <a:pt x="29068" y="40974"/>
                    <a:pt x="14321" y="572"/>
                  </a:cubicBezTo>
                  <a:cubicBezTo>
                    <a:pt x="14119" y="-438"/>
                    <a:pt x="12301" y="-34"/>
                    <a:pt x="12503" y="117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B260FB1A-50F7-4EB7-877D-B82877ADD447}"/>
                </a:ext>
              </a:extLst>
            </p:cNvPr>
            <p:cNvSpPr/>
            <p:nvPr/>
          </p:nvSpPr>
          <p:spPr>
            <a:xfrm>
              <a:off x="1560692" y="2718258"/>
              <a:ext cx="20201" cy="60603"/>
            </a:xfrm>
            <a:custGeom>
              <a:avLst/>
              <a:gdLst>
                <a:gd name="connsiteX0" fmla="*/ 8112 w 20200"/>
                <a:gd name="connsiteY0" fmla="*/ 65227 h 60602"/>
                <a:gd name="connsiteX1" fmla="*/ 7506 w 20200"/>
                <a:gd name="connsiteY1" fmla="*/ 383 h 60602"/>
                <a:gd name="connsiteX2" fmla="*/ 5284 w 20200"/>
                <a:gd name="connsiteY2" fmla="*/ 3615 h 60602"/>
                <a:gd name="connsiteX3" fmla="*/ 2052 w 20200"/>
                <a:gd name="connsiteY3" fmla="*/ 57349 h 60602"/>
                <a:gd name="connsiteX4" fmla="*/ 8112 w 20200"/>
                <a:gd name="connsiteY4" fmla="*/ 65227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60602">
                  <a:moveTo>
                    <a:pt x="8112" y="65227"/>
                  </a:moveTo>
                  <a:cubicBezTo>
                    <a:pt x="31747" y="50279"/>
                    <a:pt x="29121" y="15735"/>
                    <a:pt x="7506" y="383"/>
                  </a:cubicBezTo>
                  <a:cubicBezTo>
                    <a:pt x="5486" y="-1032"/>
                    <a:pt x="3466" y="1797"/>
                    <a:pt x="5284" y="3615"/>
                  </a:cubicBezTo>
                  <a:cubicBezTo>
                    <a:pt x="21041" y="18160"/>
                    <a:pt x="17607" y="44219"/>
                    <a:pt x="2052" y="57349"/>
                  </a:cubicBezTo>
                  <a:cubicBezTo>
                    <a:pt x="-3200" y="61591"/>
                    <a:pt x="2658" y="68662"/>
                    <a:pt x="8112" y="6522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2D0B20E7-C5DE-4BA6-946F-383E9A855A65}"/>
                </a:ext>
              </a:extLst>
            </p:cNvPr>
            <p:cNvSpPr/>
            <p:nvPr/>
          </p:nvSpPr>
          <p:spPr>
            <a:xfrm>
              <a:off x="1843936" y="1670850"/>
              <a:ext cx="20201" cy="20201"/>
            </a:xfrm>
            <a:custGeom>
              <a:avLst/>
              <a:gdLst>
                <a:gd name="connsiteX0" fmla="*/ 1621 w 20200"/>
                <a:gd name="connsiteY0" fmla="*/ 16332 h 20200"/>
                <a:gd name="connsiteX1" fmla="*/ 13338 w 20200"/>
                <a:gd name="connsiteY1" fmla="*/ 25826 h 20200"/>
                <a:gd name="connsiteX2" fmla="*/ 14954 w 20200"/>
                <a:gd name="connsiteY2" fmla="*/ 26836 h 20200"/>
                <a:gd name="connsiteX3" fmla="*/ 21822 w 20200"/>
                <a:gd name="connsiteY3" fmla="*/ 25826 h 20200"/>
                <a:gd name="connsiteX4" fmla="*/ 24650 w 20200"/>
                <a:gd name="connsiteY4" fmla="*/ 21180 h 20200"/>
                <a:gd name="connsiteX5" fmla="*/ 18792 w 20200"/>
                <a:gd name="connsiteY5" fmla="*/ 11888 h 20200"/>
                <a:gd name="connsiteX6" fmla="*/ 14550 w 20200"/>
                <a:gd name="connsiteY6" fmla="*/ 3201 h 20200"/>
                <a:gd name="connsiteX7" fmla="*/ 611 w 20200"/>
                <a:gd name="connsiteY7" fmla="*/ 11484 h 20200"/>
                <a:gd name="connsiteX8" fmla="*/ 1621 w 20200"/>
                <a:gd name="connsiteY8" fmla="*/ 16332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00" h="20200">
                  <a:moveTo>
                    <a:pt x="1621" y="16332"/>
                  </a:moveTo>
                  <a:cubicBezTo>
                    <a:pt x="1419" y="24008"/>
                    <a:pt x="8085" y="27038"/>
                    <a:pt x="13338" y="25826"/>
                  </a:cubicBezTo>
                  <a:cubicBezTo>
                    <a:pt x="13944" y="26230"/>
                    <a:pt x="14146" y="26634"/>
                    <a:pt x="14954" y="26836"/>
                  </a:cubicBezTo>
                  <a:cubicBezTo>
                    <a:pt x="16974" y="27846"/>
                    <a:pt x="20206" y="27240"/>
                    <a:pt x="21822" y="25826"/>
                  </a:cubicBezTo>
                  <a:cubicBezTo>
                    <a:pt x="23236" y="24412"/>
                    <a:pt x="24852" y="23200"/>
                    <a:pt x="24650" y="21180"/>
                  </a:cubicBezTo>
                  <a:cubicBezTo>
                    <a:pt x="24044" y="16736"/>
                    <a:pt x="21216" y="14918"/>
                    <a:pt x="18792" y="11888"/>
                  </a:cubicBezTo>
                  <a:cubicBezTo>
                    <a:pt x="17782" y="8857"/>
                    <a:pt x="16570" y="6029"/>
                    <a:pt x="14550" y="3201"/>
                  </a:cubicBezTo>
                  <a:cubicBezTo>
                    <a:pt x="9095" y="-4475"/>
                    <a:pt x="-2823" y="2999"/>
                    <a:pt x="611" y="11484"/>
                  </a:cubicBezTo>
                  <a:cubicBezTo>
                    <a:pt x="813" y="13100"/>
                    <a:pt x="1217" y="14716"/>
                    <a:pt x="1621" y="1633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7052ACBB-5180-4211-A13B-254D7C9DC0E7}"/>
                </a:ext>
              </a:extLst>
            </p:cNvPr>
            <p:cNvSpPr/>
            <p:nvPr/>
          </p:nvSpPr>
          <p:spPr>
            <a:xfrm>
              <a:off x="1286040" y="1720711"/>
              <a:ext cx="20201" cy="40402"/>
            </a:xfrm>
            <a:custGeom>
              <a:avLst/>
              <a:gdLst>
                <a:gd name="connsiteX0" fmla="*/ 29242 w 20200"/>
                <a:gd name="connsiteY0" fmla="*/ 2226 h 40401"/>
                <a:gd name="connsiteX1" fmla="*/ 2173 w 20200"/>
                <a:gd name="connsiteY1" fmla="*/ 32932 h 40401"/>
                <a:gd name="connsiteX2" fmla="*/ 3183 w 20200"/>
                <a:gd name="connsiteY2" fmla="*/ 40204 h 40401"/>
                <a:gd name="connsiteX3" fmla="*/ 35908 w 20200"/>
                <a:gd name="connsiteY3" fmla="*/ 3034 h 40401"/>
                <a:gd name="connsiteX4" fmla="*/ 29242 w 20200"/>
                <a:gd name="connsiteY4" fmla="*/ 2226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40401">
                  <a:moveTo>
                    <a:pt x="29242" y="2226"/>
                  </a:moveTo>
                  <a:cubicBezTo>
                    <a:pt x="23788" y="15963"/>
                    <a:pt x="15101" y="25659"/>
                    <a:pt x="2173" y="32932"/>
                  </a:cubicBezTo>
                  <a:cubicBezTo>
                    <a:pt x="-1059" y="34750"/>
                    <a:pt x="-655" y="39598"/>
                    <a:pt x="3183" y="40204"/>
                  </a:cubicBezTo>
                  <a:cubicBezTo>
                    <a:pt x="23384" y="43234"/>
                    <a:pt x="41363" y="23033"/>
                    <a:pt x="35908" y="3034"/>
                  </a:cubicBezTo>
                  <a:cubicBezTo>
                    <a:pt x="35100" y="-198"/>
                    <a:pt x="30656" y="-1410"/>
                    <a:pt x="29242" y="222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858A8559-1A4A-4337-8B68-F35916E90020}"/>
                </a:ext>
              </a:extLst>
            </p:cNvPr>
            <p:cNvSpPr/>
            <p:nvPr/>
          </p:nvSpPr>
          <p:spPr>
            <a:xfrm>
              <a:off x="1329123" y="1591391"/>
              <a:ext cx="20201" cy="60603"/>
            </a:xfrm>
            <a:custGeom>
              <a:avLst/>
              <a:gdLst>
                <a:gd name="connsiteX0" fmla="*/ 18885 w 20200"/>
                <a:gd name="connsiteY0" fmla="*/ 3472 h 60602"/>
                <a:gd name="connsiteX1" fmla="*/ 16259 w 20200"/>
                <a:gd name="connsiteY1" fmla="*/ 28723 h 60602"/>
                <a:gd name="connsiteX2" fmla="*/ 1108 w 20200"/>
                <a:gd name="connsiteY2" fmla="*/ 53571 h 60602"/>
                <a:gd name="connsiteX3" fmla="*/ 6562 w 20200"/>
                <a:gd name="connsiteY3" fmla="*/ 62661 h 60602"/>
                <a:gd name="connsiteX4" fmla="*/ 27167 w 20200"/>
                <a:gd name="connsiteY4" fmla="*/ 846 h 60602"/>
                <a:gd name="connsiteX5" fmla="*/ 18885 w 20200"/>
                <a:gd name="connsiteY5" fmla="*/ 347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" h="60602">
                  <a:moveTo>
                    <a:pt x="18885" y="3472"/>
                  </a:moveTo>
                  <a:cubicBezTo>
                    <a:pt x="16663" y="11755"/>
                    <a:pt x="18279" y="20441"/>
                    <a:pt x="16259" y="28723"/>
                  </a:cubicBezTo>
                  <a:cubicBezTo>
                    <a:pt x="13835" y="38824"/>
                    <a:pt x="7572" y="45692"/>
                    <a:pt x="1108" y="53571"/>
                  </a:cubicBezTo>
                  <a:cubicBezTo>
                    <a:pt x="-1922" y="57409"/>
                    <a:pt x="1714" y="63671"/>
                    <a:pt x="6562" y="62661"/>
                  </a:cubicBezTo>
                  <a:cubicBezTo>
                    <a:pt x="28783" y="58015"/>
                    <a:pt x="49792" y="17007"/>
                    <a:pt x="27167" y="846"/>
                  </a:cubicBezTo>
                  <a:cubicBezTo>
                    <a:pt x="24541" y="-770"/>
                    <a:pt x="19895" y="-164"/>
                    <a:pt x="18885" y="347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2F378EAD-065E-41DB-87F7-1AE7D273FCFA}"/>
                </a:ext>
              </a:extLst>
            </p:cNvPr>
            <p:cNvSpPr/>
            <p:nvPr/>
          </p:nvSpPr>
          <p:spPr>
            <a:xfrm>
              <a:off x="1330530" y="1452244"/>
              <a:ext cx="40402" cy="40402"/>
            </a:xfrm>
            <a:custGeom>
              <a:avLst/>
              <a:gdLst>
                <a:gd name="connsiteX0" fmla="*/ 26366 w 40401"/>
                <a:gd name="connsiteY0" fmla="*/ 5253 h 40401"/>
                <a:gd name="connsiteX1" fmla="*/ 21720 w 40401"/>
                <a:gd name="connsiteY1" fmla="*/ 30100 h 40401"/>
                <a:gd name="connsiteX2" fmla="*/ 1519 w 40401"/>
                <a:gd name="connsiteY2" fmla="*/ 47877 h 40401"/>
                <a:gd name="connsiteX3" fmla="*/ 1519 w 40401"/>
                <a:gd name="connsiteY3" fmla="*/ 50705 h 40401"/>
                <a:gd name="connsiteX4" fmla="*/ 21316 w 40401"/>
                <a:gd name="connsiteY4" fmla="*/ 51311 h 40401"/>
                <a:gd name="connsiteX5" fmla="*/ 35860 w 40401"/>
                <a:gd name="connsiteY5" fmla="*/ 38787 h 40401"/>
                <a:gd name="connsiteX6" fmla="*/ 34850 w 40401"/>
                <a:gd name="connsiteY6" fmla="*/ 1617 h 40401"/>
                <a:gd name="connsiteX7" fmla="*/ 26366 w 40401"/>
                <a:gd name="connsiteY7" fmla="*/ 5253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1" h="40401">
                  <a:moveTo>
                    <a:pt x="26366" y="5253"/>
                  </a:moveTo>
                  <a:cubicBezTo>
                    <a:pt x="27174" y="14343"/>
                    <a:pt x="26366" y="22020"/>
                    <a:pt x="21720" y="30100"/>
                  </a:cubicBezTo>
                  <a:cubicBezTo>
                    <a:pt x="18690" y="35150"/>
                    <a:pt x="8589" y="49493"/>
                    <a:pt x="1519" y="47877"/>
                  </a:cubicBezTo>
                  <a:cubicBezTo>
                    <a:pt x="-299" y="47473"/>
                    <a:pt x="-703" y="50907"/>
                    <a:pt x="1519" y="50705"/>
                  </a:cubicBezTo>
                  <a:cubicBezTo>
                    <a:pt x="8791" y="49695"/>
                    <a:pt x="13639" y="54139"/>
                    <a:pt x="21316" y="51311"/>
                  </a:cubicBezTo>
                  <a:cubicBezTo>
                    <a:pt x="27376" y="49089"/>
                    <a:pt x="32426" y="44039"/>
                    <a:pt x="35860" y="38787"/>
                  </a:cubicBezTo>
                  <a:cubicBezTo>
                    <a:pt x="43133" y="27878"/>
                    <a:pt x="44547" y="11313"/>
                    <a:pt x="34850" y="1617"/>
                  </a:cubicBezTo>
                  <a:cubicBezTo>
                    <a:pt x="31618" y="-1615"/>
                    <a:pt x="25962" y="203"/>
                    <a:pt x="26366" y="525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8566265D-EC28-4DB5-BE0D-B4CD75C13935}"/>
                </a:ext>
              </a:extLst>
            </p:cNvPr>
            <p:cNvSpPr/>
            <p:nvPr/>
          </p:nvSpPr>
          <p:spPr>
            <a:xfrm>
              <a:off x="1437351" y="2596017"/>
              <a:ext cx="20201" cy="20201"/>
            </a:xfrm>
            <a:custGeom>
              <a:avLst/>
              <a:gdLst>
                <a:gd name="connsiteX0" fmla="*/ 9238 w 20200"/>
                <a:gd name="connsiteY0" fmla="*/ 4 h 20200"/>
                <a:gd name="connsiteX1" fmla="*/ 5400 w 20200"/>
                <a:gd name="connsiteY1" fmla="*/ 16367 h 20200"/>
                <a:gd name="connsiteX2" fmla="*/ 13682 w 20200"/>
                <a:gd name="connsiteY2" fmla="*/ 31518 h 20200"/>
                <a:gd name="connsiteX3" fmla="*/ 18732 w 20200"/>
                <a:gd name="connsiteY3" fmla="*/ 37982 h 20200"/>
                <a:gd name="connsiteX4" fmla="*/ 9238 w 20200"/>
                <a:gd name="connsiteY4" fmla="*/ 4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9238" y="4"/>
                  </a:moveTo>
                  <a:cubicBezTo>
                    <a:pt x="349" y="206"/>
                    <a:pt x="-4297" y="12731"/>
                    <a:pt x="5400" y="16367"/>
                  </a:cubicBezTo>
                  <a:cubicBezTo>
                    <a:pt x="9844" y="17983"/>
                    <a:pt x="16914" y="25861"/>
                    <a:pt x="13682" y="31518"/>
                  </a:cubicBezTo>
                  <a:cubicBezTo>
                    <a:pt x="11864" y="34750"/>
                    <a:pt x="14490" y="40002"/>
                    <a:pt x="18732" y="37982"/>
                  </a:cubicBezTo>
                  <a:cubicBezTo>
                    <a:pt x="36509" y="28488"/>
                    <a:pt x="29843" y="-400"/>
                    <a:pt x="9238" y="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4F52EA27-EEC8-43B2-AC0E-36364F8F4B7D}"/>
                </a:ext>
              </a:extLst>
            </p:cNvPr>
            <p:cNvSpPr/>
            <p:nvPr/>
          </p:nvSpPr>
          <p:spPr>
            <a:xfrm>
              <a:off x="1385106" y="2530210"/>
              <a:ext cx="20201" cy="20201"/>
            </a:xfrm>
            <a:custGeom>
              <a:avLst/>
              <a:gdLst>
                <a:gd name="connsiteX0" fmla="*/ 16434 w 0"/>
                <a:gd name="connsiteY0" fmla="*/ 15309 h 0"/>
                <a:gd name="connsiteX1" fmla="*/ 18656 w 0"/>
                <a:gd name="connsiteY1" fmla="*/ 6420 h 0"/>
                <a:gd name="connsiteX2" fmla="*/ 16030 w 0"/>
                <a:gd name="connsiteY2" fmla="*/ 3390 h 0"/>
                <a:gd name="connsiteX3" fmla="*/ 1889 w 0"/>
                <a:gd name="connsiteY3" fmla="*/ 3592 h 0"/>
                <a:gd name="connsiteX4" fmla="*/ 71 w 0"/>
                <a:gd name="connsiteY4" fmla="*/ 8440 h 0"/>
                <a:gd name="connsiteX5" fmla="*/ 273 w 0"/>
                <a:gd name="connsiteY5" fmla="*/ 10259 h 0"/>
                <a:gd name="connsiteX6" fmla="*/ 12596 w 0"/>
                <a:gd name="connsiteY6" fmla="*/ 17127 h 0"/>
                <a:gd name="connsiteX7" fmla="*/ 16434 w 0"/>
                <a:gd name="connsiteY7" fmla="*/ 1530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>
                  <a:moveTo>
                    <a:pt x="16434" y="15309"/>
                  </a:moveTo>
                  <a:cubicBezTo>
                    <a:pt x="19464" y="13693"/>
                    <a:pt x="21282" y="9451"/>
                    <a:pt x="18656" y="6420"/>
                  </a:cubicBezTo>
                  <a:cubicBezTo>
                    <a:pt x="17848" y="5410"/>
                    <a:pt x="16838" y="4400"/>
                    <a:pt x="16030" y="3390"/>
                  </a:cubicBezTo>
                  <a:cubicBezTo>
                    <a:pt x="12596" y="-650"/>
                    <a:pt x="4919" y="-1660"/>
                    <a:pt x="1889" y="3592"/>
                  </a:cubicBezTo>
                  <a:cubicBezTo>
                    <a:pt x="1081" y="5208"/>
                    <a:pt x="-333" y="6622"/>
                    <a:pt x="71" y="8440"/>
                  </a:cubicBezTo>
                  <a:cubicBezTo>
                    <a:pt x="71" y="9046"/>
                    <a:pt x="273" y="9653"/>
                    <a:pt x="273" y="10259"/>
                  </a:cubicBezTo>
                  <a:cubicBezTo>
                    <a:pt x="1081" y="15713"/>
                    <a:pt x="7545" y="19753"/>
                    <a:pt x="12596" y="17127"/>
                  </a:cubicBezTo>
                  <a:cubicBezTo>
                    <a:pt x="13808" y="16723"/>
                    <a:pt x="15222" y="15915"/>
                    <a:pt x="16434" y="1530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6D1C2EC8-3D9A-4A90-8E40-46082F17C9B6}"/>
                </a:ext>
              </a:extLst>
            </p:cNvPr>
            <p:cNvSpPr/>
            <p:nvPr/>
          </p:nvSpPr>
          <p:spPr>
            <a:xfrm>
              <a:off x="1715041" y="1335480"/>
              <a:ext cx="20201" cy="20201"/>
            </a:xfrm>
            <a:custGeom>
              <a:avLst/>
              <a:gdLst>
                <a:gd name="connsiteX0" fmla="*/ 2845 w 20200"/>
                <a:gd name="connsiteY0" fmla="*/ 25052 h 20200"/>
                <a:gd name="connsiteX1" fmla="*/ 4461 w 20200"/>
                <a:gd name="connsiteY1" fmla="*/ 24043 h 20200"/>
                <a:gd name="connsiteX2" fmla="*/ 19612 w 20200"/>
                <a:gd name="connsiteY2" fmla="*/ 37173 h 20200"/>
                <a:gd name="connsiteX3" fmla="*/ 33349 w 20200"/>
                <a:gd name="connsiteY3" fmla="*/ 27881 h 20200"/>
                <a:gd name="connsiteX4" fmla="*/ 36379 w 20200"/>
                <a:gd name="connsiteY4" fmla="*/ 21820 h 20200"/>
                <a:gd name="connsiteX5" fmla="*/ 30521 w 20200"/>
                <a:gd name="connsiteY5" fmla="*/ 8690 h 20200"/>
                <a:gd name="connsiteX6" fmla="*/ 20016 w 20200"/>
                <a:gd name="connsiteY6" fmla="*/ 5660 h 20200"/>
                <a:gd name="connsiteX7" fmla="*/ 2239 w 20200"/>
                <a:gd name="connsiteY7" fmla="*/ 8084 h 20200"/>
                <a:gd name="connsiteX8" fmla="*/ 17 w 20200"/>
                <a:gd name="connsiteY8" fmla="*/ 23234 h 20200"/>
                <a:gd name="connsiteX9" fmla="*/ 2845 w 20200"/>
                <a:gd name="connsiteY9" fmla="*/ 25052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0" h="20200">
                  <a:moveTo>
                    <a:pt x="2845" y="25052"/>
                  </a:moveTo>
                  <a:cubicBezTo>
                    <a:pt x="3451" y="24649"/>
                    <a:pt x="3855" y="24446"/>
                    <a:pt x="4461" y="24043"/>
                  </a:cubicBezTo>
                  <a:cubicBezTo>
                    <a:pt x="7491" y="30103"/>
                    <a:pt x="12744" y="34951"/>
                    <a:pt x="19612" y="37173"/>
                  </a:cubicBezTo>
                  <a:cubicBezTo>
                    <a:pt x="27692" y="39597"/>
                    <a:pt x="33147" y="33941"/>
                    <a:pt x="33349" y="27881"/>
                  </a:cubicBezTo>
                  <a:cubicBezTo>
                    <a:pt x="34763" y="26265"/>
                    <a:pt x="35975" y="24446"/>
                    <a:pt x="36379" y="21820"/>
                  </a:cubicBezTo>
                  <a:cubicBezTo>
                    <a:pt x="37389" y="16770"/>
                    <a:pt x="34763" y="11720"/>
                    <a:pt x="30521" y="8690"/>
                  </a:cubicBezTo>
                  <a:cubicBezTo>
                    <a:pt x="28500" y="7276"/>
                    <a:pt x="23854" y="6468"/>
                    <a:pt x="20016" y="5660"/>
                  </a:cubicBezTo>
                  <a:cubicBezTo>
                    <a:pt x="16986" y="-2623"/>
                    <a:pt x="2845" y="-1815"/>
                    <a:pt x="2239" y="8084"/>
                  </a:cubicBezTo>
                  <a:cubicBezTo>
                    <a:pt x="1835" y="12932"/>
                    <a:pt x="623" y="18184"/>
                    <a:pt x="17" y="23234"/>
                  </a:cubicBezTo>
                  <a:cubicBezTo>
                    <a:pt x="-185" y="24446"/>
                    <a:pt x="1431" y="25861"/>
                    <a:pt x="2845" y="2505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02B9C739-7610-4719-A439-97B624AAEEAE}"/>
                </a:ext>
              </a:extLst>
            </p:cNvPr>
            <p:cNvSpPr/>
            <p:nvPr/>
          </p:nvSpPr>
          <p:spPr>
            <a:xfrm>
              <a:off x="633026" y="2831074"/>
              <a:ext cx="40402" cy="60603"/>
            </a:xfrm>
            <a:custGeom>
              <a:avLst/>
              <a:gdLst>
                <a:gd name="connsiteX0" fmla="*/ 1283 w 40401"/>
                <a:gd name="connsiteY0" fmla="*/ 10995 h 60602"/>
                <a:gd name="connsiteX1" fmla="*/ 22292 w 40401"/>
                <a:gd name="connsiteY1" fmla="*/ 47760 h 60602"/>
                <a:gd name="connsiteX2" fmla="*/ 36029 w 40401"/>
                <a:gd name="connsiteY2" fmla="*/ 78264 h 60602"/>
                <a:gd name="connsiteX3" fmla="*/ 44715 w 40401"/>
                <a:gd name="connsiteY3" fmla="*/ 77052 h 60602"/>
                <a:gd name="connsiteX4" fmla="*/ 38251 w 40401"/>
                <a:gd name="connsiteY4" fmla="*/ 38468 h 60602"/>
                <a:gd name="connsiteX5" fmla="*/ 10576 w 40401"/>
                <a:gd name="connsiteY5" fmla="*/ 1702 h 60602"/>
                <a:gd name="connsiteX6" fmla="*/ 1283 w 40401"/>
                <a:gd name="connsiteY6" fmla="*/ 10995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60602">
                  <a:moveTo>
                    <a:pt x="1283" y="10995"/>
                  </a:moveTo>
                  <a:cubicBezTo>
                    <a:pt x="9768" y="22105"/>
                    <a:pt x="17040" y="34832"/>
                    <a:pt x="22292" y="47760"/>
                  </a:cubicBezTo>
                  <a:cubicBezTo>
                    <a:pt x="26332" y="57861"/>
                    <a:pt x="26938" y="71395"/>
                    <a:pt x="36029" y="78264"/>
                  </a:cubicBezTo>
                  <a:cubicBezTo>
                    <a:pt x="38453" y="80082"/>
                    <a:pt x="43099" y="79880"/>
                    <a:pt x="44715" y="77052"/>
                  </a:cubicBezTo>
                  <a:cubicBezTo>
                    <a:pt x="51382" y="64931"/>
                    <a:pt x="43907" y="49982"/>
                    <a:pt x="38251" y="38468"/>
                  </a:cubicBezTo>
                  <a:cubicBezTo>
                    <a:pt x="31181" y="24125"/>
                    <a:pt x="21888" y="12611"/>
                    <a:pt x="10576" y="1702"/>
                  </a:cubicBezTo>
                  <a:cubicBezTo>
                    <a:pt x="4919" y="-3752"/>
                    <a:pt x="-3161" y="5136"/>
                    <a:pt x="1283" y="1099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A76367B9-D5FE-4F17-B643-E1CAC3B1DB10}"/>
                </a:ext>
              </a:extLst>
            </p:cNvPr>
            <p:cNvSpPr/>
            <p:nvPr/>
          </p:nvSpPr>
          <p:spPr>
            <a:xfrm>
              <a:off x="646464" y="2809191"/>
              <a:ext cx="60603" cy="101005"/>
            </a:xfrm>
            <a:custGeom>
              <a:avLst/>
              <a:gdLst>
                <a:gd name="connsiteX0" fmla="*/ 15520 w 60602"/>
                <a:gd name="connsiteY0" fmla="*/ 3384 h 101004"/>
                <a:gd name="connsiteX1" fmla="*/ 976 w 60602"/>
                <a:gd name="connsiteY1" fmla="*/ 12071 h 101004"/>
                <a:gd name="connsiteX2" fmla="*/ 31075 w 60602"/>
                <a:gd name="connsiteY2" fmla="*/ 69643 h 101004"/>
                <a:gd name="connsiteX3" fmla="*/ 58548 w 60602"/>
                <a:gd name="connsiteY3" fmla="*/ 115095 h 101004"/>
                <a:gd name="connsiteX4" fmla="*/ 68043 w 60602"/>
                <a:gd name="connsiteY4" fmla="*/ 110853 h 101004"/>
                <a:gd name="connsiteX5" fmla="*/ 47438 w 60602"/>
                <a:gd name="connsiteY5" fmla="*/ 58331 h 101004"/>
                <a:gd name="connsiteX6" fmla="*/ 15520 w 60602"/>
                <a:gd name="connsiteY6" fmla="*/ 3384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101004">
                  <a:moveTo>
                    <a:pt x="15520" y="3384"/>
                  </a:moveTo>
                  <a:cubicBezTo>
                    <a:pt x="10672" y="-4898"/>
                    <a:pt x="-3872" y="3586"/>
                    <a:pt x="976" y="12071"/>
                  </a:cubicBezTo>
                  <a:cubicBezTo>
                    <a:pt x="11480" y="30858"/>
                    <a:pt x="21379" y="50251"/>
                    <a:pt x="31075" y="69643"/>
                  </a:cubicBezTo>
                  <a:cubicBezTo>
                    <a:pt x="38550" y="84794"/>
                    <a:pt x="43802" y="105803"/>
                    <a:pt x="58548" y="115095"/>
                  </a:cubicBezTo>
                  <a:cubicBezTo>
                    <a:pt x="62387" y="117520"/>
                    <a:pt x="67437" y="115701"/>
                    <a:pt x="68043" y="110853"/>
                  </a:cubicBezTo>
                  <a:cubicBezTo>
                    <a:pt x="70265" y="92672"/>
                    <a:pt x="55720" y="73886"/>
                    <a:pt x="47438" y="58331"/>
                  </a:cubicBezTo>
                  <a:cubicBezTo>
                    <a:pt x="37337" y="39746"/>
                    <a:pt x="26429" y="21565"/>
                    <a:pt x="15520" y="338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F34BB971-D7DF-4054-8C31-3841A0A8CCA9}"/>
                </a:ext>
              </a:extLst>
            </p:cNvPr>
            <p:cNvSpPr/>
            <p:nvPr/>
          </p:nvSpPr>
          <p:spPr>
            <a:xfrm>
              <a:off x="400234" y="3055564"/>
              <a:ext cx="20201" cy="20201"/>
            </a:xfrm>
            <a:custGeom>
              <a:avLst/>
              <a:gdLst>
                <a:gd name="connsiteX0" fmla="*/ 2573 w 0"/>
                <a:gd name="connsiteY0" fmla="*/ 2250 h 0"/>
                <a:gd name="connsiteX1" fmla="*/ 351 w 0"/>
                <a:gd name="connsiteY1" fmla="*/ 634 h 0"/>
                <a:gd name="connsiteX2" fmla="*/ 2573 w 0"/>
                <a:gd name="connsiteY2" fmla="*/ 22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2250"/>
                  </a:moveTo>
                  <a:cubicBezTo>
                    <a:pt x="3583" y="836"/>
                    <a:pt x="1361" y="-982"/>
                    <a:pt x="351" y="634"/>
                  </a:cubicBezTo>
                  <a:cubicBezTo>
                    <a:pt x="-861" y="2048"/>
                    <a:pt x="1361" y="3866"/>
                    <a:pt x="2573" y="225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014F8EB3-AEC3-4D1A-934B-CBCD2705BEA2}"/>
                </a:ext>
              </a:extLst>
            </p:cNvPr>
            <p:cNvSpPr/>
            <p:nvPr/>
          </p:nvSpPr>
          <p:spPr>
            <a:xfrm>
              <a:off x="199193" y="3290629"/>
              <a:ext cx="60603" cy="202009"/>
            </a:xfrm>
            <a:custGeom>
              <a:avLst/>
              <a:gdLst>
                <a:gd name="connsiteX0" fmla="*/ 392 w 60602"/>
                <a:gd name="connsiteY0" fmla="*/ 49998 h 202009"/>
                <a:gd name="connsiteX1" fmla="*/ 29886 w 60602"/>
                <a:gd name="connsiteY1" fmla="*/ 136054 h 202009"/>
                <a:gd name="connsiteX2" fmla="*/ 60389 w 60602"/>
                <a:gd name="connsiteY2" fmla="*/ 211403 h 202009"/>
                <a:gd name="connsiteX3" fmla="*/ 68065 w 60602"/>
                <a:gd name="connsiteY3" fmla="*/ 207969 h 202009"/>
                <a:gd name="connsiteX4" fmla="*/ 64025 w 60602"/>
                <a:gd name="connsiteY4" fmla="*/ 185344 h 202009"/>
                <a:gd name="connsiteX5" fmla="*/ 67257 w 60602"/>
                <a:gd name="connsiteY5" fmla="*/ 180496 h 202009"/>
                <a:gd name="connsiteX6" fmla="*/ 19987 w 60602"/>
                <a:gd name="connsiteY6" fmla="*/ 4546 h 202009"/>
                <a:gd name="connsiteX7" fmla="*/ 8675 w 60602"/>
                <a:gd name="connsiteY7" fmla="*/ 6364 h 202009"/>
                <a:gd name="connsiteX8" fmla="*/ 28068 w 60602"/>
                <a:gd name="connsiteY8" fmla="*/ 88380 h 202009"/>
                <a:gd name="connsiteX9" fmla="*/ 11907 w 60602"/>
                <a:gd name="connsiteY9" fmla="*/ 45150 h 202009"/>
                <a:gd name="connsiteX10" fmla="*/ 392 w 60602"/>
                <a:gd name="connsiteY10" fmla="*/ 49998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02" h="202009">
                  <a:moveTo>
                    <a:pt x="392" y="49998"/>
                  </a:moveTo>
                  <a:cubicBezTo>
                    <a:pt x="10089" y="78683"/>
                    <a:pt x="19987" y="107369"/>
                    <a:pt x="29886" y="136054"/>
                  </a:cubicBezTo>
                  <a:cubicBezTo>
                    <a:pt x="38572" y="160901"/>
                    <a:pt x="44632" y="189990"/>
                    <a:pt x="60389" y="211403"/>
                  </a:cubicBezTo>
                  <a:cubicBezTo>
                    <a:pt x="63217" y="215242"/>
                    <a:pt x="68469" y="212211"/>
                    <a:pt x="68065" y="207969"/>
                  </a:cubicBezTo>
                  <a:cubicBezTo>
                    <a:pt x="67661" y="200293"/>
                    <a:pt x="66045" y="192819"/>
                    <a:pt x="64025" y="185344"/>
                  </a:cubicBezTo>
                  <a:cubicBezTo>
                    <a:pt x="65843" y="184738"/>
                    <a:pt x="67459" y="182920"/>
                    <a:pt x="67257" y="180496"/>
                  </a:cubicBezTo>
                  <a:cubicBezTo>
                    <a:pt x="61601" y="121509"/>
                    <a:pt x="35744" y="61310"/>
                    <a:pt x="19987" y="4546"/>
                  </a:cubicBezTo>
                  <a:cubicBezTo>
                    <a:pt x="17967" y="-2524"/>
                    <a:pt x="6655" y="-908"/>
                    <a:pt x="8675" y="6364"/>
                  </a:cubicBezTo>
                  <a:cubicBezTo>
                    <a:pt x="15947" y="32827"/>
                    <a:pt x="21603" y="60704"/>
                    <a:pt x="28068" y="88380"/>
                  </a:cubicBezTo>
                  <a:cubicBezTo>
                    <a:pt x="22613" y="74037"/>
                    <a:pt x="17361" y="59492"/>
                    <a:pt x="11907" y="45150"/>
                  </a:cubicBezTo>
                  <a:cubicBezTo>
                    <a:pt x="9079" y="37271"/>
                    <a:pt x="-2234" y="42322"/>
                    <a:pt x="392" y="4999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4A15E40D-EAA1-48C6-9B15-92ABA34FA3E5}"/>
                </a:ext>
              </a:extLst>
            </p:cNvPr>
            <p:cNvSpPr/>
            <p:nvPr/>
          </p:nvSpPr>
          <p:spPr>
            <a:xfrm>
              <a:off x="190994" y="3393530"/>
              <a:ext cx="40402" cy="121206"/>
            </a:xfrm>
            <a:custGeom>
              <a:avLst/>
              <a:gdLst>
                <a:gd name="connsiteX0" fmla="*/ 106 w 40401"/>
                <a:gd name="connsiteY0" fmla="*/ 7498 h 121205"/>
                <a:gd name="connsiteX1" fmla="*/ 35660 w 40401"/>
                <a:gd name="connsiteY1" fmla="*/ 120219 h 121205"/>
                <a:gd name="connsiteX2" fmla="*/ 42528 w 40401"/>
                <a:gd name="connsiteY2" fmla="*/ 117189 h 121205"/>
                <a:gd name="connsiteX3" fmla="*/ 27378 w 40401"/>
                <a:gd name="connsiteY3" fmla="*/ 66485 h 121205"/>
                <a:gd name="connsiteX4" fmla="*/ 13035 w 40401"/>
                <a:gd name="connsiteY4" fmla="*/ 5276 h 121205"/>
                <a:gd name="connsiteX5" fmla="*/ 106 w 40401"/>
                <a:gd name="connsiteY5" fmla="*/ 7498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01" h="121205">
                  <a:moveTo>
                    <a:pt x="106" y="7498"/>
                  </a:moveTo>
                  <a:cubicBezTo>
                    <a:pt x="5965" y="43456"/>
                    <a:pt x="13035" y="90726"/>
                    <a:pt x="35660" y="120219"/>
                  </a:cubicBezTo>
                  <a:cubicBezTo>
                    <a:pt x="38084" y="123250"/>
                    <a:pt x="43134" y="121027"/>
                    <a:pt x="42528" y="117189"/>
                  </a:cubicBezTo>
                  <a:cubicBezTo>
                    <a:pt x="40104" y="99614"/>
                    <a:pt x="32630" y="83252"/>
                    <a:pt x="27378" y="66485"/>
                  </a:cubicBezTo>
                  <a:cubicBezTo>
                    <a:pt x="21317" y="46486"/>
                    <a:pt x="16671" y="26083"/>
                    <a:pt x="13035" y="5276"/>
                  </a:cubicBezTo>
                  <a:cubicBezTo>
                    <a:pt x="11823" y="-3006"/>
                    <a:pt x="-1308" y="-986"/>
                    <a:pt x="106" y="749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757715F1-9633-4FBB-9748-87C8D537FF88}"/>
                </a:ext>
              </a:extLst>
            </p:cNvPr>
            <p:cNvSpPr/>
            <p:nvPr/>
          </p:nvSpPr>
          <p:spPr>
            <a:xfrm>
              <a:off x="184232" y="3415421"/>
              <a:ext cx="20201" cy="101005"/>
            </a:xfrm>
            <a:custGeom>
              <a:avLst/>
              <a:gdLst>
                <a:gd name="connsiteX0" fmla="*/ 0 w 20200"/>
                <a:gd name="connsiteY0" fmla="*/ 151 h 101004"/>
                <a:gd name="connsiteX1" fmla="*/ 7070 w 20200"/>
                <a:gd name="connsiteY1" fmla="*/ 56310 h 101004"/>
                <a:gd name="connsiteX2" fmla="*/ 15959 w 20200"/>
                <a:gd name="connsiteY2" fmla="*/ 107014 h 101004"/>
                <a:gd name="connsiteX3" fmla="*/ 21615 w 20200"/>
                <a:gd name="connsiteY3" fmla="*/ 106206 h 101004"/>
                <a:gd name="connsiteX4" fmla="*/ 12121 w 20200"/>
                <a:gd name="connsiteY4" fmla="*/ 52674 h 101004"/>
                <a:gd name="connsiteX5" fmla="*/ 202 w 20200"/>
                <a:gd name="connsiteY5" fmla="*/ 151 h 101004"/>
                <a:gd name="connsiteX6" fmla="*/ 0 w 20200"/>
                <a:gd name="connsiteY6" fmla="*/ 151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00" h="101004">
                  <a:moveTo>
                    <a:pt x="0" y="151"/>
                  </a:moveTo>
                  <a:cubicBezTo>
                    <a:pt x="1010" y="18938"/>
                    <a:pt x="4848" y="37725"/>
                    <a:pt x="7070" y="56310"/>
                  </a:cubicBezTo>
                  <a:cubicBezTo>
                    <a:pt x="9292" y="73279"/>
                    <a:pt x="9292" y="91056"/>
                    <a:pt x="15959" y="107014"/>
                  </a:cubicBezTo>
                  <a:cubicBezTo>
                    <a:pt x="17171" y="109640"/>
                    <a:pt x="21615" y="109236"/>
                    <a:pt x="21615" y="106206"/>
                  </a:cubicBezTo>
                  <a:cubicBezTo>
                    <a:pt x="22423" y="88025"/>
                    <a:pt x="15959" y="70249"/>
                    <a:pt x="12121" y="52674"/>
                  </a:cubicBezTo>
                  <a:cubicBezTo>
                    <a:pt x="8282" y="35099"/>
                    <a:pt x="5454" y="17322"/>
                    <a:pt x="202" y="151"/>
                  </a:cubicBezTo>
                  <a:cubicBezTo>
                    <a:pt x="404" y="-50"/>
                    <a:pt x="0" y="-50"/>
                    <a:pt x="0" y="15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349A56B7-B47D-41AF-A24A-664CBB96992A}"/>
                </a:ext>
              </a:extLst>
            </p:cNvPr>
            <p:cNvSpPr/>
            <p:nvPr/>
          </p:nvSpPr>
          <p:spPr>
            <a:xfrm>
              <a:off x="141153" y="3413010"/>
              <a:ext cx="40402" cy="202009"/>
            </a:xfrm>
            <a:custGeom>
              <a:avLst/>
              <a:gdLst>
                <a:gd name="connsiteX0" fmla="*/ 4900 w 40401"/>
                <a:gd name="connsiteY0" fmla="*/ 4785 h 202009"/>
                <a:gd name="connsiteX1" fmla="*/ 38635 w 40401"/>
                <a:gd name="connsiteY1" fmla="*/ 201138 h 202009"/>
                <a:gd name="connsiteX2" fmla="*/ 44292 w 40401"/>
                <a:gd name="connsiteY2" fmla="*/ 197906 h 202009"/>
                <a:gd name="connsiteX3" fmla="*/ 16212 w 40401"/>
                <a:gd name="connsiteY3" fmla="*/ 6199 h 202009"/>
                <a:gd name="connsiteX4" fmla="*/ 4900 w 40401"/>
                <a:gd name="connsiteY4" fmla="*/ 4785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9">
                  <a:moveTo>
                    <a:pt x="4900" y="4785"/>
                  </a:moveTo>
                  <a:cubicBezTo>
                    <a:pt x="-7019" y="71246"/>
                    <a:pt x="2274" y="143565"/>
                    <a:pt x="38635" y="201138"/>
                  </a:cubicBezTo>
                  <a:cubicBezTo>
                    <a:pt x="40656" y="204370"/>
                    <a:pt x="45504" y="201138"/>
                    <a:pt x="44292" y="197906"/>
                  </a:cubicBezTo>
                  <a:cubicBezTo>
                    <a:pt x="20253" y="135081"/>
                    <a:pt x="7930" y="73468"/>
                    <a:pt x="16212" y="6199"/>
                  </a:cubicBezTo>
                  <a:cubicBezTo>
                    <a:pt x="16818" y="-1275"/>
                    <a:pt x="6112" y="-2285"/>
                    <a:pt x="4900" y="47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3D0DEBE4-78B8-46A2-92DA-619A0D8B0C7B}"/>
                </a:ext>
              </a:extLst>
            </p:cNvPr>
            <p:cNvSpPr/>
            <p:nvPr/>
          </p:nvSpPr>
          <p:spPr>
            <a:xfrm>
              <a:off x="1883113" y="1102531"/>
              <a:ext cx="202009" cy="141406"/>
            </a:xfrm>
            <a:custGeom>
              <a:avLst/>
              <a:gdLst>
                <a:gd name="connsiteX0" fmla="*/ 19006 w 202009"/>
                <a:gd name="connsiteY0" fmla="*/ 151341 h 141406"/>
                <a:gd name="connsiteX1" fmla="*/ 52539 w 202009"/>
                <a:gd name="connsiteY1" fmla="*/ 160027 h 141406"/>
                <a:gd name="connsiteX2" fmla="*/ 167281 w 202009"/>
                <a:gd name="connsiteY2" fmla="*/ 156189 h 141406"/>
                <a:gd name="connsiteX3" fmla="*/ 209299 w 202009"/>
                <a:gd name="connsiteY3" fmla="*/ 135180 h 141406"/>
                <a:gd name="connsiteX4" fmla="*/ 213541 w 202009"/>
                <a:gd name="connsiteY4" fmla="*/ 119423 h 141406"/>
                <a:gd name="connsiteX5" fmla="*/ 209702 w 202009"/>
                <a:gd name="connsiteY5" fmla="*/ 33367 h 141406"/>
                <a:gd name="connsiteX6" fmla="*/ 194148 w 202009"/>
                <a:gd name="connsiteY6" fmla="*/ 8722 h 141406"/>
                <a:gd name="connsiteX7" fmla="*/ 160816 w 202009"/>
                <a:gd name="connsiteY7" fmla="*/ 36 h 141406"/>
                <a:gd name="connsiteX8" fmla="*/ 46479 w 202009"/>
                <a:gd name="connsiteY8" fmla="*/ 3672 h 141406"/>
                <a:gd name="connsiteX9" fmla="*/ 4461 w 202009"/>
                <a:gd name="connsiteY9" fmla="*/ 24479 h 141406"/>
                <a:gd name="connsiteX10" fmla="*/ 17 w 202009"/>
                <a:gd name="connsiteY10" fmla="*/ 40236 h 141406"/>
                <a:gd name="connsiteX11" fmla="*/ 3249 w 202009"/>
                <a:gd name="connsiteY11" fmla="*/ 126493 h 141406"/>
                <a:gd name="connsiteX12" fmla="*/ 19006 w 202009"/>
                <a:gd name="connsiteY12" fmla="*/ 151341 h 141406"/>
                <a:gd name="connsiteX13" fmla="*/ 27086 w 202009"/>
                <a:gd name="connsiteY13" fmla="*/ 33569 h 141406"/>
                <a:gd name="connsiteX14" fmla="*/ 47489 w 202009"/>
                <a:gd name="connsiteY14" fmla="*/ 24075 h 141406"/>
                <a:gd name="connsiteX15" fmla="*/ 161826 w 202009"/>
                <a:gd name="connsiteY15" fmla="*/ 20439 h 141406"/>
                <a:gd name="connsiteX16" fmla="*/ 184855 w 202009"/>
                <a:gd name="connsiteY16" fmla="*/ 34175 h 141406"/>
                <a:gd name="connsiteX17" fmla="*/ 188492 w 202009"/>
                <a:gd name="connsiteY17" fmla="*/ 120231 h 141406"/>
                <a:gd name="connsiteX18" fmla="*/ 186875 w 202009"/>
                <a:gd name="connsiteY18" fmla="*/ 125887 h 141406"/>
                <a:gd name="connsiteX19" fmla="*/ 166675 w 202009"/>
                <a:gd name="connsiteY19" fmla="*/ 135382 h 141406"/>
                <a:gd name="connsiteX20" fmla="*/ 51933 w 202009"/>
                <a:gd name="connsiteY20" fmla="*/ 139220 h 141406"/>
                <a:gd name="connsiteX21" fmla="*/ 28904 w 202009"/>
                <a:gd name="connsiteY21" fmla="*/ 125483 h 141406"/>
                <a:gd name="connsiteX22" fmla="*/ 25672 w 202009"/>
                <a:gd name="connsiteY22" fmla="*/ 39226 h 141406"/>
                <a:gd name="connsiteX23" fmla="*/ 27086 w 202009"/>
                <a:gd name="connsiteY23" fmla="*/ 33569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009" h="141406">
                  <a:moveTo>
                    <a:pt x="19006" y="151341"/>
                  </a:moveTo>
                  <a:cubicBezTo>
                    <a:pt x="28298" y="157401"/>
                    <a:pt x="40217" y="160431"/>
                    <a:pt x="52539" y="160027"/>
                  </a:cubicBezTo>
                  <a:lnTo>
                    <a:pt x="167281" y="156189"/>
                  </a:lnTo>
                  <a:cubicBezTo>
                    <a:pt x="185663" y="155583"/>
                    <a:pt x="201622" y="147502"/>
                    <a:pt x="209299" y="135180"/>
                  </a:cubicBezTo>
                  <a:cubicBezTo>
                    <a:pt x="212329" y="130130"/>
                    <a:pt x="213743" y="124877"/>
                    <a:pt x="213541" y="119423"/>
                  </a:cubicBezTo>
                  <a:lnTo>
                    <a:pt x="209702" y="33367"/>
                  </a:lnTo>
                  <a:cubicBezTo>
                    <a:pt x="209299" y="23671"/>
                    <a:pt x="203844" y="14984"/>
                    <a:pt x="194148" y="8722"/>
                  </a:cubicBezTo>
                  <a:cubicBezTo>
                    <a:pt x="185057" y="2662"/>
                    <a:pt x="173139" y="-368"/>
                    <a:pt x="160816" y="36"/>
                  </a:cubicBezTo>
                  <a:lnTo>
                    <a:pt x="46479" y="3672"/>
                  </a:lnTo>
                  <a:cubicBezTo>
                    <a:pt x="28096" y="4278"/>
                    <a:pt x="12137" y="12156"/>
                    <a:pt x="4461" y="24479"/>
                  </a:cubicBezTo>
                  <a:cubicBezTo>
                    <a:pt x="1431" y="29529"/>
                    <a:pt x="-185" y="34781"/>
                    <a:pt x="17" y="40236"/>
                  </a:cubicBezTo>
                  <a:lnTo>
                    <a:pt x="3249" y="126493"/>
                  </a:lnTo>
                  <a:cubicBezTo>
                    <a:pt x="3653" y="135988"/>
                    <a:pt x="9309" y="144876"/>
                    <a:pt x="19006" y="151341"/>
                  </a:cubicBezTo>
                  <a:close/>
                  <a:moveTo>
                    <a:pt x="27086" y="33569"/>
                  </a:moveTo>
                  <a:cubicBezTo>
                    <a:pt x="30520" y="28115"/>
                    <a:pt x="38399" y="24277"/>
                    <a:pt x="47489" y="24075"/>
                  </a:cubicBezTo>
                  <a:lnTo>
                    <a:pt x="161826" y="20439"/>
                  </a:lnTo>
                  <a:cubicBezTo>
                    <a:pt x="173947" y="20035"/>
                    <a:pt x="184451" y="26297"/>
                    <a:pt x="184855" y="34175"/>
                  </a:cubicBezTo>
                  <a:lnTo>
                    <a:pt x="188492" y="120231"/>
                  </a:lnTo>
                  <a:cubicBezTo>
                    <a:pt x="188492" y="122251"/>
                    <a:pt x="188087" y="124069"/>
                    <a:pt x="186875" y="125887"/>
                  </a:cubicBezTo>
                  <a:cubicBezTo>
                    <a:pt x="183441" y="131342"/>
                    <a:pt x="175563" y="135180"/>
                    <a:pt x="166675" y="135382"/>
                  </a:cubicBezTo>
                  <a:lnTo>
                    <a:pt x="51933" y="139220"/>
                  </a:lnTo>
                  <a:cubicBezTo>
                    <a:pt x="39813" y="139624"/>
                    <a:pt x="29106" y="133362"/>
                    <a:pt x="28904" y="125483"/>
                  </a:cubicBezTo>
                  <a:lnTo>
                    <a:pt x="25672" y="39226"/>
                  </a:lnTo>
                  <a:cubicBezTo>
                    <a:pt x="25470" y="37407"/>
                    <a:pt x="25874" y="35387"/>
                    <a:pt x="27086" y="3356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CEB32A9A-E2E5-4433-9EA4-D4E87B0667FC}"/>
                </a:ext>
              </a:extLst>
            </p:cNvPr>
            <p:cNvSpPr/>
            <p:nvPr/>
          </p:nvSpPr>
          <p:spPr>
            <a:xfrm>
              <a:off x="1951391" y="2518731"/>
              <a:ext cx="303014" cy="161607"/>
            </a:xfrm>
            <a:custGeom>
              <a:avLst/>
              <a:gdLst>
                <a:gd name="connsiteX0" fmla="*/ 54965 w 303013"/>
                <a:gd name="connsiteY0" fmla="*/ 176274 h 161607"/>
                <a:gd name="connsiteX1" fmla="*/ 174353 w 303013"/>
                <a:gd name="connsiteY1" fmla="*/ 169608 h 161607"/>
                <a:gd name="connsiteX2" fmla="*/ 217987 w 303013"/>
                <a:gd name="connsiteY2" fmla="*/ 145973 h 161607"/>
                <a:gd name="connsiteX3" fmla="*/ 222431 w 303013"/>
                <a:gd name="connsiteY3" fmla="*/ 128802 h 161607"/>
                <a:gd name="connsiteX4" fmla="*/ 219199 w 303013"/>
                <a:gd name="connsiteY4" fmla="*/ 53251 h 161607"/>
                <a:gd name="connsiteX5" fmla="*/ 264449 w 303013"/>
                <a:gd name="connsiteY5" fmla="*/ 98703 h 161607"/>
                <a:gd name="connsiteX6" fmla="*/ 309093 w 303013"/>
                <a:gd name="connsiteY6" fmla="*/ 136074 h 161607"/>
                <a:gd name="connsiteX7" fmla="*/ 317174 w 303013"/>
                <a:gd name="connsiteY7" fmla="*/ 129812 h 161607"/>
                <a:gd name="connsiteX8" fmla="*/ 279600 w 303013"/>
                <a:gd name="connsiteY8" fmla="*/ 89814 h 161607"/>
                <a:gd name="connsiteX9" fmla="*/ 226673 w 303013"/>
                <a:gd name="connsiteY9" fmla="*/ 44160 h 161607"/>
                <a:gd name="connsiteX10" fmla="*/ 218997 w 303013"/>
                <a:gd name="connsiteY10" fmla="*/ 44362 h 161607"/>
                <a:gd name="connsiteX11" fmla="*/ 218593 w 303013"/>
                <a:gd name="connsiteY11" fmla="*/ 35272 h 161607"/>
                <a:gd name="connsiteX12" fmla="*/ 202230 w 303013"/>
                <a:gd name="connsiteY12" fmla="*/ 8809 h 161607"/>
                <a:gd name="connsiteX13" fmla="*/ 167485 w 303013"/>
                <a:gd name="connsiteY13" fmla="*/ 122 h 161607"/>
                <a:gd name="connsiteX14" fmla="*/ 48299 w 303013"/>
                <a:gd name="connsiteY14" fmla="*/ 6384 h 161607"/>
                <a:gd name="connsiteX15" fmla="*/ 4463 w 303013"/>
                <a:gd name="connsiteY15" fmla="*/ 29818 h 161607"/>
                <a:gd name="connsiteX16" fmla="*/ 19 w 303013"/>
                <a:gd name="connsiteY16" fmla="*/ 46988 h 161607"/>
                <a:gd name="connsiteX17" fmla="*/ 3453 w 303013"/>
                <a:gd name="connsiteY17" fmla="*/ 140721 h 161607"/>
                <a:gd name="connsiteX18" fmla="*/ 54965 w 303013"/>
                <a:gd name="connsiteY18" fmla="*/ 176274 h 161607"/>
                <a:gd name="connsiteX19" fmla="*/ 28098 w 303013"/>
                <a:gd name="connsiteY19" fmla="*/ 39312 h 161607"/>
                <a:gd name="connsiteX20" fmla="*/ 49309 w 303013"/>
                <a:gd name="connsiteY20" fmla="*/ 28605 h 161607"/>
                <a:gd name="connsiteX21" fmla="*/ 168293 w 303013"/>
                <a:gd name="connsiteY21" fmla="*/ 22141 h 161607"/>
                <a:gd name="connsiteX22" fmla="*/ 192332 w 303013"/>
                <a:gd name="connsiteY22" fmla="*/ 36484 h 161607"/>
                <a:gd name="connsiteX23" fmla="*/ 196372 w 303013"/>
                <a:gd name="connsiteY23" fmla="*/ 129812 h 161607"/>
                <a:gd name="connsiteX24" fmla="*/ 194756 w 303013"/>
                <a:gd name="connsiteY24" fmla="*/ 136074 h 161607"/>
                <a:gd name="connsiteX25" fmla="*/ 173747 w 303013"/>
                <a:gd name="connsiteY25" fmla="*/ 146983 h 161607"/>
                <a:gd name="connsiteX26" fmla="*/ 54359 w 303013"/>
                <a:gd name="connsiteY26" fmla="*/ 153649 h 161607"/>
                <a:gd name="connsiteX27" fmla="*/ 30320 w 303013"/>
                <a:gd name="connsiteY27" fmla="*/ 139105 h 161607"/>
                <a:gd name="connsiteX28" fmla="*/ 26684 w 303013"/>
                <a:gd name="connsiteY28" fmla="*/ 45372 h 161607"/>
                <a:gd name="connsiteX29" fmla="*/ 28098 w 303013"/>
                <a:gd name="connsiteY29" fmla="*/ 39312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013" h="161607">
                  <a:moveTo>
                    <a:pt x="54965" y="176274"/>
                  </a:moveTo>
                  <a:lnTo>
                    <a:pt x="174353" y="169608"/>
                  </a:lnTo>
                  <a:cubicBezTo>
                    <a:pt x="193342" y="168598"/>
                    <a:pt x="210109" y="159508"/>
                    <a:pt x="217987" y="145973"/>
                  </a:cubicBezTo>
                  <a:cubicBezTo>
                    <a:pt x="221219" y="140519"/>
                    <a:pt x="222633" y="134660"/>
                    <a:pt x="222431" y="128802"/>
                  </a:cubicBezTo>
                  <a:lnTo>
                    <a:pt x="219199" y="53251"/>
                  </a:lnTo>
                  <a:cubicBezTo>
                    <a:pt x="234350" y="68199"/>
                    <a:pt x="249096" y="83754"/>
                    <a:pt x="264449" y="98703"/>
                  </a:cubicBezTo>
                  <a:cubicBezTo>
                    <a:pt x="277782" y="111833"/>
                    <a:pt x="290912" y="129206"/>
                    <a:pt x="309093" y="136074"/>
                  </a:cubicBezTo>
                  <a:cubicBezTo>
                    <a:pt x="312931" y="137489"/>
                    <a:pt x="319194" y="134458"/>
                    <a:pt x="317174" y="129812"/>
                  </a:cubicBezTo>
                  <a:cubicBezTo>
                    <a:pt x="309699" y="113045"/>
                    <a:pt x="293336" y="102137"/>
                    <a:pt x="279600" y="89814"/>
                  </a:cubicBezTo>
                  <a:cubicBezTo>
                    <a:pt x="262227" y="74260"/>
                    <a:pt x="244248" y="59513"/>
                    <a:pt x="226673" y="44160"/>
                  </a:cubicBezTo>
                  <a:cubicBezTo>
                    <a:pt x="224047" y="41938"/>
                    <a:pt x="221017" y="42544"/>
                    <a:pt x="218997" y="44362"/>
                  </a:cubicBezTo>
                  <a:lnTo>
                    <a:pt x="218593" y="35272"/>
                  </a:lnTo>
                  <a:cubicBezTo>
                    <a:pt x="218189" y="24767"/>
                    <a:pt x="212331" y="15475"/>
                    <a:pt x="202230" y="8809"/>
                  </a:cubicBezTo>
                  <a:cubicBezTo>
                    <a:pt x="192736" y="2546"/>
                    <a:pt x="180413" y="-686"/>
                    <a:pt x="167485" y="122"/>
                  </a:cubicBezTo>
                  <a:lnTo>
                    <a:pt x="48299" y="6384"/>
                  </a:lnTo>
                  <a:cubicBezTo>
                    <a:pt x="29310" y="7395"/>
                    <a:pt x="12544" y="16485"/>
                    <a:pt x="4463" y="29818"/>
                  </a:cubicBezTo>
                  <a:cubicBezTo>
                    <a:pt x="1231" y="35272"/>
                    <a:pt x="-183" y="41130"/>
                    <a:pt x="19" y="46988"/>
                  </a:cubicBezTo>
                  <a:lnTo>
                    <a:pt x="3453" y="140721"/>
                  </a:lnTo>
                  <a:cubicBezTo>
                    <a:pt x="4463" y="161932"/>
                    <a:pt x="27492" y="177688"/>
                    <a:pt x="54965" y="176274"/>
                  </a:cubicBezTo>
                  <a:close/>
                  <a:moveTo>
                    <a:pt x="28098" y="39312"/>
                  </a:moveTo>
                  <a:cubicBezTo>
                    <a:pt x="31734" y="33252"/>
                    <a:pt x="40017" y="29010"/>
                    <a:pt x="49309" y="28605"/>
                  </a:cubicBezTo>
                  <a:lnTo>
                    <a:pt x="168293" y="22141"/>
                  </a:lnTo>
                  <a:cubicBezTo>
                    <a:pt x="180817" y="21535"/>
                    <a:pt x="191928" y="27999"/>
                    <a:pt x="192332" y="36484"/>
                  </a:cubicBezTo>
                  <a:lnTo>
                    <a:pt x="196372" y="129812"/>
                  </a:lnTo>
                  <a:cubicBezTo>
                    <a:pt x="196372" y="131832"/>
                    <a:pt x="195968" y="134054"/>
                    <a:pt x="194756" y="136074"/>
                  </a:cubicBezTo>
                  <a:cubicBezTo>
                    <a:pt x="191322" y="142135"/>
                    <a:pt x="183039" y="146377"/>
                    <a:pt x="173747" y="146983"/>
                  </a:cubicBezTo>
                  <a:lnTo>
                    <a:pt x="54359" y="153649"/>
                  </a:lnTo>
                  <a:cubicBezTo>
                    <a:pt x="41633" y="154457"/>
                    <a:pt x="30522" y="147791"/>
                    <a:pt x="30320" y="139105"/>
                  </a:cubicBezTo>
                  <a:lnTo>
                    <a:pt x="26684" y="45372"/>
                  </a:lnTo>
                  <a:cubicBezTo>
                    <a:pt x="26482" y="43554"/>
                    <a:pt x="26886" y="41332"/>
                    <a:pt x="28098" y="3931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A0077223-28FA-498C-AAB4-BC259D962380}"/>
                </a:ext>
              </a:extLst>
            </p:cNvPr>
            <p:cNvSpPr/>
            <p:nvPr/>
          </p:nvSpPr>
          <p:spPr>
            <a:xfrm>
              <a:off x="1960279" y="2703974"/>
              <a:ext cx="222210" cy="161607"/>
            </a:xfrm>
            <a:custGeom>
              <a:avLst/>
              <a:gdLst>
                <a:gd name="connsiteX0" fmla="*/ 203038 w 222210"/>
                <a:gd name="connsiteY0" fmla="*/ 8808 h 161607"/>
                <a:gd name="connsiteX1" fmla="*/ 168091 w 222210"/>
                <a:gd name="connsiteY1" fmla="*/ 122 h 161607"/>
                <a:gd name="connsiteX2" fmla="*/ 48501 w 222210"/>
                <a:gd name="connsiteY2" fmla="*/ 6789 h 161607"/>
                <a:gd name="connsiteX3" fmla="*/ 4463 w 222210"/>
                <a:gd name="connsiteY3" fmla="*/ 30625 h 161607"/>
                <a:gd name="connsiteX4" fmla="*/ 19 w 222210"/>
                <a:gd name="connsiteY4" fmla="*/ 47998 h 161607"/>
                <a:gd name="connsiteX5" fmla="*/ 3655 w 222210"/>
                <a:gd name="connsiteY5" fmla="*/ 142741 h 161607"/>
                <a:gd name="connsiteX6" fmla="*/ 55369 w 222210"/>
                <a:gd name="connsiteY6" fmla="*/ 178496 h 161607"/>
                <a:gd name="connsiteX7" fmla="*/ 175363 w 222210"/>
                <a:gd name="connsiteY7" fmla="*/ 171426 h 161607"/>
                <a:gd name="connsiteX8" fmla="*/ 219199 w 222210"/>
                <a:gd name="connsiteY8" fmla="*/ 147387 h 161607"/>
                <a:gd name="connsiteX9" fmla="*/ 223643 w 222210"/>
                <a:gd name="connsiteY9" fmla="*/ 130014 h 161607"/>
                <a:gd name="connsiteX10" fmla="*/ 219603 w 222210"/>
                <a:gd name="connsiteY10" fmla="*/ 35676 h 161607"/>
                <a:gd name="connsiteX11" fmla="*/ 203038 w 222210"/>
                <a:gd name="connsiteY11" fmla="*/ 8808 h 161607"/>
                <a:gd name="connsiteX12" fmla="*/ 195564 w 222210"/>
                <a:gd name="connsiteY12" fmla="*/ 137690 h 161607"/>
                <a:gd name="connsiteX13" fmla="*/ 174353 w 222210"/>
                <a:gd name="connsiteY13" fmla="*/ 148801 h 161607"/>
                <a:gd name="connsiteX14" fmla="*/ 54359 w 222210"/>
                <a:gd name="connsiteY14" fmla="*/ 155871 h 161607"/>
                <a:gd name="connsiteX15" fmla="*/ 36785 w 222210"/>
                <a:gd name="connsiteY15" fmla="*/ 151629 h 161607"/>
                <a:gd name="connsiteX16" fmla="*/ 30118 w 222210"/>
                <a:gd name="connsiteY16" fmla="*/ 141327 h 161607"/>
                <a:gd name="connsiteX17" fmla="*/ 26482 w 222210"/>
                <a:gd name="connsiteY17" fmla="*/ 46786 h 161607"/>
                <a:gd name="connsiteX18" fmla="*/ 28098 w 222210"/>
                <a:gd name="connsiteY18" fmla="*/ 40524 h 161607"/>
                <a:gd name="connsiteX19" fmla="*/ 49309 w 222210"/>
                <a:gd name="connsiteY19" fmla="*/ 29616 h 161607"/>
                <a:gd name="connsiteX20" fmla="*/ 168899 w 222210"/>
                <a:gd name="connsiteY20" fmla="*/ 22747 h 161607"/>
                <a:gd name="connsiteX21" fmla="*/ 186271 w 222210"/>
                <a:gd name="connsiteY21" fmla="*/ 26989 h 161607"/>
                <a:gd name="connsiteX22" fmla="*/ 192938 w 222210"/>
                <a:gd name="connsiteY22" fmla="*/ 37292 h 161607"/>
                <a:gd name="connsiteX23" fmla="*/ 196978 w 222210"/>
                <a:gd name="connsiteY23" fmla="*/ 131630 h 161607"/>
                <a:gd name="connsiteX24" fmla="*/ 195564 w 222210"/>
                <a:gd name="connsiteY24" fmla="*/ 137690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210" h="161607">
                  <a:moveTo>
                    <a:pt x="203038" y="8808"/>
                  </a:moveTo>
                  <a:cubicBezTo>
                    <a:pt x="193342" y="2546"/>
                    <a:pt x="181019" y="-686"/>
                    <a:pt x="168091" y="122"/>
                  </a:cubicBezTo>
                  <a:lnTo>
                    <a:pt x="48501" y="6789"/>
                  </a:lnTo>
                  <a:cubicBezTo>
                    <a:pt x="29310" y="7799"/>
                    <a:pt x="12544" y="17091"/>
                    <a:pt x="4463" y="30625"/>
                  </a:cubicBezTo>
                  <a:cubicBezTo>
                    <a:pt x="1231" y="36080"/>
                    <a:pt x="-183" y="41938"/>
                    <a:pt x="19" y="47998"/>
                  </a:cubicBezTo>
                  <a:lnTo>
                    <a:pt x="3655" y="142741"/>
                  </a:lnTo>
                  <a:cubicBezTo>
                    <a:pt x="4463" y="164154"/>
                    <a:pt x="27694" y="180113"/>
                    <a:pt x="55369" y="178496"/>
                  </a:cubicBezTo>
                  <a:lnTo>
                    <a:pt x="175363" y="171426"/>
                  </a:lnTo>
                  <a:cubicBezTo>
                    <a:pt x="194554" y="170214"/>
                    <a:pt x="211321" y="161124"/>
                    <a:pt x="219199" y="147387"/>
                  </a:cubicBezTo>
                  <a:cubicBezTo>
                    <a:pt x="222431" y="141933"/>
                    <a:pt x="223845" y="135872"/>
                    <a:pt x="223643" y="130014"/>
                  </a:cubicBezTo>
                  <a:lnTo>
                    <a:pt x="219603" y="35676"/>
                  </a:lnTo>
                  <a:cubicBezTo>
                    <a:pt x="218997" y="24969"/>
                    <a:pt x="213139" y="15475"/>
                    <a:pt x="203038" y="8808"/>
                  </a:cubicBezTo>
                  <a:close/>
                  <a:moveTo>
                    <a:pt x="195564" y="137690"/>
                  </a:moveTo>
                  <a:cubicBezTo>
                    <a:pt x="192130" y="143751"/>
                    <a:pt x="183645" y="148195"/>
                    <a:pt x="174353" y="148801"/>
                  </a:cubicBezTo>
                  <a:lnTo>
                    <a:pt x="54359" y="155871"/>
                  </a:lnTo>
                  <a:cubicBezTo>
                    <a:pt x="47693" y="156275"/>
                    <a:pt x="41431" y="154861"/>
                    <a:pt x="36785" y="151629"/>
                  </a:cubicBezTo>
                  <a:cubicBezTo>
                    <a:pt x="32542" y="148801"/>
                    <a:pt x="30320" y="145165"/>
                    <a:pt x="30118" y="141327"/>
                  </a:cubicBezTo>
                  <a:lnTo>
                    <a:pt x="26482" y="46786"/>
                  </a:lnTo>
                  <a:cubicBezTo>
                    <a:pt x="26482" y="44564"/>
                    <a:pt x="26886" y="42544"/>
                    <a:pt x="28098" y="40524"/>
                  </a:cubicBezTo>
                  <a:cubicBezTo>
                    <a:pt x="31734" y="34464"/>
                    <a:pt x="40017" y="30019"/>
                    <a:pt x="49309" y="29616"/>
                  </a:cubicBezTo>
                  <a:lnTo>
                    <a:pt x="168899" y="22747"/>
                  </a:lnTo>
                  <a:cubicBezTo>
                    <a:pt x="175363" y="22343"/>
                    <a:pt x="181625" y="23757"/>
                    <a:pt x="186271" y="26989"/>
                  </a:cubicBezTo>
                  <a:cubicBezTo>
                    <a:pt x="190312" y="29818"/>
                    <a:pt x="192736" y="33454"/>
                    <a:pt x="192938" y="37292"/>
                  </a:cubicBezTo>
                  <a:lnTo>
                    <a:pt x="196978" y="131630"/>
                  </a:lnTo>
                  <a:cubicBezTo>
                    <a:pt x="197382" y="133650"/>
                    <a:pt x="196776" y="135671"/>
                    <a:pt x="195564" y="13769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2BA61508-A1EB-43F6-BD07-ED6F16995762}"/>
                </a:ext>
              </a:extLst>
            </p:cNvPr>
            <p:cNvSpPr/>
            <p:nvPr/>
          </p:nvSpPr>
          <p:spPr>
            <a:xfrm>
              <a:off x="1659696" y="895885"/>
              <a:ext cx="202009" cy="181808"/>
            </a:xfrm>
            <a:custGeom>
              <a:avLst/>
              <a:gdLst>
                <a:gd name="connsiteX0" fmla="*/ 160812 w 202009"/>
                <a:gd name="connsiteY0" fmla="*/ 26 h 181808"/>
                <a:gd name="connsiteX1" fmla="*/ 46475 w 202009"/>
                <a:gd name="connsiteY1" fmla="*/ 3258 h 181808"/>
                <a:gd name="connsiteX2" fmla="*/ 6275 w 202009"/>
                <a:gd name="connsiteY2" fmla="*/ 24873 h 181808"/>
                <a:gd name="connsiteX3" fmla="*/ 13 w 202009"/>
                <a:gd name="connsiteY3" fmla="*/ 47094 h 181808"/>
                <a:gd name="connsiteX4" fmla="*/ 3447 w 202009"/>
                <a:gd name="connsiteY4" fmla="*/ 155977 h 181808"/>
                <a:gd name="connsiteX5" fmla="*/ 52737 w 202009"/>
                <a:gd name="connsiteY5" fmla="*/ 197389 h 181808"/>
                <a:gd name="connsiteX6" fmla="*/ 167680 w 202009"/>
                <a:gd name="connsiteY6" fmla="*/ 193753 h 181808"/>
                <a:gd name="connsiteX7" fmla="*/ 207880 w 202009"/>
                <a:gd name="connsiteY7" fmla="*/ 171734 h 181808"/>
                <a:gd name="connsiteX8" fmla="*/ 213940 w 202009"/>
                <a:gd name="connsiteY8" fmla="*/ 149513 h 181808"/>
                <a:gd name="connsiteX9" fmla="*/ 209900 w 202009"/>
                <a:gd name="connsiteY9" fmla="*/ 41034 h 181808"/>
                <a:gd name="connsiteX10" fmla="*/ 160812 w 202009"/>
                <a:gd name="connsiteY10" fmla="*/ 26 h 181808"/>
                <a:gd name="connsiteX11" fmla="*/ 185659 w 202009"/>
                <a:gd name="connsiteY11" fmla="*/ 160623 h 181808"/>
                <a:gd name="connsiteX12" fmla="*/ 166670 w 202009"/>
                <a:gd name="connsiteY12" fmla="*/ 170926 h 181808"/>
                <a:gd name="connsiteX13" fmla="*/ 51727 w 202009"/>
                <a:gd name="connsiteY13" fmla="*/ 174360 h 181808"/>
                <a:gd name="connsiteX14" fmla="*/ 35566 w 202009"/>
                <a:gd name="connsiteY14" fmla="*/ 168905 h 181808"/>
                <a:gd name="connsiteX15" fmla="*/ 28496 w 202009"/>
                <a:gd name="connsiteY15" fmla="*/ 154765 h 181808"/>
                <a:gd name="connsiteX16" fmla="*/ 25062 w 202009"/>
                <a:gd name="connsiteY16" fmla="*/ 45882 h 181808"/>
                <a:gd name="connsiteX17" fmla="*/ 27890 w 202009"/>
                <a:gd name="connsiteY17" fmla="*/ 35377 h 181808"/>
                <a:gd name="connsiteX18" fmla="*/ 46879 w 202009"/>
                <a:gd name="connsiteY18" fmla="*/ 25075 h 181808"/>
                <a:gd name="connsiteX19" fmla="*/ 161216 w 202009"/>
                <a:gd name="connsiteY19" fmla="*/ 21843 h 181808"/>
                <a:gd name="connsiteX20" fmla="*/ 177175 w 202009"/>
                <a:gd name="connsiteY20" fmla="*/ 27297 h 181808"/>
                <a:gd name="connsiteX21" fmla="*/ 184245 w 202009"/>
                <a:gd name="connsiteY21" fmla="*/ 41236 h 181808"/>
                <a:gd name="connsiteX22" fmla="*/ 188083 w 202009"/>
                <a:gd name="connsiteY22" fmla="*/ 149917 h 181808"/>
                <a:gd name="connsiteX23" fmla="*/ 185659 w 202009"/>
                <a:gd name="connsiteY23" fmla="*/ 160623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009" h="181808">
                  <a:moveTo>
                    <a:pt x="160812" y="26"/>
                  </a:moveTo>
                  <a:lnTo>
                    <a:pt x="46475" y="3258"/>
                  </a:lnTo>
                  <a:cubicBezTo>
                    <a:pt x="29910" y="3662"/>
                    <a:pt x="14557" y="11944"/>
                    <a:pt x="6275" y="24873"/>
                  </a:cubicBezTo>
                  <a:cubicBezTo>
                    <a:pt x="2033" y="31539"/>
                    <a:pt x="-189" y="39215"/>
                    <a:pt x="13" y="47094"/>
                  </a:cubicBezTo>
                  <a:lnTo>
                    <a:pt x="3447" y="155977"/>
                  </a:lnTo>
                  <a:cubicBezTo>
                    <a:pt x="4255" y="179612"/>
                    <a:pt x="26274" y="198197"/>
                    <a:pt x="52737" y="197389"/>
                  </a:cubicBezTo>
                  <a:lnTo>
                    <a:pt x="167680" y="193753"/>
                  </a:lnTo>
                  <a:cubicBezTo>
                    <a:pt x="184245" y="193147"/>
                    <a:pt x="199598" y="184864"/>
                    <a:pt x="207880" y="171734"/>
                  </a:cubicBezTo>
                  <a:cubicBezTo>
                    <a:pt x="212122" y="164865"/>
                    <a:pt x="214142" y="157189"/>
                    <a:pt x="213940" y="149513"/>
                  </a:cubicBezTo>
                  <a:lnTo>
                    <a:pt x="209900" y="41034"/>
                  </a:lnTo>
                  <a:cubicBezTo>
                    <a:pt x="208890" y="17601"/>
                    <a:pt x="186871" y="-782"/>
                    <a:pt x="160812" y="26"/>
                  </a:cubicBezTo>
                  <a:close/>
                  <a:moveTo>
                    <a:pt x="185659" y="160623"/>
                  </a:moveTo>
                  <a:cubicBezTo>
                    <a:pt x="181821" y="166885"/>
                    <a:pt x="174751" y="170723"/>
                    <a:pt x="166670" y="170926"/>
                  </a:cubicBezTo>
                  <a:lnTo>
                    <a:pt x="51727" y="174360"/>
                  </a:lnTo>
                  <a:cubicBezTo>
                    <a:pt x="45667" y="174562"/>
                    <a:pt x="40010" y="172542"/>
                    <a:pt x="35566" y="168905"/>
                  </a:cubicBezTo>
                  <a:cubicBezTo>
                    <a:pt x="31122" y="165269"/>
                    <a:pt x="28698" y="160219"/>
                    <a:pt x="28496" y="154765"/>
                  </a:cubicBezTo>
                  <a:lnTo>
                    <a:pt x="25062" y="45882"/>
                  </a:lnTo>
                  <a:cubicBezTo>
                    <a:pt x="24860" y="42246"/>
                    <a:pt x="25870" y="38609"/>
                    <a:pt x="27890" y="35377"/>
                  </a:cubicBezTo>
                  <a:cubicBezTo>
                    <a:pt x="31728" y="29115"/>
                    <a:pt x="39000" y="25479"/>
                    <a:pt x="46879" y="25075"/>
                  </a:cubicBezTo>
                  <a:lnTo>
                    <a:pt x="161216" y="21843"/>
                  </a:lnTo>
                  <a:cubicBezTo>
                    <a:pt x="167074" y="21641"/>
                    <a:pt x="172933" y="23661"/>
                    <a:pt x="177175" y="27297"/>
                  </a:cubicBezTo>
                  <a:cubicBezTo>
                    <a:pt x="181619" y="30933"/>
                    <a:pt x="184043" y="35983"/>
                    <a:pt x="184245" y="41236"/>
                  </a:cubicBezTo>
                  <a:lnTo>
                    <a:pt x="188083" y="149917"/>
                  </a:lnTo>
                  <a:cubicBezTo>
                    <a:pt x="188689" y="153957"/>
                    <a:pt x="187679" y="157593"/>
                    <a:pt x="185659" y="16062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F544EF2D-49ED-4E65-9B62-D3776D9C81D1}"/>
                </a:ext>
              </a:extLst>
            </p:cNvPr>
            <p:cNvSpPr/>
            <p:nvPr/>
          </p:nvSpPr>
          <p:spPr>
            <a:xfrm>
              <a:off x="1965937" y="2902964"/>
              <a:ext cx="404019" cy="343416"/>
            </a:xfrm>
            <a:custGeom>
              <a:avLst/>
              <a:gdLst>
                <a:gd name="connsiteX0" fmla="*/ 169099 w 404018"/>
                <a:gd name="connsiteY0" fmla="*/ 111 h 343415"/>
                <a:gd name="connsiteX1" fmla="*/ 48903 w 404018"/>
                <a:gd name="connsiteY1" fmla="*/ 7384 h 343415"/>
                <a:gd name="connsiteX2" fmla="*/ 4663 w 404018"/>
                <a:gd name="connsiteY2" fmla="*/ 31625 h 343415"/>
                <a:gd name="connsiteX3" fmla="*/ 17 w 404018"/>
                <a:gd name="connsiteY3" fmla="*/ 49200 h 343415"/>
                <a:gd name="connsiteX4" fmla="*/ 3653 w 404018"/>
                <a:gd name="connsiteY4" fmla="*/ 144952 h 343415"/>
                <a:gd name="connsiteX5" fmla="*/ 20218 w 404018"/>
                <a:gd name="connsiteY5" fmla="*/ 172223 h 343415"/>
                <a:gd name="connsiteX6" fmla="*/ 55569 w 404018"/>
                <a:gd name="connsiteY6" fmla="*/ 180910 h 343415"/>
                <a:gd name="connsiteX7" fmla="*/ 176371 w 404018"/>
                <a:gd name="connsiteY7" fmla="*/ 173435 h 343415"/>
                <a:gd name="connsiteX8" fmla="*/ 220409 w 404018"/>
                <a:gd name="connsiteY8" fmla="*/ 148992 h 343415"/>
                <a:gd name="connsiteX9" fmla="*/ 224045 w 404018"/>
                <a:gd name="connsiteY9" fmla="*/ 138690 h 343415"/>
                <a:gd name="connsiteX10" fmla="*/ 240812 w 404018"/>
                <a:gd name="connsiteY10" fmla="*/ 157678 h 343415"/>
                <a:gd name="connsiteX11" fmla="*/ 232934 w 404018"/>
                <a:gd name="connsiteY11" fmla="*/ 168183 h 343415"/>
                <a:gd name="connsiteX12" fmla="*/ 309091 w 404018"/>
                <a:gd name="connsiteY12" fmla="*/ 261511 h 343415"/>
                <a:gd name="connsiteX13" fmla="*/ 383026 w 404018"/>
                <a:gd name="connsiteY13" fmla="*/ 344739 h 343415"/>
                <a:gd name="connsiteX14" fmla="*/ 391107 w 404018"/>
                <a:gd name="connsiteY14" fmla="*/ 339689 h 343415"/>
                <a:gd name="connsiteX15" fmla="*/ 362017 w 404018"/>
                <a:gd name="connsiteY15" fmla="*/ 295853 h 343415"/>
                <a:gd name="connsiteX16" fmla="*/ 395753 w 404018"/>
                <a:gd name="connsiteY16" fmla="*/ 327366 h 343415"/>
                <a:gd name="connsiteX17" fmla="*/ 404843 w 404018"/>
                <a:gd name="connsiteY17" fmla="*/ 320296 h 343415"/>
                <a:gd name="connsiteX18" fmla="*/ 317979 w 404018"/>
                <a:gd name="connsiteY18" fmla="*/ 219897 h 343415"/>
                <a:gd name="connsiteX19" fmla="*/ 224045 w 404018"/>
                <a:gd name="connsiteY19" fmla="*/ 117681 h 343415"/>
                <a:gd name="connsiteX20" fmla="*/ 223237 w 404018"/>
                <a:gd name="connsiteY20" fmla="*/ 100106 h 343415"/>
                <a:gd name="connsiteX21" fmla="*/ 306667 w 404018"/>
                <a:gd name="connsiteY21" fmla="*/ 187778 h 343415"/>
                <a:gd name="connsiteX22" fmla="*/ 396965 w 404018"/>
                <a:gd name="connsiteY22" fmla="*/ 276864 h 343415"/>
                <a:gd name="connsiteX23" fmla="*/ 405046 w 404018"/>
                <a:gd name="connsiteY23" fmla="*/ 270602 h 343415"/>
                <a:gd name="connsiteX24" fmla="*/ 322222 w 404018"/>
                <a:gd name="connsiteY24" fmla="*/ 180304 h 343415"/>
                <a:gd name="connsiteX25" fmla="*/ 229701 w 404018"/>
                <a:gd name="connsiteY25" fmla="*/ 85965 h 343415"/>
                <a:gd name="connsiteX26" fmla="*/ 222631 w 404018"/>
                <a:gd name="connsiteY26" fmla="*/ 84349 h 343415"/>
                <a:gd name="connsiteX27" fmla="*/ 220409 w 404018"/>
                <a:gd name="connsiteY27" fmla="*/ 35463 h 343415"/>
                <a:gd name="connsiteX28" fmla="*/ 169099 w 404018"/>
                <a:gd name="connsiteY28" fmla="*/ 111 h 343415"/>
                <a:gd name="connsiteX29" fmla="*/ 196774 w 404018"/>
                <a:gd name="connsiteY29" fmla="*/ 139296 h 343415"/>
                <a:gd name="connsiteX30" fmla="*/ 175563 w 404018"/>
                <a:gd name="connsiteY30" fmla="*/ 150406 h 343415"/>
                <a:gd name="connsiteX31" fmla="*/ 54963 w 404018"/>
                <a:gd name="connsiteY31" fmla="*/ 157881 h 343415"/>
                <a:gd name="connsiteX32" fmla="*/ 30520 w 404018"/>
                <a:gd name="connsiteY32" fmla="*/ 143134 h 343415"/>
                <a:gd name="connsiteX33" fmla="*/ 26884 w 404018"/>
                <a:gd name="connsiteY33" fmla="*/ 47382 h 343415"/>
                <a:gd name="connsiteX34" fmla="*/ 28500 w 404018"/>
                <a:gd name="connsiteY34" fmla="*/ 40917 h 343415"/>
                <a:gd name="connsiteX35" fmla="*/ 49913 w 404018"/>
                <a:gd name="connsiteY35" fmla="*/ 29807 h 343415"/>
                <a:gd name="connsiteX36" fmla="*/ 170109 w 404018"/>
                <a:gd name="connsiteY36" fmla="*/ 22534 h 343415"/>
                <a:gd name="connsiteX37" fmla="*/ 187684 w 404018"/>
                <a:gd name="connsiteY37" fmla="*/ 26777 h 343415"/>
                <a:gd name="connsiteX38" fmla="*/ 194350 w 404018"/>
                <a:gd name="connsiteY38" fmla="*/ 37079 h 343415"/>
                <a:gd name="connsiteX39" fmla="*/ 198390 w 404018"/>
                <a:gd name="connsiteY39" fmla="*/ 132427 h 343415"/>
                <a:gd name="connsiteX40" fmla="*/ 196774 w 404018"/>
                <a:gd name="connsiteY40" fmla="*/ 139296 h 343415"/>
                <a:gd name="connsiteX41" fmla="*/ 302425 w 404018"/>
                <a:gd name="connsiteY41" fmla="*/ 227776 h 343415"/>
                <a:gd name="connsiteX42" fmla="*/ 325050 w 404018"/>
                <a:gd name="connsiteY42" fmla="*/ 254239 h 343415"/>
                <a:gd name="connsiteX43" fmla="*/ 320000 w 404018"/>
                <a:gd name="connsiteY43" fmla="*/ 248583 h 343415"/>
                <a:gd name="connsiteX44" fmla="*/ 301011 w 404018"/>
                <a:gd name="connsiteY44" fmla="*/ 226160 h 343415"/>
                <a:gd name="connsiteX45" fmla="*/ 302425 w 404018"/>
                <a:gd name="connsiteY45" fmla="*/ 227776 h 34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04018" h="343415">
                  <a:moveTo>
                    <a:pt x="169099" y="111"/>
                  </a:moveTo>
                  <a:lnTo>
                    <a:pt x="48903" y="7384"/>
                  </a:lnTo>
                  <a:cubicBezTo>
                    <a:pt x="29712" y="8596"/>
                    <a:pt x="12743" y="17888"/>
                    <a:pt x="4663" y="31625"/>
                  </a:cubicBezTo>
                  <a:cubicBezTo>
                    <a:pt x="1431" y="37079"/>
                    <a:pt x="-185" y="43139"/>
                    <a:pt x="17" y="49200"/>
                  </a:cubicBezTo>
                  <a:lnTo>
                    <a:pt x="3653" y="144952"/>
                  </a:lnTo>
                  <a:cubicBezTo>
                    <a:pt x="4057" y="155659"/>
                    <a:pt x="9915" y="165355"/>
                    <a:pt x="20218" y="172223"/>
                  </a:cubicBezTo>
                  <a:cubicBezTo>
                    <a:pt x="29914" y="178688"/>
                    <a:pt x="42439" y="181718"/>
                    <a:pt x="55569" y="180910"/>
                  </a:cubicBezTo>
                  <a:lnTo>
                    <a:pt x="176371" y="173435"/>
                  </a:lnTo>
                  <a:cubicBezTo>
                    <a:pt x="195562" y="172223"/>
                    <a:pt x="212531" y="162931"/>
                    <a:pt x="220409" y="148992"/>
                  </a:cubicBezTo>
                  <a:cubicBezTo>
                    <a:pt x="222227" y="145558"/>
                    <a:pt x="223439" y="142124"/>
                    <a:pt x="224045" y="138690"/>
                  </a:cubicBezTo>
                  <a:cubicBezTo>
                    <a:pt x="229701" y="144952"/>
                    <a:pt x="235156" y="151416"/>
                    <a:pt x="240812" y="157678"/>
                  </a:cubicBezTo>
                  <a:cubicBezTo>
                    <a:pt x="235560" y="156871"/>
                    <a:pt x="229095" y="163335"/>
                    <a:pt x="232934" y="168183"/>
                  </a:cubicBezTo>
                  <a:cubicBezTo>
                    <a:pt x="258185" y="199293"/>
                    <a:pt x="283436" y="230604"/>
                    <a:pt x="309091" y="261511"/>
                  </a:cubicBezTo>
                  <a:cubicBezTo>
                    <a:pt x="331716" y="288783"/>
                    <a:pt x="353129" y="324134"/>
                    <a:pt x="383026" y="344739"/>
                  </a:cubicBezTo>
                  <a:cubicBezTo>
                    <a:pt x="386461" y="347163"/>
                    <a:pt x="393329" y="344739"/>
                    <a:pt x="391107" y="339689"/>
                  </a:cubicBezTo>
                  <a:cubicBezTo>
                    <a:pt x="384238" y="324134"/>
                    <a:pt x="373734" y="309791"/>
                    <a:pt x="362017" y="295853"/>
                  </a:cubicBezTo>
                  <a:cubicBezTo>
                    <a:pt x="372724" y="307165"/>
                    <a:pt x="383834" y="318074"/>
                    <a:pt x="395753" y="327366"/>
                  </a:cubicBezTo>
                  <a:cubicBezTo>
                    <a:pt x="400803" y="331205"/>
                    <a:pt x="408278" y="325750"/>
                    <a:pt x="404843" y="320296"/>
                  </a:cubicBezTo>
                  <a:cubicBezTo>
                    <a:pt x="382016" y="283530"/>
                    <a:pt x="347271" y="252017"/>
                    <a:pt x="317979" y="219897"/>
                  </a:cubicBezTo>
                  <a:cubicBezTo>
                    <a:pt x="286870" y="185556"/>
                    <a:pt x="255155" y="151820"/>
                    <a:pt x="224045" y="117681"/>
                  </a:cubicBezTo>
                  <a:lnTo>
                    <a:pt x="223237" y="100106"/>
                  </a:lnTo>
                  <a:cubicBezTo>
                    <a:pt x="250912" y="129397"/>
                    <a:pt x="278588" y="158689"/>
                    <a:pt x="306667" y="187778"/>
                  </a:cubicBezTo>
                  <a:cubicBezTo>
                    <a:pt x="335352" y="217675"/>
                    <a:pt x="362826" y="252623"/>
                    <a:pt x="396965" y="276864"/>
                  </a:cubicBezTo>
                  <a:cubicBezTo>
                    <a:pt x="401409" y="280096"/>
                    <a:pt x="408480" y="275652"/>
                    <a:pt x="405046" y="270602"/>
                  </a:cubicBezTo>
                  <a:cubicBezTo>
                    <a:pt x="383228" y="237068"/>
                    <a:pt x="350099" y="209191"/>
                    <a:pt x="322222" y="180304"/>
                  </a:cubicBezTo>
                  <a:cubicBezTo>
                    <a:pt x="291516" y="148588"/>
                    <a:pt x="260609" y="117277"/>
                    <a:pt x="229701" y="85965"/>
                  </a:cubicBezTo>
                  <a:cubicBezTo>
                    <a:pt x="227479" y="83743"/>
                    <a:pt x="224853" y="83541"/>
                    <a:pt x="222631" y="84349"/>
                  </a:cubicBezTo>
                  <a:lnTo>
                    <a:pt x="220409" y="35463"/>
                  </a:lnTo>
                  <a:cubicBezTo>
                    <a:pt x="219803" y="14656"/>
                    <a:pt x="196572" y="-1505"/>
                    <a:pt x="169099" y="111"/>
                  </a:cubicBezTo>
                  <a:close/>
                  <a:moveTo>
                    <a:pt x="196774" y="139296"/>
                  </a:moveTo>
                  <a:cubicBezTo>
                    <a:pt x="193138" y="145558"/>
                    <a:pt x="184855" y="150002"/>
                    <a:pt x="175563" y="150406"/>
                  </a:cubicBezTo>
                  <a:lnTo>
                    <a:pt x="54963" y="157881"/>
                  </a:lnTo>
                  <a:cubicBezTo>
                    <a:pt x="42035" y="158689"/>
                    <a:pt x="30924" y="152022"/>
                    <a:pt x="30520" y="143134"/>
                  </a:cubicBezTo>
                  <a:lnTo>
                    <a:pt x="26884" y="47382"/>
                  </a:lnTo>
                  <a:cubicBezTo>
                    <a:pt x="26884" y="45159"/>
                    <a:pt x="27288" y="43139"/>
                    <a:pt x="28500" y="40917"/>
                  </a:cubicBezTo>
                  <a:cubicBezTo>
                    <a:pt x="32136" y="34655"/>
                    <a:pt x="40419" y="30413"/>
                    <a:pt x="49913" y="29807"/>
                  </a:cubicBezTo>
                  <a:lnTo>
                    <a:pt x="170109" y="22534"/>
                  </a:lnTo>
                  <a:cubicBezTo>
                    <a:pt x="176775" y="22130"/>
                    <a:pt x="182835" y="23544"/>
                    <a:pt x="187684" y="26777"/>
                  </a:cubicBezTo>
                  <a:cubicBezTo>
                    <a:pt x="191926" y="29605"/>
                    <a:pt x="194148" y="33241"/>
                    <a:pt x="194350" y="37079"/>
                  </a:cubicBezTo>
                  <a:lnTo>
                    <a:pt x="198390" y="132427"/>
                  </a:lnTo>
                  <a:cubicBezTo>
                    <a:pt x="198390" y="135054"/>
                    <a:pt x="197784" y="137276"/>
                    <a:pt x="196774" y="139296"/>
                  </a:cubicBezTo>
                  <a:close/>
                  <a:moveTo>
                    <a:pt x="302425" y="227776"/>
                  </a:moveTo>
                  <a:cubicBezTo>
                    <a:pt x="310101" y="236260"/>
                    <a:pt x="317575" y="245148"/>
                    <a:pt x="325050" y="254239"/>
                  </a:cubicBezTo>
                  <a:cubicBezTo>
                    <a:pt x="323434" y="252421"/>
                    <a:pt x="321616" y="250401"/>
                    <a:pt x="320000" y="248583"/>
                  </a:cubicBezTo>
                  <a:cubicBezTo>
                    <a:pt x="313737" y="241108"/>
                    <a:pt x="307273" y="233634"/>
                    <a:pt x="301011" y="226160"/>
                  </a:cubicBezTo>
                  <a:cubicBezTo>
                    <a:pt x="301617" y="226564"/>
                    <a:pt x="302021" y="227170"/>
                    <a:pt x="302425" y="22777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53A67CE4-37BA-47A3-BE6F-2E4A026282E6}"/>
                </a:ext>
              </a:extLst>
            </p:cNvPr>
            <p:cNvSpPr/>
            <p:nvPr/>
          </p:nvSpPr>
          <p:spPr>
            <a:xfrm>
              <a:off x="1731809" y="2922744"/>
              <a:ext cx="222210" cy="181808"/>
            </a:xfrm>
            <a:custGeom>
              <a:avLst/>
              <a:gdLst>
                <a:gd name="connsiteX0" fmla="*/ 54963 w 222210"/>
                <a:gd name="connsiteY0" fmla="*/ 181734 h 181808"/>
                <a:gd name="connsiteX1" fmla="*/ 176573 w 222210"/>
                <a:gd name="connsiteY1" fmla="*/ 174058 h 181808"/>
                <a:gd name="connsiteX2" fmla="*/ 221015 w 222210"/>
                <a:gd name="connsiteY2" fmla="*/ 149413 h 181808"/>
                <a:gd name="connsiteX3" fmla="*/ 225661 w 222210"/>
                <a:gd name="connsiteY3" fmla="*/ 131636 h 181808"/>
                <a:gd name="connsiteX4" fmla="*/ 222025 w 222210"/>
                <a:gd name="connsiteY4" fmla="*/ 35884 h 181808"/>
                <a:gd name="connsiteX5" fmla="*/ 205662 w 222210"/>
                <a:gd name="connsiteY5" fmla="*/ 8814 h 181808"/>
                <a:gd name="connsiteX6" fmla="*/ 170311 w 222210"/>
                <a:gd name="connsiteY6" fmla="*/ 128 h 181808"/>
                <a:gd name="connsiteX7" fmla="*/ 49307 w 222210"/>
                <a:gd name="connsiteY7" fmla="*/ 7400 h 181808"/>
                <a:gd name="connsiteX8" fmla="*/ 4663 w 222210"/>
                <a:gd name="connsiteY8" fmla="*/ 31843 h 181808"/>
                <a:gd name="connsiteX9" fmla="*/ 17 w 222210"/>
                <a:gd name="connsiteY9" fmla="*/ 49418 h 181808"/>
                <a:gd name="connsiteX10" fmla="*/ 3047 w 222210"/>
                <a:gd name="connsiteY10" fmla="*/ 145575 h 181808"/>
                <a:gd name="connsiteX11" fmla="*/ 54963 w 222210"/>
                <a:gd name="connsiteY11" fmla="*/ 181734 h 181808"/>
                <a:gd name="connsiteX12" fmla="*/ 28500 w 222210"/>
                <a:gd name="connsiteY12" fmla="*/ 41540 h 181808"/>
                <a:gd name="connsiteX13" fmla="*/ 50115 w 222210"/>
                <a:gd name="connsiteY13" fmla="*/ 30429 h 181808"/>
                <a:gd name="connsiteX14" fmla="*/ 171321 w 222210"/>
                <a:gd name="connsiteY14" fmla="*/ 23157 h 181808"/>
                <a:gd name="connsiteX15" fmla="*/ 195562 w 222210"/>
                <a:gd name="connsiteY15" fmla="*/ 37904 h 181808"/>
                <a:gd name="connsiteX16" fmla="*/ 198996 w 222210"/>
                <a:gd name="connsiteY16" fmla="*/ 133858 h 181808"/>
                <a:gd name="connsiteX17" fmla="*/ 197380 w 222210"/>
                <a:gd name="connsiteY17" fmla="*/ 140323 h 181808"/>
                <a:gd name="connsiteX18" fmla="*/ 175967 w 222210"/>
                <a:gd name="connsiteY18" fmla="*/ 151635 h 181808"/>
                <a:gd name="connsiteX19" fmla="*/ 54357 w 222210"/>
                <a:gd name="connsiteY19" fmla="*/ 159312 h 181808"/>
                <a:gd name="connsiteX20" fmla="*/ 29914 w 222210"/>
                <a:gd name="connsiteY20" fmla="*/ 144565 h 181808"/>
                <a:gd name="connsiteX21" fmla="*/ 26884 w 222210"/>
                <a:gd name="connsiteY21" fmla="*/ 48408 h 181808"/>
                <a:gd name="connsiteX22" fmla="*/ 28500 w 222210"/>
                <a:gd name="connsiteY22" fmla="*/ 41540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2210" h="181808">
                  <a:moveTo>
                    <a:pt x="54963" y="181734"/>
                  </a:moveTo>
                  <a:lnTo>
                    <a:pt x="176573" y="174058"/>
                  </a:lnTo>
                  <a:cubicBezTo>
                    <a:pt x="195966" y="172846"/>
                    <a:pt x="212935" y="163352"/>
                    <a:pt x="221015" y="149413"/>
                  </a:cubicBezTo>
                  <a:cubicBezTo>
                    <a:pt x="224247" y="143757"/>
                    <a:pt x="225863" y="137696"/>
                    <a:pt x="225661" y="131636"/>
                  </a:cubicBezTo>
                  <a:lnTo>
                    <a:pt x="222025" y="35884"/>
                  </a:lnTo>
                  <a:cubicBezTo>
                    <a:pt x="221621" y="25177"/>
                    <a:pt x="215763" y="15481"/>
                    <a:pt x="205662" y="8814"/>
                  </a:cubicBezTo>
                  <a:cubicBezTo>
                    <a:pt x="195966" y="2350"/>
                    <a:pt x="183441" y="-680"/>
                    <a:pt x="170311" y="128"/>
                  </a:cubicBezTo>
                  <a:lnTo>
                    <a:pt x="49307" y="7400"/>
                  </a:lnTo>
                  <a:cubicBezTo>
                    <a:pt x="29914" y="8612"/>
                    <a:pt x="12743" y="17905"/>
                    <a:pt x="4663" y="31843"/>
                  </a:cubicBezTo>
                  <a:cubicBezTo>
                    <a:pt x="1431" y="37500"/>
                    <a:pt x="-185" y="43358"/>
                    <a:pt x="17" y="49418"/>
                  </a:cubicBezTo>
                  <a:lnTo>
                    <a:pt x="3047" y="145575"/>
                  </a:lnTo>
                  <a:cubicBezTo>
                    <a:pt x="3451" y="167392"/>
                    <a:pt x="26884" y="183553"/>
                    <a:pt x="54963" y="181734"/>
                  </a:cubicBezTo>
                  <a:close/>
                  <a:moveTo>
                    <a:pt x="28500" y="41540"/>
                  </a:moveTo>
                  <a:cubicBezTo>
                    <a:pt x="32136" y="35278"/>
                    <a:pt x="40621" y="30834"/>
                    <a:pt x="50115" y="30429"/>
                  </a:cubicBezTo>
                  <a:lnTo>
                    <a:pt x="171321" y="23157"/>
                  </a:lnTo>
                  <a:cubicBezTo>
                    <a:pt x="184249" y="22349"/>
                    <a:pt x="195360" y="29015"/>
                    <a:pt x="195562" y="37904"/>
                  </a:cubicBezTo>
                  <a:lnTo>
                    <a:pt x="198996" y="133858"/>
                  </a:lnTo>
                  <a:cubicBezTo>
                    <a:pt x="198996" y="136080"/>
                    <a:pt x="198592" y="138100"/>
                    <a:pt x="197380" y="140323"/>
                  </a:cubicBezTo>
                  <a:cubicBezTo>
                    <a:pt x="193744" y="146585"/>
                    <a:pt x="185259" y="151029"/>
                    <a:pt x="175967" y="151635"/>
                  </a:cubicBezTo>
                  <a:lnTo>
                    <a:pt x="54357" y="159312"/>
                  </a:lnTo>
                  <a:cubicBezTo>
                    <a:pt x="41429" y="160119"/>
                    <a:pt x="30318" y="153453"/>
                    <a:pt x="29914" y="144565"/>
                  </a:cubicBezTo>
                  <a:lnTo>
                    <a:pt x="26884" y="48408"/>
                  </a:lnTo>
                  <a:cubicBezTo>
                    <a:pt x="26682" y="45782"/>
                    <a:pt x="27288" y="43560"/>
                    <a:pt x="28500" y="415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AD353F83-F550-40BC-B2DA-AF6C4883CBE9}"/>
                </a:ext>
              </a:extLst>
            </p:cNvPr>
            <p:cNvSpPr/>
            <p:nvPr/>
          </p:nvSpPr>
          <p:spPr>
            <a:xfrm>
              <a:off x="1381377" y="3345436"/>
              <a:ext cx="20201" cy="20201"/>
            </a:xfrm>
            <a:custGeom>
              <a:avLst/>
              <a:gdLst>
                <a:gd name="connsiteX0" fmla="*/ 25011 w 20200"/>
                <a:gd name="connsiteY0" fmla="*/ 8928 h 0"/>
                <a:gd name="connsiteX1" fmla="*/ 25415 w 20200"/>
                <a:gd name="connsiteY1" fmla="*/ 8726 h 0"/>
                <a:gd name="connsiteX2" fmla="*/ 366 w 20200"/>
                <a:gd name="connsiteY2" fmla="*/ 1656 h 0"/>
                <a:gd name="connsiteX3" fmla="*/ 568 w 20200"/>
                <a:gd name="connsiteY3" fmla="*/ 2464 h 0"/>
                <a:gd name="connsiteX4" fmla="*/ 25011 w 20200"/>
                <a:gd name="connsiteY4" fmla="*/ 89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25011" y="8928"/>
                  </a:moveTo>
                  <a:cubicBezTo>
                    <a:pt x="25213" y="9130"/>
                    <a:pt x="25617" y="8928"/>
                    <a:pt x="25415" y="8726"/>
                  </a:cubicBezTo>
                  <a:cubicBezTo>
                    <a:pt x="19557" y="848"/>
                    <a:pt x="10466" y="-2182"/>
                    <a:pt x="366" y="1656"/>
                  </a:cubicBezTo>
                  <a:cubicBezTo>
                    <a:pt x="-240" y="1858"/>
                    <a:pt x="-38" y="2666"/>
                    <a:pt x="568" y="2464"/>
                  </a:cubicBezTo>
                  <a:cubicBezTo>
                    <a:pt x="10062" y="-364"/>
                    <a:pt x="18951" y="1454"/>
                    <a:pt x="25011" y="892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811D160F-923E-418A-9EC7-B100DA03A32A}"/>
                </a:ext>
              </a:extLst>
            </p:cNvPr>
            <p:cNvSpPr/>
            <p:nvPr/>
          </p:nvSpPr>
          <p:spPr>
            <a:xfrm>
              <a:off x="1359465" y="3332937"/>
              <a:ext cx="60603" cy="80804"/>
            </a:xfrm>
            <a:custGeom>
              <a:avLst/>
              <a:gdLst>
                <a:gd name="connsiteX0" fmla="*/ 63690 w 60602"/>
                <a:gd name="connsiteY0" fmla="*/ 90514 h 80803"/>
                <a:gd name="connsiteX1" fmla="*/ 70154 w 60602"/>
                <a:gd name="connsiteY1" fmla="*/ 85464 h 80803"/>
                <a:gd name="connsiteX2" fmla="*/ 38439 w 60602"/>
                <a:gd name="connsiteY2" fmla="*/ 37184 h 80803"/>
                <a:gd name="connsiteX3" fmla="*/ 2885 w 60602"/>
                <a:gd name="connsiteY3" fmla="*/ 216 h 80803"/>
                <a:gd name="connsiteX4" fmla="*/ 57 w 60602"/>
                <a:gd name="connsiteY4" fmla="*/ 2438 h 80803"/>
                <a:gd name="connsiteX5" fmla="*/ 29349 w 60602"/>
                <a:gd name="connsiteY5" fmla="*/ 51324 h 80803"/>
                <a:gd name="connsiteX6" fmla="*/ 63690 w 60602"/>
                <a:gd name="connsiteY6" fmla="*/ 90514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80803">
                  <a:moveTo>
                    <a:pt x="63690" y="90514"/>
                  </a:moveTo>
                  <a:cubicBezTo>
                    <a:pt x="67124" y="92332"/>
                    <a:pt x="70761" y="88898"/>
                    <a:pt x="70154" y="85464"/>
                  </a:cubicBezTo>
                  <a:cubicBezTo>
                    <a:pt x="66720" y="67283"/>
                    <a:pt x="49549" y="51526"/>
                    <a:pt x="38439" y="37184"/>
                  </a:cubicBezTo>
                  <a:cubicBezTo>
                    <a:pt x="27732" y="23649"/>
                    <a:pt x="18238" y="9105"/>
                    <a:pt x="2885" y="216"/>
                  </a:cubicBezTo>
                  <a:cubicBezTo>
                    <a:pt x="1471" y="-592"/>
                    <a:pt x="-347" y="1024"/>
                    <a:pt x="57" y="2438"/>
                  </a:cubicBezTo>
                  <a:cubicBezTo>
                    <a:pt x="4703" y="21023"/>
                    <a:pt x="18238" y="36174"/>
                    <a:pt x="29349" y="51324"/>
                  </a:cubicBezTo>
                  <a:cubicBezTo>
                    <a:pt x="39247" y="64859"/>
                    <a:pt x="48135" y="82434"/>
                    <a:pt x="63690" y="9051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7829E962-3B99-4F1A-A695-F0F802EE6105}"/>
                </a:ext>
              </a:extLst>
            </p:cNvPr>
            <p:cNvSpPr/>
            <p:nvPr/>
          </p:nvSpPr>
          <p:spPr>
            <a:xfrm>
              <a:off x="1449327" y="2943306"/>
              <a:ext cx="242411" cy="181808"/>
            </a:xfrm>
            <a:custGeom>
              <a:avLst/>
              <a:gdLst>
                <a:gd name="connsiteX0" fmla="*/ 31401 w 242411"/>
                <a:gd name="connsiteY0" fmla="*/ 91277 h 181808"/>
                <a:gd name="connsiteX1" fmla="*/ 31602 w 242411"/>
                <a:gd name="connsiteY1" fmla="*/ 104003 h 181808"/>
                <a:gd name="connsiteX2" fmla="*/ 10190 w 242411"/>
                <a:gd name="connsiteY2" fmla="*/ 75318 h 181808"/>
                <a:gd name="connsiteX3" fmla="*/ 1099 w 242411"/>
                <a:gd name="connsiteY3" fmla="*/ 80570 h 181808"/>
                <a:gd name="connsiteX4" fmla="*/ 22714 w 242411"/>
                <a:gd name="connsiteY4" fmla="*/ 115720 h 181808"/>
                <a:gd name="connsiteX5" fmla="*/ 32208 w 242411"/>
                <a:gd name="connsiteY5" fmla="*/ 130870 h 181808"/>
                <a:gd name="connsiteX6" fmla="*/ 32613 w 242411"/>
                <a:gd name="connsiteY6" fmla="*/ 146829 h 181808"/>
                <a:gd name="connsiteX7" fmla="*/ 33623 w 242411"/>
                <a:gd name="connsiteY7" fmla="*/ 153293 h 181808"/>
                <a:gd name="connsiteX8" fmla="*/ 11604 w 242411"/>
                <a:gd name="connsiteY8" fmla="*/ 123598 h 181808"/>
                <a:gd name="connsiteX9" fmla="*/ 1503 w 242411"/>
                <a:gd name="connsiteY9" fmla="*/ 129456 h 181808"/>
                <a:gd name="connsiteX10" fmla="*/ 21906 w 242411"/>
                <a:gd name="connsiteY10" fmla="*/ 161778 h 181808"/>
                <a:gd name="connsiteX11" fmla="*/ 42309 w 242411"/>
                <a:gd name="connsiteY11" fmla="*/ 186221 h 181808"/>
                <a:gd name="connsiteX12" fmla="*/ 49379 w 242411"/>
                <a:gd name="connsiteY12" fmla="*/ 181979 h 181808"/>
                <a:gd name="connsiteX13" fmla="*/ 46955 w 242411"/>
                <a:gd name="connsiteY13" fmla="*/ 172686 h 181808"/>
                <a:gd name="connsiteX14" fmla="*/ 84731 w 242411"/>
                <a:gd name="connsiteY14" fmla="*/ 183191 h 181808"/>
                <a:gd name="connsiteX15" fmla="*/ 207351 w 242411"/>
                <a:gd name="connsiteY15" fmla="*/ 175514 h 181808"/>
                <a:gd name="connsiteX16" fmla="*/ 252399 w 242411"/>
                <a:gd name="connsiteY16" fmla="*/ 150667 h 181808"/>
                <a:gd name="connsiteX17" fmla="*/ 257045 w 242411"/>
                <a:gd name="connsiteY17" fmla="*/ 132891 h 181808"/>
                <a:gd name="connsiteX18" fmla="*/ 254217 w 242411"/>
                <a:gd name="connsiteY18" fmla="*/ 36734 h 181808"/>
                <a:gd name="connsiteX19" fmla="*/ 237854 w 242411"/>
                <a:gd name="connsiteY19" fmla="*/ 9463 h 181808"/>
                <a:gd name="connsiteX20" fmla="*/ 202300 w 242411"/>
                <a:gd name="connsiteY20" fmla="*/ 777 h 181808"/>
                <a:gd name="connsiteX21" fmla="*/ 80287 w 242411"/>
                <a:gd name="connsiteY21" fmla="*/ 8049 h 181808"/>
                <a:gd name="connsiteX22" fmla="*/ 41703 w 242411"/>
                <a:gd name="connsiteY22" fmla="*/ 24614 h 181808"/>
                <a:gd name="connsiteX23" fmla="*/ 16856 w 242411"/>
                <a:gd name="connsiteY23" fmla="*/ 1383 h 181808"/>
                <a:gd name="connsiteX24" fmla="*/ 8978 w 242411"/>
                <a:gd name="connsiteY24" fmla="*/ 9059 h 181808"/>
                <a:gd name="connsiteX25" fmla="*/ 35037 w 242411"/>
                <a:gd name="connsiteY25" fmla="*/ 33098 h 181808"/>
                <a:gd name="connsiteX26" fmla="*/ 30188 w 242411"/>
                <a:gd name="connsiteY26" fmla="*/ 50673 h 181808"/>
                <a:gd name="connsiteX27" fmla="*/ 30593 w 242411"/>
                <a:gd name="connsiteY27" fmla="*/ 71278 h 181808"/>
                <a:gd name="connsiteX28" fmla="*/ 24936 w 242411"/>
                <a:gd name="connsiteY28" fmla="*/ 65015 h 181808"/>
                <a:gd name="connsiteX29" fmla="*/ 3725 w 242411"/>
                <a:gd name="connsiteY29" fmla="*/ 44208 h 181808"/>
                <a:gd name="connsiteX30" fmla="*/ 89 w 242411"/>
                <a:gd name="connsiteY30" fmla="*/ 47037 h 181808"/>
                <a:gd name="connsiteX31" fmla="*/ 16048 w 242411"/>
                <a:gd name="connsiteY31" fmla="*/ 73702 h 181808"/>
                <a:gd name="connsiteX32" fmla="*/ 31401 w 242411"/>
                <a:gd name="connsiteY32" fmla="*/ 91277 h 181808"/>
                <a:gd name="connsiteX33" fmla="*/ 58268 w 242411"/>
                <a:gd name="connsiteY33" fmla="*/ 45623 h 181808"/>
                <a:gd name="connsiteX34" fmla="*/ 58672 w 242411"/>
                <a:gd name="connsiteY34" fmla="*/ 44410 h 181808"/>
                <a:gd name="connsiteX35" fmla="*/ 59278 w 242411"/>
                <a:gd name="connsiteY35" fmla="*/ 41986 h 181808"/>
                <a:gd name="connsiteX36" fmla="*/ 81095 w 242411"/>
                <a:gd name="connsiteY36" fmla="*/ 30674 h 181808"/>
                <a:gd name="connsiteX37" fmla="*/ 203310 w 242411"/>
                <a:gd name="connsiteY37" fmla="*/ 23200 h 181808"/>
                <a:gd name="connsiteX38" fmla="*/ 227753 w 242411"/>
                <a:gd name="connsiteY38" fmla="*/ 37946 h 181808"/>
                <a:gd name="connsiteX39" fmla="*/ 230582 w 242411"/>
                <a:gd name="connsiteY39" fmla="*/ 134305 h 181808"/>
                <a:gd name="connsiteX40" fmla="*/ 228764 w 242411"/>
                <a:gd name="connsiteY40" fmla="*/ 140769 h 181808"/>
                <a:gd name="connsiteX41" fmla="*/ 206947 w 242411"/>
                <a:gd name="connsiteY41" fmla="*/ 152081 h 181808"/>
                <a:gd name="connsiteX42" fmla="*/ 84327 w 242411"/>
                <a:gd name="connsiteY42" fmla="*/ 159758 h 181808"/>
                <a:gd name="connsiteX43" fmla="*/ 59884 w 242411"/>
                <a:gd name="connsiteY43" fmla="*/ 145011 h 181808"/>
                <a:gd name="connsiteX44" fmla="*/ 57460 w 242411"/>
                <a:gd name="connsiteY44" fmla="*/ 48451 h 181808"/>
                <a:gd name="connsiteX45" fmla="*/ 58268 w 242411"/>
                <a:gd name="connsiteY45" fmla="*/ 45623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42411" h="181808">
                  <a:moveTo>
                    <a:pt x="31401" y="91277"/>
                  </a:moveTo>
                  <a:lnTo>
                    <a:pt x="31602" y="104003"/>
                  </a:lnTo>
                  <a:cubicBezTo>
                    <a:pt x="24532" y="94307"/>
                    <a:pt x="17462" y="84610"/>
                    <a:pt x="10190" y="75318"/>
                  </a:cubicBezTo>
                  <a:cubicBezTo>
                    <a:pt x="6351" y="70470"/>
                    <a:pt x="-2133" y="75116"/>
                    <a:pt x="1099" y="80570"/>
                  </a:cubicBezTo>
                  <a:cubicBezTo>
                    <a:pt x="7967" y="92489"/>
                    <a:pt x="15240" y="104003"/>
                    <a:pt x="22714" y="115720"/>
                  </a:cubicBezTo>
                  <a:cubicBezTo>
                    <a:pt x="25744" y="120366"/>
                    <a:pt x="28774" y="126022"/>
                    <a:pt x="32208" y="130870"/>
                  </a:cubicBezTo>
                  <a:lnTo>
                    <a:pt x="32613" y="146829"/>
                  </a:lnTo>
                  <a:cubicBezTo>
                    <a:pt x="32613" y="149051"/>
                    <a:pt x="33017" y="151071"/>
                    <a:pt x="33623" y="153293"/>
                  </a:cubicBezTo>
                  <a:cubicBezTo>
                    <a:pt x="26552" y="143193"/>
                    <a:pt x="19078" y="133295"/>
                    <a:pt x="11604" y="123598"/>
                  </a:cubicBezTo>
                  <a:cubicBezTo>
                    <a:pt x="7361" y="118144"/>
                    <a:pt x="-2133" y="123396"/>
                    <a:pt x="1503" y="129456"/>
                  </a:cubicBezTo>
                  <a:cubicBezTo>
                    <a:pt x="8169" y="140365"/>
                    <a:pt x="14836" y="151071"/>
                    <a:pt x="21906" y="161778"/>
                  </a:cubicBezTo>
                  <a:cubicBezTo>
                    <a:pt x="27562" y="170262"/>
                    <a:pt x="32411" y="181979"/>
                    <a:pt x="42309" y="186221"/>
                  </a:cubicBezTo>
                  <a:cubicBezTo>
                    <a:pt x="45541" y="187635"/>
                    <a:pt x="49379" y="185615"/>
                    <a:pt x="49379" y="181979"/>
                  </a:cubicBezTo>
                  <a:cubicBezTo>
                    <a:pt x="49379" y="178747"/>
                    <a:pt x="48369" y="175716"/>
                    <a:pt x="46955" y="172686"/>
                  </a:cubicBezTo>
                  <a:cubicBezTo>
                    <a:pt x="56450" y="179959"/>
                    <a:pt x="69984" y="183999"/>
                    <a:pt x="84731" y="183191"/>
                  </a:cubicBezTo>
                  <a:lnTo>
                    <a:pt x="207351" y="175514"/>
                  </a:lnTo>
                  <a:cubicBezTo>
                    <a:pt x="226946" y="174302"/>
                    <a:pt x="244116" y="164808"/>
                    <a:pt x="252399" y="150667"/>
                  </a:cubicBezTo>
                  <a:cubicBezTo>
                    <a:pt x="255833" y="145011"/>
                    <a:pt x="257247" y="138951"/>
                    <a:pt x="257045" y="132891"/>
                  </a:cubicBezTo>
                  <a:lnTo>
                    <a:pt x="254217" y="36734"/>
                  </a:lnTo>
                  <a:cubicBezTo>
                    <a:pt x="253813" y="26028"/>
                    <a:pt x="248156" y="16331"/>
                    <a:pt x="237854" y="9463"/>
                  </a:cubicBezTo>
                  <a:cubicBezTo>
                    <a:pt x="228158" y="2999"/>
                    <a:pt x="215633" y="-32"/>
                    <a:pt x="202300" y="777"/>
                  </a:cubicBezTo>
                  <a:lnTo>
                    <a:pt x="80287" y="8049"/>
                  </a:lnTo>
                  <a:cubicBezTo>
                    <a:pt x="64934" y="9059"/>
                    <a:pt x="50995" y="15119"/>
                    <a:pt x="41703" y="24614"/>
                  </a:cubicBezTo>
                  <a:cubicBezTo>
                    <a:pt x="33825" y="16533"/>
                    <a:pt x="25340" y="9059"/>
                    <a:pt x="16856" y="1383"/>
                  </a:cubicBezTo>
                  <a:cubicBezTo>
                    <a:pt x="11806" y="-3062"/>
                    <a:pt x="4129" y="4211"/>
                    <a:pt x="8978" y="9059"/>
                  </a:cubicBezTo>
                  <a:cubicBezTo>
                    <a:pt x="17462" y="17341"/>
                    <a:pt x="26148" y="25422"/>
                    <a:pt x="35037" y="33098"/>
                  </a:cubicBezTo>
                  <a:cubicBezTo>
                    <a:pt x="31805" y="38754"/>
                    <a:pt x="30188" y="44613"/>
                    <a:pt x="30188" y="50673"/>
                  </a:cubicBezTo>
                  <a:lnTo>
                    <a:pt x="30593" y="71278"/>
                  </a:lnTo>
                  <a:cubicBezTo>
                    <a:pt x="28774" y="69258"/>
                    <a:pt x="26754" y="67036"/>
                    <a:pt x="24936" y="65015"/>
                  </a:cubicBezTo>
                  <a:cubicBezTo>
                    <a:pt x="18472" y="57541"/>
                    <a:pt x="12210" y="49865"/>
                    <a:pt x="3725" y="44208"/>
                  </a:cubicBezTo>
                  <a:cubicBezTo>
                    <a:pt x="2109" y="42996"/>
                    <a:pt x="-517" y="45219"/>
                    <a:pt x="89" y="47037"/>
                  </a:cubicBezTo>
                  <a:cubicBezTo>
                    <a:pt x="3523" y="56733"/>
                    <a:pt x="9987" y="65419"/>
                    <a:pt x="16048" y="73702"/>
                  </a:cubicBezTo>
                  <a:cubicBezTo>
                    <a:pt x="21098" y="79358"/>
                    <a:pt x="25138" y="86428"/>
                    <a:pt x="31401" y="91277"/>
                  </a:cubicBezTo>
                  <a:close/>
                  <a:moveTo>
                    <a:pt x="58268" y="45623"/>
                  </a:moveTo>
                  <a:cubicBezTo>
                    <a:pt x="58470" y="45219"/>
                    <a:pt x="58672" y="44814"/>
                    <a:pt x="58672" y="44410"/>
                  </a:cubicBezTo>
                  <a:cubicBezTo>
                    <a:pt x="58874" y="43602"/>
                    <a:pt x="58874" y="42795"/>
                    <a:pt x="59278" y="41986"/>
                  </a:cubicBezTo>
                  <a:cubicBezTo>
                    <a:pt x="62914" y="35724"/>
                    <a:pt x="71600" y="31280"/>
                    <a:pt x="81095" y="30674"/>
                  </a:cubicBezTo>
                  <a:lnTo>
                    <a:pt x="203310" y="23200"/>
                  </a:lnTo>
                  <a:cubicBezTo>
                    <a:pt x="216239" y="22391"/>
                    <a:pt x="227350" y="29260"/>
                    <a:pt x="227753" y="37946"/>
                  </a:cubicBezTo>
                  <a:lnTo>
                    <a:pt x="230582" y="134305"/>
                  </a:lnTo>
                  <a:cubicBezTo>
                    <a:pt x="230582" y="136527"/>
                    <a:pt x="229976" y="138749"/>
                    <a:pt x="228764" y="140769"/>
                  </a:cubicBezTo>
                  <a:cubicBezTo>
                    <a:pt x="225127" y="147031"/>
                    <a:pt x="216441" y="151475"/>
                    <a:pt x="206947" y="152081"/>
                  </a:cubicBezTo>
                  <a:lnTo>
                    <a:pt x="84327" y="159758"/>
                  </a:lnTo>
                  <a:cubicBezTo>
                    <a:pt x="71196" y="160566"/>
                    <a:pt x="60086" y="153697"/>
                    <a:pt x="59884" y="145011"/>
                  </a:cubicBezTo>
                  <a:lnTo>
                    <a:pt x="57460" y="48451"/>
                  </a:lnTo>
                  <a:cubicBezTo>
                    <a:pt x="57460" y="47441"/>
                    <a:pt x="57864" y="46431"/>
                    <a:pt x="58268" y="4562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698E1569-8D73-48F3-A052-6B497319663F}"/>
                </a:ext>
              </a:extLst>
            </p:cNvPr>
            <p:cNvSpPr/>
            <p:nvPr/>
          </p:nvSpPr>
          <p:spPr>
            <a:xfrm>
              <a:off x="1449349" y="3109900"/>
              <a:ext cx="343416" cy="282813"/>
            </a:xfrm>
            <a:custGeom>
              <a:avLst/>
              <a:gdLst>
                <a:gd name="connsiteX0" fmla="*/ 304496 w 343415"/>
                <a:gd name="connsiteY0" fmla="*/ 215172 h 282812"/>
                <a:gd name="connsiteX1" fmla="*/ 300658 w 343415"/>
                <a:gd name="connsiteY1" fmla="*/ 211536 h 282812"/>
                <a:gd name="connsiteX2" fmla="*/ 263488 w 343415"/>
                <a:gd name="connsiteY2" fmla="*/ 169316 h 282812"/>
                <a:gd name="connsiteX3" fmla="*/ 265306 w 343415"/>
                <a:gd name="connsiteY3" fmla="*/ 158610 h 282812"/>
                <a:gd name="connsiteX4" fmla="*/ 262276 w 343415"/>
                <a:gd name="connsiteY4" fmla="*/ 61241 h 282812"/>
                <a:gd name="connsiteX5" fmla="*/ 210158 w 343415"/>
                <a:gd name="connsiteY5" fmla="*/ 25082 h 282812"/>
                <a:gd name="connsiteX6" fmla="*/ 87538 w 343415"/>
                <a:gd name="connsiteY6" fmla="*/ 32758 h 282812"/>
                <a:gd name="connsiteX7" fmla="*/ 45520 w 343415"/>
                <a:gd name="connsiteY7" fmla="*/ 53565 h 282812"/>
                <a:gd name="connsiteX8" fmla="*/ 31581 w 343415"/>
                <a:gd name="connsiteY8" fmla="*/ 33162 h 282812"/>
                <a:gd name="connsiteX9" fmla="*/ 7340 w 343415"/>
                <a:gd name="connsiteY9" fmla="*/ 1043 h 282812"/>
                <a:gd name="connsiteX10" fmla="*/ 270 w 343415"/>
                <a:gd name="connsiteY10" fmla="*/ 5285 h 282812"/>
                <a:gd name="connsiteX11" fmla="*/ 19461 w 343415"/>
                <a:gd name="connsiteY11" fmla="*/ 40232 h 282812"/>
                <a:gd name="connsiteX12" fmla="*/ 38450 w 343415"/>
                <a:gd name="connsiteY12" fmla="*/ 66696 h 282812"/>
                <a:gd name="connsiteX13" fmla="*/ 37440 w 343415"/>
                <a:gd name="connsiteY13" fmla="*/ 75584 h 282812"/>
                <a:gd name="connsiteX14" fmla="*/ 39864 w 343415"/>
                <a:gd name="connsiteY14" fmla="*/ 173154 h 282812"/>
                <a:gd name="connsiteX15" fmla="*/ 58045 w 343415"/>
                <a:gd name="connsiteY15" fmla="*/ 201638 h 282812"/>
                <a:gd name="connsiteX16" fmla="*/ 57034 w 343415"/>
                <a:gd name="connsiteY16" fmla="*/ 203254 h 282812"/>
                <a:gd name="connsiteX17" fmla="*/ 90164 w 343415"/>
                <a:gd name="connsiteY17" fmla="*/ 246282 h 282812"/>
                <a:gd name="connsiteX18" fmla="*/ 129758 w 343415"/>
                <a:gd name="connsiteY18" fmla="*/ 283855 h 282812"/>
                <a:gd name="connsiteX19" fmla="*/ 135010 w 343415"/>
                <a:gd name="connsiteY19" fmla="*/ 279815 h 282812"/>
                <a:gd name="connsiteX20" fmla="*/ 102284 w 343415"/>
                <a:gd name="connsiteY20" fmla="*/ 239818 h 282812"/>
                <a:gd name="connsiteX21" fmla="*/ 63499 w 343415"/>
                <a:gd name="connsiteY21" fmla="*/ 204668 h 282812"/>
                <a:gd name="connsiteX22" fmla="*/ 92386 w 343415"/>
                <a:gd name="connsiteY22" fmla="*/ 209718 h 282812"/>
                <a:gd name="connsiteX23" fmla="*/ 99052 w 343415"/>
                <a:gd name="connsiteY23" fmla="*/ 209314 h 282812"/>
                <a:gd name="connsiteX24" fmla="*/ 121677 w 343415"/>
                <a:gd name="connsiteY24" fmla="*/ 235777 h 282812"/>
                <a:gd name="connsiteX25" fmla="*/ 159655 w 343415"/>
                <a:gd name="connsiteY25" fmla="*/ 273149 h 282812"/>
                <a:gd name="connsiteX26" fmla="*/ 166119 w 343415"/>
                <a:gd name="connsiteY26" fmla="*/ 268099 h 282812"/>
                <a:gd name="connsiteX27" fmla="*/ 134808 w 343415"/>
                <a:gd name="connsiteY27" fmla="*/ 228303 h 282812"/>
                <a:gd name="connsiteX28" fmla="*/ 115819 w 343415"/>
                <a:gd name="connsiteY28" fmla="*/ 208304 h 282812"/>
                <a:gd name="connsiteX29" fmla="*/ 133798 w 343415"/>
                <a:gd name="connsiteY29" fmla="*/ 207092 h 282812"/>
                <a:gd name="connsiteX30" fmla="*/ 151979 w 343415"/>
                <a:gd name="connsiteY30" fmla="*/ 229717 h 282812"/>
                <a:gd name="connsiteX31" fmla="*/ 190765 w 343415"/>
                <a:gd name="connsiteY31" fmla="*/ 269109 h 282812"/>
                <a:gd name="connsiteX32" fmla="*/ 197229 w 343415"/>
                <a:gd name="connsiteY32" fmla="*/ 264059 h 282812"/>
                <a:gd name="connsiteX33" fmla="*/ 167736 w 343415"/>
                <a:gd name="connsiteY33" fmla="*/ 224869 h 282812"/>
                <a:gd name="connsiteX34" fmla="*/ 149959 w 343415"/>
                <a:gd name="connsiteY34" fmla="*/ 205880 h 282812"/>
                <a:gd name="connsiteX35" fmla="*/ 176624 w 343415"/>
                <a:gd name="connsiteY35" fmla="*/ 204062 h 282812"/>
                <a:gd name="connsiteX36" fmla="*/ 190765 w 343415"/>
                <a:gd name="connsiteY36" fmla="*/ 227091 h 282812"/>
                <a:gd name="connsiteX37" fmla="*/ 218440 w 343415"/>
                <a:gd name="connsiteY37" fmla="*/ 261028 h 282812"/>
                <a:gd name="connsiteX38" fmla="*/ 225106 w 343415"/>
                <a:gd name="connsiteY38" fmla="*/ 256988 h 282812"/>
                <a:gd name="connsiteX39" fmla="*/ 201067 w 343415"/>
                <a:gd name="connsiteY39" fmla="*/ 217192 h 282812"/>
                <a:gd name="connsiteX40" fmla="*/ 189755 w 343415"/>
                <a:gd name="connsiteY40" fmla="*/ 203254 h 282812"/>
                <a:gd name="connsiteX41" fmla="*/ 215208 w 343415"/>
                <a:gd name="connsiteY41" fmla="*/ 201638 h 282812"/>
                <a:gd name="connsiteX42" fmla="*/ 219046 w 343415"/>
                <a:gd name="connsiteY42" fmla="*/ 201032 h 282812"/>
                <a:gd name="connsiteX43" fmla="*/ 233793 w 343415"/>
                <a:gd name="connsiteY43" fmla="*/ 222445 h 282812"/>
                <a:gd name="connsiteX44" fmla="*/ 260660 w 343415"/>
                <a:gd name="connsiteY44" fmla="*/ 254362 h 282812"/>
                <a:gd name="connsiteX45" fmla="*/ 267730 w 343415"/>
                <a:gd name="connsiteY45" fmla="*/ 250120 h 282812"/>
                <a:gd name="connsiteX46" fmla="*/ 246721 w 343415"/>
                <a:gd name="connsiteY46" fmla="*/ 214970 h 282812"/>
                <a:gd name="connsiteX47" fmla="*/ 233793 w 343415"/>
                <a:gd name="connsiteY47" fmla="*/ 197597 h 282812"/>
                <a:gd name="connsiteX48" fmla="*/ 241873 w 343415"/>
                <a:gd name="connsiteY48" fmla="*/ 194163 h 282812"/>
                <a:gd name="connsiteX49" fmla="*/ 256216 w 343415"/>
                <a:gd name="connsiteY49" fmla="*/ 215172 h 282812"/>
                <a:gd name="connsiteX50" fmla="*/ 283891 w 343415"/>
                <a:gd name="connsiteY50" fmla="*/ 244666 h 282812"/>
                <a:gd name="connsiteX51" fmla="*/ 289951 w 343415"/>
                <a:gd name="connsiteY51" fmla="*/ 240020 h 282812"/>
                <a:gd name="connsiteX52" fmla="*/ 266316 w 343415"/>
                <a:gd name="connsiteY52" fmla="*/ 201840 h 282812"/>
                <a:gd name="connsiteX53" fmla="*/ 252983 w 343415"/>
                <a:gd name="connsiteY53" fmla="*/ 185881 h 282812"/>
                <a:gd name="connsiteX54" fmla="*/ 256216 w 343415"/>
                <a:gd name="connsiteY54" fmla="*/ 181841 h 282812"/>
                <a:gd name="connsiteX55" fmla="*/ 286719 w 343415"/>
                <a:gd name="connsiteY55" fmla="*/ 216182 h 282812"/>
                <a:gd name="connsiteX56" fmla="*/ 301668 w 343415"/>
                <a:gd name="connsiteY56" fmla="*/ 231333 h 282812"/>
                <a:gd name="connsiteX57" fmla="*/ 302274 w 343415"/>
                <a:gd name="connsiteY57" fmla="*/ 231535 h 282812"/>
                <a:gd name="connsiteX58" fmla="*/ 343686 w 343415"/>
                <a:gd name="connsiteY58" fmla="*/ 266887 h 282812"/>
                <a:gd name="connsiteX59" fmla="*/ 349342 w 343415"/>
                <a:gd name="connsiteY59" fmla="*/ 261231 h 282812"/>
                <a:gd name="connsiteX60" fmla="*/ 304496 w 343415"/>
                <a:gd name="connsiteY60" fmla="*/ 215172 h 282812"/>
                <a:gd name="connsiteX61" fmla="*/ 236217 w 343415"/>
                <a:gd name="connsiteY61" fmla="*/ 166690 h 282812"/>
                <a:gd name="connsiteX62" fmla="*/ 227934 w 343415"/>
                <a:gd name="connsiteY62" fmla="*/ 173761 h 282812"/>
                <a:gd name="connsiteX63" fmla="*/ 228338 w 343415"/>
                <a:gd name="connsiteY63" fmla="*/ 174367 h 282812"/>
                <a:gd name="connsiteX64" fmla="*/ 218844 w 343415"/>
                <a:gd name="connsiteY64" fmla="*/ 177801 h 282812"/>
                <a:gd name="connsiteX65" fmla="*/ 216016 w 343415"/>
                <a:gd name="connsiteY65" fmla="*/ 174165 h 282812"/>
                <a:gd name="connsiteX66" fmla="*/ 204501 w 343415"/>
                <a:gd name="connsiteY66" fmla="*/ 179215 h 282812"/>
                <a:gd name="connsiteX67" fmla="*/ 169756 w 343415"/>
                <a:gd name="connsiteY67" fmla="*/ 181437 h 282812"/>
                <a:gd name="connsiteX68" fmla="*/ 166725 w 343415"/>
                <a:gd name="connsiteY68" fmla="*/ 178205 h 282812"/>
                <a:gd name="connsiteX69" fmla="*/ 163493 w 343415"/>
                <a:gd name="connsiteY69" fmla="*/ 180629 h 282812"/>
                <a:gd name="connsiteX70" fmla="*/ 164099 w 343415"/>
                <a:gd name="connsiteY70" fmla="*/ 181639 h 282812"/>
                <a:gd name="connsiteX71" fmla="*/ 128748 w 343415"/>
                <a:gd name="connsiteY71" fmla="*/ 184063 h 282812"/>
                <a:gd name="connsiteX72" fmla="*/ 124910 w 343415"/>
                <a:gd name="connsiteY72" fmla="*/ 180023 h 282812"/>
                <a:gd name="connsiteX73" fmla="*/ 116223 w 343415"/>
                <a:gd name="connsiteY73" fmla="*/ 184871 h 282812"/>
                <a:gd name="connsiteX74" fmla="*/ 94406 w 343415"/>
                <a:gd name="connsiteY74" fmla="*/ 186285 h 282812"/>
                <a:gd name="connsiteX75" fmla="*/ 90164 w 343415"/>
                <a:gd name="connsiteY75" fmla="*/ 181841 h 282812"/>
                <a:gd name="connsiteX76" fmla="*/ 80669 w 343415"/>
                <a:gd name="connsiteY76" fmla="*/ 185477 h 282812"/>
                <a:gd name="connsiteX77" fmla="*/ 73195 w 343415"/>
                <a:gd name="connsiteY77" fmla="*/ 182245 h 282812"/>
                <a:gd name="connsiteX78" fmla="*/ 66529 w 343415"/>
                <a:gd name="connsiteY78" fmla="*/ 171538 h 282812"/>
                <a:gd name="connsiteX79" fmla="*/ 64105 w 343415"/>
                <a:gd name="connsiteY79" fmla="*/ 73968 h 282812"/>
                <a:gd name="connsiteX80" fmla="*/ 65923 w 343415"/>
                <a:gd name="connsiteY80" fmla="*/ 67503 h 282812"/>
                <a:gd name="connsiteX81" fmla="*/ 87942 w 343415"/>
                <a:gd name="connsiteY81" fmla="*/ 55989 h 282812"/>
                <a:gd name="connsiteX82" fmla="*/ 210764 w 343415"/>
                <a:gd name="connsiteY82" fmla="*/ 48111 h 282812"/>
                <a:gd name="connsiteX83" fmla="*/ 228540 w 343415"/>
                <a:gd name="connsiteY83" fmla="*/ 52353 h 282812"/>
                <a:gd name="connsiteX84" fmla="*/ 235207 w 343415"/>
                <a:gd name="connsiteY84" fmla="*/ 62857 h 282812"/>
                <a:gd name="connsiteX85" fmla="*/ 238035 w 343415"/>
                <a:gd name="connsiteY85" fmla="*/ 160226 h 282812"/>
                <a:gd name="connsiteX86" fmla="*/ 236217 w 343415"/>
                <a:gd name="connsiteY86" fmla="*/ 166690 h 282812"/>
                <a:gd name="connsiteX87" fmla="*/ 259448 w 343415"/>
                <a:gd name="connsiteY87" fmla="*/ 177599 h 282812"/>
                <a:gd name="connsiteX88" fmla="*/ 260256 w 343415"/>
                <a:gd name="connsiteY88" fmla="*/ 176589 h 282812"/>
                <a:gd name="connsiteX89" fmla="*/ 260458 w 343415"/>
                <a:gd name="connsiteY89" fmla="*/ 176386 h 282812"/>
                <a:gd name="connsiteX90" fmla="*/ 261872 w 343415"/>
                <a:gd name="connsiteY90" fmla="*/ 179013 h 282812"/>
                <a:gd name="connsiteX91" fmla="*/ 259448 w 343415"/>
                <a:gd name="connsiteY91" fmla="*/ 177599 h 2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43415" h="282812">
                  <a:moveTo>
                    <a:pt x="304496" y="215172"/>
                  </a:moveTo>
                  <a:cubicBezTo>
                    <a:pt x="303284" y="213960"/>
                    <a:pt x="301870" y="212748"/>
                    <a:pt x="300658" y="211536"/>
                  </a:cubicBezTo>
                  <a:cubicBezTo>
                    <a:pt x="290557" y="195981"/>
                    <a:pt x="276820" y="180831"/>
                    <a:pt x="263488" y="169316"/>
                  </a:cubicBezTo>
                  <a:cubicBezTo>
                    <a:pt x="264700" y="165882"/>
                    <a:pt x="265306" y="162246"/>
                    <a:pt x="265306" y="158610"/>
                  </a:cubicBezTo>
                  <a:lnTo>
                    <a:pt x="262276" y="61241"/>
                  </a:lnTo>
                  <a:cubicBezTo>
                    <a:pt x="261670" y="39424"/>
                    <a:pt x="238237" y="23264"/>
                    <a:pt x="210158" y="25082"/>
                  </a:cubicBezTo>
                  <a:lnTo>
                    <a:pt x="87538" y="32758"/>
                  </a:lnTo>
                  <a:cubicBezTo>
                    <a:pt x="69963" y="33768"/>
                    <a:pt x="54610" y="41848"/>
                    <a:pt x="45520" y="53565"/>
                  </a:cubicBezTo>
                  <a:cubicBezTo>
                    <a:pt x="41884" y="46090"/>
                    <a:pt x="35823" y="39222"/>
                    <a:pt x="31581" y="33162"/>
                  </a:cubicBezTo>
                  <a:cubicBezTo>
                    <a:pt x="23905" y="22051"/>
                    <a:pt x="16431" y="10941"/>
                    <a:pt x="7340" y="1043"/>
                  </a:cubicBezTo>
                  <a:cubicBezTo>
                    <a:pt x="4714" y="-1786"/>
                    <a:pt x="-1346" y="1649"/>
                    <a:pt x="270" y="5285"/>
                  </a:cubicBezTo>
                  <a:cubicBezTo>
                    <a:pt x="5522" y="17607"/>
                    <a:pt x="12592" y="28920"/>
                    <a:pt x="19461" y="40232"/>
                  </a:cubicBezTo>
                  <a:cubicBezTo>
                    <a:pt x="24511" y="48717"/>
                    <a:pt x="29561" y="61039"/>
                    <a:pt x="38450" y="66696"/>
                  </a:cubicBezTo>
                  <a:cubicBezTo>
                    <a:pt x="37642" y="69524"/>
                    <a:pt x="37237" y="72554"/>
                    <a:pt x="37440" y="75584"/>
                  </a:cubicBezTo>
                  <a:lnTo>
                    <a:pt x="39864" y="173154"/>
                  </a:lnTo>
                  <a:cubicBezTo>
                    <a:pt x="40066" y="185073"/>
                    <a:pt x="47338" y="195173"/>
                    <a:pt x="58045" y="201638"/>
                  </a:cubicBezTo>
                  <a:cubicBezTo>
                    <a:pt x="57237" y="201840"/>
                    <a:pt x="56630" y="202446"/>
                    <a:pt x="57034" y="203254"/>
                  </a:cubicBezTo>
                  <a:cubicBezTo>
                    <a:pt x="64913" y="219414"/>
                    <a:pt x="78043" y="232949"/>
                    <a:pt x="90164" y="246282"/>
                  </a:cubicBezTo>
                  <a:cubicBezTo>
                    <a:pt x="101881" y="259614"/>
                    <a:pt x="113193" y="275775"/>
                    <a:pt x="129758" y="283855"/>
                  </a:cubicBezTo>
                  <a:cubicBezTo>
                    <a:pt x="132182" y="285067"/>
                    <a:pt x="136020" y="282643"/>
                    <a:pt x="135010" y="279815"/>
                  </a:cubicBezTo>
                  <a:cubicBezTo>
                    <a:pt x="128748" y="263856"/>
                    <a:pt x="114203" y="251938"/>
                    <a:pt x="102284" y="239818"/>
                  </a:cubicBezTo>
                  <a:cubicBezTo>
                    <a:pt x="90164" y="227495"/>
                    <a:pt x="78043" y="214364"/>
                    <a:pt x="63499" y="204668"/>
                  </a:cubicBezTo>
                  <a:cubicBezTo>
                    <a:pt x="71781" y="208506"/>
                    <a:pt x="81882" y="210324"/>
                    <a:pt x="92386" y="209718"/>
                  </a:cubicBezTo>
                  <a:lnTo>
                    <a:pt x="99052" y="209314"/>
                  </a:lnTo>
                  <a:cubicBezTo>
                    <a:pt x="106527" y="218202"/>
                    <a:pt x="114001" y="227091"/>
                    <a:pt x="121677" y="235777"/>
                  </a:cubicBezTo>
                  <a:cubicBezTo>
                    <a:pt x="133192" y="248908"/>
                    <a:pt x="143494" y="265271"/>
                    <a:pt x="159655" y="273149"/>
                  </a:cubicBezTo>
                  <a:cubicBezTo>
                    <a:pt x="162887" y="274765"/>
                    <a:pt x="167534" y="271533"/>
                    <a:pt x="166119" y="268099"/>
                  </a:cubicBezTo>
                  <a:cubicBezTo>
                    <a:pt x="160463" y="252140"/>
                    <a:pt x="146323" y="240626"/>
                    <a:pt x="134808" y="228303"/>
                  </a:cubicBezTo>
                  <a:cubicBezTo>
                    <a:pt x="128546" y="221637"/>
                    <a:pt x="122284" y="214970"/>
                    <a:pt x="115819" y="208304"/>
                  </a:cubicBezTo>
                  <a:lnTo>
                    <a:pt x="133798" y="207092"/>
                  </a:lnTo>
                  <a:cubicBezTo>
                    <a:pt x="139858" y="214768"/>
                    <a:pt x="145919" y="222243"/>
                    <a:pt x="151979" y="229717"/>
                  </a:cubicBezTo>
                  <a:cubicBezTo>
                    <a:pt x="163291" y="243454"/>
                    <a:pt x="174200" y="261028"/>
                    <a:pt x="190765" y="269109"/>
                  </a:cubicBezTo>
                  <a:cubicBezTo>
                    <a:pt x="193997" y="270725"/>
                    <a:pt x="198239" y="267493"/>
                    <a:pt x="197229" y="264059"/>
                  </a:cubicBezTo>
                  <a:cubicBezTo>
                    <a:pt x="192381" y="248504"/>
                    <a:pt x="178644" y="236989"/>
                    <a:pt x="167736" y="224869"/>
                  </a:cubicBezTo>
                  <a:cubicBezTo>
                    <a:pt x="161877" y="218404"/>
                    <a:pt x="155817" y="212142"/>
                    <a:pt x="149959" y="205880"/>
                  </a:cubicBezTo>
                  <a:lnTo>
                    <a:pt x="176624" y="204062"/>
                  </a:lnTo>
                  <a:cubicBezTo>
                    <a:pt x="181068" y="211940"/>
                    <a:pt x="185916" y="219414"/>
                    <a:pt x="190765" y="227091"/>
                  </a:cubicBezTo>
                  <a:cubicBezTo>
                    <a:pt x="198441" y="238808"/>
                    <a:pt x="205107" y="254968"/>
                    <a:pt x="218440" y="261028"/>
                  </a:cubicBezTo>
                  <a:cubicBezTo>
                    <a:pt x="221268" y="262443"/>
                    <a:pt x="225510" y="260422"/>
                    <a:pt x="225106" y="256988"/>
                  </a:cubicBezTo>
                  <a:cubicBezTo>
                    <a:pt x="224096" y="241838"/>
                    <a:pt x="209955" y="228909"/>
                    <a:pt x="201067" y="217192"/>
                  </a:cubicBezTo>
                  <a:cubicBezTo>
                    <a:pt x="197431" y="212344"/>
                    <a:pt x="193593" y="207900"/>
                    <a:pt x="189755" y="203254"/>
                  </a:cubicBezTo>
                  <a:lnTo>
                    <a:pt x="215208" y="201638"/>
                  </a:lnTo>
                  <a:cubicBezTo>
                    <a:pt x="216622" y="201638"/>
                    <a:pt x="217834" y="201032"/>
                    <a:pt x="219046" y="201032"/>
                  </a:cubicBezTo>
                  <a:cubicBezTo>
                    <a:pt x="223894" y="208102"/>
                    <a:pt x="228742" y="215374"/>
                    <a:pt x="233793" y="222445"/>
                  </a:cubicBezTo>
                  <a:cubicBezTo>
                    <a:pt x="241469" y="233555"/>
                    <a:pt x="248135" y="247696"/>
                    <a:pt x="260660" y="254362"/>
                  </a:cubicBezTo>
                  <a:cubicBezTo>
                    <a:pt x="263488" y="255776"/>
                    <a:pt x="268336" y="253554"/>
                    <a:pt x="267730" y="250120"/>
                  </a:cubicBezTo>
                  <a:cubicBezTo>
                    <a:pt x="265710" y="236383"/>
                    <a:pt x="254802" y="225879"/>
                    <a:pt x="246721" y="214970"/>
                  </a:cubicBezTo>
                  <a:cubicBezTo>
                    <a:pt x="242479" y="209112"/>
                    <a:pt x="238237" y="203456"/>
                    <a:pt x="233793" y="197597"/>
                  </a:cubicBezTo>
                  <a:cubicBezTo>
                    <a:pt x="236621" y="196587"/>
                    <a:pt x="239449" y="195578"/>
                    <a:pt x="241873" y="194163"/>
                  </a:cubicBezTo>
                  <a:cubicBezTo>
                    <a:pt x="246519" y="201234"/>
                    <a:pt x="251165" y="208304"/>
                    <a:pt x="256216" y="215172"/>
                  </a:cubicBezTo>
                  <a:cubicBezTo>
                    <a:pt x="264094" y="226081"/>
                    <a:pt x="271164" y="238403"/>
                    <a:pt x="283891" y="244666"/>
                  </a:cubicBezTo>
                  <a:cubicBezTo>
                    <a:pt x="287325" y="246282"/>
                    <a:pt x="290557" y="243050"/>
                    <a:pt x="289951" y="240020"/>
                  </a:cubicBezTo>
                  <a:cubicBezTo>
                    <a:pt x="287527" y="225273"/>
                    <a:pt x="275406" y="213556"/>
                    <a:pt x="266316" y="201840"/>
                  </a:cubicBezTo>
                  <a:cubicBezTo>
                    <a:pt x="262074" y="196385"/>
                    <a:pt x="257428" y="191133"/>
                    <a:pt x="252983" y="185881"/>
                  </a:cubicBezTo>
                  <a:cubicBezTo>
                    <a:pt x="254196" y="184669"/>
                    <a:pt x="255205" y="183255"/>
                    <a:pt x="256216" y="181841"/>
                  </a:cubicBezTo>
                  <a:cubicBezTo>
                    <a:pt x="264296" y="194567"/>
                    <a:pt x="275406" y="205476"/>
                    <a:pt x="286719" y="216182"/>
                  </a:cubicBezTo>
                  <a:cubicBezTo>
                    <a:pt x="291567" y="221838"/>
                    <a:pt x="296415" y="226889"/>
                    <a:pt x="301668" y="231333"/>
                  </a:cubicBezTo>
                  <a:cubicBezTo>
                    <a:pt x="301870" y="231535"/>
                    <a:pt x="302072" y="231535"/>
                    <a:pt x="302274" y="231535"/>
                  </a:cubicBezTo>
                  <a:cubicBezTo>
                    <a:pt x="315000" y="244464"/>
                    <a:pt x="327525" y="258200"/>
                    <a:pt x="343686" y="266887"/>
                  </a:cubicBezTo>
                  <a:cubicBezTo>
                    <a:pt x="347322" y="268907"/>
                    <a:pt x="351160" y="264462"/>
                    <a:pt x="349342" y="261231"/>
                  </a:cubicBezTo>
                  <a:cubicBezTo>
                    <a:pt x="338231" y="243252"/>
                    <a:pt x="320050" y="229515"/>
                    <a:pt x="304496" y="215172"/>
                  </a:cubicBezTo>
                  <a:close/>
                  <a:moveTo>
                    <a:pt x="236217" y="166690"/>
                  </a:moveTo>
                  <a:cubicBezTo>
                    <a:pt x="231975" y="163054"/>
                    <a:pt x="224904" y="168912"/>
                    <a:pt x="227934" y="173761"/>
                  </a:cubicBezTo>
                  <a:cubicBezTo>
                    <a:pt x="228136" y="173962"/>
                    <a:pt x="228136" y="174165"/>
                    <a:pt x="228338" y="174367"/>
                  </a:cubicBezTo>
                  <a:cubicBezTo>
                    <a:pt x="225510" y="175983"/>
                    <a:pt x="222480" y="177195"/>
                    <a:pt x="218844" y="177801"/>
                  </a:cubicBezTo>
                  <a:cubicBezTo>
                    <a:pt x="217834" y="176589"/>
                    <a:pt x="217026" y="175377"/>
                    <a:pt x="216016" y="174165"/>
                  </a:cubicBezTo>
                  <a:cubicBezTo>
                    <a:pt x="211774" y="168306"/>
                    <a:pt x="202481" y="173356"/>
                    <a:pt x="204501" y="179215"/>
                  </a:cubicBezTo>
                  <a:lnTo>
                    <a:pt x="169756" y="181437"/>
                  </a:lnTo>
                  <a:cubicBezTo>
                    <a:pt x="168746" y="180427"/>
                    <a:pt x="167937" y="179215"/>
                    <a:pt x="166725" y="178205"/>
                  </a:cubicBezTo>
                  <a:cubicBezTo>
                    <a:pt x="165109" y="176589"/>
                    <a:pt x="162483" y="178811"/>
                    <a:pt x="163493" y="180629"/>
                  </a:cubicBezTo>
                  <a:cubicBezTo>
                    <a:pt x="163695" y="181033"/>
                    <a:pt x="163897" y="181235"/>
                    <a:pt x="164099" y="181639"/>
                  </a:cubicBezTo>
                  <a:lnTo>
                    <a:pt x="128748" y="184063"/>
                  </a:lnTo>
                  <a:cubicBezTo>
                    <a:pt x="127536" y="182649"/>
                    <a:pt x="126122" y="181437"/>
                    <a:pt x="124910" y="180023"/>
                  </a:cubicBezTo>
                  <a:cubicBezTo>
                    <a:pt x="121475" y="176386"/>
                    <a:pt x="115213" y="180831"/>
                    <a:pt x="116223" y="184871"/>
                  </a:cubicBezTo>
                  <a:lnTo>
                    <a:pt x="94406" y="186285"/>
                  </a:lnTo>
                  <a:cubicBezTo>
                    <a:pt x="92992" y="184871"/>
                    <a:pt x="91578" y="183255"/>
                    <a:pt x="90164" y="181841"/>
                  </a:cubicBezTo>
                  <a:cubicBezTo>
                    <a:pt x="86528" y="178003"/>
                    <a:pt x="81478" y="181235"/>
                    <a:pt x="80669" y="185477"/>
                  </a:cubicBezTo>
                  <a:cubicBezTo>
                    <a:pt x="78043" y="184669"/>
                    <a:pt x="75417" y="183659"/>
                    <a:pt x="73195" y="182245"/>
                  </a:cubicBezTo>
                  <a:cubicBezTo>
                    <a:pt x="68953" y="179417"/>
                    <a:pt x="66529" y="175579"/>
                    <a:pt x="66529" y="171538"/>
                  </a:cubicBezTo>
                  <a:lnTo>
                    <a:pt x="64105" y="73968"/>
                  </a:lnTo>
                  <a:cubicBezTo>
                    <a:pt x="64105" y="71746"/>
                    <a:pt x="64711" y="69524"/>
                    <a:pt x="65923" y="67503"/>
                  </a:cubicBezTo>
                  <a:cubicBezTo>
                    <a:pt x="69761" y="61241"/>
                    <a:pt x="78245" y="56595"/>
                    <a:pt x="87942" y="55989"/>
                  </a:cubicBezTo>
                  <a:lnTo>
                    <a:pt x="210764" y="48111"/>
                  </a:lnTo>
                  <a:cubicBezTo>
                    <a:pt x="217430" y="47707"/>
                    <a:pt x="223894" y="49121"/>
                    <a:pt x="228540" y="52353"/>
                  </a:cubicBezTo>
                  <a:cubicBezTo>
                    <a:pt x="232782" y="55181"/>
                    <a:pt x="235207" y="58817"/>
                    <a:pt x="235207" y="62857"/>
                  </a:cubicBezTo>
                  <a:lnTo>
                    <a:pt x="238035" y="160226"/>
                  </a:lnTo>
                  <a:cubicBezTo>
                    <a:pt x="238035" y="162448"/>
                    <a:pt x="237429" y="164468"/>
                    <a:pt x="236217" y="166690"/>
                  </a:cubicBezTo>
                  <a:close/>
                  <a:moveTo>
                    <a:pt x="259448" y="177599"/>
                  </a:moveTo>
                  <a:cubicBezTo>
                    <a:pt x="259650" y="177195"/>
                    <a:pt x="260054" y="176993"/>
                    <a:pt x="260256" y="176589"/>
                  </a:cubicBezTo>
                  <a:cubicBezTo>
                    <a:pt x="260256" y="176589"/>
                    <a:pt x="260256" y="176386"/>
                    <a:pt x="260458" y="176386"/>
                  </a:cubicBezTo>
                  <a:cubicBezTo>
                    <a:pt x="260862" y="177195"/>
                    <a:pt x="261266" y="178205"/>
                    <a:pt x="261872" y="179013"/>
                  </a:cubicBezTo>
                  <a:cubicBezTo>
                    <a:pt x="261064" y="178609"/>
                    <a:pt x="260256" y="178003"/>
                    <a:pt x="259448" y="17759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2927EFF6-8313-475F-9CFA-797309AA81D8}"/>
                </a:ext>
              </a:extLst>
            </p:cNvPr>
            <p:cNvSpPr/>
            <p:nvPr/>
          </p:nvSpPr>
          <p:spPr>
            <a:xfrm>
              <a:off x="1714008" y="3113239"/>
              <a:ext cx="303014" cy="262612"/>
            </a:xfrm>
            <a:custGeom>
              <a:avLst/>
              <a:gdLst>
                <a:gd name="connsiteX0" fmla="*/ 251340 w 303013"/>
                <a:gd name="connsiteY0" fmla="*/ 148201 h 262612"/>
                <a:gd name="connsiteX1" fmla="*/ 249522 w 303013"/>
                <a:gd name="connsiteY1" fmla="*/ 146989 h 262612"/>
                <a:gd name="connsiteX2" fmla="*/ 252552 w 303013"/>
                <a:gd name="connsiteY2" fmla="*/ 132848 h 262612"/>
                <a:gd name="connsiteX3" fmla="*/ 248916 w 303013"/>
                <a:gd name="connsiteY3" fmla="*/ 36086 h 262612"/>
                <a:gd name="connsiteX4" fmla="*/ 232351 w 303013"/>
                <a:gd name="connsiteY4" fmla="*/ 8815 h 262612"/>
                <a:gd name="connsiteX5" fmla="*/ 196797 w 303013"/>
                <a:gd name="connsiteY5" fmla="*/ 128 h 262612"/>
                <a:gd name="connsiteX6" fmla="*/ 74986 w 303013"/>
                <a:gd name="connsiteY6" fmla="*/ 7804 h 262612"/>
                <a:gd name="connsiteX7" fmla="*/ 30139 w 303013"/>
                <a:gd name="connsiteY7" fmla="*/ 32652 h 262612"/>
                <a:gd name="connsiteX8" fmla="*/ 25493 w 303013"/>
                <a:gd name="connsiteY8" fmla="*/ 50428 h 262612"/>
                <a:gd name="connsiteX9" fmla="*/ 27715 w 303013"/>
                <a:gd name="connsiteY9" fmla="*/ 119314 h 262612"/>
                <a:gd name="connsiteX10" fmla="*/ 848 w 303013"/>
                <a:gd name="connsiteY10" fmla="*/ 80730 h 262612"/>
                <a:gd name="connsiteX11" fmla="*/ 40 w 303013"/>
                <a:gd name="connsiteY11" fmla="*/ 81134 h 262612"/>
                <a:gd name="connsiteX12" fmla="*/ 27918 w 303013"/>
                <a:gd name="connsiteY12" fmla="*/ 123354 h 262612"/>
                <a:gd name="connsiteX13" fmla="*/ 28725 w 303013"/>
                <a:gd name="connsiteY13" fmla="*/ 147393 h 262612"/>
                <a:gd name="connsiteX14" fmla="*/ 4686 w 303013"/>
                <a:gd name="connsiteY14" fmla="*/ 121132 h 262612"/>
                <a:gd name="connsiteX15" fmla="*/ 3878 w 303013"/>
                <a:gd name="connsiteY15" fmla="*/ 121536 h 262612"/>
                <a:gd name="connsiteX16" fmla="*/ 34786 w 303013"/>
                <a:gd name="connsiteY16" fmla="*/ 173856 h 262612"/>
                <a:gd name="connsiteX17" fmla="*/ 72965 w 303013"/>
                <a:gd name="connsiteY17" fmla="*/ 222742 h 262612"/>
                <a:gd name="connsiteX18" fmla="*/ 78218 w 303013"/>
                <a:gd name="connsiteY18" fmla="*/ 219510 h 262612"/>
                <a:gd name="connsiteX19" fmla="*/ 53573 w 303013"/>
                <a:gd name="connsiteY19" fmla="*/ 179310 h 262612"/>
                <a:gd name="connsiteX20" fmla="*/ 59633 w 303013"/>
                <a:gd name="connsiteY20" fmla="*/ 181330 h 262612"/>
                <a:gd name="connsiteX21" fmla="*/ 99631 w 303013"/>
                <a:gd name="connsiteY21" fmla="*/ 229813 h 262612"/>
                <a:gd name="connsiteX22" fmla="*/ 147709 w 303013"/>
                <a:gd name="connsiteY22" fmla="*/ 276679 h 262612"/>
                <a:gd name="connsiteX23" fmla="*/ 151951 w 303013"/>
                <a:gd name="connsiteY23" fmla="*/ 272235 h 262612"/>
                <a:gd name="connsiteX24" fmla="*/ 107711 w 303013"/>
                <a:gd name="connsiteY24" fmla="*/ 221530 h 262612"/>
                <a:gd name="connsiteX25" fmla="*/ 66703 w 303013"/>
                <a:gd name="connsiteY25" fmla="*/ 182745 h 262612"/>
                <a:gd name="connsiteX26" fmla="*/ 80844 w 303013"/>
                <a:gd name="connsiteY26" fmla="*/ 183552 h 262612"/>
                <a:gd name="connsiteX27" fmla="*/ 100439 w 303013"/>
                <a:gd name="connsiteY27" fmla="*/ 182340 h 262612"/>
                <a:gd name="connsiteX28" fmla="*/ 133770 w 303013"/>
                <a:gd name="connsiteY28" fmla="*/ 223348 h 262612"/>
                <a:gd name="connsiteX29" fmla="*/ 173364 w 303013"/>
                <a:gd name="connsiteY29" fmla="*/ 263750 h 262612"/>
                <a:gd name="connsiteX30" fmla="*/ 178212 w 303013"/>
                <a:gd name="connsiteY30" fmla="*/ 259912 h 262612"/>
                <a:gd name="connsiteX31" fmla="*/ 144679 w 303013"/>
                <a:gd name="connsiteY31" fmla="*/ 214864 h 262612"/>
                <a:gd name="connsiteX32" fmla="*/ 114377 w 303013"/>
                <a:gd name="connsiteY32" fmla="*/ 181330 h 262612"/>
                <a:gd name="connsiteX33" fmla="*/ 145487 w 303013"/>
                <a:gd name="connsiteY33" fmla="*/ 179310 h 262612"/>
                <a:gd name="connsiteX34" fmla="*/ 166698 w 303013"/>
                <a:gd name="connsiteY34" fmla="*/ 209612 h 262612"/>
                <a:gd name="connsiteX35" fmla="*/ 199019 w 303013"/>
                <a:gd name="connsiteY35" fmla="*/ 249408 h 262612"/>
                <a:gd name="connsiteX36" fmla="*/ 206292 w 303013"/>
                <a:gd name="connsiteY36" fmla="*/ 245165 h 262612"/>
                <a:gd name="connsiteX37" fmla="*/ 178616 w 303013"/>
                <a:gd name="connsiteY37" fmla="*/ 202541 h 262612"/>
                <a:gd name="connsiteX38" fmla="*/ 160233 w 303013"/>
                <a:gd name="connsiteY38" fmla="*/ 178300 h 262612"/>
                <a:gd name="connsiteX39" fmla="*/ 180839 w 303013"/>
                <a:gd name="connsiteY39" fmla="*/ 176886 h 262612"/>
                <a:gd name="connsiteX40" fmla="*/ 201241 w 303013"/>
                <a:gd name="connsiteY40" fmla="*/ 203147 h 262612"/>
                <a:gd name="connsiteX41" fmla="*/ 229119 w 303013"/>
                <a:gd name="connsiteY41" fmla="*/ 232237 h 262612"/>
                <a:gd name="connsiteX42" fmla="*/ 234977 w 303013"/>
                <a:gd name="connsiteY42" fmla="*/ 227591 h 262612"/>
                <a:gd name="connsiteX43" fmla="*/ 211746 w 303013"/>
                <a:gd name="connsiteY43" fmla="*/ 193249 h 262612"/>
                <a:gd name="connsiteX44" fmla="*/ 197201 w 303013"/>
                <a:gd name="connsiteY44" fmla="*/ 175876 h 262612"/>
                <a:gd name="connsiteX45" fmla="*/ 203262 w 303013"/>
                <a:gd name="connsiteY45" fmla="*/ 175472 h 262612"/>
                <a:gd name="connsiteX46" fmla="*/ 221644 w 303013"/>
                <a:gd name="connsiteY46" fmla="*/ 171230 h 262612"/>
                <a:gd name="connsiteX47" fmla="*/ 234371 w 303013"/>
                <a:gd name="connsiteY47" fmla="*/ 191633 h 262612"/>
                <a:gd name="connsiteX48" fmla="*/ 262248 w 303013"/>
                <a:gd name="connsiteY48" fmla="*/ 227591 h 262612"/>
                <a:gd name="connsiteX49" fmla="*/ 268915 w 303013"/>
                <a:gd name="connsiteY49" fmla="*/ 223550 h 262612"/>
                <a:gd name="connsiteX50" fmla="*/ 246693 w 303013"/>
                <a:gd name="connsiteY50" fmla="*/ 184158 h 262612"/>
                <a:gd name="connsiteX51" fmla="*/ 233159 w 303013"/>
                <a:gd name="connsiteY51" fmla="*/ 165170 h 262612"/>
                <a:gd name="connsiteX52" fmla="*/ 243865 w 303013"/>
                <a:gd name="connsiteY52" fmla="*/ 155271 h 262612"/>
                <a:gd name="connsiteX53" fmla="*/ 269925 w 303013"/>
                <a:gd name="connsiteY53" fmla="*/ 199915 h 262612"/>
                <a:gd name="connsiteX54" fmla="*/ 298004 w 303013"/>
                <a:gd name="connsiteY54" fmla="*/ 239913 h 262612"/>
                <a:gd name="connsiteX55" fmla="*/ 305478 w 303013"/>
                <a:gd name="connsiteY55" fmla="*/ 235469 h 262612"/>
                <a:gd name="connsiteX56" fmla="*/ 281843 w 303013"/>
                <a:gd name="connsiteY56" fmla="*/ 192845 h 262612"/>
                <a:gd name="connsiteX57" fmla="*/ 251340 w 303013"/>
                <a:gd name="connsiteY57" fmla="*/ 148201 h 262612"/>
                <a:gd name="connsiteX58" fmla="*/ 224068 w 303013"/>
                <a:gd name="connsiteY58" fmla="*/ 141131 h 262612"/>
                <a:gd name="connsiteX59" fmla="*/ 219220 w 303013"/>
                <a:gd name="connsiteY59" fmla="*/ 146383 h 262612"/>
                <a:gd name="connsiteX60" fmla="*/ 217200 w 303013"/>
                <a:gd name="connsiteY60" fmla="*/ 143555 h 262612"/>
                <a:gd name="connsiteX61" fmla="*/ 207706 w 303013"/>
                <a:gd name="connsiteY61" fmla="*/ 149211 h 262612"/>
                <a:gd name="connsiteX62" fmla="*/ 209120 w 303013"/>
                <a:gd name="connsiteY62" fmla="*/ 151433 h 262612"/>
                <a:gd name="connsiteX63" fmla="*/ 202454 w 303013"/>
                <a:gd name="connsiteY63" fmla="*/ 152645 h 262612"/>
                <a:gd name="connsiteX64" fmla="*/ 142861 w 303013"/>
                <a:gd name="connsiteY64" fmla="*/ 156483 h 262612"/>
                <a:gd name="connsiteX65" fmla="*/ 134376 w 303013"/>
                <a:gd name="connsiteY65" fmla="*/ 157089 h 262612"/>
                <a:gd name="connsiteX66" fmla="*/ 80238 w 303013"/>
                <a:gd name="connsiteY66" fmla="*/ 160523 h 262612"/>
                <a:gd name="connsiteX67" fmla="*/ 62461 w 303013"/>
                <a:gd name="connsiteY67" fmla="*/ 156281 h 262612"/>
                <a:gd name="connsiteX68" fmla="*/ 55795 w 303013"/>
                <a:gd name="connsiteY68" fmla="*/ 145575 h 262612"/>
                <a:gd name="connsiteX69" fmla="*/ 52765 w 303013"/>
                <a:gd name="connsiteY69" fmla="*/ 48408 h 262612"/>
                <a:gd name="connsiteX70" fmla="*/ 54583 w 303013"/>
                <a:gd name="connsiteY70" fmla="*/ 41944 h 262612"/>
                <a:gd name="connsiteX71" fmla="*/ 76198 w 303013"/>
                <a:gd name="connsiteY71" fmla="*/ 30632 h 262612"/>
                <a:gd name="connsiteX72" fmla="*/ 198009 w 303013"/>
                <a:gd name="connsiteY72" fmla="*/ 22955 h 262612"/>
                <a:gd name="connsiteX73" fmla="*/ 215786 w 303013"/>
                <a:gd name="connsiteY73" fmla="*/ 27198 h 262612"/>
                <a:gd name="connsiteX74" fmla="*/ 222452 w 303013"/>
                <a:gd name="connsiteY74" fmla="*/ 37702 h 262612"/>
                <a:gd name="connsiteX75" fmla="*/ 225887 w 303013"/>
                <a:gd name="connsiteY75" fmla="*/ 134666 h 262612"/>
                <a:gd name="connsiteX76" fmla="*/ 224068 w 303013"/>
                <a:gd name="connsiteY76" fmla="*/ 141131 h 26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03013" h="262612">
                  <a:moveTo>
                    <a:pt x="251340" y="148201"/>
                  </a:moveTo>
                  <a:cubicBezTo>
                    <a:pt x="250936" y="147393"/>
                    <a:pt x="250128" y="147393"/>
                    <a:pt x="249522" y="146989"/>
                  </a:cubicBezTo>
                  <a:cubicBezTo>
                    <a:pt x="251542" y="142343"/>
                    <a:pt x="252754" y="137696"/>
                    <a:pt x="252552" y="132848"/>
                  </a:cubicBezTo>
                  <a:lnTo>
                    <a:pt x="248916" y="36086"/>
                  </a:lnTo>
                  <a:cubicBezTo>
                    <a:pt x="248512" y="25177"/>
                    <a:pt x="242653" y="15481"/>
                    <a:pt x="232351" y="8815"/>
                  </a:cubicBezTo>
                  <a:cubicBezTo>
                    <a:pt x="222654" y="2350"/>
                    <a:pt x="209928" y="-680"/>
                    <a:pt x="196797" y="128"/>
                  </a:cubicBezTo>
                  <a:lnTo>
                    <a:pt x="74986" y="7804"/>
                  </a:lnTo>
                  <a:cubicBezTo>
                    <a:pt x="55593" y="9016"/>
                    <a:pt x="38220" y="18511"/>
                    <a:pt x="30139" y="32652"/>
                  </a:cubicBezTo>
                  <a:cubicBezTo>
                    <a:pt x="26907" y="38308"/>
                    <a:pt x="25291" y="44368"/>
                    <a:pt x="25493" y="50428"/>
                  </a:cubicBezTo>
                  <a:lnTo>
                    <a:pt x="27715" y="119314"/>
                  </a:lnTo>
                  <a:cubicBezTo>
                    <a:pt x="19231" y="106183"/>
                    <a:pt x="10141" y="93457"/>
                    <a:pt x="848" y="80730"/>
                  </a:cubicBezTo>
                  <a:cubicBezTo>
                    <a:pt x="444" y="80326"/>
                    <a:pt x="-162" y="80730"/>
                    <a:pt x="40" y="81134"/>
                  </a:cubicBezTo>
                  <a:cubicBezTo>
                    <a:pt x="8727" y="95476"/>
                    <a:pt x="18019" y="109617"/>
                    <a:pt x="27918" y="123354"/>
                  </a:cubicBezTo>
                  <a:lnTo>
                    <a:pt x="28725" y="147393"/>
                  </a:lnTo>
                  <a:cubicBezTo>
                    <a:pt x="21251" y="138100"/>
                    <a:pt x="13575" y="129212"/>
                    <a:pt x="4686" y="121132"/>
                  </a:cubicBezTo>
                  <a:cubicBezTo>
                    <a:pt x="4282" y="120930"/>
                    <a:pt x="3676" y="121132"/>
                    <a:pt x="3878" y="121536"/>
                  </a:cubicBezTo>
                  <a:cubicBezTo>
                    <a:pt x="11757" y="140323"/>
                    <a:pt x="23473" y="156887"/>
                    <a:pt x="34786" y="173856"/>
                  </a:cubicBezTo>
                  <a:cubicBezTo>
                    <a:pt x="46098" y="190623"/>
                    <a:pt x="56603" y="210016"/>
                    <a:pt x="72965" y="222742"/>
                  </a:cubicBezTo>
                  <a:cubicBezTo>
                    <a:pt x="75188" y="224560"/>
                    <a:pt x="79228" y="222540"/>
                    <a:pt x="78218" y="219510"/>
                  </a:cubicBezTo>
                  <a:cubicBezTo>
                    <a:pt x="73168" y="204764"/>
                    <a:pt x="63269" y="191835"/>
                    <a:pt x="53573" y="179310"/>
                  </a:cubicBezTo>
                  <a:cubicBezTo>
                    <a:pt x="55593" y="180118"/>
                    <a:pt x="57613" y="180724"/>
                    <a:pt x="59633" y="181330"/>
                  </a:cubicBezTo>
                  <a:cubicBezTo>
                    <a:pt x="69935" y="199309"/>
                    <a:pt x="85490" y="214460"/>
                    <a:pt x="99631" y="229813"/>
                  </a:cubicBezTo>
                  <a:cubicBezTo>
                    <a:pt x="114579" y="246175"/>
                    <a:pt x="128922" y="264154"/>
                    <a:pt x="147709" y="276679"/>
                  </a:cubicBezTo>
                  <a:cubicBezTo>
                    <a:pt x="150537" y="278497"/>
                    <a:pt x="153365" y="274659"/>
                    <a:pt x="151951" y="272235"/>
                  </a:cubicBezTo>
                  <a:cubicBezTo>
                    <a:pt x="140841" y="252842"/>
                    <a:pt x="123266" y="237489"/>
                    <a:pt x="107711" y="221530"/>
                  </a:cubicBezTo>
                  <a:cubicBezTo>
                    <a:pt x="94580" y="208198"/>
                    <a:pt x="82056" y="193855"/>
                    <a:pt x="66703" y="182745"/>
                  </a:cubicBezTo>
                  <a:cubicBezTo>
                    <a:pt x="71349" y="183552"/>
                    <a:pt x="75996" y="183755"/>
                    <a:pt x="80844" y="183552"/>
                  </a:cubicBezTo>
                  <a:lnTo>
                    <a:pt x="100439" y="182340"/>
                  </a:lnTo>
                  <a:cubicBezTo>
                    <a:pt x="111549" y="196077"/>
                    <a:pt x="122458" y="209814"/>
                    <a:pt x="133770" y="223348"/>
                  </a:cubicBezTo>
                  <a:cubicBezTo>
                    <a:pt x="145689" y="237691"/>
                    <a:pt x="156597" y="254054"/>
                    <a:pt x="173364" y="263750"/>
                  </a:cubicBezTo>
                  <a:cubicBezTo>
                    <a:pt x="175788" y="265164"/>
                    <a:pt x="179020" y="262538"/>
                    <a:pt x="178212" y="259912"/>
                  </a:cubicBezTo>
                  <a:cubicBezTo>
                    <a:pt x="171546" y="242337"/>
                    <a:pt x="157001" y="228803"/>
                    <a:pt x="144679" y="214864"/>
                  </a:cubicBezTo>
                  <a:cubicBezTo>
                    <a:pt x="134780" y="203552"/>
                    <a:pt x="124680" y="192441"/>
                    <a:pt x="114377" y="181330"/>
                  </a:cubicBezTo>
                  <a:lnTo>
                    <a:pt x="145487" y="179310"/>
                  </a:lnTo>
                  <a:cubicBezTo>
                    <a:pt x="152557" y="189411"/>
                    <a:pt x="159627" y="199511"/>
                    <a:pt x="166698" y="209612"/>
                  </a:cubicBezTo>
                  <a:cubicBezTo>
                    <a:pt x="176394" y="223348"/>
                    <a:pt x="185283" y="239105"/>
                    <a:pt x="199019" y="249408"/>
                  </a:cubicBezTo>
                  <a:cubicBezTo>
                    <a:pt x="202049" y="251832"/>
                    <a:pt x="207706" y="249205"/>
                    <a:pt x="206292" y="245165"/>
                  </a:cubicBezTo>
                  <a:cubicBezTo>
                    <a:pt x="200635" y="229207"/>
                    <a:pt x="188717" y="216076"/>
                    <a:pt x="178616" y="202541"/>
                  </a:cubicBezTo>
                  <a:cubicBezTo>
                    <a:pt x="172556" y="194461"/>
                    <a:pt x="166294" y="186381"/>
                    <a:pt x="160233" y="178300"/>
                  </a:cubicBezTo>
                  <a:lnTo>
                    <a:pt x="180839" y="176886"/>
                  </a:lnTo>
                  <a:cubicBezTo>
                    <a:pt x="187505" y="185573"/>
                    <a:pt x="194373" y="194461"/>
                    <a:pt x="201241" y="203147"/>
                  </a:cubicBezTo>
                  <a:cubicBezTo>
                    <a:pt x="209524" y="213854"/>
                    <a:pt x="217200" y="225166"/>
                    <a:pt x="229119" y="232237"/>
                  </a:cubicBezTo>
                  <a:cubicBezTo>
                    <a:pt x="232149" y="234055"/>
                    <a:pt x="235987" y="230621"/>
                    <a:pt x="234977" y="227591"/>
                  </a:cubicBezTo>
                  <a:cubicBezTo>
                    <a:pt x="230735" y="214258"/>
                    <a:pt x="220634" y="203956"/>
                    <a:pt x="211746" y="193249"/>
                  </a:cubicBezTo>
                  <a:cubicBezTo>
                    <a:pt x="206898" y="187391"/>
                    <a:pt x="202049" y="181734"/>
                    <a:pt x="197201" y="175876"/>
                  </a:cubicBezTo>
                  <a:lnTo>
                    <a:pt x="203262" y="175472"/>
                  </a:lnTo>
                  <a:cubicBezTo>
                    <a:pt x="209726" y="175068"/>
                    <a:pt x="215786" y="173452"/>
                    <a:pt x="221644" y="171230"/>
                  </a:cubicBezTo>
                  <a:cubicBezTo>
                    <a:pt x="225887" y="178098"/>
                    <a:pt x="230129" y="184967"/>
                    <a:pt x="234371" y="191633"/>
                  </a:cubicBezTo>
                  <a:cubicBezTo>
                    <a:pt x="242451" y="204359"/>
                    <a:pt x="249724" y="218500"/>
                    <a:pt x="262248" y="227591"/>
                  </a:cubicBezTo>
                  <a:cubicBezTo>
                    <a:pt x="265278" y="229813"/>
                    <a:pt x="269722" y="227591"/>
                    <a:pt x="268915" y="223550"/>
                  </a:cubicBezTo>
                  <a:cubicBezTo>
                    <a:pt x="265480" y="208804"/>
                    <a:pt x="255380" y="196481"/>
                    <a:pt x="246693" y="184158"/>
                  </a:cubicBezTo>
                  <a:cubicBezTo>
                    <a:pt x="242249" y="177694"/>
                    <a:pt x="237603" y="171432"/>
                    <a:pt x="233159" y="165170"/>
                  </a:cubicBezTo>
                  <a:cubicBezTo>
                    <a:pt x="237401" y="162341"/>
                    <a:pt x="241037" y="159110"/>
                    <a:pt x="243865" y="155271"/>
                  </a:cubicBezTo>
                  <a:cubicBezTo>
                    <a:pt x="252552" y="170220"/>
                    <a:pt x="261036" y="185169"/>
                    <a:pt x="269925" y="199915"/>
                  </a:cubicBezTo>
                  <a:cubicBezTo>
                    <a:pt x="278207" y="213450"/>
                    <a:pt x="285075" y="230015"/>
                    <a:pt x="298004" y="239913"/>
                  </a:cubicBezTo>
                  <a:cubicBezTo>
                    <a:pt x="301640" y="242741"/>
                    <a:pt x="306488" y="239711"/>
                    <a:pt x="305478" y="235469"/>
                  </a:cubicBezTo>
                  <a:cubicBezTo>
                    <a:pt x="302246" y="219712"/>
                    <a:pt x="290530" y="206178"/>
                    <a:pt x="281843" y="192845"/>
                  </a:cubicBezTo>
                  <a:cubicBezTo>
                    <a:pt x="271945" y="178098"/>
                    <a:pt x="261642" y="163352"/>
                    <a:pt x="251340" y="148201"/>
                  </a:cubicBezTo>
                  <a:close/>
                  <a:moveTo>
                    <a:pt x="224068" y="141131"/>
                  </a:moveTo>
                  <a:cubicBezTo>
                    <a:pt x="222856" y="143151"/>
                    <a:pt x="221240" y="144767"/>
                    <a:pt x="219220" y="146383"/>
                  </a:cubicBezTo>
                  <a:cubicBezTo>
                    <a:pt x="218614" y="145373"/>
                    <a:pt x="217806" y="144565"/>
                    <a:pt x="217200" y="143555"/>
                  </a:cubicBezTo>
                  <a:cubicBezTo>
                    <a:pt x="213160" y="138100"/>
                    <a:pt x="204069" y="143353"/>
                    <a:pt x="207706" y="149211"/>
                  </a:cubicBezTo>
                  <a:cubicBezTo>
                    <a:pt x="208110" y="150019"/>
                    <a:pt x="208716" y="150625"/>
                    <a:pt x="209120" y="151433"/>
                  </a:cubicBezTo>
                  <a:cubicBezTo>
                    <a:pt x="206898" y="152039"/>
                    <a:pt x="204676" y="152443"/>
                    <a:pt x="202454" y="152645"/>
                  </a:cubicBezTo>
                  <a:lnTo>
                    <a:pt x="142861" y="156483"/>
                  </a:lnTo>
                  <a:cubicBezTo>
                    <a:pt x="140235" y="154059"/>
                    <a:pt x="136598" y="154867"/>
                    <a:pt x="134376" y="157089"/>
                  </a:cubicBezTo>
                  <a:lnTo>
                    <a:pt x="80238" y="160523"/>
                  </a:lnTo>
                  <a:cubicBezTo>
                    <a:pt x="73571" y="160928"/>
                    <a:pt x="67107" y="159513"/>
                    <a:pt x="62461" y="156281"/>
                  </a:cubicBezTo>
                  <a:cubicBezTo>
                    <a:pt x="58219" y="153453"/>
                    <a:pt x="55795" y="149615"/>
                    <a:pt x="55795" y="145575"/>
                  </a:cubicBezTo>
                  <a:lnTo>
                    <a:pt x="52765" y="48408"/>
                  </a:lnTo>
                  <a:cubicBezTo>
                    <a:pt x="52765" y="46186"/>
                    <a:pt x="53371" y="43964"/>
                    <a:pt x="54583" y="41944"/>
                  </a:cubicBezTo>
                  <a:cubicBezTo>
                    <a:pt x="58219" y="35682"/>
                    <a:pt x="66703" y="31238"/>
                    <a:pt x="76198" y="30632"/>
                  </a:cubicBezTo>
                  <a:lnTo>
                    <a:pt x="198009" y="22955"/>
                  </a:lnTo>
                  <a:cubicBezTo>
                    <a:pt x="204676" y="22551"/>
                    <a:pt x="210938" y="23965"/>
                    <a:pt x="215786" y="27198"/>
                  </a:cubicBezTo>
                  <a:cubicBezTo>
                    <a:pt x="220028" y="30026"/>
                    <a:pt x="222452" y="33662"/>
                    <a:pt x="222452" y="37702"/>
                  </a:cubicBezTo>
                  <a:lnTo>
                    <a:pt x="225887" y="134666"/>
                  </a:lnTo>
                  <a:cubicBezTo>
                    <a:pt x="225887" y="136888"/>
                    <a:pt x="225281" y="139111"/>
                    <a:pt x="224068" y="14113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FB838BE8-47E1-4D78-8D64-00A9CB523B05}"/>
                </a:ext>
              </a:extLst>
            </p:cNvPr>
            <p:cNvSpPr/>
            <p:nvPr/>
          </p:nvSpPr>
          <p:spPr>
            <a:xfrm>
              <a:off x="2039194" y="3278935"/>
              <a:ext cx="40402" cy="60603"/>
            </a:xfrm>
            <a:custGeom>
              <a:avLst/>
              <a:gdLst>
                <a:gd name="connsiteX0" fmla="*/ 3524 w 40401"/>
                <a:gd name="connsiteY0" fmla="*/ 484 h 60602"/>
                <a:gd name="connsiteX1" fmla="*/ 89 w 40401"/>
                <a:gd name="connsiteY1" fmla="*/ 2504 h 60602"/>
                <a:gd name="connsiteX2" fmla="*/ 24330 w 40401"/>
                <a:gd name="connsiteY2" fmla="*/ 44118 h 60602"/>
                <a:gd name="connsiteX3" fmla="*/ 52612 w 40401"/>
                <a:gd name="connsiteY3" fmla="*/ 78257 h 60602"/>
                <a:gd name="connsiteX4" fmla="*/ 59682 w 40401"/>
                <a:gd name="connsiteY4" fmla="*/ 72601 h 60602"/>
                <a:gd name="connsiteX5" fmla="*/ 34431 w 40401"/>
                <a:gd name="connsiteY5" fmla="*/ 34421 h 60602"/>
                <a:gd name="connsiteX6" fmla="*/ 3524 w 40401"/>
                <a:gd name="connsiteY6" fmla="*/ 484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60602">
                  <a:moveTo>
                    <a:pt x="3524" y="484"/>
                  </a:moveTo>
                  <a:cubicBezTo>
                    <a:pt x="2109" y="-728"/>
                    <a:pt x="-517" y="484"/>
                    <a:pt x="89" y="2504"/>
                  </a:cubicBezTo>
                  <a:cubicBezTo>
                    <a:pt x="5948" y="17452"/>
                    <a:pt x="15240" y="30785"/>
                    <a:pt x="24330" y="44118"/>
                  </a:cubicBezTo>
                  <a:cubicBezTo>
                    <a:pt x="32411" y="56036"/>
                    <a:pt x="39683" y="70581"/>
                    <a:pt x="52612" y="78257"/>
                  </a:cubicBezTo>
                  <a:cubicBezTo>
                    <a:pt x="56450" y="80479"/>
                    <a:pt x="60490" y="76237"/>
                    <a:pt x="59682" y="72601"/>
                  </a:cubicBezTo>
                  <a:cubicBezTo>
                    <a:pt x="56450" y="58056"/>
                    <a:pt x="43521" y="45936"/>
                    <a:pt x="34431" y="34421"/>
                  </a:cubicBezTo>
                  <a:cubicBezTo>
                    <a:pt x="25139" y="22301"/>
                    <a:pt x="15442" y="10180"/>
                    <a:pt x="3524" y="48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4F8BC576-24A4-44EB-BE77-B8A24B9D5C08}"/>
                </a:ext>
              </a:extLst>
            </p:cNvPr>
            <p:cNvSpPr/>
            <p:nvPr/>
          </p:nvSpPr>
          <p:spPr>
            <a:xfrm>
              <a:off x="2131362" y="3269025"/>
              <a:ext cx="60603" cy="40402"/>
            </a:xfrm>
            <a:custGeom>
              <a:avLst/>
              <a:gdLst>
                <a:gd name="connsiteX0" fmla="*/ 40237 w 60602"/>
                <a:gd name="connsiteY0" fmla="*/ 22715 h 40401"/>
                <a:gd name="connsiteX1" fmla="*/ 1855 w 60602"/>
                <a:gd name="connsiteY1" fmla="*/ 91 h 40401"/>
                <a:gd name="connsiteX2" fmla="*/ 239 w 60602"/>
                <a:gd name="connsiteY2" fmla="*/ 1909 h 40401"/>
                <a:gd name="connsiteX3" fmla="*/ 33571 w 60602"/>
                <a:gd name="connsiteY3" fmla="*/ 34230 h 40401"/>
                <a:gd name="connsiteX4" fmla="*/ 69125 w 60602"/>
                <a:gd name="connsiteY4" fmla="*/ 57663 h 40401"/>
                <a:gd name="connsiteX5" fmla="*/ 73569 w 60602"/>
                <a:gd name="connsiteY5" fmla="*/ 51603 h 40401"/>
                <a:gd name="connsiteX6" fmla="*/ 40237 w 60602"/>
                <a:gd name="connsiteY6" fmla="*/ 2271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40237" y="22715"/>
                  </a:moveTo>
                  <a:cubicBezTo>
                    <a:pt x="28117" y="14029"/>
                    <a:pt x="16400" y="5141"/>
                    <a:pt x="1855" y="91"/>
                  </a:cubicBezTo>
                  <a:cubicBezTo>
                    <a:pt x="846" y="-314"/>
                    <a:pt x="-569" y="697"/>
                    <a:pt x="239" y="1909"/>
                  </a:cubicBezTo>
                  <a:cubicBezTo>
                    <a:pt x="8926" y="14837"/>
                    <a:pt x="21450" y="24332"/>
                    <a:pt x="33571" y="34230"/>
                  </a:cubicBezTo>
                  <a:cubicBezTo>
                    <a:pt x="44479" y="43119"/>
                    <a:pt x="54782" y="54431"/>
                    <a:pt x="69125" y="57663"/>
                  </a:cubicBezTo>
                  <a:cubicBezTo>
                    <a:pt x="72761" y="58471"/>
                    <a:pt x="75185" y="54431"/>
                    <a:pt x="73569" y="51603"/>
                  </a:cubicBezTo>
                  <a:cubicBezTo>
                    <a:pt x="66902" y="38876"/>
                    <a:pt x="51752" y="30998"/>
                    <a:pt x="40237" y="2271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A600A4E9-87AA-412B-85E0-A5B6CD06A91E}"/>
                </a:ext>
              </a:extLst>
            </p:cNvPr>
            <p:cNvSpPr/>
            <p:nvPr/>
          </p:nvSpPr>
          <p:spPr>
            <a:xfrm>
              <a:off x="1975028" y="3092622"/>
              <a:ext cx="303014" cy="262612"/>
            </a:xfrm>
            <a:custGeom>
              <a:avLst/>
              <a:gdLst>
                <a:gd name="connsiteX0" fmla="*/ 226469 w 303013"/>
                <a:gd name="connsiteY0" fmla="*/ 73267 h 262612"/>
                <a:gd name="connsiteX1" fmla="*/ 223439 w 303013"/>
                <a:gd name="connsiteY1" fmla="*/ 72257 h 262612"/>
                <a:gd name="connsiteX2" fmla="*/ 221823 w 303013"/>
                <a:gd name="connsiteY2" fmla="*/ 36097 h 262612"/>
                <a:gd name="connsiteX3" fmla="*/ 169907 w 303013"/>
                <a:gd name="connsiteY3" fmla="*/ 140 h 262612"/>
                <a:gd name="connsiteX4" fmla="*/ 49105 w 303013"/>
                <a:gd name="connsiteY4" fmla="*/ 7816 h 262612"/>
                <a:gd name="connsiteX5" fmla="*/ 4663 w 303013"/>
                <a:gd name="connsiteY5" fmla="*/ 32461 h 262612"/>
                <a:gd name="connsiteX6" fmla="*/ 17 w 303013"/>
                <a:gd name="connsiteY6" fmla="*/ 50238 h 262612"/>
                <a:gd name="connsiteX7" fmla="*/ 3653 w 303013"/>
                <a:gd name="connsiteY7" fmla="*/ 147000 h 262612"/>
                <a:gd name="connsiteX8" fmla="*/ 16784 w 303013"/>
                <a:gd name="connsiteY8" fmla="*/ 171645 h 262612"/>
                <a:gd name="connsiteX9" fmla="*/ 16178 w 303013"/>
                <a:gd name="connsiteY9" fmla="*/ 178513 h 262612"/>
                <a:gd name="connsiteX10" fmla="*/ 45469 w 303013"/>
                <a:gd name="connsiteY10" fmla="*/ 228410 h 262612"/>
                <a:gd name="connsiteX11" fmla="*/ 73548 w 303013"/>
                <a:gd name="connsiteY11" fmla="*/ 265580 h 262612"/>
                <a:gd name="connsiteX12" fmla="*/ 79811 w 303013"/>
                <a:gd name="connsiteY12" fmla="*/ 261742 h 262612"/>
                <a:gd name="connsiteX13" fmla="*/ 59004 w 303013"/>
                <a:gd name="connsiteY13" fmla="*/ 220330 h 262612"/>
                <a:gd name="connsiteX14" fmla="*/ 32944 w 303013"/>
                <a:gd name="connsiteY14" fmla="*/ 180332 h 262612"/>
                <a:gd name="connsiteX15" fmla="*/ 55974 w 303013"/>
                <a:gd name="connsiteY15" fmla="*/ 183160 h 262612"/>
                <a:gd name="connsiteX16" fmla="*/ 82235 w 303013"/>
                <a:gd name="connsiteY16" fmla="*/ 181342 h 262612"/>
                <a:gd name="connsiteX17" fmla="*/ 141423 w 303013"/>
                <a:gd name="connsiteY17" fmla="*/ 247601 h 262612"/>
                <a:gd name="connsiteX18" fmla="*/ 148898 w 303013"/>
                <a:gd name="connsiteY18" fmla="*/ 241541 h 262612"/>
                <a:gd name="connsiteX19" fmla="*/ 97789 w 303013"/>
                <a:gd name="connsiteY19" fmla="*/ 180130 h 262612"/>
                <a:gd name="connsiteX20" fmla="*/ 177381 w 303013"/>
                <a:gd name="connsiteY20" fmla="*/ 174877 h 262612"/>
                <a:gd name="connsiteX21" fmla="*/ 200612 w 303013"/>
                <a:gd name="connsiteY21" fmla="*/ 168615 h 262612"/>
                <a:gd name="connsiteX22" fmla="*/ 216369 w 303013"/>
                <a:gd name="connsiteY22" fmla="*/ 187402 h 262612"/>
                <a:gd name="connsiteX23" fmla="*/ 242630 w 303013"/>
                <a:gd name="connsiteY23" fmla="*/ 211037 h 262612"/>
                <a:gd name="connsiteX24" fmla="*/ 247478 w 303013"/>
                <a:gd name="connsiteY24" fmla="*/ 205987 h 262612"/>
                <a:gd name="connsiteX25" fmla="*/ 226267 w 303013"/>
                <a:gd name="connsiteY25" fmla="*/ 177504 h 262612"/>
                <a:gd name="connsiteX26" fmla="*/ 211117 w 303013"/>
                <a:gd name="connsiteY26" fmla="*/ 161747 h 262612"/>
                <a:gd name="connsiteX27" fmla="*/ 221621 w 303013"/>
                <a:gd name="connsiteY27" fmla="*/ 150030 h 262612"/>
                <a:gd name="connsiteX28" fmla="*/ 223641 w 303013"/>
                <a:gd name="connsiteY28" fmla="*/ 144778 h 262612"/>
                <a:gd name="connsiteX29" fmla="*/ 248892 w 303013"/>
                <a:gd name="connsiteY29" fmla="*/ 174473 h 262612"/>
                <a:gd name="connsiteX30" fmla="*/ 281214 w 303013"/>
                <a:gd name="connsiteY30" fmla="*/ 205583 h 262612"/>
                <a:gd name="connsiteX31" fmla="*/ 288688 w 303013"/>
                <a:gd name="connsiteY31" fmla="*/ 199725 h 262612"/>
                <a:gd name="connsiteX32" fmla="*/ 262023 w 303013"/>
                <a:gd name="connsiteY32" fmla="*/ 165989 h 262612"/>
                <a:gd name="connsiteX33" fmla="*/ 225661 w 303013"/>
                <a:gd name="connsiteY33" fmla="*/ 128819 h 262612"/>
                <a:gd name="connsiteX34" fmla="*/ 223641 w 303013"/>
                <a:gd name="connsiteY34" fmla="*/ 83569 h 262612"/>
                <a:gd name="connsiteX35" fmla="*/ 260205 w 303013"/>
                <a:gd name="connsiteY35" fmla="*/ 135284 h 262612"/>
                <a:gd name="connsiteX36" fmla="*/ 296971 w 303013"/>
                <a:gd name="connsiteY36" fmla="*/ 177100 h 262612"/>
                <a:gd name="connsiteX37" fmla="*/ 304243 w 303013"/>
                <a:gd name="connsiteY37" fmla="*/ 171241 h 262612"/>
                <a:gd name="connsiteX38" fmla="*/ 267679 w 303013"/>
                <a:gd name="connsiteY38" fmla="*/ 120335 h 262612"/>
                <a:gd name="connsiteX39" fmla="*/ 226469 w 303013"/>
                <a:gd name="connsiteY39" fmla="*/ 73267 h 262612"/>
                <a:gd name="connsiteX40" fmla="*/ 197784 w 303013"/>
                <a:gd name="connsiteY40" fmla="*/ 140536 h 262612"/>
                <a:gd name="connsiteX41" fmla="*/ 193946 w 303013"/>
                <a:gd name="connsiteY41" fmla="*/ 145182 h 262612"/>
                <a:gd name="connsiteX42" fmla="*/ 186674 w 303013"/>
                <a:gd name="connsiteY42" fmla="*/ 149424 h 262612"/>
                <a:gd name="connsiteX43" fmla="*/ 176371 w 303013"/>
                <a:gd name="connsiteY43" fmla="*/ 152050 h 262612"/>
                <a:gd name="connsiteX44" fmla="*/ 55165 w 303013"/>
                <a:gd name="connsiteY44" fmla="*/ 159929 h 262612"/>
                <a:gd name="connsiteX45" fmla="*/ 30722 w 303013"/>
                <a:gd name="connsiteY45" fmla="*/ 145182 h 262612"/>
                <a:gd name="connsiteX46" fmla="*/ 27086 w 303013"/>
                <a:gd name="connsiteY46" fmla="*/ 48420 h 262612"/>
                <a:gd name="connsiteX47" fmla="*/ 28702 w 303013"/>
                <a:gd name="connsiteY47" fmla="*/ 41955 h 262612"/>
                <a:gd name="connsiteX48" fmla="*/ 50115 w 303013"/>
                <a:gd name="connsiteY48" fmla="*/ 30643 h 262612"/>
                <a:gd name="connsiteX49" fmla="*/ 170917 w 303013"/>
                <a:gd name="connsiteY49" fmla="*/ 22966 h 262612"/>
                <a:gd name="connsiteX50" fmla="*/ 195360 w 303013"/>
                <a:gd name="connsiteY50" fmla="*/ 37713 h 262612"/>
                <a:gd name="connsiteX51" fmla="*/ 199602 w 303013"/>
                <a:gd name="connsiteY51" fmla="*/ 134072 h 262612"/>
                <a:gd name="connsiteX52" fmla="*/ 197784 w 303013"/>
                <a:gd name="connsiteY52" fmla="*/ 140536 h 26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03013" h="262612">
                  <a:moveTo>
                    <a:pt x="226469" y="73267"/>
                  </a:moveTo>
                  <a:cubicBezTo>
                    <a:pt x="225661" y="72257"/>
                    <a:pt x="224449" y="72055"/>
                    <a:pt x="223439" y="72257"/>
                  </a:cubicBezTo>
                  <a:lnTo>
                    <a:pt x="221823" y="36097"/>
                  </a:lnTo>
                  <a:cubicBezTo>
                    <a:pt x="220813" y="14482"/>
                    <a:pt x="197582" y="-1679"/>
                    <a:pt x="169907" y="140"/>
                  </a:cubicBezTo>
                  <a:lnTo>
                    <a:pt x="49105" y="7816"/>
                  </a:lnTo>
                  <a:cubicBezTo>
                    <a:pt x="29712" y="9028"/>
                    <a:pt x="12744" y="18522"/>
                    <a:pt x="4663" y="32461"/>
                  </a:cubicBezTo>
                  <a:cubicBezTo>
                    <a:pt x="1431" y="38117"/>
                    <a:pt x="-185" y="44177"/>
                    <a:pt x="17" y="50238"/>
                  </a:cubicBezTo>
                  <a:lnTo>
                    <a:pt x="3653" y="147000"/>
                  </a:lnTo>
                  <a:cubicBezTo>
                    <a:pt x="4057" y="156697"/>
                    <a:pt x="9107" y="165181"/>
                    <a:pt x="16784" y="171645"/>
                  </a:cubicBezTo>
                  <a:cubicBezTo>
                    <a:pt x="15168" y="173463"/>
                    <a:pt x="14562" y="176089"/>
                    <a:pt x="16178" y="178513"/>
                  </a:cubicBezTo>
                  <a:cubicBezTo>
                    <a:pt x="26076" y="195078"/>
                    <a:pt x="35571" y="211845"/>
                    <a:pt x="45469" y="228410"/>
                  </a:cubicBezTo>
                  <a:cubicBezTo>
                    <a:pt x="53549" y="241742"/>
                    <a:pt x="60216" y="256489"/>
                    <a:pt x="73548" y="265580"/>
                  </a:cubicBezTo>
                  <a:cubicBezTo>
                    <a:pt x="75972" y="267196"/>
                    <a:pt x="80215" y="264570"/>
                    <a:pt x="79811" y="261742"/>
                  </a:cubicBezTo>
                  <a:cubicBezTo>
                    <a:pt x="77992" y="245985"/>
                    <a:pt x="67488" y="233258"/>
                    <a:pt x="59004" y="220330"/>
                  </a:cubicBezTo>
                  <a:cubicBezTo>
                    <a:pt x="50317" y="206997"/>
                    <a:pt x="41631" y="193664"/>
                    <a:pt x="32944" y="180332"/>
                  </a:cubicBezTo>
                  <a:cubicBezTo>
                    <a:pt x="40015" y="182554"/>
                    <a:pt x="47691" y="183766"/>
                    <a:pt x="55974" y="183160"/>
                  </a:cubicBezTo>
                  <a:lnTo>
                    <a:pt x="82235" y="181342"/>
                  </a:lnTo>
                  <a:cubicBezTo>
                    <a:pt x="99809" y="203159"/>
                    <a:pt x="117182" y="232248"/>
                    <a:pt x="141423" y="247601"/>
                  </a:cubicBezTo>
                  <a:cubicBezTo>
                    <a:pt x="145060" y="249823"/>
                    <a:pt x="150716" y="245379"/>
                    <a:pt x="148898" y="241541"/>
                  </a:cubicBezTo>
                  <a:cubicBezTo>
                    <a:pt x="138393" y="218309"/>
                    <a:pt x="116172" y="198917"/>
                    <a:pt x="97789" y="180130"/>
                  </a:cubicBezTo>
                  <a:lnTo>
                    <a:pt x="177381" y="174877"/>
                  </a:lnTo>
                  <a:cubicBezTo>
                    <a:pt x="185865" y="174271"/>
                    <a:pt x="193542" y="172049"/>
                    <a:pt x="200612" y="168615"/>
                  </a:cubicBezTo>
                  <a:cubicBezTo>
                    <a:pt x="205864" y="174877"/>
                    <a:pt x="211117" y="181342"/>
                    <a:pt x="216369" y="187402"/>
                  </a:cubicBezTo>
                  <a:cubicBezTo>
                    <a:pt x="224045" y="196493"/>
                    <a:pt x="230712" y="206997"/>
                    <a:pt x="242630" y="211037"/>
                  </a:cubicBezTo>
                  <a:cubicBezTo>
                    <a:pt x="245862" y="212047"/>
                    <a:pt x="248084" y="208411"/>
                    <a:pt x="247478" y="205987"/>
                  </a:cubicBezTo>
                  <a:cubicBezTo>
                    <a:pt x="245256" y="194472"/>
                    <a:pt x="234146" y="185786"/>
                    <a:pt x="226267" y="177504"/>
                  </a:cubicBezTo>
                  <a:cubicBezTo>
                    <a:pt x="221217" y="172251"/>
                    <a:pt x="216167" y="166999"/>
                    <a:pt x="211117" y="161747"/>
                  </a:cubicBezTo>
                  <a:cubicBezTo>
                    <a:pt x="215359" y="158313"/>
                    <a:pt x="218995" y="154475"/>
                    <a:pt x="221621" y="150030"/>
                  </a:cubicBezTo>
                  <a:cubicBezTo>
                    <a:pt x="222631" y="148414"/>
                    <a:pt x="223035" y="146596"/>
                    <a:pt x="223641" y="144778"/>
                  </a:cubicBezTo>
                  <a:cubicBezTo>
                    <a:pt x="232126" y="154677"/>
                    <a:pt x="240408" y="164777"/>
                    <a:pt x="248892" y="174473"/>
                  </a:cubicBezTo>
                  <a:cubicBezTo>
                    <a:pt x="258589" y="185382"/>
                    <a:pt x="267275" y="199523"/>
                    <a:pt x="281214" y="205583"/>
                  </a:cubicBezTo>
                  <a:cubicBezTo>
                    <a:pt x="285052" y="207199"/>
                    <a:pt x="289900" y="203967"/>
                    <a:pt x="288688" y="199725"/>
                  </a:cubicBezTo>
                  <a:cubicBezTo>
                    <a:pt x="284446" y="185988"/>
                    <a:pt x="271921" y="176292"/>
                    <a:pt x="262023" y="165989"/>
                  </a:cubicBezTo>
                  <a:cubicBezTo>
                    <a:pt x="250104" y="153465"/>
                    <a:pt x="237782" y="141344"/>
                    <a:pt x="225661" y="128819"/>
                  </a:cubicBezTo>
                  <a:lnTo>
                    <a:pt x="223641" y="83569"/>
                  </a:lnTo>
                  <a:cubicBezTo>
                    <a:pt x="235560" y="100942"/>
                    <a:pt x="247478" y="118315"/>
                    <a:pt x="260205" y="135284"/>
                  </a:cubicBezTo>
                  <a:cubicBezTo>
                    <a:pt x="271315" y="150030"/>
                    <a:pt x="281012" y="166999"/>
                    <a:pt x="296971" y="177100"/>
                  </a:cubicBezTo>
                  <a:cubicBezTo>
                    <a:pt x="300607" y="179524"/>
                    <a:pt x="305657" y="175079"/>
                    <a:pt x="304243" y="171241"/>
                  </a:cubicBezTo>
                  <a:cubicBezTo>
                    <a:pt x="297779" y="151848"/>
                    <a:pt x="280608" y="136092"/>
                    <a:pt x="267679" y="120335"/>
                  </a:cubicBezTo>
                  <a:cubicBezTo>
                    <a:pt x="254751" y="104376"/>
                    <a:pt x="240610" y="88822"/>
                    <a:pt x="226469" y="73267"/>
                  </a:cubicBezTo>
                  <a:close/>
                  <a:moveTo>
                    <a:pt x="197784" y="140536"/>
                  </a:moveTo>
                  <a:cubicBezTo>
                    <a:pt x="196774" y="142152"/>
                    <a:pt x="195562" y="143768"/>
                    <a:pt x="193946" y="145182"/>
                  </a:cubicBezTo>
                  <a:cubicBezTo>
                    <a:pt x="190714" y="143566"/>
                    <a:pt x="187077" y="145990"/>
                    <a:pt x="186674" y="149424"/>
                  </a:cubicBezTo>
                  <a:cubicBezTo>
                    <a:pt x="183441" y="150838"/>
                    <a:pt x="180007" y="151647"/>
                    <a:pt x="176371" y="152050"/>
                  </a:cubicBezTo>
                  <a:lnTo>
                    <a:pt x="55165" y="159929"/>
                  </a:lnTo>
                  <a:cubicBezTo>
                    <a:pt x="42237" y="160737"/>
                    <a:pt x="31126" y="154071"/>
                    <a:pt x="30722" y="145182"/>
                  </a:cubicBezTo>
                  <a:lnTo>
                    <a:pt x="27086" y="48420"/>
                  </a:lnTo>
                  <a:cubicBezTo>
                    <a:pt x="27086" y="46198"/>
                    <a:pt x="27490" y="44177"/>
                    <a:pt x="28702" y="41955"/>
                  </a:cubicBezTo>
                  <a:cubicBezTo>
                    <a:pt x="32338" y="35693"/>
                    <a:pt x="40823" y="31249"/>
                    <a:pt x="50115" y="30643"/>
                  </a:cubicBezTo>
                  <a:lnTo>
                    <a:pt x="170917" y="22966"/>
                  </a:lnTo>
                  <a:cubicBezTo>
                    <a:pt x="183643" y="22159"/>
                    <a:pt x="194956" y="28825"/>
                    <a:pt x="195360" y="37713"/>
                  </a:cubicBezTo>
                  <a:lnTo>
                    <a:pt x="199602" y="134072"/>
                  </a:lnTo>
                  <a:cubicBezTo>
                    <a:pt x="199400" y="136294"/>
                    <a:pt x="198996" y="138516"/>
                    <a:pt x="197784" y="14053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44049963-06CB-4250-A768-4ED145248DA8}"/>
                </a:ext>
              </a:extLst>
            </p:cNvPr>
            <p:cNvSpPr/>
            <p:nvPr/>
          </p:nvSpPr>
          <p:spPr>
            <a:xfrm>
              <a:off x="2198007" y="3128196"/>
              <a:ext cx="80804" cy="121206"/>
            </a:xfrm>
            <a:custGeom>
              <a:avLst/>
              <a:gdLst>
                <a:gd name="connsiteX0" fmla="*/ 12783 w 80803"/>
                <a:gd name="connsiteY0" fmla="*/ 2543 h 121205"/>
                <a:gd name="connsiteX1" fmla="*/ 1268 w 80803"/>
                <a:gd name="connsiteY1" fmla="*/ 9412 h 121205"/>
                <a:gd name="connsiteX2" fmla="*/ 49346 w 80803"/>
                <a:gd name="connsiteY2" fmla="*/ 73650 h 121205"/>
                <a:gd name="connsiteX3" fmla="*/ 91364 w 80803"/>
                <a:gd name="connsiteY3" fmla="*/ 121123 h 121205"/>
                <a:gd name="connsiteX4" fmla="*/ 98435 w 80803"/>
                <a:gd name="connsiteY4" fmla="*/ 115466 h 121205"/>
                <a:gd name="connsiteX5" fmla="*/ 60457 w 80803"/>
                <a:gd name="connsiteY5" fmla="*/ 61126 h 121205"/>
                <a:gd name="connsiteX6" fmla="*/ 12783 w 80803"/>
                <a:gd name="connsiteY6" fmla="*/ 2543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121205">
                  <a:moveTo>
                    <a:pt x="12783" y="2543"/>
                  </a:moveTo>
                  <a:cubicBezTo>
                    <a:pt x="7530" y="-3719"/>
                    <a:pt x="-3782" y="2745"/>
                    <a:pt x="1268" y="9412"/>
                  </a:cubicBezTo>
                  <a:cubicBezTo>
                    <a:pt x="17227" y="30825"/>
                    <a:pt x="32984" y="52439"/>
                    <a:pt x="49346" y="73650"/>
                  </a:cubicBezTo>
                  <a:cubicBezTo>
                    <a:pt x="62073" y="90417"/>
                    <a:pt x="73386" y="109204"/>
                    <a:pt x="91364" y="121123"/>
                  </a:cubicBezTo>
                  <a:cubicBezTo>
                    <a:pt x="95001" y="123547"/>
                    <a:pt x="99849" y="119102"/>
                    <a:pt x="98435" y="115466"/>
                  </a:cubicBezTo>
                  <a:cubicBezTo>
                    <a:pt x="91364" y="94861"/>
                    <a:pt x="73992" y="78095"/>
                    <a:pt x="60457" y="61126"/>
                  </a:cubicBezTo>
                  <a:cubicBezTo>
                    <a:pt x="44700" y="41531"/>
                    <a:pt x="28539" y="22138"/>
                    <a:pt x="12783" y="254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171D321D-B572-4CDC-91DD-ACFC65C19191}"/>
                </a:ext>
              </a:extLst>
            </p:cNvPr>
            <p:cNvSpPr/>
            <p:nvPr/>
          </p:nvSpPr>
          <p:spPr>
            <a:xfrm>
              <a:off x="2187923" y="3083646"/>
              <a:ext cx="121206" cy="161607"/>
            </a:xfrm>
            <a:custGeom>
              <a:avLst/>
              <a:gdLst>
                <a:gd name="connsiteX0" fmla="*/ 74783 w 121205"/>
                <a:gd name="connsiteY0" fmla="*/ 79616 h 161607"/>
                <a:gd name="connsiteX1" fmla="*/ 8928 w 121205"/>
                <a:gd name="connsiteY1" fmla="*/ 1439 h 161607"/>
                <a:gd name="connsiteX2" fmla="*/ 847 w 121205"/>
                <a:gd name="connsiteY2" fmla="*/ 7701 h 161607"/>
                <a:gd name="connsiteX3" fmla="*/ 64076 w 121205"/>
                <a:gd name="connsiteY3" fmla="*/ 92747 h 161607"/>
                <a:gd name="connsiteX4" fmla="*/ 126295 w 121205"/>
                <a:gd name="connsiteY4" fmla="*/ 166682 h 161607"/>
                <a:gd name="connsiteX5" fmla="*/ 135183 w 121205"/>
                <a:gd name="connsiteY5" fmla="*/ 161228 h 161607"/>
                <a:gd name="connsiteX6" fmla="*/ 74783 w 121205"/>
                <a:gd name="connsiteY6" fmla="*/ 79616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05" h="161607">
                  <a:moveTo>
                    <a:pt x="74783" y="79616"/>
                  </a:moveTo>
                  <a:cubicBezTo>
                    <a:pt x="53168" y="53153"/>
                    <a:pt x="31149" y="27296"/>
                    <a:pt x="8928" y="1439"/>
                  </a:cubicBezTo>
                  <a:cubicBezTo>
                    <a:pt x="5291" y="-2803"/>
                    <a:pt x="-2587" y="3257"/>
                    <a:pt x="847" y="7701"/>
                  </a:cubicBezTo>
                  <a:cubicBezTo>
                    <a:pt x="21654" y="36185"/>
                    <a:pt x="42461" y="64668"/>
                    <a:pt x="64076" y="92747"/>
                  </a:cubicBezTo>
                  <a:cubicBezTo>
                    <a:pt x="83065" y="117392"/>
                    <a:pt x="100842" y="147896"/>
                    <a:pt x="126295" y="166682"/>
                  </a:cubicBezTo>
                  <a:cubicBezTo>
                    <a:pt x="130133" y="169511"/>
                    <a:pt x="137405" y="166481"/>
                    <a:pt x="135183" y="161228"/>
                  </a:cubicBezTo>
                  <a:cubicBezTo>
                    <a:pt x="122659" y="130927"/>
                    <a:pt x="95387" y="105070"/>
                    <a:pt x="74783" y="7961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04C0EC63-6903-48E1-B413-37E493A4CBA9}"/>
                </a:ext>
              </a:extLst>
            </p:cNvPr>
            <p:cNvSpPr/>
            <p:nvPr/>
          </p:nvSpPr>
          <p:spPr>
            <a:xfrm>
              <a:off x="2195689" y="2957682"/>
              <a:ext cx="161607" cy="181808"/>
            </a:xfrm>
            <a:custGeom>
              <a:avLst/>
              <a:gdLst>
                <a:gd name="connsiteX0" fmla="*/ 88228 w 161607"/>
                <a:gd name="connsiteY0" fmla="*/ 103768 h 181808"/>
                <a:gd name="connsiteX1" fmla="*/ 170850 w 161607"/>
                <a:gd name="connsiteY1" fmla="*/ 185178 h 181808"/>
                <a:gd name="connsiteX2" fmla="*/ 177920 w 161607"/>
                <a:gd name="connsiteY2" fmla="*/ 177906 h 181808"/>
                <a:gd name="connsiteX3" fmla="*/ 99945 w 161607"/>
                <a:gd name="connsiteY3" fmla="*/ 92052 h 181808"/>
                <a:gd name="connsiteX4" fmla="*/ 12273 w 161607"/>
                <a:gd name="connsiteY4" fmla="*/ 2158 h 181808"/>
                <a:gd name="connsiteX5" fmla="*/ 1970 w 161607"/>
                <a:gd name="connsiteY5" fmla="*/ 12460 h 181808"/>
                <a:gd name="connsiteX6" fmla="*/ 88228 w 161607"/>
                <a:gd name="connsiteY6" fmla="*/ 103768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07" h="181808">
                  <a:moveTo>
                    <a:pt x="88228" y="103768"/>
                  </a:moveTo>
                  <a:cubicBezTo>
                    <a:pt x="113883" y="130837"/>
                    <a:pt x="138932" y="164573"/>
                    <a:pt x="170850" y="185178"/>
                  </a:cubicBezTo>
                  <a:cubicBezTo>
                    <a:pt x="175496" y="188208"/>
                    <a:pt x="180142" y="181946"/>
                    <a:pt x="177920" y="177906"/>
                  </a:cubicBezTo>
                  <a:cubicBezTo>
                    <a:pt x="159335" y="145584"/>
                    <a:pt x="126004" y="118919"/>
                    <a:pt x="99945" y="92052"/>
                  </a:cubicBezTo>
                  <a:cubicBezTo>
                    <a:pt x="70855" y="61952"/>
                    <a:pt x="41564" y="32055"/>
                    <a:pt x="12273" y="2158"/>
                  </a:cubicBezTo>
                  <a:cubicBezTo>
                    <a:pt x="5808" y="-4509"/>
                    <a:pt x="-4292" y="5794"/>
                    <a:pt x="1970" y="12460"/>
                  </a:cubicBezTo>
                  <a:cubicBezTo>
                    <a:pt x="30655" y="42761"/>
                    <a:pt x="59341" y="73265"/>
                    <a:pt x="88228" y="10376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80989BCF-D212-479A-A105-72D217DA665E}"/>
                </a:ext>
              </a:extLst>
            </p:cNvPr>
            <p:cNvSpPr/>
            <p:nvPr/>
          </p:nvSpPr>
          <p:spPr>
            <a:xfrm>
              <a:off x="2204326" y="2848851"/>
              <a:ext cx="40402" cy="40402"/>
            </a:xfrm>
            <a:custGeom>
              <a:avLst/>
              <a:gdLst>
                <a:gd name="connsiteX0" fmla="*/ 4241 w 40401"/>
                <a:gd name="connsiteY0" fmla="*/ 692 h 40401"/>
                <a:gd name="connsiteX1" fmla="*/ 201 w 40401"/>
                <a:gd name="connsiteY1" fmla="*/ 3722 h 40401"/>
                <a:gd name="connsiteX2" fmla="*/ 19190 w 40401"/>
                <a:gd name="connsiteY2" fmla="*/ 36246 h 40401"/>
                <a:gd name="connsiteX3" fmla="*/ 39592 w 40401"/>
                <a:gd name="connsiteY3" fmla="*/ 60083 h 40401"/>
                <a:gd name="connsiteX4" fmla="*/ 46057 w 40401"/>
                <a:gd name="connsiteY4" fmla="*/ 56245 h 40401"/>
                <a:gd name="connsiteX5" fmla="*/ 28684 w 40401"/>
                <a:gd name="connsiteY5" fmla="*/ 28165 h 40401"/>
                <a:gd name="connsiteX6" fmla="*/ 4241 w 40401"/>
                <a:gd name="connsiteY6" fmla="*/ 69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40401">
                  <a:moveTo>
                    <a:pt x="4241" y="692"/>
                  </a:moveTo>
                  <a:cubicBezTo>
                    <a:pt x="2221" y="-1328"/>
                    <a:pt x="-809" y="1500"/>
                    <a:pt x="201" y="3722"/>
                  </a:cubicBezTo>
                  <a:cubicBezTo>
                    <a:pt x="5857" y="14833"/>
                    <a:pt x="12321" y="25741"/>
                    <a:pt x="19190" y="36246"/>
                  </a:cubicBezTo>
                  <a:cubicBezTo>
                    <a:pt x="24644" y="44528"/>
                    <a:pt x="29694" y="56245"/>
                    <a:pt x="39592" y="60083"/>
                  </a:cubicBezTo>
                  <a:cubicBezTo>
                    <a:pt x="42421" y="61295"/>
                    <a:pt x="46057" y="59477"/>
                    <a:pt x="46057" y="56245"/>
                  </a:cubicBezTo>
                  <a:cubicBezTo>
                    <a:pt x="45653" y="45538"/>
                    <a:pt x="35350" y="36246"/>
                    <a:pt x="28684" y="28165"/>
                  </a:cubicBezTo>
                  <a:cubicBezTo>
                    <a:pt x="21008" y="18671"/>
                    <a:pt x="12927" y="9580"/>
                    <a:pt x="4241" y="69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C0AE12F4-0C4D-4911-BF6F-409A89B56049}"/>
                </a:ext>
              </a:extLst>
            </p:cNvPr>
            <p:cNvSpPr/>
            <p:nvPr/>
          </p:nvSpPr>
          <p:spPr>
            <a:xfrm>
              <a:off x="2201701" y="2808710"/>
              <a:ext cx="60603" cy="60603"/>
            </a:xfrm>
            <a:custGeom>
              <a:avLst/>
              <a:gdLst>
                <a:gd name="connsiteX0" fmla="*/ 6664 w 60602"/>
                <a:gd name="connsiteY0" fmla="*/ 1037 h 60602"/>
                <a:gd name="connsiteX1" fmla="*/ 604 w 60602"/>
                <a:gd name="connsiteY1" fmla="*/ 5683 h 60602"/>
                <a:gd name="connsiteX2" fmla="*/ 31512 w 60602"/>
                <a:gd name="connsiteY2" fmla="*/ 46085 h 60602"/>
                <a:gd name="connsiteX3" fmla="*/ 60399 w 60602"/>
                <a:gd name="connsiteY3" fmla="*/ 75578 h 60602"/>
                <a:gd name="connsiteX4" fmla="*/ 67065 w 60602"/>
                <a:gd name="connsiteY4" fmla="*/ 70326 h 60602"/>
                <a:gd name="connsiteX5" fmla="*/ 42218 w 60602"/>
                <a:gd name="connsiteY5" fmla="*/ 37600 h 60602"/>
                <a:gd name="connsiteX6" fmla="*/ 6664 w 60602"/>
                <a:gd name="connsiteY6" fmla="*/ 1037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6664" y="1037"/>
                  </a:moveTo>
                  <a:cubicBezTo>
                    <a:pt x="3634" y="-1993"/>
                    <a:pt x="-1820" y="2249"/>
                    <a:pt x="604" y="5683"/>
                  </a:cubicBezTo>
                  <a:cubicBezTo>
                    <a:pt x="10301" y="19622"/>
                    <a:pt x="20805" y="32954"/>
                    <a:pt x="31512" y="46085"/>
                  </a:cubicBezTo>
                  <a:cubicBezTo>
                    <a:pt x="39996" y="56589"/>
                    <a:pt x="47672" y="69720"/>
                    <a:pt x="60399" y="75578"/>
                  </a:cubicBezTo>
                  <a:cubicBezTo>
                    <a:pt x="64035" y="77396"/>
                    <a:pt x="68075" y="73962"/>
                    <a:pt x="67065" y="70326"/>
                  </a:cubicBezTo>
                  <a:cubicBezTo>
                    <a:pt x="63227" y="57195"/>
                    <a:pt x="51308" y="47499"/>
                    <a:pt x="42218" y="37600"/>
                  </a:cubicBezTo>
                  <a:cubicBezTo>
                    <a:pt x="30905" y="25076"/>
                    <a:pt x="19189" y="12753"/>
                    <a:pt x="6664" y="103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A7E871A1-C90E-446A-8559-2D19F65D24FC}"/>
                </a:ext>
              </a:extLst>
            </p:cNvPr>
            <p:cNvSpPr/>
            <p:nvPr/>
          </p:nvSpPr>
          <p:spPr>
            <a:xfrm>
              <a:off x="2196509" y="2746002"/>
              <a:ext cx="60603" cy="60603"/>
            </a:xfrm>
            <a:custGeom>
              <a:avLst/>
              <a:gdLst>
                <a:gd name="connsiteX0" fmla="*/ 67611 w 60602"/>
                <a:gd name="connsiteY0" fmla="*/ 78492 h 60602"/>
                <a:gd name="connsiteX1" fmla="*/ 71854 w 60602"/>
                <a:gd name="connsiteY1" fmla="*/ 75057 h 60602"/>
                <a:gd name="connsiteX2" fmla="*/ 50036 w 60602"/>
                <a:gd name="connsiteY2" fmla="*/ 42534 h 60602"/>
                <a:gd name="connsiteX3" fmla="*/ 11453 w 60602"/>
                <a:gd name="connsiteY3" fmla="*/ 2132 h 60602"/>
                <a:gd name="connsiteX4" fmla="*/ 1756 w 60602"/>
                <a:gd name="connsiteY4" fmla="*/ 11828 h 60602"/>
                <a:gd name="connsiteX5" fmla="*/ 36098 w 60602"/>
                <a:gd name="connsiteY5" fmla="*/ 51826 h 60602"/>
                <a:gd name="connsiteX6" fmla="*/ 67611 w 60602"/>
                <a:gd name="connsiteY6" fmla="*/ 7849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67611" y="78492"/>
                  </a:moveTo>
                  <a:cubicBezTo>
                    <a:pt x="70035" y="78693"/>
                    <a:pt x="71854" y="77481"/>
                    <a:pt x="71854" y="75057"/>
                  </a:cubicBezTo>
                  <a:cubicBezTo>
                    <a:pt x="72257" y="61725"/>
                    <a:pt x="58521" y="51826"/>
                    <a:pt x="50036" y="42534"/>
                  </a:cubicBezTo>
                  <a:cubicBezTo>
                    <a:pt x="37310" y="28797"/>
                    <a:pt x="24381" y="15667"/>
                    <a:pt x="11453" y="2132"/>
                  </a:cubicBezTo>
                  <a:cubicBezTo>
                    <a:pt x="5392" y="-4332"/>
                    <a:pt x="-3900" y="5364"/>
                    <a:pt x="1756" y="11828"/>
                  </a:cubicBezTo>
                  <a:cubicBezTo>
                    <a:pt x="13271" y="25161"/>
                    <a:pt x="24381" y="38696"/>
                    <a:pt x="36098" y="51826"/>
                  </a:cubicBezTo>
                  <a:cubicBezTo>
                    <a:pt x="44784" y="61725"/>
                    <a:pt x="53067" y="76875"/>
                    <a:pt x="67611" y="7849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0AE1CF5E-1178-46F3-AE8D-3833F4FCA97E}"/>
                </a:ext>
              </a:extLst>
            </p:cNvPr>
            <p:cNvSpPr/>
            <p:nvPr/>
          </p:nvSpPr>
          <p:spPr>
            <a:xfrm>
              <a:off x="2187553" y="2691700"/>
              <a:ext cx="80804" cy="80804"/>
            </a:xfrm>
            <a:custGeom>
              <a:avLst/>
              <a:gdLst>
                <a:gd name="connsiteX0" fmla="*/ 52932 w 80803"/>
                <a:gd name="connsiteY0" fmla="*/ 44111 h 80803"/>
                <a:gd name="connsiteX1" fmla="*/ 10914 w 80803"/>
                <a:gd name="connsiteY1" fmla="*/ 1891 h 80803"/>
                <a:gd name="connsiteX2" fmla="*/ 1621 w 80803"/>
                <a:gd name="connsiteY2" fmla="*/ 10982 h 80803"/>
                <a:gd name="connsiteX3" fmla="*/ 38791 w 80803"/>
                <a:gd name="connsiteY3" fmla="*/ 52798 h 80803"/>
                <a:gd name="connsiteX4" fmla="*/ 74951 w 80803"/>
                <a:gd name="connsiteY4" fmla="*/ 87341 h 80803"/>
                <a:gd name="connsiteX5" fmla="*/ 83435 w 80803"/>
                <a:gd name="connsiteY5" fmla="*/ 80877 h 80803"/>
                <a:gd name="connsiteX6" fmla="*/ 52932 w 80803"/>
                <a:gd name="connsiteY6" fmla="*/ 44111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80803">
                  <a:moveTo>
                    <a:pt x="52932" y="44111"/>
                  </a:moveTo>
                  <a:cubicBezTo>
                    <a:pt x="39195" y="29769"/>
                    <a:pt x="24852" y="16032"/>
                    <a:pt x="10914" y="1891"/>
                  </a:cubicBezTo>
                  <a:cubicBezTo>
                    <a:pt x="5056" y="-3967"/>
                    <a:pt x="-3631" y="5123"/>
                    <a:pt x="1621" y="10982"/>
                  </a:cubicBezTo>
                  <a:cubicBezTo>
                    <a:pt x="14146" y="24920"/>
                    <a:pt x="26266" y="39061"/>
                    <a:pt x="38791" y="52798"/>
                  </a:cubicBezTo>
                  <a:cubicBezTo>
                    <a:pt x="49902" y="64918"/>
                    <a:pt x="59800" y="79665"/>
                    <a:pt x="74951" y="87341"/>
                  </a:cubicBezTo>
                  <a:cubicBezTo>
                    <a:pt x="79193" y="89361"/>
                    <a:pt x="85253" y="85321"/>
                    <a:pt x="83435" y="80877"/>
                  </a:cubicBezTo>
                  <a:cubicBezTo>
                    <a:pt x="77375" y="66130"/>
                    <a:pt x="64244" y="55626"/>
                    <a:pt x="52932" y="441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39C5FA22-3BCF-405D-A7E4-BBE9922EDFDF}"/>
                </a:ext>
              </a:extLst>
            </p:cNvPr>
            <p:cNvSpPr/>
            <p:nvPr/>
          </p:nvSpPr>
          <p:spPr>
            <a:xfrm>
              <a:off x="2187502" y="2647384"/>
              <a:ext cx="80804" cy="80804"/>
            </a:xfrm>
            <a:custGeom>
              <a:avLst/>
              <a:gdLst>
                <a:gd name="connsiteX0" fmla="*/ 55002 w 80803"/>
                <a:gd name="connsiteY0" fmla="*/ 44995 h 80803"/>
                <a:gd name="connsiteX1" fmla="*/ 13388 w 80803"/>
                <a:gd name="connsiteY1" fmla="*/ 2371 h 80803"/>
                <a:gd name="connsiteX2" fmla="*/ 2076 w 80803"/>
                <a:gd name="connsiteY2" fmla="*/ 13481 h 80803"/>
                <a:gd name="connsiteX3" fmla="*/ 40054 w 80803"/>
                <a:gd name="connsiteY3" fmla="*/ 54489 h 80803"/>
                <a:gd name="connsiteX4" fmla="*/ 76617 w 80803"/>
                <a:gd name="connsiteY4" fmla="*/ 88629 h 80803"/>
                <a:gd name="connsiteX5" fmla="*/ 85102 w 80803"/>
                <a:gd name="connsiteY5" fmla="*/ 81963 h 80803"/>
                <a:gd name="connsiteX6" fmla="*/ 55002 w 80803"/>
                <a:gd name="connsiteY6" fmla="*/ 44995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80803">
                  <a:moveTo>
                    <a:pt x="55002" y="44995"/>
                  </a:moveTo>
                  <a:cubicBezTo>
                    <a:pt x="41266" y="30652"/>
                    <a:pt x="27327" y="16512"/>
                    <a:pt x="13388" y="2371"/>
                  </a:cubicBezTo>
                  <a:cubicBezTo>
                    <a:pt x="6318" y="-4901"/>
                    <a:pt x="-4590" y="6209"/>
                    <a:pt x="2076" y="13481"/>
                  </a:cubicBezTo>
                  <a:cubicBezTo>
                    <a:pt x="14803" y="27218"/>
                    <a:pt x="27327" y="40753"/>
                    <a:pt x="40054" y="54489"/>
                  </a:cubicBezTo>
                  <a:cubicBezTo>
                    <a:pt x="51164" y="66408"/>
                    <a:pt x="61467" y="81357"/>
                    <a:pt x="76617" y="88629"/>
                  </a:cubicBezTo>
                  <a:cubicBezTo>
                    <a:pt x="80860" y="90649"/>
                    <a:pt x="86920" y="86811"/>
                    <a:pt x="85102" y="81963"/>
                  </a:cubicBezTo>
                  <a:cubicBezTo>
                    <a:pt x="79648" y="67014"/>
                    <a:pt x="66113" y="56307"/>
                    <a:pt x="55002" y="4499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7FD58DAA-9835-4046-8CF2-AABC271ABD4E}"/>
                </a:ext>
              </a:extLst>
            </p:cNvPr>
            <p:cNvSpPr/>
            <p:nvPr/>
          </p:nvSpPr>
          <p:spPr>
            <a:xfrm>
              <a:off x="2180351" y="2607194"/>
              <a:ext cx="80804" cy="80804"/>
            </a:xfrm>
            <a:custGeom>
              <a:avLst/>
              <a:gdLst>
                <a:gd name="connsiteX0" fmla="*/ 55690 w 80803"/>
                <a:gd name="connsiteY0" fmla="*/ 43976 h 80803"/>
                <a:gd name="connsiteX1" fmla="*/ 10642 w 80803"/>
                <a:gd name="connsiteY1" fmla="*/ 1756 h 80803"/>
                <a:gd name="connsiteX2" fmla="*/ 1753 w 80803"/>
                <a:gd name="connsiteY2" fmla="*/ 10442 h 80803"/>
                <a:gd name="connsiteX3" fmla="*/ 41145 w 80803"/>
                <a:gd name="connsiteY3" fmla="*/ 52662 h 80803"/>
                <a:gd name="connsiteX4" fmla="*/ 79527 w 80803"/>
                <a:gd name="connsiteY4" fmla="*/ 87408 h 80803"/>
                <a:gd name="connsiteX5" fmla="*/ 88011 w 80803"/>
                <a:gd name="connsiteY5" fmla="*/ 80741 h 80803"/>
                <a:gd name="connsiteX6" fmla="*/ 55690 w 80803"/>
                <a:gd name="connsiteY6" fmla="*/ 43976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80803">
                  <a:moveTo>
                    <a:pt x="55690" y="43976"/>
                  </a:moveTo>
                  <a:cubicBezTo>
                    <a:pt x="40943" y="29633"/>
                    <a:pt x="25590" y="15897"/>
                    <a:pt x="10642" y="1756"/>
                  </a:cubicBezTo>
                  <a:cubicBezTo>
                    <a:pt x="4784" y="-3698"/>
                    <a:pt x="-3701" y="4786"/>
                    <a:pt x="1753" y="10442"/>
                  </a:cubicBezTo>
                  <a:cubicBezTo>
                    <a:pt x="15086" y="24381"/>
                    <a:pt x="27813" y="38926"/>
                    <a:pt x="41145" y="52662"/>
                  </a:cubicBezTo>
                  <a:cubicBezTo>
                    <a:pt x="52660" y="64783"/>
                    <a:pt x="63568" y="80539"/>
                    <a:pt x="79527" y="87408"/>
                  </a:cubicBezTo>
                  <a:cubicBezTo>
                    <a:pt x="83769" y="89226"/>
                    <a:pt x="89829" y="85590"/>
                    <a:pt x="88011" y="80741"/>
                  </a:cubicBezTo>
                  <a:cubicBezTo>
                    <a:pt x="82153" y="65793"/>
                    <a:pt x="67608" y="55490"/>
                    <a:pt x="55690" y="4397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4B6765A1-8EEE-4BF4-A725-E80C6AC10CA2}"/>
                </a:ext>
              </a:extLst>
            </p:cNvPr>
            <p:cNvSpPr/>
            <p:nvPr/>
          </p:nvSpPr>
          <p:spPr>
            <a:xfrm>
              <a:off x="1672435" y="2919741"/>
              <a:ext cx="40402" cy="20201"/>
            </a:xfrm>
            <a:custGeom>
              <a:avLst/>
              <a:gdLst>
                <a:gd name="connsiteX0" fmla="*/ 16767 w 40401"/>
                <a:gd name="connsiteY0" fmla="*/ 15252 h 20200"/>
                <a:gd name="connsiteX1" fmla="*/ 43836 w 40401"/>
                <a:gd name="connsiteY1" fmla="*/ 25756 h 20200"/>
                <a:gd name="connsiteX2" fmla="*/ 46866 w 40401"/>
                <a:gd name="connsiteY2" fmla="*/ 20504 h 20200"/>
                <a:gd name="connsiteX3" fmla="*/ 22625 w 40401"/>
                <a:gd name="connsiteY3" fmla="*/ 5353 h 20200"/>
                <a:gd name="connsiteX4" fmla="*/ 0 w 40401"/>
                <a:gd name="connsiteY4" fmla="*/ 505 h 20200"/>
                <a:gd name="connsiteX5" fmla="*/ 0 w 40401"/>
                <a:gd name="connsiteY5" fmla="*/ 707 h 20200"/>
                <a:gd name="connsiteX6" fmla="*/ 16767 w 40401"/>
                <a:gd name="connsiteY6" fmla="*/ 15252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20200">
                  <a:moveTo>
                    <a:pt x="16767" y="15252"/>
                  </a:moveTo>
                  <a:cubicBezTo>
                    <a:pt x="25049" y="20100"/>
                    <a:pt x="33533" y="27170"/>
                    <a:pt x="43836" y="25756"/>
                  </a:cubicBezTo>
                  <a:cubicBezTo>
                    <a:pt x="46664" y="25352"/>
                    <a:pt x="48078" y="22928"/>
                    <a:pt x="46866" y="20504"/>
                  </a:cubicBezTo>
                  <a:cubicBezTo>
                    <a:pt x="42624" y="12020"/>
                    <a:pt x="31311" y="9191"/>
                    <a:pt x="22625" y="5353"/>
                  </a:cubicBezTo>
                  <a:cubicBezTo>
                    <a:pt x="15151" y="2121"/>
                    <a:pt x="8282" y="-1313"/>
                    <a:pt x="0" y="505"/>
                  </a:cubicBezTo>
                  <a:cubicBezTo>
                    <a:pt x="0" y="505"/>
                    <a:pt x="0" y="505"/>
                    <a:pt x="0" y="707"/>
                  </a:cubicBezTo>
                  <a:cubicBezTo>
                    <a:pt x="2828" y="7979"/>
                    <a:pt x="9696" y="11211"/>
                    <a:pt x="16767" y="1525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90E35F20-6ACE-4FF9-836B-B86CCCD33CAC}"/>
                </a:ext>
              </a:extLst>
            </p:cNvPr>
            <p:cNvSpPr/>
            <p:nvPr/>
          </p:nvSpPr>
          <p:spPr>
            <a:xfrm>
              <a:off x="2155989" y="2332337"/>
              <a:ext cx="80804" cy="101005"/>
            </a:xfrm>
            <a:custGeom>
              <a:avLst/>
              <a:gdLst>
                <a:gd name="connsiteX0" fmla="*/ 55204 w 80803"/>
                <a:gd name="connsiteY0" fmla="*/ 53998 h 101004"/>
                <a:gd name="connsiteX1" fmla="*/ 10762 w 80803"/>
                <a:gd name="connsiteY1" fmla="*/ 2082 h 101004"/>
                <a:gd name="connsiteX2" fmla="*/ 1066 w 80803"/>
                <a:gd name="connsiteY2" fmla="*/ 7536 h 101004"/>
                <a:gd name="connsiteX3" fmla="*/ 42882 w 80803"/>
                <a:gd name="connsiteY3" fmla="*/ 60867 h 101004"/>
                <a:gd name="connsiteX4" fmla="*/ 82678 w 80803"/>
                <a:gd name="connsiteY4" fmla="*/ 106723 h 101004"/>
                <a:gd name="connsiteX5" fmla="*/ 91364 w 80803"/>
                <a:gd name="connsiteY5" fmla="*/ 101672 h 101004"/>
                <a:gd name="connsiteX6" fmla="*/ 55204 w 80803"/>
                <a:gd name="connsiteY6" fmla="*/ 53998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101004">
                  <a:moveTo>
                    <a:pt x="55204" y="53998"/>
                  </a:moveTo>
                  <a:cubicBezTo>
                    <a:pt x="40458" y="36625"/>
                    <a:pt x="25509" y="19455"/>
                    <a:pt x="10762" y="2082"/>
                  </a:cubicBezTo>
                  <a:cubicBezTo>
                    <a:pt x="6318" y="-2968"/>
                    <a:pt x="-3176" y="2082"/>
                    <a:pt x="1066" y="7536"/>
                  </a:cubicBezTo>
                  <a:cubicBezTo>
                    <a:pt x="15004" y="25313"/>
                    <a:pt x="28741" y="43292"/>
                    <a:pt x="42882" y="60867"/>
                  </a:cubicBezTo>
                  <a:cubicBezTo>
                    <a:pt x="55204" y="76421"/>
                    <a:pt x="66315" y="94804"/>
                    <a:pt x="82678" y="106723"/>
                  </a:cubicBezTo>
                  <a:cubicBezTo>
                    <a:pt x="86314" y="109349"/>
                    <a:pt x="93586" y="106723"/>
                    <a:pt x="91364" y="101672"/>
                  </a:cubicBezTo>
                  <a:cubicBezTo>
                    <a:pt x="83486" y="83896"/>
                    <a:pt x="67931" y="69351"/>
                    <a:pt x="55204" y="5399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9644BC5B-751A-4CA7-B4E4-7943071100F0}"/>
                </a:ext>
              </a:extLst>
            </p:cNvPr>
            <p:cNvSpPr/>
            <p:nvPr/>
          </p:nvSpPr>
          <p:spPr>
            <a:xfrm>
              <a:off x="2135830" y="2122783"/>
              <a:ext cx="101005" cy="121206"/>
            </a:xfrm>
            <a:custGeom>
              <a:avLst/>
              <a:gdLst>
                <a:gd name="connsiteX0" fmla="*/ 65465 w 101004"/>
                <a:gd name="connsiteY0" fmla="*/ 61947 h 121205"/>
                <a:gd name="connsiteX1" fmla="*/ 8498 w 101004"/>
                <a:gd name="connsiteY1" fmla="*/ 1546 h 121205"/>
                <a:gd name="connsiteX2" fmla="*/ 1226 w 101004"/>
                <a:gd name="connsiteY2" fmla="*/ 8414 h 121205"/>
                <a:gd name="connsiteX3" fmla="*/ 104655 w 101004"/>
                <a:gd name="connsiteY3" fmla="*/ 124166 h 121205"/>
                <a:gd name="connsiteX4" fmla="*/ 113139 w 101004"/>
                <a:gd name="connsiteY4" fmla="*/ 117702 h 121205"/>
                <a:gd name="connsiteX5" fmla="*/ 65465 w 101004"/>
                <a:gd name="connsiteY5" fmla="*/ 61947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004" h="121205">
                  <a:moveTo>
                    <a:pt x="65465" y="61947"/>
                  </a:moveTo>
                  <a:cubicBezTo>
                    <a:pt x="46678" y="41746"/>
                    <a:pt x="27285" y="21949"/>
                    <a:pt x="8498" y="1546"/>
                  </a:cubicBezTo>
                  <a:cubicBezTo>
                    <a:pt x="4054" y="-3100"/>
                    <a:pt x="-2814" y="3768"/>
                    <a:pt x="1226" y="8414"/>
                  </a:cubicBezTo>
                  <a:cubicBezTo>
                    <a:pt x="33143" y="45180"/>
                    <a:pt x="64253" y="95279"/>
                    <a:pt x="104655" y="124166"/>
                  </a:cubicBezTo>
                  <a:cubicBezTo>
                    <a:pt x="109503" y="127600"/>
                    <a:pt x="116169" y="123156"/>
                    <a:pt x="113139" y="117702"/>
                  </a:cubicBezTo>
                  <a:cubicBezTo>
                    <a:pt x="101624" y="96894"/>
                    <a:pt x="82030" y="79724"/>
                    <a:pt x="65465" y="6194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D8700FC5-F28B-4FAE-B8CD-B0BF96C58A62}"/>
                </a:ext>
              </a:extLst>
            </p:cNvPr>
            <p:cNvSpPr/>
            <p:nvPr/>
          </p:nvSpPr>
          <p:spPr>
            <a:xfrm>
              <a:off x="2160362" y="2053020"/>
              <a:ext cx="80804" cy="80804"/>
            </a:xfrm>
            <a:custGeom>
              <a:avLst/>
              <a:gdLst>
                <a:gd name="connsiteX0" fmla="*/ 52043 w 80803"/>
                <a:gd name="connsiteY0" fmla="*/ 42018 h 80803"/>
                <a:gd name="connsiteX1" fmla="*/ 4975 w 80803"/>
                <a:gd name="connsiteY1" fmla="*/ 606 h 80803"/>
                <a:gd name="connsiteX2" fmla="*/ 531 w 80803"/>
                <a:gd name="connsiteY2" fmla="*/ 3838 h 80803"/>
                <a:gd name="connsiteX3" fmla="*/ 37498 w 80803"/>
                <a:gd name="connsiteY3" fmla="*/ 45250 h 80803"/>
                <a:gd name="connsiteX4" fmla="*/ 78910 w 80803"/>
                <a:gd name="connsiteY4" fmla="*/ 82824 h 80803"/>
                <a:gd name="connsiteX5" fmla="*/ 84768 w 80803"/>
                <a:gd name="connsiteY5" fmla="*/ 78379 h 80803"/>
                <a:gd name="connsiteX6" fmla="*/ 52043 w 80803"/>
                <a:gd name="connsiteY6" fmla="*/ 42018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80803">
                  <a:moveTo>
                    <a:pt x="52043" y="42018"/>
                  </a:moveTo>
                  <a:cubicBezTo>
                    <a:pt x="36892" y="27675"/>
                    <a:pt x="21540" y="13534"/>
                    <a:pt x="4975" y="606"/>
                  </a:cubicBezTo>
                  <a:cubicBezTo>
                    <a:pt x="2753" y="-1212"/>
                    <a:pt x="-1489" y="1414"/>
                    <a:pt x="531" y="3838"/>
                  </a:cubicBezTo>
                  <a:cubicBezTo>
                    <a:pt x="12045" y="18181"/>
                    <a:pt x="24570" y="31917"/>
                    <a:pt x="37498" y="45250"/>
                  </a:cubicBezTo>
                  <a:cubicBezTo>
                    <a:pt x="49821" y="58178"/>
                    <a:pt x="61739" y="75551"/>
                    <a:pt x="78910" y="82824"/>
                  </a:cubicBezTo>
                  <a:cubicBezTo>
                    <a:pt x="81940" y="84036"/>
                    <a:pt x="86183" y="81611"/>
                    <a:pt x="84768" y="78379"/>
                  </a:cubicBezTo>
                  <a:cubicBezTo>
                    <a:pt x="78708" y="63431"/>
                    <a:pt x="63962" y="53330"/>
                    <a:pt x="52043" y="4201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A75E1D29-5420-468D-8131-6908B51DED43}"/>
                </a:ext>
              </a:extLst>
            </p:cNvPr>
            <p:cNvSpPr/>
            <p:nvPr/>
          </p:nvSpPr>
          <p:spPr>
            <a:xfrm>
              <a:off x="2148131" y="1990884"/>
              <a:ext cx="80804" cy="80804"/>
            </a:xfrm>
            <a:custGeom>
              <a:avLst/>
              <a:gdLst>
                <a:gd name="connsiteX0" fmla="*/ 54578 w 80803"/>
                <a:gd name="connsiteY0" fmla="*/ 43148 h 80803"/>
                <a:gd name="connsiteX1" fmla="*/ 5691 w 80803"/>
                <a:gd name="connsiteY1" fmla="*/ 928 h 80803"/>
                <a:gd name="connsiteX2" fmla="*/ 843 w 80803"/>
                <a:gd name="connsiteY2" fmla="*/ 5574 h 80803"/>
                <a:gd name="connsiteX3" fmla="*/ 45083 w 80803"/>
                <a:gd name="connsiteY3" fmla="*/ 52440 h 80803"/>
                <a:gd name="connsiteX4" fmla="*/ 87707 w 80803"/>
                <a:gd name="connsiteY4" fmla="*/ 90822 h 80803"/>
                <a:gd name="connsiteX5" fmla="*/ 94777 w 80803"/>
                <a:gd name="connsiteY5" fmla="*/ 83953 h 80803"/>
                <a:gd name="connsiteX6" fmla="*/ 54578 w 80803"/>
                <a:gd name="connsiteY6" fmla="*/ 43148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80803">
                  <a:moveTo>
                    <a:pt x="54578" y="43148"/>
                  </a:moveTo>
                  <a:cubicBezTo>
                    <a:pt x="38619" y="28805"/>
                    <a:pt x="22458" y="14462"/>
                    <a:pt x="5691" y="928"/>
                  </a:cubicBezTo>
                  <a:cubicBezTo>
                    <a:pt x="2257" y="-1900"/>
                    <a:pt x="-1783" y="2342"/>
                    <a:pt x="843" y="5574"/>
                  </a:cubicBezTo>
                  <a:cubicBezTo>
                    <a:pt x="14984" y="21533"/>
                    <a:pt x="29932" y="37087"/>
                    <a:pt x="45083" y="52440"/>
                  </a:cubicBezTo>
                  <a:cubicBezTo>
                    <a:pt x="58214" y="65773"/>
                    <a:pt x="70738" y="81327"/>
                    <a:pt x="87707" y="90822"/>
                  </a:cubicBezTo>
                  <a:cubicBezTo>
                    <a:pt x="92353" y="93448"/>
                    <a:pt x="97202" y="87994"/>
                    <a:pt x="94777" y="83953"/>
                  </a:cubicBezTo>
                  <a:cubicBezTo>
                    <a:pt x="85081" y="67793"/>
                    <a:pt x="68516" y="55672"/>
                    <a:pt x="54578" y="4314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09804734-BA0C-4D4D-BD21-B3FC640C206F}"/>
                </a:ext>
              </a:extLst>
            </p:cNvPr>
            <p:cNvSpPr/>
            <p:nvPr/>
          </p:nvSpPr>
          <p:spPr>
            <a:xfrm>
              <a:off x="2146045" y="1942488"/>
              <a:ext cx="60603" cy="60603"/>
            </a:xfrm>
            <a:custGeom>
              <a:avLst/>
              <a:gdLst>
                <a:gd name="connsiteX0" fmla="*/ 67370 w 60602"/>
                <a:gd name="connsiteY0" fmla="*/ 72353 h 60602"/>
                <a:gd name="connsiteX1" fmla="*/ 73835 w 60602"/>
                <a:gd name="connsiteY1" fmla="*/ 67504 h 60602"/>
                <a:gd name="connsiteX2" fmla="*/ 9798 w 60602"/>
                <a:gd name="connsiteY2" fmla="*/ 1649 h 60602"/>
                <a:gd name="connsiteX3" fmla="*/ 1515 w 60602"/>
                <a:gd name="connsiteY3" fmla="*/ 9528 h 60602"/>
                <a:gd name="connsiteX4" fmla="*/ 67370 w 60602"/>
                <a:gd name="connsiteY4" fmla="*/ 72353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60602">
                  <a:moveTo>
                    <a:pt x="67370" y="72353"/>
                  </a:moveTo>
                  <a:cubicBezTo>
                    <a:pt x="70805" y="74777"/>
                    <a:pt x="76663" y="71544"/>
                    <a:pt x="73835" y="67504"/>
                  </a:cubicBezTo>
                  <a:cubicBezTo>
                    <a:pt x="56260" y="43061"/>
                    <a:pt x="31817" y="22658"/>
                    <a:pt x="9798" y="1649"/>
                  </a:cubicBezTo>
                  <a:cubicBezTo>
                    <a:pt x="4546" y="-3401"/>
                    <a:pt x="-3333" y="4275"/>
                    <a:pt x="1515" y="9528"/>
                  </a:cubicBezTo>
                  <a:cubicBezTo>
                    <a:pt x="22524" y="31143"/>
                    <a:pt x="42523" y="54778"/>
                    <a:pt x="67370" y="7235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ED54FF56-069D-48A8-B4CF-4B734C34A682}"/>
                </a:ext>
              </a:extLst>
            </p:cNvPr>
            <p:cNvSpPr/>
            <p:nvPr/>
          </p:nvSpPr>
          <p:spPr>
            <a:xfrm>
              <a:off x="2141702" y="1899493"/>
              <a:ext cx="80804" cy="80804"/>
            </a:xfrm>
            <a:custGeom>
              <a:avLst/>
              <a:gdLst>
                <a:gd name="connsiteX0" fmla="*/ 85248 w 80803"/>
                <a:gd name="connsiteY0" fmla="*/ 95550 h 80803"/>
                <a:gd name="connsiteX1" fmla="*/ 90702 w 80803"/>
                <a:gd name="connsiteY1" fmla="*/ 90298 h 80803"/>
                <a:gd name="connsiteX2" fmla="*/ 47674 w 80803"/>
                <a:gd name="connsiteY2" fmla="*/ 42220 h 80803"/>
                <a:gd name="connsiteX3" fmla="*/ 202 w 80803"/>
                <a:gd name="connsiteY3" fmla="*/ 0 h 80803"/>
                <a:gd name="connsiteX4" fmla="*/ 0 w 80803"/>
                <a:gd name="connsiteY4" fmla="*/ 202 h 80803"/>
                <a:gd name="connsiteX5" fmla="*/ 39392 w 80803"/>
                <a:gd name="connsiteY5" fmla="*/ 50098 h 80803"/>
                <a:gd name="connsiteX6" fmla="*/ 85248 w 80803"/>
                <a:gd name="connsiteY6" fmla="*/ 95550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80803">
                  <a:moveTo>
                    <a:pt x="85248" y="95550"/>
                  </a:moveTo>
                  <a:cubicBezTo>
                    <a:pt x="89086" y="97773"/>
                    <a:pt x="92318" y="93328"/>
                    <a:pt x="90702" y="90298"/>
                  </a:cubicBezTo>
                  <a:cubicBezTo>
                    <a:pt x="81814" y="71915"/>
                    <a:pt x="62421" y="56967"/>
                    <a:pt x="47674" y="42220"/>
                  </a:cubicBezTo>
                  <a:cubicBezTo>
                    <a:pt x="32928" y="27473"/>
                    <a:pt x="18585" y="10909"/>
                    <a:pt x="202" y="0"/>
                  </a:cubicBezTo>
                  <a:cubicBezTo>
                    <a:pt x="0" y="0"/>
                    <a:pt x="0" y="0"/>
                    <a:pt x="0" y="202"/>
                  </a:cubicBezTo>
                  <a:cubicBezTo>
                    <a:pt x="9293" y="18585"/>
                    <a:pt x="25453" y="34342"/>
                    <a:pt x="39392" y="50098"/>
                  </a:cubicBezTo>
                  <a:cubicBezTo>
                    <a:pt x="53331" y="65653"/>
                    <a:pt x="66461" y="85046"/>
                    <a:pt x="85248" y="9555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384014F0-64FD-4AB8-8184-5E155716BC95}"/>
                </a:ext>
              </a:extLst>
            </p:cNvPr>
            <p:cNvSpPr/>
            <p:nvPr/>
          </p:nvSpPr>
          <p:spPr>
            <a:xfrm>
              <a:off x="2134099" y="1825639"/>
              <a:ext cx="101005" cy="101005"/>
            </a:xfrm>
            <a:custGeom>
              <a:avLst/>
              <a:gdLst>
                <a:gd name="connsiteX0" fmla="*/ 47197 w 101004"/>
                <a:gd name="connsiteY0" fmla="*/ 66986 h 101004"/>
                <a:gd name="connsiteX1" fmla="*/ 92851 w 101004"/>
                <a:gd name="connsiteY1" fmla="*/ 117690 h 101004"/>
                <a:gd name="connsiteX2" fmla="*/ 102548 w 101004"/>
                <a:gd name="connsiteY2" fmla="*/ 112236 h 101004"/>
                <a:gd name="connsiteX3" fmla="*/ 63358 w 101004"/>
                <a:gd name="connsiteY3" fmla="*/ 61329 h 101004"/>
                <a:gd name="connsiteX4" fmla="*/ 8614 w 101004"/>
                <a:gd name="connsiteY4" fmla="*/ 1333 h 101004"/>
                <a:gd name="connsiteX5" fmla="*/ 735 w 101004"/>
                <a:gd name="connsiteY5" fmla="*/ 6989 h 101004"/>
                <a:gd name="connsiteX6" fmla="*/ 47197 w 101004"/>
                <a:gd name="connsiteY6" fmla="*/ 66986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 h="101004">
                  <a:moveTo>
                    <a:pt x="47197" y="66986"/>
                  </a:moveTo>
                  <a:cubicBezTo>
                    <a:pt x="61136" y="84156"/>
                    <a:pt x="74065" y="104761"/>
                    <a:pt x="92851" y="117690"/>
                  </a:cubicBezTo>
                  <a:cubicBezTo>
                    <a:pt x="96892" y="120518"/>
                    <a:pt x="105174" y="117892"/>
                    <a:pt x="102548" y="112236"/>
                  </a:cubicBezTo>
                  <a:cubicBezTo>
                    <a:pt x="94064" y="93045"/>
                    <a:pt x="77297" y="77490"/>
                    <a:pt x="63358" y="61329"/>
                  </a:cubicBezTo>
                  <a:cubicBezTo>
                    <a:pt x="45581" y="40926"/>
                    <a:pt x="27602" y="20726"/>
                    <a:pt x="8614" y="1333"/>
                  </a:cubicBezTo>
                  <a:cubicBezTo>
                    <a:pt x="4775" y="-2506"/>
                    <a:pt x="-2295" y="2747"/>
                    <a:pt x="735" y="6989"/>
                  </a:cubicBezTo>
                  <a:cubicBezTo>
                    <a:pt x="15684" y="27392"/>
                    <a:pt x="31239" y="47391"/>
                    <a:pt x="47197" y="6698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9A6A5230-AD14-4C3E-A320-DC15D4702262}"/>
                </a:ext>
              </a:extLst>
            </p:cNvPr>
            <p:cNvSpPr/>
            <p:nvPr/>
          </p:nvSpPr>
          <p:spPr>
            <a:xfrm>
              <a:off x="2131291" y="1761469"/>
              <a:ext cx="80804" cy="101005"/>
            </a:xfrm>
            <a:custGeom>
              <a:avLst/>
              <a:gdLst>
                <a:gd name="connsiteX0" fmla="*/ 92427 w 80803"/>
                <a:gd name="connsiteY0" fmla="*/ 109743 h 101004"/>
                <a:gd name="connsiteX1" fmla="*/ 98083 w 80803"/>
                <a:gd name="connsiteY1" fmla="*/ 105500 h 101004"/>
                <a:gd name="connsiteX2" fmla="*/ 62126 w 80803"/>
                <a:gd name="connsiteY2" fmla="*/ 57422 h 101004"/>
                <a:gd name="connsiteX3" fmla="*/ 9401 w 80803"/>
                <a:gd name="connsiteY3" fmla="*/ 1466 h 101004"/>
                <a:gd name="connsiteX4" fmla="*/ 917 w 80803"/>
                <a:gd name="connsiteY4" fmla="*/ 7728 h 101004"/>
                <a:gd name="connsiteX5" fmla="*/ 49197 w 80803"/>
                <a:gd name="connsiteY5" fmla="*/ 67119 h 101004"/>
                <a:gd name="connsiteX6" fmla="*/ 92427 w 80803"/>
                <a:gd name="connsiteY6" fmla="*/ 109743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101004">
                  <a:moveTo>
                    <a:pt x="92427" y="109743"/>
                  </a:moveTo>
                  <a:cubicBezTo>
                    <a:pt x="95659" y="111157"/>
                    <a:pt x="98891" y="108733"/>
                    <a:pt x="98083" y="105500"/>
                  </a:cubicBezTo>
                  <a:cubicBezTo>
                    <a:pt x="93639" y="86512"/>
                    <a:pt x="75256" y="71765"/>
                    <a:pt x="62126" y="57422"/>
                  </a:cubicBezTo>
                  <a:cubicBezTo>
                    <a:pt x="44955" y="38433"/>
                    <a:pt x="27380" y="19646"/>
                    <a:pt x="9401" y="1466"/>
                  </a:cubicBezTo>
                  <a:cubicBezTo>
                    <a:pt x="5361" y="-2777"/>
                    <a:pt x="-2719" y="3082"/>
                    <a:pt x="917" y="7728"/>
                  </a:cubicBezTo>
                  <a:cubicBezTo>
                    <a:pt x="16472" y="27929"/>
                    <a:pt x="32632" y="47524"/>
                    <a:pt x="49197" y="67119"/>
                  </a:cubicBezTo>
                  <a:cubicBezTo>
                    <a:pt x="61520" y="81663"/>
                    <a:pt x="73438" y="101662"/>
                    <a:pt x="92427" y="10974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B3240EB1-435A-42D6-93F8-D6FE5F9DEBDC}"/>
                </a:ext>
              </a:extLst>
            </p:cNvPr>
            <p:cNvSpPr/>
            <p:nvPr/>
          </p:nvSpPr>
          <p:spPr>
            <a:xfrm>
              <a:off x="2126756" y="1706864"/>
              <a:ext cx="101005" cy="101005"/>
            </a:xfrm>
            <a:custGeom>
              <a:avLst/>
              <a:gdLst>
                <a:gd name="connsiteX0" fmla="*/ 92921 w 101004"/>
                <a:gd name="connsiteY0" fmla="*/ 104755 h 101004"/>
                <a:gd name="connsiteX1" fmla="*/ 100598 w 101004"/>
                <a:gd name="connsiteY1" fmla="*/ 97280 h 101004"/>
                <a:gd name="connsiteX2" fmla="*/ 58580 w 101004"/>
                <a:gd name="connsiteY2" fmla="*/ 50010 h 101004"/>
                <a:gd name="connsiteX3" fmla="*/ 6865 w 101004"/>
                <a:gd name="connsiteY3" fmla="*/ 922 h 101004"/>
                <a:gd name="connsiteX4" fmla="*/ 603 w 101004"/>
                <a:gd name="connsiteY4" fmla="*/ 5568 h 101004"/>
                <a:gd name="connsiteX5" fmla="*/ 44237 w 101004"/>
                <a:gd name="connsiteY5" fmla="*/ 57081 h 101004"/>
                <a:gd name="connsiteX6" fmla="*/ 92921 w 101004"/>
                <a:gd name="connsiteY6" fmla="*/ 104755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 h="101004">
                  <a:moveTo>
                    <a:pt x="92921" y="104755"/>
                  </a:moveTo>
                  <a:cubicBezTo>
                    <a:pt x="98174" y="107987"/>
                    <a:pt x="102820" y="101523"/>
                    <a:pt x="100598" y="97280"/>
                  </a:cubicBezTo>
                  <a:cubicBezTo>
                    <a:pt x="91305" y="79100"/>
                    <a:pt x="73326" y="64757"/>
                    <a:pt x="58580" y="50010"/>
                  </a:cubicBezTo>
                  <a:cubicBezTo>
                    <a:pt x="42015" y="33244"/>
                    <a:pt x="25854" y="15467"/>
                    <a:pt x="6865" y="922"/>
                  </a:cubicBezTo>
                  <a:cubicBezTo>
                    <a:pt x="3633" y="-1704"/>
                    <a:pt x="-1821" y="1730"/>
                    <a:pt x="603" y="5568"/>
                  </a:cubicBezTo>
                  <a:cubicBezTo>
                    <a:pt x="13128" y="23951"/>
                    <a:pt x="29288" y="40314"/>
                    <a:pt x="44237" y="57081"/>
                  </a:cubicBezTo>
                  <a:cubicBezTo>
                    <a:pt x="59388" y="73241"/>
                    <a:pt x="73124" y="92836"/>
                    <a:pt x="92921" y="10475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21AF2BDC-2BCF-49A9-88DE-E4ED1E29681A}"/>
                </a:ext>
              </a:extLst>
            </p:cNvPr>
            <p:cNvSpPr/>
            <p:nvPr/>
          </p:nvSpPr>
          <p:spPr>
            <a:xfrm>
              <a:off x="2127323" y="1646789"/>
              <a:ext cx="80804" cy="101005"/>
            </a:xfrm>
            <a:custGeom>
              <a:avLst/>
              <a:gdLst>
                <a:gd name="connsiteX0" fmla="*/ 7309 w 80803"/>
                <a:gd name="connsiteY0" fmla="*/ 1203 h 101004"/>
                <a:gd name="connsiteX1" fmla="*/ 643 w 80803"/>
                <a:gd name="connsiteY1" fmla="*/ 6051 h 101004"/>
                <a:gd name="connsiteX2" fmla="*/ 43873 w 80803"/>
                <a:gd name="connsiteY2" fmla="*/ 64028 h 101004"/>
                <a:gd name="connsiteX3" fmla="*/ 86497 w 80803"/>
                <a:gd name="connsiteY3" fmla="*/ 113318 h 101004"/>
                <a:gd name="connsiteX4" fmla="*/ 95789 w 80803"/>
                <a:gd name="connsiteY4" fmla="*/ 106652 h 101004"/>
                <a:gd name="connsiteX5" fmla="*/ 50943 w 80803"/>
                <a:gd name="connsiteY5" fmla="*/ 49483 h 101004"/>
                <a:gd name="connsiteX6" fmla="*/ 7309 w 80803"/>
                <a:gd name="connsiteY6" fmla="*/ 1203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101004">
                  <a:moveTo>
                    <a:pt x="7309" y="1203"/>
                  </a:moveTo>
                  <a:cubicBezTo>
                    <a:pt x="4077" y="-2231"/>
                    <a:pt x="-1983" y="2415"/>
                    <a:pt x="643" y="6051"/>
                  </a:cubicBezTo>
                  <a:cubicBezTo>
                    <a:pt x="14581" y="25646"/>
                    <a:pt x="28924" y="45039"/>
                    <a:pt x="43873" y="64028"/>
                  </a:cubicBezTo>
                  <a:cubicBezTo>
                    <a:pt x="57003" y="80794"/>
                    <a:pt x="69124" y="99985"/>
                    <a:pt x="86497" y="113318"/>
                  </a:cubicBezTo>
                  <a:cubicBezTo>
                    <a:pt x="91951" y="117560"/>
                    <a:pt x="98415" y="112106"/>
                    <a:pt x="95789" y="106652"/>
                  </a:cubicBezTo>
                  <a:cubicBezTo>
                    <a:pt x="85689" y="85643"/>
                    <a:pt x="66296" y="67260"/>
                    <a:pt x="50943" y="49483"/>
                  </a:cubicBezTo>
                  <a:cubicBezTo>
                    <a:pt x="36601" y="33120"/>
                    <a:pt x="22056" y="17162"/>
                    <a:pt x="7309" y="120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3175D086-F355-4A5A-B074-3AD7631A5435}"/>
                </a:ext>
              </a:extLst>
            </p:cNvPr>
            <p:cNvSpPr/>
            <p:nvPr/>
          </p:nvSpPr>
          <p:spPr>
            <a:xfrm>
              <a:off x="2123104" y="1609276"/>
              <a:ext cx="80804" cy="101005"/>
            </a:xfrm>
            <a:custGeom>
              <a:avLst/>
              <a:gdLst>
                <a:gd name="connsiteX0" fmla="*/ 87888 w 80803"/>
                <a:gd name="connsiteY0" fmla="*/ 101541 h 101004"/>
                <a:gd name="connsiteX1" fmla="*/ 95564 w 80803"/>
                <a:gd name="connsiteY1" fmla="*/ 95885 h 101004"/>
                <a:gd name="connsiteX2" fmla="*/ 8498 w 80803"/>
                <a:gd name="connsiteY2" fmla="*/ 1546 h 101004"/>
                <a:gd name="connsiteX3" fmla="*/ 1226 w 80803"/>
                <a:gd name="connsiteY3" fmla="*/ 8415 h 101004"/>
                <a:gd name="connsiteX4" fmla="*/ 87888 w 80803"/>
                <a:gd name="connsiteY4" fmla="*/ 101541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101004">
                  <a:moveTo>
                    <a:pt x="87888" y="101541"/>
                  </a:moveTo>
                  <a:cubicBezTo>
                    <a:pt x="92130" y="104571"/>
                    <a:pt x="98392" y="100733"/>
                    <a:pt x="95564" y="95885"/>
                  </a:cubicBezTo>
                  <a:cubicBezTo>
                    <a:pt x="74959" y="60331"/>
                    <a:pt x="37183" y="31242"/>
                    <a:pt x="8498" y="1546"/>
                  </a:cubicBezTo>
                  <a:cubicBezTo>
                    <a:pt x="4054" y="-3100"/>
                    <a:pt x="-2814" y="3768"/>
                    <a:pt x="1226" y="8415"/>
                  </a:cubicBezTo>
                  <a:cubicBezTo>
                    <a:pt x="28497" y="39120"/>
                    <a:pt x="53344" y="77502"/>
                    <a:pt x="87888" y="10154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8DC4E81D-F60F-4D06-8567-40FD530228BE}"/>
                </a:ext>
              </a:extLst>
            </p:cNvPr>
            <p:cNvSpPr/>
            <p:nvPr/>
          </p:nvSpPr>
          <p:spPr>
            <a:xfrm>
              <a:off x="2081493" y="1250469"/>
              <a:ext cx="161607" cy="121206"/>
            </a:xfrm>
            <a:custGeom>
              <a:avLst/>
              <a:gdLst>
                <a:gd name="connsiteX0" fmla="*/ 2031 w 161607"/>
                <a:gd name="connsiteY0" fmla="*/ 8857 h 121205"/>
                <a:gd name="connsiteX1" fmla="*/ 84450 w 161607"/>
                <a:gd name="connsiteY1" fmla="*/ 71076 h 121205"/>
                <a:gd name="connsiteX2" fmla="*/ 162628 w 161607"/>
                <a:gd name="connsiteY2" fmla="*/ 124608 h 121205"/>
                <a:gd name="connsiteX3" fmla="*/ 169900 w 161607"/>
                <a:gd name="connsiteY3" fmla="*/ 117740 h 121205"/>
                <a:gd name="connsiteX4" fmla="*/ 95763 w 161607"/>
                <a:gd name="connsiteY4" fmla="*/ 60571 h 121205"/>
                <a:gd name="connsiteX5" fmla="*/ 10313 w 161607"/>
                <a:gd name="connsiteY5" fmla="*/ 1180 h 121205"/>
                <a:gd name="connsiteX6" fmla="*/ 2031 w 161607"/>
                <a:gd name="connsiteY6" fmla="*/ 8857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07" h="121205">
                  <a:moveTo>
                    <a:pt x="2031" y="8857"/>
                  </a:moveTo>
                  <a:cubicBezTo>
                    <a:pt x="29504" y="29462"/>
                    <a:pt x="56775" y="50471"/>
                    <a:pt x="84450" y="71076"/>
                  </a:cubicBezTo>
                  <a:cubicBezTo>
                    <a:pt x="108287" y="88852"/>
                    <a:pt x="133741" y="114305"/>
                    <a:pt x="162628" y="124608"/>
                  </a:cubicBezTo>
                  <a:cubicBezTo>
                    <a:pt x="167072" y="126224"/>
                    <a:pt x="173132" y="122386"/>
                    <a:pt x="169900" y="117740"/>
                  </a:cubicBezTo>
                  <a:cubicBezTo>
                    <a:pt x="152527" y="94509"/>
                    <a:pt x="120004" y="77742"/>
                    <a:pt x="95763" y="60571"/>
                  </a:cubicBezTo>
                  <a:cubicBezTo>
                    <a:pt x="67481" y="40572"/>
                    <a:pt x="38594" y="21179"/>
                    <a:pt x="10313" y="1180"/>
                  </a:cubicBezTo>
                  <a:cubicBezTo>
                    <a:pt x="4253" y="-2860"/>
                    <a:pt x="-3828" y="4412"/>
                    <a:pt x="2031" y="885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D65C8916-42BC-4E79-B6B5-A90F7950312E}"/>
                </a:ext>
              </a:extLst>
            </p:cNvPr>
            <p:cNvSpPr/>
            <p:nvPr/>
          </p:nvSpPr>
          <p:spPr>
            <a:xfrm>
              <a:off x="2104382" y="1222073"/>
              <a:ext cx="141406" cy="121206"/>
            </a:xfrm>
            <a:custGeom>
              <a:avLst/>
              <a:gdLst>
                <a:gd name="connsiteX0" fmla="*/ 154081 w 141406"/>
                <a:gd name="connsiteY0" fmla="*/ 130783 h 121205"/>
                <a:gd name="connsiteX1" fmla="*/ 158930 w 141406"/>
                <a:gd name="connsiteY1" fmla="*/ 124723 h 121205"/>
                <a:gd name="connsiteX2" fmla="*/ 5201 w 141406"/>
                <a:gd name="connsiteY2" fmla="*/ 689 h 121205"/>
                <a:gd name="connsiteX3" fmla="*/ 958 w 141406"/>
                <a:gd name="connsiteY3" fmla="*/ 4729 h 121205"/>
                <a:gd name="connsiteX4" fmla="*/ 154081 w 141406"/>
                <a:gd name="connsiteY4" fmla="*/ 130783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6" h="121205">
                  <a:moveTo>
                    <a:pt x="154081" y="130783"/>
                  </a:moveTo>
                  <a:cubicBezTo>
                    <a:pt x="158122" y="133409"/>
                    <a:pt x="161960" y="127753"/>
                    <a:pt x="158930" y="124723"/>
                  </a:cubicBezTo>
                  <a:cubicBezTo>
                    <a:pt x="113275" y="78463"/>
                    <a:pt x="58127" y="39677"/>
                    <a:pt x="5201" y="689"/>
                  </a:cubicBezTo>
                  <a:cubicBezTo>
                    <a:pt x="2170" y="-1533"/>
                    <a:pt x="-1870" y="2103"/>
                    <a:pt x="958" y="4729"/>
                  </a:cubicBezTo>
                  <a:cubicBezTo>
                    <a:pt x="49441" y="48565"/>
                    <a:pt x="97923" y="94220"/>
                    <a:pt x="154081" y="13078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9BFC8568-6760-46EA-9448-0E73C6B09BA7}"/>
                </a:ext>
              </a:extLst>
            </p:cNvPr>
            <p:cNvSpPr/>
            <p:nvPr/>
          </p:nvSpPr>
          <p:spPr>
            <a:xfrm>
              <a:off x="2111401" y="1184582"/>
              <a:ext cx="181808" cy="161607"/>
            </a:xfrm>
            <a:custGeom>
              <a:avLst/>
              <a:gdLst>
                <a:gd name="connsiteX0" fmla="*/ 99793 w 181808"/>
                <a:gd name="connsiteY0" fmla="*/ 82016 h 161607"/>
                <a:gd name="connsiteX1" fmla="*/ 404 w 181808"/>
                <a:gd name="connsiteY1" fmla="*/ 0 h 161607"/>
                <a:gd name="connsiteX2" fmla="*/ 0 w 181808"/>
                <a:gd name="connsiteY2" fmla="*/ 202 h 161607"/>
                <a:gd name="connsiteX3" fmla="*/ 84642 w 181808"/>
                <a:gd name="connsiteY3" fmla="*/ 88278 h 161607"/>
                <a:gd name="connsiteX4" fmla="*/ 133326 w 181808"/>
                <a:gd name="connsiteY4" fmla="*/ 134134 h 161607"/>
                <a:gd name="connsiteX5" fmla="*/ 178576 w 181808"/>
                <a:gd name="connsiteY5" fmla="*/ 169284 h 161607"/>
                <a:gd name="connsiteX6" fmla="*/ 183627 w 181808"/>
                <a:gd name="connsiteY6" fmla="*/ 165648 h 161607"/>
                <a:gd name="connsiteX7" fmla="*/ 99793 w 181808"/>
                <a:gd name="connsiteY7" fmla="*/ 82016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08" h="161607">
                  <a:moveTo>
                    <a:pt x="99793" y="82016"/>
                  </a:moveTo>
                  <a:cubicBezTo>
                    <a:pt x="69289" y="54543"/>
                    <a:pt x="38382" y="18989"/>
                    <a:pt x="404" y="0"/>
                  </a:cubicBezTo>
                  <a:cubicBezTo>
                    <a:pt x="202" y="0"/>
                    <a:pt x="0" y="202"/>
                    <a:pt x="0" y="202"/>
                  </a:cubicBezTo>
                  <a:cubicBezTo>
                    <a:pt x="19393" y="33534"/>
                    <a:pt x="55957" y="61007"/>
                    <a:pt x="84642" y="88278"/>
                  </a:cubicBezTo>
                  <a:cubicBezTo>
                    <a:pt x="100803" y="103631"/>
                    <a:pt x="116963" y="118781"/>
                    <a:pt x="133326" y="134134"/>
                  </a:cubicBezTo>
                  <a:cubicBezTo>
                    <a:pt x="147265" y="147265"/>
                    <a:pt x="159991" y="161809"/>
                    <a:pt x="178576" y="169284"/>
                  </a:cubicBezTo>
                  <a:cubicBezTo>
                    <a:pt x="181000" y="170294"/>
                    <a:pt x="184839" y="168476"/>
                    <a:pt x="183627" y="165648"/>
                  </a:cubicBezTo>
                  <a:cubicBezTo>
                    <a:pt x="168274" y="133326"/>
                    <a:pt x="126862" y="106459"/>
                    <a:pt x="99793" y="8201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BC36273D-E7B8-42E6-AF58-29198F3B5F72}"/>
                </a:ext>
              </a:extLst>
            </p:cNvPr>
            <p:cNvSpPr/>
            <p:nvPr/>
          </p:nvSpPr>
          <p:spPr>
            <a:xfrm>
              <a:off x="2106259" y="1142092"/>
              <a:ext cx="222210" cy="202009"/>
            </a:xfrm>
            <a:custGeom>
              <a:avLst/>
              <a:gdLst>
                <a:gd name="connsiteX0" fmla="*/ 104934 w 222210"/>
                <a:gd name="connsiteY0" fmla="*/ 110366 h 202009"/>
                <a:gd name="connsiteX1" fmla="*/ 160891 w 222210"/>
                <a:gd name="connsiteY1" fmla="*/ 164302 h 202009"/>
                <a:gd name="connsiteX2" fmla="*/ 216847 w 222210"/>
                <a:gd name="connsiteY2" fmla="*/ 212582 h 202009"/>
                <a:gd name="connsiteX3" fmla="*/ 224120 w 222210"/>
                <a:gd name="connsiteY3" fmla="*/ 205714 h 202009"/>
                <a:gd name="connsiteX4" fmla="*/ 177254 w 222210"/>
                <a:gd name="connsiteY4" fmla="*/ 156626 h 202009"/>
                <a:gd name="connsiteX5" fmla="*/ 120489 w 222210"/>
                <a:gd name="connsiteY5" fmla="*/ 103497 h 202009"/>
                <a:gd name="connsiteX6" fmla="*/ 4132 w 222210"/>
                <a:gd name="connsiteY6" fmla="*/ 473 h 202009"/>
                <a:gd name="connsiteX7" fmla="*/ 496 w 222210"/>
                <a:gd name="connsiteY7" fmla="*/ 3099 h 202009"/>
                <a:gd name="connsiteX8" fmla="*/ 104934 w 222210"/>
                <a:gd name="connsiteY8" fmla="*/ 110366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210" h="202009">
                  <a:moveTo>
                    <a:pt x="104934" y="110366"/>
                  </a:moveTo>
                  <a:cubicBezTo>
                    <a:pt x="123519" y="128344"/>
                    <a:pt x="142104" y="146323"/>
                    <a:pt x="160891" y="164302"/>
                  </a:cubicBezTo>
                  <a:cubicBezTo>
                    <a:pt x="178466" y="181069"/>
                    <a:pt x="194829" y="200462"/>
                    <a:pt x="216847" y="212582"/>
                  </a:cubicBezTo>
                  <a:cubicBezTo>
                    <a:pt x="221696" y="215208"/>
                    <a:pt x="226544" y="209754"/>
                    <a:pt x="224120" y="205714"/>
                  </a:cubicBezTo>
                  <a:cubicBezTo>
                    <a:pt x="212605" y="186725"/>
                    <a:pt x="193616" y="172180"/>
                    <a:pt x="177254" y="156626"/>
                  </a:cubicBezTo>
                  <a:cubicBezTo>
                    <a:pt x="158467" y="138849"/>
                    <a:pt x="139478" y="121274"/>
                    <a:pt x="120489" y="103497"/>
                  </a:cubicBezTo>
                  <a:cubicBezTo>
                    <a:pt x="82713" y="68348"/>
                    <a:pt x="45342" y="32390"/>
                    <a:pt x="4132" y="473"/>
                  </a:cubicBezTo>
                  <a:cubicBezTo>
                    <a:pt x="2314" y="-941"/>
                    <a:pt x="-1323" y="1079"/>
                    <a:pt x="496" y="3099"/>
                  </a:cubicBezTo>
                  <a:cubicBezTo>
                    <a:pt x="32413" y="40874"/>
                    <a:pt x="68977" y="75620"/>
                    <a:pt x="104934" y="11036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705E0CB6-0DAC-4668-8C73-30151F23C244}"/>
                </a:ext>
              </a:extLst>
            </p:cNvPr>
            <p:cNvSpPr/>
            <p:nvPr/>
          </p:nvSpPr>
          <p:spPr>
            <a:xfrm>
              <a:off x="1881085" y="877603"/>
              <a:ext cx="20201" cy="20201"/>
            </a:xfrm>
            <a:custGeom>
              <a:avLst/>
              <a:gdLst>
                <a:gd name="connsiteX0" fmla="*/ 429 w 0"/>
                <a:gd name="connsiteY0" fmla="*/ 3359 h 0"/>
                <a:gd name="connsiteX1" fmla="*/ 8712 w 0"/>
                <a:gd name="connsiteY1" fmla="*/ 13055 h 0"/>
                <a:gd name="connsiteX2" fmla="*/ 11338 w 0"/>
                <a:gd name="connsiteY2" fmla="*/ 11237 h 0"/>
                <a:gd name="connsiteX3" fmla="*/ 4671 w 0"/>
                <a:gd name="connsiteY3" fmla="*/ 1137 h 0"/>
                <a:gd name="connsiteX4" fmla="*/ 429 w 0"/>
                <a:gd name="connsiteY4" fmla="*/ 335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9" y="3359"/>
                  </a:moveTo>
                  <a:cubicBezTo>
                    <a:pt x="3055" y="6793"/>
                    <a:pt x="5682" y="10025"/>
                    <a:pt x="8712" y="13055"/>
                  </a:cubicBezTo>
                  <a:cubicBezTo>
                    <a:pt x="10126" y="14469"/>
                    <a:pt x="12146" y="12651"/>
                    <a:pt x="11338" y="11237"/>
                  </a:cubicBezTo>
                  <a:cubicBezTo>
                    <a:pt x="9520" y="7601"/>
                    <a:pt x="7298" y="4571"/>
                    <a:pt x="4671" y="1137"/>
                  </a:cubicBezTo>
                  <a:cubicBezTo>
                    <a:pt x="3055" y="-1489"/>
                    <a:pt x="-1389" y="935"/>
                    <a:pt x="429" y="335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CCBE0415-2214-4B81-9ACA-66AE8666D3F3}"/>
                </a:ext>
              </a:extLst>
            </p:cNvPr>
            <p:cNvSpPr/>
            <p:nvPr/>
          </p:nvSpPr>
          <p:spPr>
            <a:xfrm>
              <a:off x="1464648" y="3448198"/>
              <a:ext cx="222210" cy="20201"/>
            </a:xfrm>
            <a:custGeom>
              <a:avLst/>
              <a:gdLst>
                <a:gd name="connsiteX0" fmla="*/ 217080 w 222210"/>
                <a:gd name="connsiteY0" fmla="*/ 908 h 20200"/>
                <a:gd name="connsiteX1" fmla="*/ 109207 w 222210"/>
                <a:gd name="connsiteY1" fmla="*/ 10807 h 20200"/>
                <a:gd name="connsiteX2" fmla="*/ 2142 w 222210"/>
                <a:gd name="connsiteY2" fmla="*/ 28179 h 20200"/>
                <a:gd name="connsiteX3" fmla="*/ 2950 w 222210"/>
                <a:gd name="connsiteY3" fmla="*/ 33634 h 20200"/>
                <a:gd name="connsiteX4" fmla="*/ 115671 w 222210"/>
                <a:gd name="connsiteY4" fmla="*/ 27169 h 20200"/>
                <a:gd name="connsiteX5" fmla="*/ 217282 w 222210"/>
                <a:gd name="connsiteY5" fmla="*/ 14241 h 20200"/>
                <a:gd name="connsiteX6" fmla="*/ 217080 w 222210"/>
                <a:gd name="connsiteY6" fmla="*/ 908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10" h="20200">
                  <a:moveTo>
                    <a:pt x="217080" y="908"/>
                  </a:moveTo>
                  <a:cubicBezTo>
                    <a:pt x="182334" y="-2930"/>
                    <a:pt x="144356" y="6362"/>
                    <a:pt x="109207" y="10807"/>
                  </a:cubicBezTo>
                  <a:cubicBezTo>
                    <a:pt x="72845" y="15453"/>
                    <a:pt x="37897" y="19695"/>
                    <a:pt x="2142" y="28179"/>
                  </a:cubicBezTo>
                  <a:cubicBezTo>
                    <a:pt x="-1292" y="28988"/>
                    <a:pt x="-283" y="33634"/>
                    <a:pt x="2950" y="33634"/>
                  </a:cubicBezTo>
                  <a:cubicBezTo>
                    <a:pt x="40927" y="34240"/>
                    <a:pt x="77491" y="30604"/>
                    <a:pt x="115671" y="27169"/>
                  </a:cubicBezTo>
                  <a:cubicBezTo>
                    <a:pt x="148800" y="24139"/>
                    <a:pt x="185364" y="24947"/>
                    <a:pt x="217282" y="14241"/>
                  </a:cubicBezTo>
                  <a:cubicBezTo>
                    <a:pt x="223544" y="12019"/>
                    <a:pt x="224554" y="1716"/>
                    <a:pt x="217080" y="90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8F2354B2-BF56-4853-9384-BA02F1D800BB}"/>
                </a:ext>
              </a:extLst>
            </p:cNvPr>
            <p:cNvSpPr/>
            <p:nvPr/>
          </p:nvSpPr>
          <p:spPr>
            <a:xfrm>
              <a:off x="1235472" y="2068082"/>
              <a:ext cx="101005" cy="80804"/>
            </a:xfrm>
            <a:custGeom>
              <a:avLst/>
              <a:gdLst>
                <a:gd name="connsiteX0" fmla="*/ 107688 w 101004"/>
                <a:gd name="connsiteY0" fmla="*/ 90993 h 80803"/>
                <a:gd name="connsiteX1" fmla="*/ 61024 w 101004"/>
                <a:gd name="connsiteY1" fmla="*/ 46147 h 80803"/>
                <a:gd name="connsiteX2" fmla="*/ 2037 w 101004"/>
                <a:gd name="connsiteY2" fmla="*/ 290 h 80803"/>
                <a:gd name="connsiteX3" fmla="*/ 219 w 101004"/>
                <a:gd name="connsiteY3" fmla="*/ 1704 h 80803"/>
                <a:gd name="connsiteX4" fmla="*/ 48903 w 101004"/>
                <a:gd name="connsiteY4" fmla="*/ 51399 h 80803"/>
                <a:gd name="connsiteX5" fmla="*/ 103042 w 101004"/>
                <a:gd name="connsiteY5" fmla="*/ 95841 h 80803"/>
                <a:gd name="connsiteX6" fmla="*/ 107688 w 101004"/>
                <a:gd name="connsiteY6" fmla="*/ 90993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 h="80803">
                  <a:moveTo>
                    <a:pt x="107688" y="90993"/>
                  </a:moveTo>
                  <a:cubicBezTo>
                    <a:pt x="95567" y="73620"/>
                    <a:pt x="77588" y="60085"/>
                    <a:pt x="61024" y="46147"/>
                  </a:cubicBezTo>
                  <a:cubicBezTo>
                    <a:pt x="42237" y="29986"/>
                    <a:pt x="23046" y="14027"/>
                    <a:pt x="2037" y="290"/>
                  </a:cubicBezTo>
                  <a:cubicBezTo>
                    <a:pt x="1027" y="-518"/>
                    <a:pt x="-589" y="492"/>
                    <a:pt x="219" y="1704"/>
                  </a:cubicBezTo>
                  <a:cubicBezTo>
                    <a:pt x="14966" y="19481"/>
                    <a:pt x="31934" y="35642"/>
                    <a:pt x="48903" y="51399"/>
                  </a:cubicBezTo>
                  <a:cubicBezTo>
                    <a:pt x="65872" y="67155"/>
                    <a:pt x="82235" y="84730"/>
                    <a:pt x="103042" y="95841"/>
                  </a:cubicBezTo>
                  <a:cubicBezTo>
                    <a:pt x="106880" y="97861"/>
                    <a:pt x="109708" y="93821"/>
                    <a:pt x="107688" y="9099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D1822AEE-7263-4487-A3C1-9665CC92844B}"/>
                </a:ext>
              </a:extLst>
            </p:cNvPr>
            <p:cNvSpPr/>
            <p:nvPr/>
          </p:nvSpPr>
          <p:spPr>
            <a:xfrm>
              <a:off x="1230179" y="2035890"/>
              <a:ext cx="121206" cy="101005"/>
            </a:xfrm>
            <a:custGeom>
              <a:avLst/>
              <a:gdLst>
                <a:gd name="connsiteX0" fmla="*/ 117223 w 121205"/>
                <a:gd name="connsiteY0" fmla="*/ 118943 h 101004"/>
                <a:gd name="connsiteX1" fmla="*/ 122879 w 121205"/>
                <a:gd name="connsiteY1" fmla="*/ 112681 h 101004"/>
                <a:gd name="connsiteX2" fmla="*/ 70357 w 121205"/>
                <a:gd name="connsiteY2" fmla="*/ 58138 h 101004"/>
                <a:gd name="connsiteX3" fmla="*/ 5108 w 121205"/>
                <a:gd name="connsiteY3" fmla="*/ 768 h 101004"/>
                <a:gd name="connsiteX4" fmla="*/ 664 w 121205"/>
                <a:gd name="connsiteY4" fmla="*/ 4404 h 101004"/>
                <a:gd name="connsiteX5" fmla="*/ 56620 w 121205"/>
                <a:gd name="connsiteY5" fmla="*/ 64199 h 101004"/>
                <a:gd name="connsiteX6" fmla="*/ 117223 w 121205"/>
                <a:gd name="connsiteY6" fmla="*/ 118943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205" h="101004">
                  <a:moveTo>
                    <a:pt x="117223" y="118943"/>
                  </a:moveTo>
                  <a:cubicBezTo>
                    <a:pt x="121869" y="121771"/>
                    <a:pt x="125101" y="116115"/>
                    <a:pt x="122879" y="112681"/>
                  </a:cubicBezTo>
                  <a:cubicBezTo>
                    <a:pt x="109749" y="92076"/>
                    <a:pt x="88538" y="75309"/>
                    <a:pt x="70357" y="58138"/>
                  </a:cubicBezTo>
                  <a:cubicBezTo>
                    <a:pt x="49348" y="38342"/>
                    <a:pt x="28137" y="18747"/>
                    <a:pt x="5108" y="768"/>
                  </a:cubicBezTo>
                  <a:cubicBezTo>
                    <a:pt x="2280" y="-1454"/>
                    <a:pt x="-1558" y="1576"/>
                    <a:pt x="664" y="4404"/>
                  </a:cubicBezTo>
                  <a:cubicBezTo>
                    <a:pt x="18238" y="25211"/>
                    <a:pt x="37227" y="44806"/>
                    <a:pt x="56620" y="64199"/>
                  </a:cubicBezTo>
                  <a:cubicBezTo>
                    <a:pt x="75609" y="82986"/>
                    <a:pt x="93790" y="104803"/>
                    <a:pt x="117223" y="11894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B2E23892-6EC4-463C-9787-1C4EEDF828DA}"/>
                </a:ext>
              </a:extLst>
            </p:cNvPr>
            <p:cNvSpPr/>
            <p:nvPr/>
          </p:nvSpPr>
          <p:spPr>
            <a:xfrm>
              <a:off x="1217828" y="1870033"/>
              <a:ext cx="141406" cy="141406"/>
            </a:xfrm>
            <a:custGeom>
              <a:avLst/>
              <a:gdLst>
                <a:gd name="connsiteX0" fmla="*/ 160279 w 141406"/>
                <a:gd name="connsiteY0" fmla="*/ 135717 h 141406"/>
                <a:gd name="connsiteX1" fmla="*/ 9782 w 141406"/>
                <a:gd name="connsiteY1" fmla="*/ 1785 h 141406"/>
                <a:gd name="connsiteX2" fmla="*/ 2308 w 141406"/>
                <a:gd name="connsiteY2" fmla="*/ 10067 h 141406"/>
                <a:gd name="connsiteX3" fmla="*/ 154825 w 141406"/>
                <a:gd name="connsiteY3" fmla="*/ 141777 h 141406"/>
                <a:gd name="connsiteX4" fmla="*/ 160279 w 141406"/>
                <a:gd name="connsiteY4" fmla="*/ 135717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6" h="141406">
                  <a:moveTo>
                    <a:pt x="160279" y="135717"/>
                  </a:moveTo>
                  <a:cubicBezTo>
                    <a:pt x="123917" y="85013"/>
                    <a:pt x="58466" y="42793"/>
                    <a:pt x="9782" y="1785"/>
                  </a:cubicBezTo>
                  <a:cubicBezTo>
                    <a:pt x="3318" y="-3669"/>
                    <a:pt x="-3753" y="4613"/>
                    <a:pt x="2308" y="10067"/>
                  </a:cubicBezTo>
                  <a:cubicBezTo>
                    <a:pt x="49376" y="53095"/>
                    <a:pt x="98464" y="111274"/>
                    <a:pt x="154825" y="141777"/>
                  </a:cubicBezTo>
                  <a:cubicBezTo>
                    <a:pt x="159067" y="144201"/>
                    <a:pt x="162905" y="139353"/>
                    <a:pt x="160279" y="13571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AD40D890-D473-4B34-95C3-EC5B0A00C045}"/>
                </a:ext>
              </a:extLst>
            </p:cNvPr>
            <p:cNvSpPr/>
            <p:nvPr/>
          </p:nvSpPr>
          <p:spPr>
            <a:xfrm>
              <a:off x="879938" y="1620851"/>
              <a:ext cx="141406" cy="181808"/>
            </a:xfrm>
            <a:custGeom>
              <a:avLst/>
              <a:gdLst>
                <a:gd name="connsiteX0" fmla="*/ 59405 w 141406"/>
                <a:gd name="connsiteY0" fmla="*/ 71785 h 181808"/>
                <a:gd name="connsiteX1" fmla="*/ 59405 w 141406"/>
                <a:gd name="connsiteY1" fmla="*/ 71785 h 181808"/>
                <a:gd name="connsiteX2" fmla="*/ 35972 w 141406"/>
                <a:gd name="connsiteY2" fmla="*/ 37443 h 181808"/>
                <a:gd name="connsiteX3" fmla="*/ 4458 w 141406"/>
                <a:gd name="connsiteY3" fmla="*/ 1082 h 181808"/>
                <a:gd name="connsiteX4" fmla="*/ 418 w 141406"/>
                <a:gd name="connsiteY4" fmla="*/ 3506 h 181808"/>
                <a:gd name="connsiteX5" fmla="*/ 24659 w 141406"/>
                <a:gd name="connsiteY5" fmla="*/ 39665 h 181808"/>
                <a:gd name="connsiteX6" fmla="*/ 22437 w 141406"/>
                <a:gd name="connsiteY6" fmla="*/ 47140 h 181808"/>
                <a:gd name="connsiteX7" fmla="*/ 141421 w 141406"/>
                <a:gd name="connsiteY7" fmla="*/ 187536 h 181808"/>
                <a:gd name="connsiteX8" fmla="*/ 149097 w 141406"/>
                <a:gd name="connsiteY8" fmla="*/ 182890 h 181808"/>
                <a:gd name="connsiteX9" fmla="*/ 59405 w 141406"/>
                <a:gd name="connsiteY9" fmla="*/ 71785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406" h="181808">
                  <a:moveTo>
                    <a:pt x="59405" y="71785"/>
                  </a:moveTo>
                  <a:cubicBezTo>
                    <a:pt x="59405" y="71785"/>
                    <a:pt x="59405" y="71785"/>
                    <a:pt x="59405" y="71785"/>
                  </a:cubicBezTo>
                  <a:cubicBezTo>
                    <a:pt x="54759" y="59260"/>
                    <a:pt x="44456" y="48150"/>
                    <a:pt x="35972" y="37443"/>
                  </a:cubicBezTo>
                  <a:cubicBezTo>
                    <a:pt x="26073" y="24919"/>
                    <a:pt x="15569" y="13000"/>
                    <a:pt x="4458" y="1082"/>
                  </a:cubicBezTo>
                  <a:cubicBezTo>
                    <a:pt x="2236" y="-1343"/>
                    <a:pt x="-1198" y="677"/>
                    <a:pt x="418" y="3506"/>
                  </a:cubicBezTo>
                  <a:cubicBezTo>
                    <a:pt x="8095" y="15828"/>
                    <a:pt x="15973" y="27747"/>
                    <a:pt x="24659" y="39665"/>
                  </a:cubicBezTo>
                  <a:cubicBezTo>
                    <a:pt x="21629" y="40675"/>
                    <a:pt x="19609" y="43706"/>
                    <a:pt x="22437" y="47140"/>
                  </a:cubicBezTo>
                  <a:cubicBezTo>
                    <a:pt x="59203" y="92390"/>
                    <a:pt x="95161" y="150770"/>
                    <a:pt x="141421" y="187536"/>
                  </a:cubicBezTo>
                  <a:cubicBezTo>
                    <a:pt x="145259" y="190566"/>
                    <a:pt x="151521" y="187536"/>
                    <a:pt x="149097" y="182890"/>
                  </a:cubicBezTo>
                  <a:cubicBezTo>
                    <a:pt x="128492" y="144104"/>
                    <a:pt x="92333" y="107136"/>
                    <a:pt x="59405" y="717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FAE3D16E-614D-4692-B50E-26FEFFAB199B}"/>
                </a:ext>
              </a:extLst>
            </p:cNvPr>
            <p:cNvSpPr/>
            <p:nvPr/>
          </p:nvSpPr>
          <p:spPr>
            <a:xfrm>
              <a:off x="878599" y="1572754"/>
              <a:ext cx="202009" cy="242411"/>
            </a:xfrm>
            <a:custGeom>
              <a:avLst/>
              <a:gdLst>
                <a:gd name="connsiteX0" fmla="*/ 122154 w 202009"/>
                <a:gd name="connsiteY0" fmla="*/ 145940 h 242411"/>
                <a:gd name="connsiteX1" fmla="*/ 91853 w 202009"/>
                <a:gd name="connsiteY1" fmla="*/ 114225 h 242411"/>
                <a:gd name="connsiteX2" fmla="*/ 93671 w 202009"/>
                <a:gd name="connsiteY2" fmla="*/ 108569 h 242411"/>
                <a:gd name="connsiteX3" fmla="*/ 7413 w 202009"/>
                <a:gd name="connsiteY3" fmla="*/ 1706 h 242411"/>
                <a:gd name="connsiteX4" fmla="*/ 747 w 202009"/>
                <a:gd name="connsiteY4" fmla="*/ 5544 h 242411"/>
                <a:gd name="connsiteX5" fmla="*/ 31452 w 202009"/>
                <a:gd name="connsiteY5" fmla="*/ 51198 h 242411"/>
                <a:gd name="connsiteX6" fmla="*/ 17716 w 202009"/>
                <a:gd name="connsiteY6" fmla="*/ 36855 h 242411"/>
                <a:gd name="connsiteX7" fmla="*/ 10645 w 202009"/>
                <a:gd name="connsiteY7" fmla="*/ 41097 h 242411"/>
                <a:gd name="connsiteX8" fmla="*/ 108216 w 202009"/>
                <a:gd name="connsiteY8" fmla="*/ 154021 h 242411"/>
                <a:gd name="connsiteX9" fmla="*/ 201948 w 202009"/>
                <a:gd name="connsiteY9" fmla="*/ 252803 h 242411"/>
                <a:gd name="connsiteX10" fmla="*/ 210432 w 202009"/>
                <a:gd name="connsiteY10" fmla="*/ 247753 h 242411"/>
                <a:gd name="connsiteX11" fmla="*/ 122154 w 202009"/>
                <a:gd name="connsiteY11" fmla="*/ 145940 h 24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009" h="242411">
                  <a:moveTo>
                    <a:pt x="122154" y="145940"/>
                  </a:moveTo>
                  <a:cubicBezTo>
                    <a:pt x="112256" y="135234"/>
                    <a:pt x="101954" y="124729"/>
                    <a:pt x="91853" y="114225"/>
                  </a:cubicBezTo>
                  <a:cubicBezTo>
                    <a:pt x="93873" y="113215"/>
                    <a:pt x="94883" y="110993"/>
                    <a:pt x="93671" y="108569"/>
                  </a:cubicBezTo>
                  <a:cubicBezTo>
                    <a:pt x="74884" y="71399"/>
                    <a:pt x="37109" y="33017"/>
                    <a:pt x="7413" y="1706"/>
                  </a:cubicBezTo>
                  <a:cubicBezTo>
                    <a:pt x="3777" y="-2133"/>
                    <a:pt x="-2081" y="1100"/>
                    <a:pt x="747" y="5544"/>
                  </a:cubicBezTo>
                  <a:cubicBezTo>
                    <a:pt x="10039" y="19886"/>
                    <a:pt x="20544" y="35643"/>
                    <a:pt x="31452" y="51198"/>
                  </a:cubicBezTo>
                  <a:cubicBezTo>
                    <a:pt x="26806" y="46350"/>
                    <a:pt x="22362" y="41703"/>
                    <a:pt x="17716" y="36855"/>
                  </a:cubicBezTo>
                  <a:cubicBezTo>
                    <a:pt x="13877" y="32815"/>
                    <a:pt x="6807" y="36451"/>
                    <a:pt x="10645" y="41097"/>
                  </a:cubicBezTo>
                  <a:cubicBezTo>
                    <a:pt x="43169" y="78873"/>
                    <a:pt x="75490" y="116851"/>
                    <a:pt x="108216" y="154021"/>
                  </a:cubicBezTo>
                  <a:cubicBezTo>
                    <a:pt x="137305" y="186948"/>
                    <a:pt x="165586" y="226946"/>
                    <a:pt x="201948" y="252803"/>
                  </a:cubicBezTo>
                  <a:cubicBezTo>
                    <a:pt x="205988" y="255833"/>
                    <a:pt x="213261" y="252803"/>
                    <a:pt x="210432" y="247753"/>
                  </a:cubicBezTo>
                  <a:cubicBezTo>
                    <a:pt x="189423" y="210583"/>
                    <a:pt x="152456" y="178262"/>
                    <a:pt x="122154" y="1459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9CBBC015-877F-4C5C-8F97-B8FFFF86BD9D}"/>
                </a:ext>
              </a:extLst>
            </p:cNvPr>
            <p:cNvSpPr/>
            <p:nvPr/>
          </p:nvSpPr>
          <p:spPr>
            <a:xfrm>
              <a:off x="0" y="0"/>
              <a:ext cx="848439" cy="747434"/>
            </a:xfrm>
            <a:custGeom>
              <a:avLst/>
              <a:gdLst>
                <a:gd name="connsiteX0" fmla="*/ 138780 w 848438"/>
                <a:gd name="connsiteY0" fmla="*/ 142215 h 747434"/>
                <a:gd name="connsiteX1" fmla="*/ 144437 w 848438"/>
                <a:gd name="connsiteY1" fmla="*/ 141609 h 747434"/>
                <a:gd name="connsiteX2" fmla="*/ 405029 w 848438"/>
                <a:gd name="connsiteY2" fmla="*/ 343214 h 747434"/>
                <a:gd name="connsiteX3" fmla="*/ 836116 w 848438"/>
                <a:gd name="connsiteY3" fmla="*/ 750868 h 747434"/>
                <a:gd name="connsiteX4" fmla="*/ 847631 w 848438"/>
                <a:gd name="connsiteY4" fmla="*/ 741778 h 747434"/>
                <a:gd name="connsiteX5" fmla="*/ 0 w 848438"/>
                <a:gd name="connsiteY5" fmla="*/ 0 h 747434"/>
                <a:gd name="connsiteX6" fmla="*/ 0 w 848438"/>
                <a:gd name="connsiteY6" fmla="*/ 41816 h 747434"/>
                <a:gd name="connsiteX7" fmla="*/ 9494 w 848438"/>
                <a:gd name="connsiteY7" fmla="*/ 48280 h 747434"/>
                <a:gd name="connsiteX8" fmla="*/ 4040 w 848438"/>
                <a:gd name="connsiteY8" fmla="*/ 88076 h 747434"/>
                <a:gd name="connsiteX9" fmla="*/ 0 w 848438"/>
                <a:gd name="connsiteY9" fmla="*/ 83834 h 747434"/>
                <a:gd name="connsiteX10" fmla="*/ 0 w 848438"/>
                <a:gd name="connsiteY10" fmla="*/ 141609 h 747434"/>
                <a:gd name="connsiteX11" fmla="*/ 31513 w 848438"/>
                <a:gd name="connsiteY11" fmla="*/ 117165 h 747434"/>
                <a:gd name="connsiteX12" fmla="*/ 138780 w 848438"/>
                <a:gd name="connsiteY12" fmla="*/ 142215 h 747434"/>
                <a:gd name="connsiteX13" fmla="*/ 20807 w 848438"/>
                <a:gd name="connsiteY13" fmla="*/ 59593 h 747434"/>
                <a:gd name="connsiteX14" fmla="*/ 22019 w 848438"/>
                <a:gd name="connsiteY14" fmla="*/ 60603 h 747434"/>
                <a:gd name="connsiteX15" fmla="*/ 26665 w 848438"/>
                <a:gd name="connsiteY15" fmla="*/ 59795 h 747434"/>
                <a:gd name="connsiteX16" fmla="*/ 61411 w 848438"/>
                <a:gd name="connsiteY16" fmla="*/ 83430 h 747434"/>
                <a:gd name="connsiteX17" fmla="*/ 39190 w 848438"/>
                <a:gd name="connsiteY17" fmla="*/ 85248 h 747434"/>
                <a:gd name="connsiteX18" fmla="*/ 19595 w 848438"/>
                <a:gd name="connsiteY18" fmla="*/ 97772 h 747434"/>
                <a:gd name="connsiteX19" fmla="*/ 20807 w 848438"/>
                <a:gd name="connsiteY19" fmla="*/ 59593 h 7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8438" h="747434">
                  <a:moveTo>
                    <a:pt x="138780" y="142215"/>
                  </a:moveTo>
                  <a:cubicBezTo>
                    <a:pt x="141002" y="143023"/>
                    <a:pt x="142821" y="142619"/>
                    <a:pt x="144437" y="141609"/>
                  </a:cubicBezTo>
                  <a:cubicBezTo>
                    <a:pt x="233725" y="205645"/>
                    <a:pt x="320791" y="272511"/>
                    <a:pt x="405029" y="343214"/>
                  </a:cubicBezTo>
                  <a:cubicBezTo>
                    <a:pt x="556738" y="470480"/>
                    <a:pt x="697740" y="609260"/>
                    <a:pt x="836116" y="750868"/>
                  </a:cubicBezTo>
                  <a:cubicBezTo>
                    <a:pt x="842581" y="757333"/>
                    <a:pt x="853691" y="749252"/>
                    <a:pt x="847631" y="741778"/>
                  </a:cubicBezTo>
                  <a:cubicBezTo>
                    <a:pt x="609866" y="451693"/>
                    <a:pt x="314326" y="204231"/>
                    <a:pt x="0" y="0"/>
                  </a:cubicBezTo>
                  <a:lnTo>
                    <a:pt x="0" y="41816"/>
                  </a:lnTo>
                  <a:cubicBezTo>
                    <a:pt x="3232" y="44038"/>
                    <a:pt x="6262" y="46260"/>
                    <a:pt x="9494" y="48280"/>
                  </a:cubicBezTo>
                  <a:cubicBezTo>
                    <a:pt x="8282" y="61613"/>
                    <a:pt x="6464" y="74945"/>
                    <a:pt x="4040" y="88076"/>
                  </a:cubicBezTo>
                  <a:cubicBezTo>
                    <a:pt x="2424" y="86662"/>
                    <a:pt x="1414" y="85248"/>
                    <a:pt x="0" y="83834"/>
                  </a:cubicBezTo>
                  <a:lnTo>
                    <a:pt x="0" y="141609"/>
                  </a:lnTo>
                  <a:cubicBezTo>
                    <a:pt x="11111" y="136356"/>
                    <a:pt x="20403" y="124842"/>
                    <a:pt x="31513" y="117165"/>
                  </a:cubicBezTo>
                  <a:cubicBezTo>
                    <a:pt x="69087" y="91106"/>
                    <a:pt x="104641" y="130296"/>
                    <a:pt x="138780" y="142215"/>
                  </a:cubicBezTo>
                  <a:close/>
                  <a:moveTo>
                    <a:pt x="20807" y="59593"/>
                  </a:moveTo>
                  <a:cubicBezTo>
                    <a:pt x="21211" y="59997"/>
                    <a:pt x="21615" y="60401"/>
                    <a:pt x="22019" y="60603"/>
                  </a:cubicBezTo>
                  <a:cubicBezTo>
                    <a:pt x="23837" y="61613"/>
                    <a:pt x="25453" y="61007"/>
                    <a:pt x="26665" y="59795"/>
                  </a:cubicBezTo>
                  <a:cubicBezTo>
                    <a:pt x="38382" y="67673"/>
                    <a:pt x="49896" y="75551"/>
                    <a:pt x="61411" y="83430"/>
                  </a:cubicBezTo>
                  <a:cubicBezTo>
                    <a:pt x="53936" y="83026"/>
                    <a:pt x="46664" y="83228"/>
                    <a:pt x="39190" y="85248"/>
                  </a:cubicBezTo>
                  <a:cubicBezTo>
                    <a:pt x="31109" y="87470"/>
                    <a:pt x="25251" y="92520"/>
                    <a:pt x="19595" y="97772"/>
                  </a:cubicBezTo>
                  <a:cubicBezTo>
                    <a:pt x="19595" y="85046"/>
                    <a:pt x="19999" y="72319"/>
                    <a:pt x="20807" y="5959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620D729D-000D-4D7B-AD26-2211AEA1636C}"/>
                </a:ext>
              </a:extLst>
            </p:cNvPr>
            <p:cNvSpPr/>
            <p:nvPr/>
          </p:nvSpPr>
          <p:spPr>
            <a:xfrm>
              <a:off x="-202" y="605422"/>
              <a:ext cx="2747326" cy="3676568"/>
            </a:xfrm>
            <a:custGeom>
              <a:avLst/>
              <a:gdLst>
                <a:gd name="connsiteX0" fmla="*/ 2713187 w 2747325"/>
                <a:gd name="connsiteY0" fmla="*/ 1717079 h 3676568"/>
                <a:gd name="connsiteX1" fmla="*/ 2705106 w 2747325"/>
                <a:gd name="connsiteY1" fmla="*/ 1574864 h 3676568"/>
                <a:gd name="connsiteX2" fmla="*/ 2729953 w 2747325"/>
                <a:gd name="connsiteY2" fmla="*/ 1576884 h 3676568"/>
                <a:gd name="connsiteX3" fmla="*/ 2741872 w 2747325"/>
                <a:gd name="connsiteY3" fmla="*/ 1566784 h 3676568"/>
                <a:gd name="connsiteX4" fmla="*/ 2741266 w 2747325"/>
                <a:gd name="connsiteY4" fmla="*/ 1458709 h 3676568"/>
                <a:gd name="connsiteX5" fmla="*/ 2737024 w 2747325"/>
                <a:gd name="connsiteY5" fmla="*/ 1323767 h 3676568"/>
                <a:gd name="connsiteX6" fmla="*/ 2728337 w 2747325"/>
                <a:gd name="connsiteY6" fmla="*/ 1053882 h 3676568"/>
                <a:gd name="connsiteX7" fmla="*/ 2714803 w 2747325"/>
                <a:gd name="connsiteY7" fmla="*/ 1041560 h 3676568"/>
                <a:gd name="connsiteX8" fmla="*/ 2675007 w 2747325"/>
                <a:gd name="connsiteY8" fmla="*/ 1039540 h 3676568"/>
                <a:gd name="connsiteX9" fmla="*/ 2652382 w 2747325"/>
                <a:gd name="connsiteY9" fmla="*/ 637339 h 3676568"/>
                <a:gd name="connsiteX10" fmla="*/ 2613192 w 2747325"/>
                <a:gd name="connsiteY10" fmla="*/ 28281 h 3676568"/>
                <a:gd name="connsiteX11" fmla="*/ 2619656 w 2747325"/>
                <a:gd name="connsiteY11" fmla="*/ 23837 h 3676568"/>
                <a:gd name="connsiteX12" fmla="*/ 2620262 w 2747325"/>
                <a:gd name="connsiteY12" fmla="*/ 16767 h 3676568"/>
                <a:gd name="connsiteX13" fmla="*/ 2576830 w 2747325"/>
                <a:gd name="connsiteY13" fmla="*/ 7878 h 3676568"/>
                <a:gd name="connsiteX14" fmla="*/ 2523904 w 2747325"/>
                <a:gd name="connsiteY14" fmla="*/ 26059 h 3676568"/>
                <a:gd name="connsiteX15" fmla="*/ 2527338 w 2747325"/>
                <a:gd name="connsiteY15" fmla="*/ 36564 h 3676568"/>
                <a:gd name="connsiteX16" fmla="*/ 2581679 w 2747325"/>
                <a:gd name="connsiteY16" fmla="*/ 30907 h 3676568"/>
                <a:gd name="connsiteX17" fmla="*/ 2599051 w 2747325"/>
                <a:gd name="connsiteY17" fmla="*/ 31311 h 3676568"/>
                <a:gd name="connsiteX18" fmla="*/ 2599657 w 2747325"/>
                <a:gd name="connsiteY18" fmla="*/ 82824 h 3676568"/>
                <a:gd name="connsiteX19" fmla="*/ 2589557 w 2747325"/>
                <a:gd name="connsiteY19" fmla="*/ 89490 h 3676568"/>
                <a:gd name="connsiteX20" fmla="*/ 2599051 w 2747325"/>
                <a:gd name="connsiteY20" fmla="*/ 418967 h 3676568"/>
                <a:gd name="connsiteX21" fmla="*/ 2581073 w 2747325"/>
                <a:gd name="connsiteY21" fmla="*/ 100601 h 3676568"/>
                <a:gd name="connsiteX22" fmla="*/ 2575012 w 2747325"/>
                <a:gd name="connsiteY22" fmla="*/ 92722 h 3676568"/>
                <a:gd name="connsiteX23" fmla="*/ 2597233 w 2747325"/>
                <a:gd name="connsiteY23" fmla="*/ 446643 h 3676568"/>
                <a:gd name="connsiteX24" fmla="*/ 2606324 w 2747325"/>
                <a:gd name="connsiteY24" fmla="*/ 584615 h 3676568"/>
                <a:gd name="connsiteX25" fmla="*/ 2631575 w 2747325"/>
                <a:gd name="connsiteY25" fmla="*/ 1090244 h 3676568"/>
                <a:gd name="connsiteX26" fmla="*/ 2659250 w 2747325"/>
                <a:gd name="connsiteY26" fmla="*/ 2078675 h 3676568"/>
                <a:gd name="connsiteX27" fmla="*/ 2659250 w 2747325"/>
                <a:gd name="connsiteY27" fmla="*/ 2128370 h 3676568"/>
                <a:gd name="connsiteX28" fmla="*/ 2659048 w 2747325"/>
                <a:gd name="connsiteY28" fmla="*/ 2125744 h 3676568"/>
                <a:gd name="connsiteX29" fmla="*/ 2649352 w 2747325"/>
                <a:gd name="connsiteY29" fmla="*/ 1879090 h 3676568"/>
                <a:gd name="connsiteX30" fmla="*/ 2630969 w 2747325"/>
                <a:gd name="connsiteY30" fmla="*/ 1493657 h 3676568"/>
                <a:gd name="connsiteX31" fmla="*/ 2630565 w 2747325"/>
                <a:gd name="connsiteY31" fmla="*/ 1486384 h 3676568"/>
                <a:gd name="connsiteX32" fmla="*/ 2622687 w 2747325"/>
                <a:gd name="connsiteY32" fmla="*/ 1313060 h 3676568"/>
                <a:gd name="connsiteX33" fmla="*/ 2622484 w 2747325"/>
                <a:gd name="connsiteY33" fmla="*/ 1306798 h 3676568"/>
                <a:gd name="connsiteX34" fmla="*/ 2603495 w 2747325"/>
                <a:gd name="connsiteY34" fmla="*/ 891871 h 3676568"/>
                <a:gd name="connsiteX35" fmla="*/ 2598445 w 2747325"/>
                <a:gd name="connsiteY35" fmla="*/ 770665 h 3676568"/>
                <a:gd name="connsiteX36" fmla="*/ 2595819 w 2747325"/>
                <a:gd name="connsiteY36" fmla="*/ 708244 h 3676568"/>
                <a:gd name="connsiteX37" fmla="*/ 2596627 w 2747325"/>
                <a:gd name="connsiteY37" fmla="*/ 702790 h 3676568"/>
                <a:gd name="connsiteX38" fmla="*/ 2595415 w 2747325"/>
                <a:gd name="connsiteY38" fmla="*/ 700568 h 3676568"/>
                <a:gd name="connsiteX39" fmla="*/ 2585719 w 2747325"/>
                <a:gd name="connsiteY39" fmla="*/ 471086 h 3676568"/>
                <a:gd name="connsiteX40" fmla="*/ 2569760 w 2747325"/>
                <a:gd name="connsiteY40" fmla="*/ 174132 h 3676568"/>
                <a:gd name="connsiteX41" fmla="*/ 2564104 w 2747325"/>
                <a:gd name="connsiteY41" fmla="*/ 161405 h 3676568"/>
                <a:gd name="connsiteX42" fmla="*/ 2550771 w 2747325"/>
                <a:gd name="connsiteY42" fmla="*/ 84440 h 3676568"/>
                <a:gd name="connsiteX43" fmla="*/ 2554407 w 2747325"/>
                <a:gd name="connsiteY43" fmla="*/ 82420 h 3676568"/>
                <a:gd name="connsiteX44" fmla="*/ 2545115 w 2747325"/>
                <a:gd name="connsiteY44" fmla="*/ 61613 h 3676568"/>
                <a:gd name="connsiteX45" fmla="*/ 2542489 w 2747325"/>
                <a:gd name="connsiteY45" fmla="*/ 52118 h 3676568"/>
                <a:gd name="connsiteX46" fmla="*/ 2535822 w 2747325"/>
                <a:gd name="connsiteY46" fmla="*/ 43836 h 3676568"/>
                <a:gd name="connsiteX47" fmla="*/ 2533802 w 2747325"/>
                <a:gd name="connsiteY47" fmla="*/ 41614 h 3676568"/>
                <a:gd name="connsiteX48" fmla="*/ 2532792 w 2747325"/>
                <a:gd name="connsiteY48" fmla="*/ 46260 h 3676568"/>
                <a:gd name="connsiteX49" fmla="*/ 2533196 w 2747325"/>
                <a:gd name="connsiteY49" fmla="*/ 47876 h 3676568"/>
                <a:gd name="connsiteX50" fmla="*/ 2520268 w 2747325"/>
                <a:gd name="connsiteY50" fmla="*/ 39998 h 3676568"/>
                <a:gd name="connsiteX51" fmla="*/ 2501885 w 2747325"/>
                <a:gd name="connsiteY51" fmla="*/ 53735 h 3676568"/>
                <a:gd name="connsiteX52" fmla="*/ 2500875 w 2747325"/>
                <a:gd name="connsiteY52" fmla="*/ 52118 h 3676568"/>
                <a:gd name="connsiteX53" fmla="*/ 2481482 w 2747325"/>
                <a:gd name="connsiteY53" fmla="*/ 66057 h 3676568"/>
                <a:gd name="connsiteX54" fmla="*/ 2464109 w 2747325"/>
                <a:gd name="connsiteY54" fmla="*/ 85652 h 3676568"/>
                <a:gd name="connsiteX55" fmla="*/ 2459463 w 2747325"/>
                <a:gd name="connsiteY55" fmla="*/ 91712 h 3676568"/>
                <a:gd name="connsiteX56" fmla="*/ 2458049 w 2747325"/>
                <a:gd name="connsiteY56" fmla="*/ 89490 h 3676568"/>
                <a:gd name="connsiteX57" fmla="*/ 2452999 w 2747325"/>
                <a:gd name="connsiteY57" fmla="*/ 92924 h 3676568"/>
                <a:gd name="connsiteX58" fmla="*/ 2455019 w 2747325"/>
                <a:gd name="connsiteY58" fmla="*/ 96358 h 3676568"/>
                <a:gd name="connsiteX59" fmla="*/ 2413809 w 2747325"/>
                <a:gd name="connsiteY59" fmla="*/ 134538 h 3676568"/>
                <a:gd name="connsiteX60" fmla="*/ 2384922 w 2747325"/>
                <a:gd name="connsiteY60" fmla="*/ 154133 h 3676568"/>
                <a:gd name="connsiteX61" fmla="*/ 2379265 w 2747325"/>
                <a:gd name="connsiteY61" fmla="*/ 158173 h 3676568"/>
                <a:gd name="connsiteX62" fmla="*/ 2365529 w 2747325"/>
                <a:gd name="connsiteY62" fmla="*/ 173122 h 3676568"/>
                <a:gd name="connsiteX63" fmla="*/ 2352196 w 2747325"/>
                <a:gd name="connsiteY63" fmla="*/ 183828 h 3676568"/>
                <a:gd name="connsiteX64" fmla="*/ 2346944 w 2747325"/>
                <a:gd name="connsiteY64" fmla="*/ 192717 h 3676568"/>
                <a:gd name="connsiteX65" fmla="*/ 2341692 w 2747325"/>
                <a:gd name="connsiteY65" fmla="*/ 188879 h 3676568"/>
                <a:gd name="connsiteX66" fmla="*/ 2339065 w 2747325"/>
                <a:gd name="connsiteY66" fmla="*/ 193727 h 3676568"/>
                <a:gd name="connsiteX67" fmla="*/ 2339469 w 2747325"/>
                <a:gd name="connsiteY67" fmla="*/ 206049 h 3676568"/>
                <a:gd name="connsiteX68" fmla="*/ 2338257 w 2747325"/>
                <a:gd name="connsiteY68" fmla="*/ 207262 h 3676568"/>
                <a:gd name="connsiteX69" fmla="*/ 2339873 w 2747325"/>
                <a:gd name="connsiteY69" fmla="*/ 216150 h 3676568"/>
                <a:gd name="connsiteX70" fmla="*/ 2340075 w 2747325"/>
                <a:gd name="connsiteY70" fmla="*/ 222210 h 3676568"/>
                <a:gd name="connsiteX71" fmla="*/ 2357852 w 2747325"/>
                <a:gd name="connsiteY71" fmla="*/ 221200 h 3676568"/>
                <a:gd name="connsiteX72" fmla="*/ 2369165 w 2747325"/>
                <a:gd name="connsiteY72" fmla="*/ 486236 h 3676568"/>
                <a:gd name="connsiteX73" fmla="*/ 2385931 w 2747325"/>
                <a:gd name="connsiteY73" fmla="*/ 780564 h 3676568"/>
                <a:gd name="connsiteX74" fmla="*/ 2421485 w 2747325"/>
                <a:gd name="connsiteY74" fmla="*/ 1369219 h 3676568"/>
                <a:gd name="connsiteX75" fmla="*/ 2455019 w 2747325"/>
                <a:gd name="connsiteY75" fmla="*/ 1958076 h 3676568"/>
                <a:gd name="connsiteX76" fmla="*/ 2471583 w 2747325"/>
                <a:gd name="connsiteY76" fmla="*/ 2252403 h 3676568"/>
                <a:gd name="connsiteX77" fmla="*/ 2491986 w 2747325"/>
                <a:gd name="connsiteY77" fmla="*/ 2547943 h 3676568"/>
                <a:gd name="connsiteX78" fmla="*/ 2485522 w 2747325"/>
                <a:gd name="connsiteY78" fmla="*/ 2547135 h 3676568"/>
                <a:gd name="connsiteX79" fmla="*/ 2485522 w 2747325"/>
                <a:gd name="connsiteY79" fmla="*/ 2545519 h 3676568"/>
                <a:gd name="connsiteX80" fmla="*/ 2486330 w 2747325"/>
                <a:gd name="connsiteY80" fmla="*/ 2522288 h 3676568"/>
                <a:gd name="connsiteX81" fmla="*/ 2467543 w 2747325"/>
                <a:gd name="connsiteY81" fmla="*/ 2523298 h 3676568"/>
                <a:gd name="connsiteX82" fmla="*/ 2346742 w 2747325"/>
                <a:gd name="connsiteY82" fmla="*/ 385838 h 3676568"/>
                <a:gd name="connsiteX83" fmla="*/ 2361286 w 2747325"/>
                <a:gd name="connsiteY83" fmla="*/ 688650 h 3676568"/>
                <a:gd name="connsiteX84" fmla="*/ 2309370 w 2747325"/>
                <a:gd name="connsiteY84" fmla="*/ 241603 h 3676568"/>
                <a:gd name="connsiteX85" fmla="*/ 2290987 w 2747325"/>
                <a:gd name="connsiteY85" fmla="*/ 226654 h 3676568"/>
                <a:gd name="connsiteX86" fmla="*/ 2283311 w 2747325"/>
                <a:gd name="connsiteY86" fmla="*/ 170294 h 3676568"/>
                <a:gd name="connsiteX87" fmla="*/ 2321491 w 2747325"/>
                <a:gd name="connsiteY87" fmla="*/ 138982 h 3676568"/>
                <a:gd name="connsiteX88" fmla="*/ 2321087 w 2747325"/>
                <a:gd name="connsiteY88" fmla="*/ 132720 h 3676568"/>
                <a:gd name="connsiteX89" fmla="*/ 2348156 w 2747325"/>
                <a:gd name="connsiteY89" fmla="*/ 115751 h 3676568"/>
                <a:gd name="connsiteX90" fmla="*/ 2367145 w 2747325"/>
                <a:gd name="connsiteY90" fmla="*/ 103833 h 3676568"/>
                <a:gd name="connsiteX91" fmla="*/ 2398658 w 2747325"/>
                <a:gd name="connsiteY91" fmla="*/ 84036 h 3676568"/>
                <a:gd name="connsiteX92" fmla="*/ 2406537 w 2747325"/>
                <a:gd name="connsiteY92" fmla="*/ 78986 h 3676568"/>
                <a:gd name="connsiteX93" fmla="*/ 2417647 w 2747325"/>
                <a:gd name="connsiteY93" fmla="*/ 65047 h 3676568"/>
                <a:gd name="connsiteX94" fmla="*/ 2424313 w 2747325"/>
                <a:gd name="connsiteY94" fmla="*/ 58179 h 3676568"/>
                <a:gd name="connsiteX95" fmla="*/ 2441484 w 2747325"/>
                <a:gd name="connsiteY95" fmla="*/ 41614 h 3676568"/>
                <a:gd name="connsiteX96" fmla="*/ 2498653 w 2747325"/>
                <a:gd name="connsiteY96" fmla="*/ 20201 h 3676568"/>
                <a:gd name="connsiteX97" fmla="*/ 2508551 w 2747325"/>
                <a:gd name="connsiteY97" fmla="*/ 13939 h 3676568"/>
                <a:gd name="connsiteX98" fmla="*/ 2495420 w 2747325"/>
                <a:gd name="connsiteY98" fmla="*/ 0 h 3676568"/>
                <a:gd name="connsiteX99" fmla="*/ 2431384 w 2747325"/>
                <a:gd name="connsiteY99" fmla="*/ 41816 h 3676568"/>
                <a:gd name="connsiteX100" fmla="*/ 2354216 w 2747325"/>
                <a:gd name="connsiteY100" fmla="*/ 92924 h 3676568"/>
                <a:gd name="connsiteX101" fmla="*/ 2318258 w 2747325"/>
                <a:gd name="connsiteY101" fmla="*/ 115751 h 3676568"/>
                <a:gd name="connsiteX102" fmla="*/ 2318460 w 2747325"/>
                <a:gd name="connsiteY102" fmla="*/ 120195 h 3676568"/>
                <a:gd name="connsiteX103" fmla="*/ 2281493 w 2747325"/>
                <a:gd name="connsiteY103" fmla="*/ 157769 h 3676568"/>
                <a:gd name="connsiteX104" fmla="*/ 2281291 w 2747325"/>
                <a:gd name="connsiteY104" fmla="*/ 155951 h 3676568"/>
                <a:gd name="connsiteX105" fmla="*/ 2261696 w 2747325"/>
                <a:gd name="connsiteY105" fmla="*/ 156153 h 3676568"/>
                <a:gd name="connsiteX106" fmla="*/ 2262908 w 2747325"/>
                <a:gd name="connsiteY106" fmla="*/ 165446 h 3676568"/>
                <a:gd name="connsiteX107" fmla="*/ 2241293 w 2747325"/>
                <a:gd name="connsiteY107" fmla="*/ 168476 h 3676568"/>
                <a:gd name="connsiteX108" fmla="*/ 2221900 w 2747325"/>
                <a:gd name="connsiteY108" fmla="*/ 171708 h 3676568"/>
                <a:gd name="connsiteX109" fmla="*/ 2213618 w 2747325"/>
                <a:gd name="connsiteY109" fmla="*/ 173526 h 3676568"/>
                <a:gd name="connsiteX110" fmla="*/ 2203719 w 2747325"/>
                <a:gd name="connsiteY110" fmla="*/ 178980 h 3676568"/>
                <a:gd name="connsiteX111" fmla="*/ 2202911 w 2747325"/>
                <a:gd name="connsiteY111" fmla="*/ 183424 h 3676568"/>
                <a:gd name="connsiteX112" fmla="*/ 2193821 w 2747325"/>
                <a:gd name="connsiteY112" fmla="*/ 184434 h 3676568"/>
                <a:gd name="connsiteX113" fmla="*/ 2186750 w 2747325"/>
                <a:gd name="connsiteY113" fmla="*/ 179384 h 3676568"/>
                <a:gd name="connsiteX114" fmla="*/ 2178266 w 2747325"/>
                <a:gd name="connsiteY114" fmla="*/ 186253 h 3676568"/>
                <a:gd name="connsiteX115" fmla="*/ 2113421 w 2747325"/>
                <a:gd name="connsiteY115" fmla="*/ 193929 h 3676568"/>
                <a:gd name="connsiteX116" fmla="*/ 1886161 w 2747325"/>
                <a:gd name="connsiteY116" fmla="*/ 196353 h 3676568"/>
                <a:gd name="connsiteX117" fmla="*/ 1614862 w 2747325"/>
                <a:gd name="connsiteY117" fmla="*/ 223220 h 3676568"/>
                <a:gd name="connsiteX118" fmla="*/ 1338715 w 2747325"/>
                <a:gd name="connsiteY118" fmla="*/ 261602 h 3676568"/>
                <a:gd name="connsiteX119" fmla="*/ 1094284 w 2747325"/>
                <a:gd name="connsiteY119" fmla="*/ 299580 h 3676568"/>
                <a:gd name="connsiteX120" fmla="*/ 999744 w 2747325"/>
                <a:gd name="connsiteY120" fmla="*/ 317357 h 3676568"/>
                <a:gd name="connsiteX121" fmla="*/ 949444 w 2747325"/>
                <a:gd name="connsiteY121" fmla="*/ 323619 h 3676568"/>
                <a:gd name="connsiteX122" fmla="*/ 944595 w 2747325"/>
                <a:gd name="connsiteY122" fmla="*/ 258774 h 3676568"/>
                <a:gd name="connsiteX123" fmla="*/ 942979 w 2747325"/>
                <a:gd name="connsiteY123" fmla="*/ 253724 h 3676568"/>
                <a:gd name="connsiteX124" fmla="*/ 934697 w 2747325"/>
                <a:gd name="connsiteY124" fmla="*/ 229483 h 3676568"/>
                <a:gd name="connsiteX125" fmla="*/ 926213 w 2747325"/>
                <a:gd name="connsiteY125" fmla="*/ 223018 h 3676568"/>
                <a:gd name="connsiteX126" fmla="*/ 880558 w 2747325"/>
                <a:gd name="connsiteY126" fmla="*/ 207262 h 3676568"/>
                <a:gd name="connsiteX127" fmla="*/ 835510 w 2747325"/>
                <a:gd name="connsiteY127" fmla="*/ 174940 h 3676568"/>
                <a:gd name="connsiteX128" fmla="*/ 812683 w 2747325"/>
                <a:gd name="connsiteY128" fmla="*/ 158375 h 3676568"/>
                <a:gd name="connsiteX129" fmla="*/ 801573 w 2747325"/>
                <a:gd name="connsiteY129" fmla="*/ 161001 h 3676568"/>
                <a:gd name="connsiteX130" fmla="*/ 787634 w 2747325"/>
                <a:gd name="connsiteY130" fmla="*/ 157163 h 3676568"/>
                <a:gd name="connsiteX131" fmla="*/ 784806 w 2747325"/>
                <a:gd name="connsiteY131" fmla="*/ 164436 h 3676568"/>
                <a:gd name="connsiteX132" fmla="*/ 809855 w 2747325"/>
                <a:gd name="connsiteY132" fmla="*/ 180192 h 3676568"/>
                <a:gd name="connsiteX133" fmla="*/ 821976 w 2747325"/>
                <a:gd name="connsiteY133" fmla="*/ 188879 h 3676568"/>
                <a:gd name="connsiteX134" fmla="*/ 823390 w 2747325"/>
                <a:gd name="connsiteY134" fmla="*/ 188677 h 3676568"/>
                <a:gd name="connsiteX135" fmla="*/ 824602 w 2747325"/>
                <a:gd name="connsiteY135" fmla="*/ 189485 h 3676568"/>
                <a:gd name="connsiteX136" fmla="*/ 846621 w 2747325"/>
                <a:gd name="connsiteY136" fmla="*/ 231705 h 3676568"/>
                <a:gd name="connsiteX137" fmla="*/ 853085 w 2747325"/>
                <a:gd name="connsiteY137" fmla="*/ 231503 h 3676568"/>
                <a:gd name="connsiteX138" fmla="*/ 850661 w 2747325"/>
                <a:gd name="connsiteY138" fmla="*/ 208878 h 3676568"/>
                <a:gd name="connsiteX139" fmla="*/ 873892 w 2747325"/>
                <a:gd name="connsiteY139" fmla="*/ 227058 h 3676568"/>
                <a:gd name="connsiteX140" fmla="*/ 875306 w 2747325"/>
                <a:gd name="connsiteY140" fmla="*/ 227664 h 3676568"/>
                <a:gd name="connsiteX141" fmla="*/ 907022 w 2747325"/>
                <a:gd name="connsiteY141" fmla="*/ 252714 h 3676568"/>
                <a:gd name="connsiteX142" fmla="*/ 900153 w 2747325"/>
                <a:gd name="connsiteY142" fmla="*/ 256754 h 3676568"/>
                <a:gd name="connsiteX143" fmla="*/ 857125 w 2747325"/>
                <a:gd name="connsiteY143" fmla="*/ 348870 h 3676568"/>
                <a:gd name="connsiteX144" fmla="*/ 844197 w 2747325"/>
                <a:gd name="connsiteY144" fmla="*/ 368869 h 3676568"/>
                <a:gd name="connsiteX145" fmla="*/ 845409 w 2747325"/>
                <a:gd name="connsiteY145" fmla="*/ 378969 h 3676568"/>
                <a:gd name="connsiteX146" fmla="*/ 844803 w 2747325"/>
                <a:gd name="connsiteY146" fmla="*/ 380585 h 3676568"/>
                <a:gd name="connsiteX147" fmla="*/ 799553 w 2747325"/>
                <a:gd name="connsiteY147" fmla="*/ 476136 h 3676568"/>
                <a:gd name="connsiteX148" fmla="*/ 797331 w 2747325"/>
                <a:gd name="connsiteY148" fmla="*/ 477146 h 3676568"/>
                <a:gd name="connsiteX149" fmla="*/ 798139 w 2747325"/>
                <a:gd name="connsiteY149" fmla="*/ 479570 h 3676568"/>
                <a:gd name="connsiteX150" fmla="*/ 779150 w 2747325"/>
                <a:gd name="connsiteY150" fmla="*/ 517144 h 3676568"/>
                <a:gd name="connsiteX151" fmla="*/ 768241 w 2747325"/>
                <a:gd name="connsiteY151" fmla="*/ 534921 h 3676568"/>
                <a:gd name="connsiteX152" fmla="*/ 763797 w 2747325"/>
                <a:gd name="connsiteY152" fmla="*/ 540981 h 3676568"/>
                <a:gd name="connsiteX153" fmla="*/ 765009 w 2747325"/>
                <a:gd name="connsiteY153" fmla="*/ 542193 h 3676568"/>
                <a:gd name="connsiteX154" fmla="*/ 760565 w 2747325"/>
                <a:gd name="connsiteY154" fmla="*/ 548859 h 3676568"/>
                <a:gd name="connsiteX155" fmla="*/ 750464 w 2747325"/>
                <a:gd name="connsiteY155" fmla="*/ 553303 h 3676568"/>
                <a:gd name="connsiteX156" fmla="*/ 753697 w 2747325"/>
                <a:gd name="connsiteY156" fmla="*/ 562394 h 3676568"/>
                <a:gd name="connsiteX157" fmla="*/ 675115 w 2747325"/>
                <a:gd name="connsiteY157" fmla="*/ 689862 h 3676568"/>
                <a:gd name="connsiteX158" fmla="*/ 672287 w 2747325"/>
                <a:gd name="connsiteY158" fmla="*/ 694306 h 3676568"/>
                <a:gd name="connsiteX159" fmla="*/ 653904 w 2747325"/>
                <a:gd name="connsiteY159" fmla="*/ 722385 h 3676568"/>
                <a:gd name="connsiteX160" fmla="*/ 647036 w 2747325"/>
                <a:gd name="connsiteY160" fmla="*/ 726627 h 3676568"/>
                <a:gd name="connsiteX161" fmla="*/ 635723 w 2747325"/>
                <a:gd name="connsiteY161" fmla="*/ 721981 h 3676568"/>
                <a:gd name="connsiteX162" fmla="*/ 620168 w 2747325"/>
                <a:gd name="connsiteY162" fmla="*/ 744202 h 3676568"/>
                <a:gd name="connsiteX163" fmla="*/ 618956 w 2747325"/>
                <a:gd name="connsiteY163" fmla="*/ 741778 h 3676568"/>
                <a:gd name="connsiteX164" fmla="*/ 592291 w 2747325"/>
                <a:gd name="connsiteY164" fmla="*/ 689458 h 3676568"/>
                <a:gd name="connsiteX165" fmla="*/ 589665 w 2747325"/>
                <a:gd name="connsiteY165" fmla="*/ 683599 h 3676568"/>
                <a:gd name="connsiteX166" fmla="*/ 592897 w 2747325"/>
                <a:gd name="connsiteY166" fmla="*/ 677539 h 3676568"/>
                <a:gd name="connsiteX167" fmla="*/ 549061 w 2747325"/>
                <a:gd name="connsiteY167" fmla="*/ 596129 h 3676568"/>
                <a:gd name="connsiteX168" fmla="*/ 543001 w 2747325"/>
                <a:gd name="connsiteY168" fmla="*/ 582999 h 3676568"/>
                <a:gd name="connsiteX169" fmla="*/ 539769 w 2747325"/>
                <a:gd name="connsiteY169" fmla="*/ 581181 h 3676568"/>
                <a:gd name="connsiteX170" fmla="*/ 538759 w 2747325"/>
                <a:gd name="connsiteY170" fmla="*/ 579565 h 3676568"/>
                <a:gd name="connsiteX171" fmla="*/ 470278 w 2747325"/>
                <a:gd name="connsiteY171" fmla="*/ 477146 h 3676568"/>
                <a:gd name="connsiteX172" fmla="*/ 526436 w 2747325"/>
                <a:gd name="connsiteY172" fmla="*/ 587039 h 3676568"/>
                <a:gd name="connsiteX173" fmla="*/ 547849 w 2747325"/>
                <a:gd name="connsiteY173" fmla="*/ 626027 h 3676568"/>
                <a:gd name="connsiteX174" fmla="*/ 594715 w 2747325"/>
                <a:gd name="connsiteY174" fmla="*/ 731072 h 3676568"/>
                <a:gd name="connsiteX175" fmla="*/ 602796 w 2747325"/>
                <a:gd name="connsiteY175" fmla="*/ 747434 h 3676568"/>
                <a:gd name="connsiteX176" fmla="*/ 587039 w 2747325"/>
                <a:gd name="connsiteY176" fmla="*/ 744404 h 3676568"/>
                <a:gd name="connsiteX177" fmla="*/ 584009 w 2747325"/>
                <a:gd name="connsiteY177" fmla="*/ 752080 h 3676568"/>
                <a:gd name="connsiteX178" fmla="*/ 604008 w 2747325"/>
                <a:gd name="connsiteY178" fmla="*/ 769857 h 3676568"/>
                <a:gd name="connsiteX179" fmla="*/ 589059 w 2747325"/>
                <a:gd name="connsiteY179" fmla="*/ 796523 h 3676568"/>
                <a:gd name="connsiteX180" fmla="*/ 559364 w 2747325"/>
                <a:gd name="connsiteY180" fmla="*/ 737536 h 3676568"/>
                <a:gd name="connsiteX181" fmla="*/ 499771 w 2747325"/>
                <a:gd name="connsiteY181" fmla="*/ 623603 h 3676568"/>
                <a:gd name="connsiteX182" fmla="*/ 491691 w 2747325"/>
                <a:gd name="connsiteY182" fmla="*/ 628451 h 3676568"/>
                <a:gd name="connsiteX183" fmla="*/ 534113 w 2747325"/>
                <a:gd name="connsiteY183" fmla="*/ 726627 h 3676568"/>
                <a:gd name="connsiteX184" fmla="*/ 554919 w 2747325"/>
                <a:gd name="connsiteY184" fmla="*/ 769049 h 3676568"/>
                <a:gd name="connsiteX185" fmla="*/ 532092 w 2747325"/>
                <a:gd name="connsiteY185" fmla="*/ 751879 h 3676568"/>
                <a:gd name="connsiteX186" fmla="*/ 475732 w 2747325"/>
                <a:gd name="connsiteY186" fmla="*/ 666833 h 3676568"/>
                <a:gd name="connsiteX187" fmla="*/ 373313 w 2747325"/>
                <a:gd name="connsiteY187" fmla="*/ 512498 h 3676568"/>
                <a:gd name="connsiteX188" fmla="*/ 366849 w 2747325"/>
                <a:gd name="connsiteY188" fmla="*/ 516336 h 3676568"/>
                <a:gd name="connsiteX189" fmla="*/ 456339 w 2747325"/>
                <a:gd name="connsiteY189" fmla="*/ 664813 h 3676568"/>
                <a:gd name="connsiteX190" fmla="*/ 506437 w 2747325"/>
                <a:gd name="connsiteY190" fmla="*/ 749050 h 3676568"/>
                <a:gd name="connsiteX191" fmla="*/ 445026 w 2747325"/>
                <a:gd name="connsiteY191" fmla="*/ 702184 h 3676568"/>
                <a:gd name="connsiteX192" fmla="*/ 397150 w 2747325"/>
                <a:gd name="connsiteY192" fmla="*/ 633703 h 3676568"/>
                <a:gd name="connsiteX193" fmla="*/ 297358 w 2747325"/>
                <a:gd name="connsiteY193" fmla="*/ 461995 h 3676568"/>
                <a:gd name="connsiteX194" fmla="*/ 282005 w 2747325"/>
                <a:gd name="connsiteY194" fmla="*/ 468661 h 3676568"/>
                <a:gd name="connsiteX195" fmla="*/ 376747 w 2747325"/>
                <a:gd name="connsiteY195" fmla="*/ 633501 h 3676568"/>
                <a:gd name="connsiteX196" fmla="*/ 398968 w 2747325"/>
                <a:gd name="connsiteY196" fmla="*/ 668247 h 3676568"/>
                <a:gd name="connsiteX197" fmla="*/ 306246 w 2747325"/>
                <a:gd name="connsiteY197" fmla="*/ 602392 h 3676568"/>
                <a:gd name="connsiteX198" fmla="*/ 157365 w 2747325"/>
                <a:gd name="connsiteY198" fmla="*/ 375131 h 3676568"/>
                <a:gd name="connsiteX199" fmla="*/ 152921 w 2747325"/>
                <a:gd name="connsiteY199" fmla="*/ 378565 h 3676568"/>
                <a:gd name="connsiteX200" fmla="*/ 265642 w 2747325"/>
                <a:gd name="connsiteY200" fmla="*/ 574312 h 3676568"/>
                <a:gd name="connsiteX201" fmla="*/ 251300 w 2747325"/>
                <a:gd name="connsiteY201" fmla="*/ 564616 h 3676568"/>
                <a:gd name="connsiteX202" fmla="*/ 239179 w 2747325"/>
                <a:gd name="connsiteY202" fmla="*/ 547041 h 3676568"/>
                <a:gd name="connsiteX203" fmla="*/ 173526 w 2747325"/>
                <a:gd name="connsiteY203" fmla="*/ 449067 h 3676568"/>
                <a:gd name="connsiteX204" fmla="*/ 42624 w 2747325"/>
                <a:gd name="connsiteY204" fmla="*/ 261400 h 3676568"/>
                <a:gd name="connsiteX205" fmla="*/ 33736 w 2747325"/>
                <a:gd name="connsiteY205" fmla="*/ 268470 h 3676568"/>
                <a:gd name="connsiteX206" fmla="*/ 161203 w 2747325"/>
                <a:gd name="connsiteY206" fmla="*/ 458965 h 3676568"/>
                <a:gd name="connsiteX207" fmla="*/ 215342 w 2747325"/>
                <a:gd name="connsiteY207" fmla="*/ 540375 h 3676568"/>
                <a:gd name="connsiteX208" fmla="*/ 166456 w 2747325"/>
                <a:gd name="connsiteY208" fmla="*/ 508053 h 3676568"/>
                <a:gd name="connsiteX209" fmla="*/ 85248 w 2747325"/>
                <a:gd name="connsiteY209" fmla="*/ 386444 h 3676568"/>
                <a:gd name="connsiteX210" fmla="*/ 606 w 2747325"/>
                <a:gd name="connsiteY210" fmla="*/ 239987 h 3676568"/>
                <a:gd name="connsiteX211" fmla="*/ 606 w 2747325"/>
                <a:gd name="connsiteY211" fmla="*/ 268268 h 3676568"/>
                <a:gd name="connsiteX212" fmla="*/ 62623 w 2747325"/>
                <a:gd name="connsiteY212" fmla="*/ 379373 h 3676568"/>
                <a:gd name="connsiteX213" fmla="*/ 73531 w 2747325"/>
                <a:gd name="connsiteY213" fmla="*/ 397958 h 3676568"/>
                <a:gd name="connsiteX214" fmla="*/ 38786 w 2747325"/>
                <a:gd name="connsiteY214" fmla="*/ 347052 h 3676568"/>
                <a:gd name="connsiteX215" fmla="*/ 202 w 2747325"/>
                <a:gd name="connsiteY215" fmla="*/ 292711 h 3676568"/>
                <a:gd name="connsiteX216" fmla="*/ 202 w 2747325"/>
                <a:gd name="connsiteY216" fmla="*/ 321599 h 3676568"/>
                <a:gd name="connsiteX217" fmla="*/ 21615 w 2747325"/>
                <a:gd name="connsiteY217" fmla="*/ 351092 h 3676568"/>
                <a:gd name="connsiteX218" fmla="*/ 92520 w 2747325"/>
                <a:gd name="connsiteY218" fmla="*/ 457147 h 3676568"/>
                <a:gd name="connsiteX219" fmla="*/ 94540 w 2747325"/>
                <a:gd name="connsiteY219" fmla="*/ 460379 h 3676568"/>
                <a:gd name="connsiteX220" fmla="*/ 58583 w 2747325"/>
                <a:gd name="connsiteY220" fmla="*/ 432300 h 3676568"/>
                <a:gd name="connsiteX221" fmla="*/ 0 w 2747325"/>
                <a:gd name="connsiteY221" fmla="*/ 382202 h 3676568"/>
                <a:gd name="connsiteX222" fmla="*/ 0 w 2747325"/>
                <a:gd name="connsiteY222" fmla="*/ 447451 h 3676568"/>
                <a:gd name="connsiteX223" fmla="*/ 19999 w 2747325"/>
                <a:gd name="connsiteY223" fmla="*/ 462803 h 3676568"/>
                <a:gd name="connsiteX224" fmla="*/ 28483 w 2747325"/>
                <a:gd name="connsiteY224" fmla="*/ 459773 h 3676568"/>
                <a:gd name="connsiteX225" fmla="*/ 35150 w 2747325"/>
                <a:gd name="connsiteY225" fmla="*/ 467247 h 3676568"/>
                <a:gd name="connsiteX226" fmla="*/ 43432 w 2747325"/>
                <a:gd name="connsiteY226" fmla="*/ 477146 h 3676568"/>
                <a:gd name="connsiteX227" fmla="*/ 45250 w 2747325"/>
                <a:gd name="connsiteY227" fmla="*/ 477954 h 3676568"/>
                <a:gd name="connsiteX228" fmla="*/ 109085 w 2747325"/>
                <a:gd name="connsiteY228" fmla="*/ 534719 h 3676568"/>
                <a:gd name="connsiteX229" fmla="*/ 117165 w 2747325"/>
                <a:gd name="connsiteY229" fmla="*/ 526436 h 3676568"/>
                <a:gd name="connsiteX230" fmla="*/ 88884 w 2747325"/>
                <a:gd name="connsiteY230" fmla="*/ 490479 h 3676568"/>
                <a:gd name="connsiteX231" fmla="*/ 130094 w 2747325"/>
                <a:gd name="connsiteY231" fmla="*/ 518154 h 3676568"/>
                <a:gd name="connsiteX232" fmla="*/ 170092 w 2747325"/>
                <a:gd name="connsiteY232" fmla="*/ 574716 h 3676568"/>
                <a:gd name="connsiteX233" fmla="*/ 176758 w 2747325"/>
                <a:gd name="connsiteY233" fmla="*/ 570878 h 3676568"/>
                <a:gd name="connsiteX234" fmla="*/ 163021 w 2747325"/>
                <a:gd name="connsiteY234" fmla="*/ 540375 h 3676568"/>
                <a:gd name="connsiteX235" fmla="*/ 167870 w 2747325"/>
                <a:gd name="connsiteY235" fmla="*/ 543607 h 3676568"/>
                <a:gd name="connsiteX236" fmla="*/ 207666 w 2747325"/>
                <a:gd name="connsiteY236" fmla="*/ 589059 h 3676568"/>
                <a:gd name="connsiteX237" fmla="*/ 213524 w 2747325"/>
                <a:gd name="connsiteY237" fmla="*/ 585625 h 3676568"/>
                <a:gd name="connsiteX238" fmla="*/ 202817 w 2747325"/>
                <a:gd name="connsiteY238" fmla="*/ 567242 h 3676568"/>
                <a:gd name="connsiteX239" fmla="*/ 227866 w 2747325"/>
                <a:gd name="connsiteY239" fmla="*/ 585019 h 3676568"/>
                <a:gd name="connsiteX240" fmla="*/ 260592 w 2747325"/>
                <a:gd name="connsiteY240" fmla="*/ 608856 h 3676568"/>
                <a:gd name="connsiteX241" fmla="*/ 284227 w 2747325"/>
                <a:gd name="connsiteY241" fmla="*/ 635117 h 3676568"/>
                <a:gd name="connsiteX242" fmla="*/ 288671 w 2747325"/>
                <a:gd name="connsiteY242" fmla="*/ 631683 h 3676568"/>
                <a:gd name="connsiteX243" fmla="*/ 287257 w 2747325"/>
                <a:gd name="connsiteY243" fmla="*/ 628249 h 3676568"/>
                <a:gd name="connsiteX244" fmla="*/ 308468 w 2747325"/>
                <a:gd name="connsiteY244" fmla="*/ 643198 h 3676568"/>
                <a:gd name="connsiteX245" fmla="*/ 320387 w 2747325"/>
                <a:gd name="connsiteY245" fmla="*/ 659156 h 3676568"/>
                <a:gd name="connsiteX246" fmla="*/ 346042 w 2747325"/>
                <a:gd name="connsiteY246" fmla="*/ 672489 h 3676568"/>
                <a:gd name="connsiteX247" fmla="*/ 403817 w 2747325"/>
                <a:gd name="connsiteY247" fmla="*/ 712285 h 3676568"/>
                <a:gd name="connsiteX248" fmla="*/ 510881 w 2747325"/>
                <a:gd name="connsiteY248" fmla="*/ 786018 h 3676568"/>
                <a:gd name="connsiteX249" fmla="*/ 600170 w 2747325"/>
                <a:gd name="connsiteY249" fmla="*/ 841571 h 3676568"/>
                <a:gd name="connsiteX250" fmla="*/ 666631 w 2747325"/>
                <a:gd name="connsiteY250" fmla="*/ 887629 h 3676568"/>
                <a:gd name="connsiteX251" fmla="*/ 665621 w 2747325"/>
                <a:gd name="connsiteY251" fmla="*/ 882780 h 3676568"/>
                <a:gd name="connsiteX252" fmla="*/ 760363 w 2747325"/>
                <a:gd name="connsiteY252" fmla="*/ 945201 h 3676568"/>
                <a:gd name="connsiteX253" fmla="*/ 836520 w 2747325"/>
                <a:gd name="connsiteY253" fmla="*/ 920152 h 3676568"/>
                <a:gd name="connsiteX254" fmla="*/ 849449 w 2747325"/>
                <a:gd name="connsiteY254" fmla="*/ 920354 h 3676568"/>
                <a:gd name="connsiteX255" fmla="*/ 842783 w 2747325"/>
                <a:gd name="connsiteY255" fmla="*/ 903789 h 3676568"/>
                <a:gd name="connsiteX256" fmla="*/ 841571 w 2747325"/>
                <a:gd name="connsiteY256" fmla="*/ 887629 h 3676568"/>
                <a:gd name="connsiteX257" fmla="*/ 854297 w 2747325"/>
                <a:gd name="connsiteY257" fmla="*/ 900557 h 3676568"/>
                <a:gd name="connsiteX258" fmla="*/ 858337 w 2747325"/>
                <a:gd name="connsiteY258" fmla="*/ 904395 h 3676568"/>
                <a:gd name="connsiteX259" fmla="*/ 858135 w 2747325"/>
                <a:gd name="connsiteY259" fmla="*/ 1105597 h 3676568"/>
                <a:gd name="connsiteX260" fmla="*/ 856519 w 2747325"/>
                <a:gd name="connsiteY260" fmla="*/ 1113273 h 3676568"/>
                <a:gd name="connsiteX261" fmla="*/ 858135 w 2747325"/>
                <a:gd name="connsiteY261" fmla="*/ 1115697 h 3676568"/>
                <a:gd name="connsiteX262" fmla="*/ 857933 w 2747325"/>
                <a:gd name="connsiteY262" fmla="*/ 1308010 h 3676568"/>
                <a:gd name="connsiteX263" fmla="*/ 857933 w 2747325"/>
                <a:gd name="connsiteY263" fmla="*/ 1753642 h 3676568"/>
                <a:gd name="connsiteX264" fmla="*/ 862782 w 2747325"/>
                <a:gd name="connsiteY264" fmla="*/ 1749400 h 3676568"/>
                <a:gd name="connsiteX265" fmla="*/ 861570 w 2747325"/>
                <a:gd name="connsiteY265" fmla="*/ 1867778 h 3676568"/>
                <a:gd name="connsiteX266" fmla="*/ 860358 w 2747325"/>
                <a:gd name="connsiteY266" fmla="*/ 2012214 h 3676568"/>
                <a:gd name="connsiteX267" fmla="*/ 805815 w 2747325"/>
                <a:gd name="connsiteY267" fmla="*/ 2107361 h 3676568"/>
                <a:gd name="connsiteX268" fmla="*/ 800563 w 2747325"/>
                <a:gd name="connsiteY268" fmla="*/ 2104937 h 3676568"/>
                <a:gd name="connsiteX269" fmla="*/ 753293 w 2747325"/>
                <a:gd name="connsiteY269" fmla="*/ 2124531 h 3676568"/>
                <a:gd name="connsiteX270" fmla="*/ 748848 w 2747325"/>
                <a:gd name="connsiteY270" fmla="*/ 2125542 h 3676568"/>
                <a:gd name="connsiteX271" fmla="*/ 744404 w 2747325"/>
                <a:gd name="connsiteY271" fmla="*/ 2128774 h 3676568"/>
                <a:gd name="connsiteX272" fmla="*/ 735112 w 2747325"/>
                <a:gd name="connsiteY272" fmla="*/ 2133420 h 3676568"/>
                <a:gd name="connsiteX273" fmla="*/ 734304 w 2747325"/>
                <a:gd name="connsiteY273" fmla="*/ 2134632 h 3676568"/>
                <a:gd name="connsiteX274" fmla="*/ 733092 w 2747325"/>
                <a:gd name="connsiteY274" fmla="*/ 2133622 h 3676568"/>
                <a:gd name="connsiteX275" fmla="*/ 729051 w 2747325"/>
                <a:gd name="connsiteY275" fmla="*/ 2133824 h 3676568"/>
                <a:gd name="connsiteX276" fmla="*/ 695922 w 2747325"/>
                <a:gd name="connsiteY276" fmla="*/ 2129380 h 3676568"/>
                <a:gd name="connsiteX277" fmla="*/ 680771 w 2747325"/>
                <a:gd name="connsiteY277" fmla="*/ 2139278 h 3676568"/>
                <a:gd name="connsiteX278" fmla="*/ 655520 w 2747325"/>
                <a:gd name="connsiteY278" fmla="*/ 2152005 h 3676568"/>
                <a:gd name="connsiteX279" fmla="*/ 633905 w 2747325"/>
                <a:gd name="connsiteY279" fmla="*/ 2169782 h 3676568"/>
                <a:gd name="connsiteX280" fmla="*/ 624209 w 2747325"/>
                <a:gd name="connsiteY280" fmla="*/ 2176246 h 3676568"/>
                <a:gd name="connsiteX281" fmla="*/ 558960 w 2747325"/>
                <a:gd name="connsiteY281" fmla="*/ 2252807 h 3676568"/>
                <a:gd name="connsiteX282" fmla="*/ 519366 w 2747325"/>
                <a:gd name="connsiteY282" fmla="*/ 2299673 h 3676568"/>
                <a:gd name="connsiteX283" fmla="*/ 511689 w 2747325"/>
                <a:gd name="connsiteY283" fmla="*/ 2302704 h 3676568"/>
                <a:gd name="connsiteX284" fmla="*/ 372101 w 2747325"/>
                <a:gd name="connsiteY284" fmla="*/ 2426737 h 3676568"/>
                <a:gd name="connsiteX285" fmla="*/ 355940 w 2747325"/>
                <a:gd name="connsiteY285" fmla="*/ 2452392 h 3676568"/>
                <a:gd name="connsiteX286" fmla="*/ 294934 w 2747325"/>
                <a:gd name="connsiteY286" fmla="*/ 2516429 h 3676568"/>
                <a:gd name="connsiteX287" fmla="*/ 290691 w 2747325"/>
                <a:gd name="connsiteY287" fmla="*/ 2516632 h 3676568"/>
                <a:gd name="connsiteX288" fmla="*/ 281803 w 2747325"/>
                <a:gd name="connsiteY288" fmla="*/ 2536226 h 3676568"/>
                <a:gd name="connsiteX289" fmla="*/ 280793 w 2747325"/>
                <a:gd name="connsiteY289" fmla="*/ 2538449 h 3676568"/>
                <a:gd name="connsiteX290" fmla="*/ 277561 w 2747325"/>
                <a:gd name="connsiteY290" fmla="*/ 2545721 h 3676568"/>
                <a:gd name="connsiteX291" fmla="*/ 265440 w 2747325"/>
                <a:gd name="connsiteY291" fmla="*/ 2557639 h 3676568"/>
                <a:gd name="connsiteX292" fmla="*/ 254330 w 2747325"/>
                <a:gd name="connsiteY292" fmla="*/ 2559457 h 3676568"/>
                <a:gd name="connsiteX293" fmla="*/ 252714 w 2747325"/>
                <a:gd name="connsiteY293" fmla="*/ 2559457 h 3676568"/>
                <a:gd name="connsiteX294" fmla="*/ 245239 w 2747325"/>
                <a:gd name="connsiteY294" fmla="*/ 2568346 h 3676568"/>
                <a:gd name="connsiteX295" fmla="*/ 244431 w 2747325"/>
                <a:gd name="connsiteY295" fmla="*/ 2557639 h 3676568"/>
                <a:gd name="connsiteX296" fmla="*/ 222412 w 2747325"/>
                <a:gd name="connsiteY296" fmla="*/ 2531580 h 3676568"/>
                <a:gd name="connsiteX297" fmla="*/ 229079 w 2747325"/>
                <a:gd name="connsiteY297" fmla="*/ 2589759 h 3676568"/>
                <a:gd name="connsiteX298" fmla="*/ 203019 w 2747325"/>
                <a:gd name="connsiteY298" fmla="*/ 2624706 h 3676568"/>
                <a:gd name="connsiteX299" fmla="*/ 195141 w 2747325"/>
                <a:gd name="connsiteY299" fmla="*/ 2591375 h 3676568"/>
                <a:gd name="connsiteX300" fmla="*/ 189687 w 2747325"/>
                <a:gd name="connsiteY300" fmla="*/ 2592991 h 3676568"/>
                <a:gd name="connsiteX301" fmla="*/ 192515 w 2747325"/>
                <a:gd name="connsiteY301" fmla="*/ 2638645 h 3676568"/>
                <a:gd name="connsiteX302" fmla="*/ 132316 w 2747325"/>
                <a:gd name="connsiteY302" fmla="*/ 2729549 h 3676568"/>
                <a:gd name="connsiteX303" fmla="*/ 124034 w 2747325"/>
                <a:gd name="connsiteY303" fmla="*/ 2727529 h 3676568"/>
                <a:gd name="connsiteX304" fmla="*/ 111913 w 2747325"/>
                <a:gd name="connsiteY304" fmla="*/ 2675209 h 3676568"/>
                <a:gd name="connsiteX305" fmla="*/ 100197 w 2747325"/>
                <a:gd name="connsiteY305" fmla="*/ 2692380 h 3676568"/>
                <a:gd name="connsiteX306" fmla="*/ 103025 w 2747325"/>
                <a:gd name="connsiteY306" fmla="*/ 2700864 h 3676568"/>
                <a:gd name="connsiteX307" fmla="*/ 111509 w 2747325"/>
                <a:gd name="connsiteY307" fmla="*/ 2718237 h 3676568"/>
                <a:gd name="connsiteX308" fmla="*/ 109085 w 2747325"/>
                <a:gd name="connsiteY308" fmla="*/ 2718237 h 3676568"/>
                <a:gd name="connsiteX309" fmla="*/ 107065 w 2747325"/>
                <a:gd name="connsiteY309" fmla="*/ 2719247 h 3676568"/>
                <a:gd name="connsiteX310" fmla="*/ 103631 w 2747325"/>
                <a:gd name="connsiteY310" fmla="*/ 2722681 h 3676568"/>
                <a:gd name="connsiteX311" fmla="*/ 82218 w 2747325"/>
                <a:gd name="connsiteY311" fmla="*/ 2719045 h 3676568"/>
                <a:gd name="connsiteX312" fmla="*/ 59997 w 2747325"/>
                <a:gd name="connsiteY312" fmla="*/ 2749548 h 3676568"/>
                <a:gd name="connsiteX313" fmla="*/ 69289 w 2747325"/>
                <a:gd name="connsiteY313" fmla="*/ 2749750 h 3676568"/>
                <a:gd name="connsiteX314" fmla="*/ 70299 w 2747325"/>
                <a:gd name="connsiteY314" fmla="*/ 2752982 h 3676568"/>
                <a:gd name="connsiteX315" fmla="*/ 606 w 2747325"/>
                <a:gd name="connsiteY315" fmla="*/ 2854795 h 3676568"/>
                <a:gd name="connsiteX316" fmla="*/ 606 w 2747325"/>
                <a:gd name="connsiteY316" fmla="*/ 2904085 h 3676568"/>
                <a:gd name="connsiteX317" fmla="*/ 74945 w 2747325"/>
                <a:gd name="connsiteY317" fmla="*/ 2766921 h 3676568"/>
                <a:gd name="connsiteX318" fmla="*/ 88076 w 2747325"/>
                <a:gd name="connsiteY318" fmla="*/ 2763891 h 3676568"/>
                <a:gd name="connsiteX319" fmla="*/ 84844 w 2747325"/>
                <a:gd name="connsiteY319" fmla="*/ 2751366 h 3676568"/>
                <a:gd name="connsiteX320" fmla="*/ 85854 w 2747325"/>
                <a:gd name="connsiteY320" fmla="*/ 2749952 h 3676568"/>
                <a:gd name="connsiteX321" fmla="*/ 121610 w 2747325"/>
                <a:gd name="connsiteY321" fmla="*/ 2747932 h 3676568"/>
                <a:gd name="connsiteX322" fmla="*/ 91308 w 2747325"/>
                <a:gd name="connsiteY322" fmla="*/ 2799242 h 3676568"/>
                <a:gd name="connsiteX323" fmla="*/ 27473 w 2747325"/>
                <a:gd name="connsiteY323" fmla="*/ 3020240 h 3676568"/>
                <a:gd name="connsiteX324" fmla="*/ 130700 w 2747325"/>
                <a:gd name="connsiteY324" fmla="*/ 3279621 h 3676568"/>
                <a:gd name="connsiteX325" fmla="*/ 140396 w 2747325"/>
                <a:gd name="connsiteY325" fmla="*/ 3273964 h 3676568"/>
                <a:gd name="connsiteX326" fmla="*/ 52724 w 2747325"/>
                <a:gd name="connsiteY326" fmla="*/ 3040441 h 3676568"/>
                <a:gd name="connsiteX327" fmla="*/ 62623 w 2747325"/>
                <a:gd name="connsiteY327" fmla="*/ 2883884 h 3676568"/>
                <a:gd name="connsiteX328" fmla="*/ 64643 w 2747325"/>
                <a:gd name="connsiteY328" fmla="*/ 2883076 h 3676568"/>
                <a:gd name="connsiteX329" fmla="*/ 163021 w 2747325"/>
                <a:gd name="connsiteY329" fmla="*/ 2728943 h 3676568"/>
                <a:gd name="connsiteX330" fmla="*/ 223624 w 2747325"/>
                <a:gd name="connsiteY330" fmla="*/ 2643291 h 3676568"/>
                <a:gd name="connsiteX331" fmla="*/ 283419 w 2747325"/>
                <a:gd name="connsiteY331" fmla="*/ 2831766 h 3676568"/>
                <a:gd name="connsiteX332" fmla="*/ 289479 w 2747325"/>
                <a:gd name="connsiteY332" fmla="*/ 2829948 h 3676568"/>
                <a:gd name="connsiteX333" fmla="*/ 266248 w 2747325"/>
                <a:gd name="connsiteY333" fmla="*/ 2733993 h 3676568"/>
                <a:gd name="connsiteX334" fmla="*/ 280187 w 2747325"/>
                <a:gd name="connsiteY334" fmla="*/ 2760255 h 3676568"/>
                <a:gd name="connsiteX335" fmla="*/ 289883 w 2747325"/>
                <a:gd name="connsiteY335" fmla="*/ 2777627 h 3676568"/>
                <a:gd name="connsiteX336" fmla="*/ 294732 w 2747325"/>
                <a:gd name="connsiteY336" fmla="*/ 2779041 h 3676568"/>
                <a:gd name="connsiteX337" fmla="*/ 299176 w 2747325"/>
                <a:gd name="connsiteY337" fmla="*/ 2784092 h 3676568"/>
                <a:gd name="connsiteX338" fmla="*/ 306246 w 2747325"/>
                <a:gd name="connsiteY338" fmla="*/ 2778435 h 3676568"/>
                <a:gd name="connsiteX339" fmla="*/ 290085 w 2747325"/>
                <a:gd name="connsiteY339" fmla="*/ 2740256 h 3676568"/>
                <a:gd name="connsiteX340" fmla="*/ 262006 w 2747325"/>
                <a:gd name="connsiteY340" fmla="*/ 2663492 h 3676568"/>
                <a:gd name="connsiteX341" fmla="*/ 254128 w 2747325"/>
                <a:gd name="connsiteY341" fmla="*/ 2618242 h 3676568"/>
                <a:gd name="connsiteX342" fmla="*/ 254128 w 2747325"/>
                <a:gd name="connsiteY342" fmla="*/ 2617232 h 3676568"/>
                <a:gd name="connsiteX343" fmla="*/ 253724 w 2747325"/>
                <a:gd name="connsiteY343" fmla="*/ 2615212 h 3676568"/>
                <a:gd name="connsiteX344" fmla="*/ 252512 w 2747325"/>
                <a:gd name="connsiteY344" fmla="*/ 2605515 h 3676568"/>
                <a:gd name="connsiteX345" fmla="*/ 265844 w 2747325"/>
                <a:gd name="connsiteY345" fmla="*/ 2588143 h 3676568"/>
                <a:gd name="connsiteX346" fmla="*/ 265844 w 2747325"/>
                <a:gd name="connsiteY346" fmla="*/ 2588143 h 3676568"/>
                <a:gd name="connsiteX347" fmla="*/ 342810 w 2747325"/>
                <a:gd name="connsiteY347" fmla="*/ 2817625 h 3676568"/>
                <a:gd name="connsiteX348" fmla="*/ 348264 w 2747325"/>
                <a:gd name="connsiteY348" fmla="*/ 2814393 h 3676568"/>
                <a:gd name="connsiteX349" fmla="*/ 295136 w 2747325"/>
                <a:gd name="connsiteY349" fmla="*/ 2689551 h 3676568"/>
                <a:gd name="connsiteX350" fmla="*/ 277157 w 2747325"/>
                <a:gd name="connsiteY350" fmla="*/ 2595617 h 3676568"/>
                <a:gd name="connsiteX351" fmla="*/ 367253 w 2747325"/>
                <a:gd name="connsiteY351" fmla="*/ 2833382 h 3676568"/>
                <a:gd name="connsiteX352" fmla="*/ 373919 w 2747325"/>
                <a:gd name="connsiteY352" fmla="*/ 2829342 h 3676568"/>
                <a:gd name="connsiteX353" fmla="*/ 360991 w 2747325"/>
                <a:gd name="connsiteY353" fmla="*/ 2792374 h 3676568"/>
                <a:gd name="connsiteX354" fmla="*/ 369677 w 2747325"/>
                <a:gd name="connsiteY354" fmla="*/ 2802879 h 3676568"/>
                <a:gd name="connsiteX355" fmla="*/ 369879 w 2747325"/>
                <a:gd name="connsiteY355" fmla="*/ 2802879 h 3676568"/>
                <a:gd name="connsiteX356" fmla="*/ 327053 w 2747325"/>
                <a:gd name="connsiteY356" fmla="*/ 2673189 h 3676568"/>
                <a:gd name="connsiteX357" fmla="*/ 296550 w 2747325"/>
                <a:gd name="connsiteY357" fmla="*/ 2576628 h 3676568"/>
                <a:gd name="connsiteX358" fmla="*/ 299984 w 2747325"/>
                <a:gd name="connsiteY358" fmla="*/ 2574002 h 3676568"/>
                <a:gd name="connsiteX359" fmla="*/ 322407 w 2747325"/>
                <a:gd name="connsiteY359" fmla="*/ 2555619 h 3676568"/>
                <a:gd name="connsiteX360" fmla="*/ 324023 w 2747325"/>
                <a:gd name="connsiteY360" fmla="*/ 2564306 h 3676568"/>
                <a:gd name="connsiteX361" fmla="*/ 328063 w 2747325"/>
                <a:gd name="connsiteY361" fmla="*/ 2563296 h 3676568"/>
                <a:gd name="connsiteX362" fmla="*/ 404221 w 2747325"/>
                <a:gd name="connsiteY362" fmla="*/ 2781062 h 3676568"/>
                <a:gd name="connsiteX363" fmla="*/ 406645 w 2747325"/>
                <a:gd name="connsiteY363" fmla="*/ 2779648 h 3676568"/>
                <a:gd name="connsiteX364" fmla="*/ 359172 w 2747325"/>
                <a:gd name="connsiteY364" fmla="*/ 2653392 h 3676568"/>
                <a:gd name="connsiteX365" fmla="*/ 336749 w 2747325"/>
                <a:gd name="connsiteY365" fmla="*/ 2560872 h 3676568"/>
                <a:gd name="connsiteX366" fmla="*/ 354930 w 2747325"/>
                <a:gd name="connsiteY366" fmla="*/ 2556629 h 3676568"/>
                <a:gd name="connsiteX367" fmla="*/ 357960 w 2747325"/>
                <a:gd name="connsiteY367" fmla="*/ 2557639 h 3676568"/>
                <a:gd name="connsiteX368" fmla="*/ 366243 w 2747325"/>
                <a:gd name="connsiteY368" fmla="*/ 2561074 h 3676568"/>
                <a:gd name="connsiteX369" fmla="*/ 509063 w 2747325"/>
                <a:gd name="connsiteY369" fmla="*/ 2766315 h 3676568"/>
                <a:gd name="connsiteX370" fmla="*/ 521184 w 2747325"/>
                <a:gd name="connsiteY370" fmla="*/ 2753588 h 3676568"/>
                <a:gd name="connsiteX371" fmla="*/ 420381 w 2747325"/>
                <a:gd name="connsiteY371" fmla="*/ 2633191 h 3676568"/>
                <a:gd name="connsiteX372" fmla="*/ 396948 w 2747325"/>
                <a:gd name="connsiteY372" fmla="*/ 2598647 h 3676568"/>
                <a:gd name="connsiteX373" fmla="*/ 392504 w 2747325"/>
                <a:gd name="connsiteY373" fmla="*/ 2582082 h 3676568"/>
                <a:gd name="connsiteX374" fmla="*/ 393312 w 2747325"/>
                <a:gd name="connsiteY374" fmla="*/ 2574406 h 3676568"/>
                <a:gd name="connsiteX375" fmla="*/ 399574 w 2747325"/>
                <a:gd name="connsiteY375" fmla="*/ 2550569 h 3676568"/>
                <a:gd name="connsiteX376" fmla="*/ 412907 w 2747325"/>
                <a:gd name="connsiteY376" fmla="*/ 2563700 h 3676568"/>
                <a:gd name="connsiteX377" fmla="*/ 422199 w 2747325"/>
                <a:gd name="connsiteY377" fmla="*/ 2558245 h 3676568"/>
                <a:gd name="connsiteX378" fmla="*/ 383818 w 2747325"/>
                <a:gd name="connsiteY378" fmla="*/ 2504309 h 3676568"/>
                <a:gd name="connsiteX379" fmla="*/ 387252 w 2747325"/>
                <a:gd name="connsiteY379" fmla="*/ 2455625 h 3676568"/>
                <a:gd name="connsiteX380" fmla="*/ 464823 w 2747325"/>
                <a:gd name="connsiteY380" fmla="*/ 2383709 h 3676568"/>
                <a:gd name="connsiteX381" fmla="*/ 465025 w 2747325"/>
                <a:gd name="connsiteY381" fmla="*/ 2385730 h 3676568"/>
                <a:gd name="connsiteX382" fmla="*/ 471086 w 2747325"/>
                <a:gd name="connsiteY382" fmla="*/ 2391588 h 3676568"/>
                <a:gd name="connsiteX383" fmla="*/ 484620 w 2747325"/>
                <a:gd name="connsiteY383" fmla="*/ 2384720 h 3676568"/>
                <a:gd name="connsiteX384" fmla="*/ 484620 w 2747325"/>
                <a:gd name="connsiteY384" fmla="*/ 2384720 h 3676568"/>
                <a:gd name="connsiteX385" fmla="*/ 496943 w 2747325"/>
                <a:gd name="connsiteY385" fmla="*/ 2363913 h 3676568"/>
                <a:gd name="connsiteX386" fmla="*/ 511083 w 2747325"/>
                <a:gd name="connsiteY386" fmla="*/ 2348358 h 3676568"/>
                <a:gd name="connsiteX387" fmla="*/ 523810 w 2747325"/>
                <a:gd name="connsiteY387" fmla="*/ 2333813 h 3676568"/>
                <a:gd name="connsiteX388" fmla="*/ 531082 w 2747325"/>
                <a:gd name="connsiteY388" fmla="*/ 2327551 h 3676568"/>
                <a:gd name="connsiteX389" fmla="*/ 535931 w 2747325"/>
                <a:gd name="connsiteY389" fmla="*/ 2319874 h 3676568"/>
                <a:gd name="connsiteX390" fmla="*/ 538759 w 2747325"/>
                <a:gd name="connsiteY390" fmla="*/ 2316642 h 3676568"/>
                <a:gd name="connsiteX391" fmla="*/ 553303 w 2747325"/>
                <a:gd name="connsiteY391" fmla="*/ 2299876 h 3676568"/>
                <a:gd name="connsiteX392" fmla="*/ 594109 w 2747325"/>
                <a:gd name="connsiteY392" fmla="*/ 2270382 h 3676568"/>
                <a:gd name="connsiteX393" fmla="*/ 596129 w 2747325"/>
                <a:gd name="connsiteY393" fmla="*/ 2271796 h 3676568"/>
                <a:gd name="connsiteX394" fmla="*/ 612492 w 2747325"/>
                <a:gd name="connsiteY394" fmla="*/ 2300885 h 3676568"/>
                <a:gd name="connsiteX395" fmla="*/ 618552 w 2747325"/>
                <a:gd name="connsiteY395" fmla="*/ 2299067 h 3676568"/>
                <a:gd name="connsiteX396" fmla="*/ 604412 w 2747325"/>
                <a:gd name="connsiteY396" fmla="*/ 2267554 h 3676568"/>
                <a:gd name="connsiteX397" fmla="*/ 616532 w 2747325"/>
                <a:gd name="connsiteY397" fmla="*/ 2258868 h 3676568"/>
                <a:gd name="connsiteX398" fmla="*/ 631885 w 2747325"/>
                <a:gd name="connsiteY398" fmla="*/ 2301491 h 3676568"/>
                <a:gd name="connsiteX399" fmla="*/ 651076 w 2747325"/>
                <a:gd name="connsiteY399" fmla="*/ 2337651 h 3676568"/>
                <a:gd name="connsiteX400" fmla="*/ 658550 w 2747325"/>
                <a:gd name="connsiteY400" fmla="*/ 2334217 h 3676568"/>
                <a:gd name="connsiteX401" fmla="*/ 646834 w 2747325"/>
                <a:gd name="connsiteY401" fmla="*/ 2294825 h 3676568"/>
                <a:gd name="connsiteX402" fmla="*/ 625825 w 2747325"/>
                <a:gd name="connsiteY402" fmla="*/ 2248161 h 3676568"/>
                <a:gd name="connsiteX403" fmla="*/ 617744 w 2747325"/>
                <a:gd name="connsiteY403" fmla="*/ 2244929 h 3676568"/>
                <a:gd name="connsiteX404" fmla="*/ 611482 w 2747325"/>
                <a:gd name="connsiteY404" fmla="*/ 2248767 h 3676568"/>
                <a:gd name="connsiteX405" fmla="*/ 656530 w 2747325"/>
                <a:gd name="connsiteY405" fmla="*/ 2196245 h 3676568"/>
                <a:gd name="connsiteX406" fmla="*/ 647238 w 2747325"/>
                <a:gd name="connsiteY406" fmla="*/ 2190589 h 3676568"/>
                <a:gd name="connsiteX407" fmla="*/ 650470 w 2747325"/>
                <a:gd name="connsiteY407" fmla="*/ 2186952 h 3676568"/>
                <a:gd name="connsiteX408" fmla="*/ 664409 w 2747325"/>
                <a:gd name="connsiteY408" fmla="*/ 2192205 h 3676568"/>
                <a:gd name="connsiteX409" fmla="*/ 682387 w 2747325"/>
                <a:gd name="connsiteY409" fmla="*/ 2188972 h 3676568"/>
                <a:gd name="connsiteX410" fmla="*/ 678145 w 2747325"/>
                <a:gd name="connsiteY410" fmla="*/ 2208567 h 3676568"/>
                <a:gd name="connsiteX411" fmla="*/ 674307 w 2747325"/>
                <a:gd name="connsiteY411" fmla="*/ 2215436 h 3676568"/>
                <a:gd name="connsiteX412" fmla="*/ 677135 w 2747325"/>
                <a:gd name="connsiteY412" fmla="*/ 2222102 h 3676568"/>
                <a:gd name="connsiteX413" fmla="*/ 677135 w 2747325"/>
                <a:gd name="connsiteY413" fmla="*/ 2222708 h 3676568"/>
                <a:gd name="connsiteX414" fmla="*/ 678751 w 2747325"/>
                <a:gd name="connsiteY414" fmla="*/ 2226142 h 3676568"/>
                <a:gd name="connsiteX415" fmla="*/ 696124 w 2747325"/>
                <a:gd name="connsiteY415" fmla="*/ 2263514 h 3676568"/>
                <a:gd name="connsiteX416" fmla="*/ 719153 w 2747325"/>
                <a:gd name="connsiteY416" fmla="*/ 2295027 h 3676568"/>
                <a:gd name="connsiteX417" fmla="*/ 726829 w 2747325"/>
                <a:gd name="connsiteY417" fmla="*/ 2290381 h 3676568"/>
                <a:gd name="connsiteX418" fmla="*/ 726425 w 2747325"/>
                <a:gd name="connsiteY418" fmla="*/ 2285331 h 3676568"/>
                <a:gd name="connsiteX419" fmla="*/ 741980 w 2747325"/>
                <a:gd name="connsiteY419" fmla="*/ 2310582 h 3676568"/>
                <a:gd name="connsiteX420" fmla="*/ 751070 w 2747325"/>
                <a:gd name="connsiteY420" fmla="*/ 2306542 h 3676568"/>
                <a:gd name="connsiteX421" fmla="*/ 734708 w 2747325"/>
                <a:gd name="connsiteY421" fmla="*/ 2259676 h 3676568"/>
                <a:gd name="connsiteX422" fmla="*/ 707436 w 2747325"/>
                <a:gd name="connsiteY422" fmla="*/ 2213214 h 3676568"/>
                <a:gd name="connsiteX423" fmla="*/ 707234 w 2747325"/>
                <a:gd name="connsiteY423" fmla="*/ 2213415 h 3676568"/>
                <a:gd name="connsiteX424" fmla="*/ 720567 w 2747325"/>
                <a:gd name="connsiteY424" fmla="*/ 2265938 h 3676568"/>
                <a:gd name="connsiteX425" fmla="*/ 721577 w 2747325"/>
                <a:gd name="connsiteY425" fmla="*/ 2269170 h 3676568"/>
                <a:gd name="connsiteX426" fmla="*/ 710265 w 2747325"/>
                <a:gd name="connsiteY426" fmla="*/ 2250787 h 3676568"/>
                <a:gd name="connsiteX427" fmla="*/ 690064 w 2747325"/>
                <a:gd name="connsiteY427" fmla="*/ 2219476 h 3676568"/>
                <a:gd name="connsiteX428" fmla="*/ 700972 w 2747325"/>
                <a:gd name="connsiteY428" fmla="*/ 2192811 h 3676568"/>
                <a:gd name="connsiteX429" fmla="*/ 702790 w 2747325"/>
                <a:gd name="connsiteY429" fmla="*/ 2193417 h 3676568"/>
                <a:gd name="connsiteX430" fmla="*/ 729859 w 2747325"/>
                <a:gd name="connsiteY430" fmla="*/ 2208567 h 3676568"/>
                <a:gd name="connsiteX431" fmla="*/ 747838 w 2747325"/>
                <a:gd name="connsiteY431" fmla="*/ 2246949 h 3676568"/>
                <a:gd name="connsiteX432" fmla="*/ 744404 w 2747325"/>
                <a:gd name="connsiteY432" fmla="*/ 2243717 h 3676568"/>
                <a:gd name="connsiteX433" fmla="*/ 736526 w 2747325"/>
                <a:gd name="connsiteY433" fmla="*/ 2251999 h 3676568"/>
                <a:gd name="connsiteX434" fmla="*/ 773696 w 2747325"/>
                <a:gd name="connsiteY434" fmla="*/ 2308764 h 3676568"/>
                <a:gd name="connsiteX435" fmla="*/ 798341 w 2747325"/>
                <a:gd name="connsiteY435" fmla="*/ 2353408 h 3676568"/>
                <a:gd name="connsiteX436" fmla="*/ 806623 w 2747325"/>
                <a:gd name="connsiteY436" fmla="*/ 2349772 h 3676568"/>
                <a:gd name="connsiteX437" fmla="*/ 806623 w 2747325"/>
                <a:gd name="connsiteY437" fmla="*/ 2339873 h 3676568"/>
                <a:gd name="connsiteX438" fmla="*/ 834096 w 2747325"/>
                <a:gd name="connsiteY438" fmla="*/ 2375831 h 3676568"/>
                <a:gd name="connsiteX439" fmla="*/ 842177 w 2747325"/>
                <a:gd name="connsiteY439" fmla="*/ 2370983 h 3676568"/>
                <a:gd name="connsiteX440" fmla="*/ 817330 w 2747325"/>
                <a:gd name="connsiteY440" fmla="*/ 2321491 h 3676568"/>
                <a:gd name="connsiteX441" fmla="*/ 812885 w 2747325"/>
                <a:gd name="connsiteY441" fmla="*/ 2314824 h 3676568"/>
                <a:gd name="connsiteX442" fmla="*/ 790058 w 2747325"/>
                <a:gd name="connsiteY442" fmla="*/ 2268968 h 3676568"/>
                <a:gd name="connsiteX443" fmla="*/ 805613 w 2747325"/>
                <a:gd name="connsiteY443" fmla="*/ 2284523 h 3676568"/>
                <a:gd name="connsiteX444" fmla="*/ 822986 w 2747325"/>
                <a:gd name="connsiteY444" fmla="*/ 2302704 h 3676568"/>
                <a:gd name="connsiteX445" fmla="*/ 831874 w 2747325"/>
                <a:gd name="connsiteY445" fmla="*/ 2313410 h 3676568"/>
                <a:gd name="connsiteX446" fmla="*/ 833894 w 2747325"/>
                <a:gd name="connsiteY446" fmla="*/ 2319268 h 3676568"/>
                <a:gd name="connsiteX447" fmla="*/ 866822 w 2747325"/>
                <a:gd name="connsiteY447" fmla="*/ 2351994 h 3676568"/>
                <a:gd name="connsiteX448" fmla="*/ 890053 w 2747325"/>
                <a:gd name="connsiteY448" fmla="*/ 2373811 h 3676568"/>
                <a:gd name="connsiteX449" fmla="*/ 902173 w 2747325"/>
                <a:gd name="connsiteY449" fmla="*/ 2390780 h 3676568"/>
                <a:gd name="connsiteX450" fmla="*/ 941969 w 2747325"/>
                <a:gd name="connsiteY450" fmla="*/ 2431990 h 3676568"/>
                <a:gd name="connsiteX451" fmla="*/ 948433 w 2747325"/>
                <a:gd name="connsiteY451" fmla="*/ 2425121 h 3676568"/>
                <a:gd name="connsiteX452" fmla="*/ 929647 w 2747325"/>
                <a:gd name="connsiteY452" fmla="*/ 2397446 h 3676568"/>
                <a:gd name="connsiteX453" fmla="*/ 936111 w 2747325"/>
                <a:gd name="connsiteY453" fmla="*/ 2401688 h 3676568"/>
                <a:gd name="connsiteX454" fmla="*/ 950656 w 2747325"/>
                <a:gd name="connsiteY454" fmla="*/ 2419061 h 3676568"/>
                <a:gd name="connsiteX455" fmla="*/ 959948 w 2747325"/>
                <a:gd name="connsiteY455" fmla="*/ 2420071 h 3676568"/>
                <a:gd name="connsiteX456" fmla="*/ 962372 w 2747325"/>
                <a:gd name="connsiteY456" fmla="*/ 2418859 h 3676568"/>
                <a:gd name="connsiteX457" fmla="*/ 962372 w 2747325"/>
                <a:gd name="connsiteY457" fmla="*/ 2418859 h 3676568"/>
                <a:gd name="connsiteX458" fmla="*/ 985401 w 2747325"/>
                <a:gd name="connsiteY458" fmla="*/ 2433000 h 3676568"/>
                <a:gd name="connsiteX459" fmla="*/ 986411 w 2747325"/>
                <a:gd name="connsiteY459" fmla="*/ 2433606 h 3676568"/>
                <a:gd name="connsiteX460" fmla="*/ 1026409 w 2747325"/>
                <a:gd name="connsiteY460" fmla="*/ 2456433 h 3676568"/>
                <a:gd name="connsiteX461" fmla="*/ 1135898 w 2747325"/>
                <a:gd name="connsiteY461" fmla="*/ 2520470 h 3676568"/>
                <a:gd name="connsiteX462" fmla="*/ 1199531 w 2747325"/>
                <a:gd name="connsiteY462" fmla="*/ 2557841 h 3676568"/>
                <a:gd name="connsiteX463" fmla="*/ 1193269 w 2747325"/>
                <a:gd name="connsiteY463" fmla="*/ 2584304 h 3676568"/>
                <a:gd name="connsiteX464" fmla="*/ 1205995 w 2747325"/>
                <a:gd name="connsiteY464" fmla="*/ 2595617 h 3676568"/>
                <a:gd name="connsiteX465" fmla="*/ 1214480 w 2747325"/>
                <a:gd name="connsiteY465" fmla="*/ 2601273 h 3676568"/>
                <a:gd name="connsiteX466" fmla="*/ 1206399 w 2747325"/>
                <a:gd name="connsiteY466" fmla="*/ 2599859 h 3676568"/>
                <a:gd name="connsiteX467" fmla="*/ 1200743 w 2747325"/>
                <a:gd name="connsiteY467" fmla="*/ 2616828 h 3676568"/>
                <a:gd name="connsiteX468" fmla="*/ 1172462 w 2747325"/>
                <a:gd name="connsiteY468" fmla="*/ 2681875 h 3676568"/>
                <a:gd name="connsiteX469" fmla="*/ 1162563 w 2747325"/>
                <a:gd name="connsiteY469" fmla="*/ 2695410 h 3676568"/>
                <a:gd name="connsiteX470" fmla="*/ 1162967 w 2747325"/>
                <a:gd name="connsiteY470" fmla="*/ 2702480 h 3676568"/>
                <a:gd name="connsiteX471" fmla="*/ 1081356 w 2747325"/>
                <a:gd name="connsiteY471" fmla="*/ 2817019 h 3676568"/>
                <a:gd name="connsiteX472" fmla="*/ 1082568 w 2747325"/>
                <a:gd name="connsiteY472" fmla="*/ 2812777 h 3676568"/>
                <a:gd name="connsiteX473" fmla="*/ 1051054 w 2747325"/>
                <a:gd name="connsiteY473" fmla="*/ 2753184 h 3676568"/>
                <a:gd name="connsiteX474" fmla="*/ 1046408 w 2747325"/>
                <a:gd name="connsiteY474" fmla="*/ 2757831 h 3676568"/>
                <a:gd name="connsiteX475" fmla="*/ 1070043 w 2747325"/>
                <a:gd name="connsiteY475" fmla="*/ 2814393 h 3676568"/>
                <a:gd name="connsiteX476" fmla="*/ 1080750 w 2747325"/>
                <a:gd name="connsiteY476" fmla="*/ 2817625 h 3676568"/>
                <a:gd name="connsiteX477" fmla="*/ 1069033 w 2747325"/>
                <a:gd name="connsiteY477" fmla="*/ 2835604 h 3676568"/>
                <a:gd name="connsiteX478" fmla="*/ 1056104 w 2747325"/>
                <a:gd name="connsiteY478" fmla="*/ 2854593 h 3676568"/>
                <a:gd name="connsiteX479" fmla="*/ 1012268 w 2747325"/>
                <a:gd name="connsiteY479" fmla="*/ 2773385 h 3676568"/>
                <a:gd name="connsiteX480" fmla="*/ 1006814 w 2747325"/>
                <a:gd name="connsiteY480" fmla="*/ 2778839 h 3676568"/>
                <a:gd name="connsiteX481" fmla="*/ 1046004 w 2747325"/>
                <a:gd name="connsiteY481" fmla="*/ 2865704 h 3676568"/>
                <a:gd name="connsiteX482" fmla="*/ 1047216 w 2747325"/>
                <a:gd name="connsiteY482" fmla="*/ 2867522 h 3676568"/>
                <a:gd name="connsiteX483" fmla="*/ 1033277 w 2747325"/>
                <a:gd name="connsiteY483" fmla="*/ 2887924 h 3676568"/>
                <a:gd name="connsiteX484" fmla="*/ 1029237 w 2747325"/>
                <a:gd name="connsiteY484" fmla="*/ 2888127 h 3676568"/>
                <a:gd name="connsiteX485" fmla="*/ 1026611 w 2747325"/>
                <a:gd name="connsiteY485" fmla="*/ 2892571 h 3676568"/>
                <a:gd name="connsiteX486" fmla="*/ 1024389 w 2747325"/>
                <a:gd name="connsiteY486" fmla="*/ 2887521 h 3676568"/>
                <a:gd name="connsiteX487" fmla="*/ 1023581 w 2747325"/>
                <a:gd name="connsiteY487" fmla="*/ 2886712 h 3676568"/>
                <a:gd name="connsiteX488" fmla="*/ 1006410 w 2747325"/>
                <a:gd name="connsiteY488" fmla="*/ 2829140 h 3676568"/>
                <a:gd name="connsiteX489" fmla="*/ 966614 w 2747325"/>
                <a:gd name="connsiteY489" fmla="*/ 2741266 h 3676568"/>
                <a:gd name="connsiteX490" fmla="*/ 962978 w 2747325"/>
                <a:gd name="connsiteY490" fmla="*/ 2742882 h 3676568"/>
                <a:gd name="connsiteX491" fmla="*/ 997522 w 2747325"/>
                <a:gd name="connsiteY491" fmla="*/ 2832978 h 3676568"/>
                <a:gd name="connsiteX492" fmla="*/ 1019743 w 2747325"/>
                <a:gd name="connsiteY492" fmla="*/ 2904085 h 3676568"/>
                <a:gd name="connsiteX493" fmla="*/ 1016309 w 2747325"/>
                <a:gd name="connsiteY493" fmla="*/ 2910145 h 3676568"/>
                <a:gd name="connsiteX494" fmla="*/ 1017925 w 2747325"/>
                <a:gd name="connsiteY494" fmla="*/ 2909944 h 3676568"/>
                <a:gd name="connsiteX495" fmla="*/ 1010248 w 2747325"/>
                <a:gd name="connsiteY495" fmla="*/ 2921256 h 3676568"/>
                <a:gd name="connsiteX496" fmla="*/ 1010046 w 2747325"/>
                <a:gd name="connsiteY496" fmla="*/ 2921256 h 3676568"/>
                <a:gd name="connsiteX497" fmla="*/ 1008834 w 2747325"/>
                <a:gd name="connsiteY497" fmla="*/ 2923276 h 3676568"/>
                <a:gd name="connsiteX498" fmla="*/ 963786 w 2747325"/>
                <a:gd name="connsiteY498" fmla="*/ 2988727 h 3676568"/>
                <a:gd name="connsiteX499" fmla="*/ 875508 w 2747325"/>
                <a:gd name="connsiteY499" fmla="*/ 2997817 h 3676568"/>
                <a:gd name="connsiteX500" fmla="*/ 779958 w 2747325"/>
                <a:gd name="connsiteY500" fmla="*/ 2975192 h 3676568"/>
                <a:gd name="connsiteX501" fmla="*/ 776928 w 2747325"/>
                <a:gd name="connsiteY501" fmla="*/ 2983273 h 3676568"/>
                <a:gd name="connsiteX502" fmla="*/ 862984 w 2747325"/>
                <a:gd name="connsiteY502" fmla="*/ 3018827 h 3676568"/>
                <a:gd name="connsiteX503" fmla="*/ 860964 w 2747325"/>
                <a:gd name="connsiteY503" fmla="*/ 3022463 h 3676568"/>
                <a:gd name="connsiteX504" fmla="*/ 883185 w 2747325"/>
                <a:gd name="connsiteY504" fmla="*/ 3088318 h 3676568"/>
                <a:gd name="connsiteX505" fmla="*/ 891467 w 2747325"/>
                <a:gd name="connsiteY505" fmla="*/ 3090742 h 3676568"/>
                <a:gd name="connsiteX506" fmla="*/ 830258 w 2747325"/>
                <a:gd name="connsiteY506" fmla="*/ 3174576 h 3676568"/>
                <a:gd name="connsiteX507" fmla="*/ 780564 w 2747325"/>
                <a:gd name="connsiteY507" fmla="*/ 3088722 h 3676568"/>
                <a:gd name="connsiteX508" fmla="*/ 778342 w 2747325"/>
                <a:gd name="connsiteY508" fmla="*/ 3089732 h 3676568"/>
                <a:gd name="connsiteX509" fmla="*/ 825006 w 2747325"/>
                <a:gd name="connsiteY509" fmla="*/ 3181646 h 3676568"/>
                <a:gd name="connsiteX510" fmla="*/ 782786 w 2747325"/>
                <a:gd name="connsiteY510" fmla="*/ 3237603 h 3676568"/>
                <a:gd name="connsiteX511" fmla="*/ 778948 w 2747325"/>
                <a:gd name="connsiteY511" fmla="*/ 3229926 h 3676568"/>
                <a:gd name="connsiteX512" fmla="*/ 745010 w 2747325"/>
                <a:gd name="connsiteY512" fmla="*/ 3165687 h 3676568"/>
                <a:gd name="connsiteX513" fmla="*/ 682387 w 2747325"/>
                <a:gd name="connsiteY513" fmla="*/ 3034583 h 3676568"/>
                <a:gd name="connsiteX514" fmla="*/ 680569 w 2747325"/>
                <a:gd name="connsiteY514" fmla="*/ 3035391 h 3676568"/>
                <a:gd name="connsiteX515" fmla="*/ 724001 w 2747325"/>
                <a:gd name="connsiteY515" fmla="*/ 3146092 h 3676568"/>
                <a:gd name="connsiteX516" fmla="*/ 773493 w 2747325"/>
                <a:gd name="connsiteY516" fmla="*/ 3242855 h 3676568"/>
                <a:gd name="connsiteX517" fmla="*/ 770463 w 2747325"/>
                <a:gd name="connsiteY517" fmla="*/ 3243461 h 3676568"/>
                <a:gd name="connsiteX518" fmla="*/ 768039 w 2747325"/>
                <a:gd name="connsiteY518" fmla="*/ 3245077 h 3676568"/>
                <a:gd name="connsiteX519" fmla="*/ 766423 w 2747325"/>
                <a:gd name="connsiteY519" fmla="*/ 3251541 h 3676568"/>
                <a:gd name="connsiteX520" fmla="*/ 768645 w 2747325"/>
                <a:gd name="connsiteY520" fmla="*/ 3255783 h 3676568"/>
                <a:gd name="connsiteX521" fmla="*/ 745818 w 2747325"/>
                <a:gd name="connsiteY521" fmla="*/ 3285479 h 3676568"/>
                <a:gd name="connsiteX522" fmla="*/ 586433 w 2747325"/>
                <a:gd name="connsiteY522" fmla="*/ 3465469 h 3676568"/>
                <a:gd name="connsiteX523" fmla="*/ 450077 w 2747325"/>
                <a:gd name="connsiteY523" fmla="*/ 3299417 h 3676568"/>
                <a:gd name="connsiteX524" fmla="*/ 447451 w 2747325"/>
                <a:gd name="connsiteY524" fmla="*/ 3301437 h 3676568"/>
                <a:gd name="connsiteX525" fmla="*/ 577747 w 2747325"/>
                <a:gd name="connsiteY525" fmla="*/ 3473953 h 3676568"/>
                <a:gd name="connsiteX526" fmla="*/ 566232 w 2747325"/>
                <a:gd name="connsiteY526" fmla="*/ 3484458 h 3676568"/>
                <a:gd name="connsiteX527" fmla="*/ 456339 w 2747325"/>
                <a:gd name="connsiteY527" fmla="*/ 3353556 h 3676568"/>
                <a:gd name="connsiteX528" fmla="*/ 452501 w 2747325"/>
                <a:gd name="connsiteY528" fmla="*/ 3355778 h 3676568"/>
                <a:gd name="connsiteX529" fmla="*/ 556536 w 2747325"/>
                <a:gd name="connsiteY529" fmla="*/ 3493144 h 3676568"/>
                <a:gd name="connsiteX530" fmla="*/ 547647 w 2747325"/>
                <a:gd name="connsiteY530" fmla="*/ 3501224 h 3676568"/>
                <a:gd name="connsiteX531" fmla="*/ 543607 w 2747325"/>
                <a:gd name="connsiteY531" fmla="*/ 3498800 h 3676568"/>
                <a:gd name="connsiteX532" fmla="*/ 529062 w 2747325"/>
                <a:gd name="connsiteY532" fmla="*/ 3500417 h 3676568"/>
                <a:gd name="connsiteX533" fmla="*/ 447047 w 2747325"/>
                <a:gd name="connsiteY533" fmla="*/ 3414765 h 3676568"/>
                <a:gd name="connsiteX534" fmla="*/ 444824 w 2747325"/>
                <a:gd name="connsiteY534" fmla="*/ 3414159 h 3676568"/>
                <a:gd name="connsiteX535" fmla="*/ 439774 w 2747325"/>
                <a:gd name="connsiteY535" fmla="*/ 3408906 h 3676568"/>
                <a:gd name="connsiteX536" fmla="*/ 436542 w 2747325"/>
                <a:gd name="connsiteY536" fmla="*/ 3411533 h 3676568"/>
                <a:gd name="connsiteX537" fmla="*/ 510881 w 2747325"/>
                <a:gd name="connsiteY537" fmla="*/ 3502235 h 3676568"/>
                <a:gd name="connsiteX538" fmla="*/ 242613 w 2747325"/>
                <a:gd name="connsiteY538" fmla="*/ 3401634 h 3676568"/>
                <a:gd name="connsiteX539" fmla="*/ 236755 w 2747325"/>
                <a:gd name="connsiteY539" fmla="*/ 3406280 h 3676568"/>
                <a:gd name="connsiteX540" fmla="*/ 522194 w 2747325"/>
                <a:gd name="connsiteY540" fmla="*/ 3515567 h 3676568"/>
                <a:gd name="connsiteX541" fmla="*/ 526436 w 2747325"/>
                <a:gd name="connsiteY541" fmla="*/ 3520617 h 3676568"/>
                <a:gd name="connsiteX542" fmla="*/ 520578 w 2747325"/>
                <a:gd name="connsiteY542" fmla="*/ 3526072 h 3676568"/>
                <a:gd name="connsiteX543" fmla="*/ 446036 w 2747325"/>
                <a:gd name="connsiteY543" fmla="*/ 3584048 h 3676568"/>
                <a:gd name="connsiteX544" fmla="*/ 423007 w 2747325"/>
                <a:gd name="connsiteY544" fmla="*/ 3591725 h 3676568"/>
                <a:gd name="connsiteX545" fmla="*/ 416745 w 2747325"/>
                <a:gd name="connsiteY545" fmla="*/ 3590917 h 3676568"/>
                <a:gd name="connsiteX546" fmla="*/ 403211 w 2747325"/>
                <a:gd name="connsiteY546" fmla="*/ 3595361 h 3676568"/>
                <a:gd name="connsiteX547" fmla="*/ 324427 w 2747325"/>
                <a:gd name="connsiteY547" fmla="*/ 3595159 h 3676568"/>
                <a:gd name="connsiteX548" fmla="*/ 137164 w 2747325"/>
                <a:gd name="connsiteY548" fmla="*/ 3515365 h 3676568"/>
                <a:gd name="connsiteX549" fmla="*/ 131912 w 2747325"/>
                <a:gd name="connsiteY549" fmla="*/ 3522435 h 3676568"/>
                <a:gd name="connsiteX550" fmla="*/ 259986 w 2747325"/>
                <a:gd name="connsiteY550" fmla="*/ 3597179 h 3676568"/>
                <a:gd name="connsiteX551" fmla="*/ 161001 w 2747325"/>
                <a:gd name="connsiteY551" fmla="*/ 3640207 h 3676568"/>
                <a:gd name="connsiteX552" fmla="*/ 142417 w 2747325"/>
                <a:gd name="connsiteY552" fmla="*/ 3620814 h 3676568"/>
                <a:gd name="connsiteX553" fmla="*/ 87066 w 2747325"/>
                <a:gd name="connsiteY553" fmla="*/ 3568292 h 3676568"/>
                <a:gd name="connsiteX554" fmla="*/ 81612 w 2747325"/>
                <a:gd name="connsiteY554" fmla="*/ 3573948 h 3676568"/>
                <a:gd name="connsiteX555" fmla="*/ 145649 w 2747325"/>
                <a:gd name="connsiteY555" fmla="*/ 3646065 h 3676568"/>
                <a:gd name="connsiteX556" fmla="*/ 115751 w 2747325"/>
                <a:gd name="connsiteY556" fmla="*/ 3648893 h 3676568"/>
                <a:gd name="connsiteX557" fmla="*/ 98177 w 2747325"/>
                <a:gd name="connsiteY557" fmla="*/ 3635965 h 3676568"/>
                <a:gd name="connsiteX558" fmla="*/ 26463 w 2747325"/>
                <a:gd name="connsiteY558" fmla="*/ 3585866 h 3676568"/>
                <a:gd name="connsiteX559" fmla="*/ 21413 w 2747325"/>
                <a:gd name="connsiteY559" fmla="*/ 3592735 h 3676568"/>
                <a:gd name="connsiteX560" fmla="*/ 89894 w 2747325"/>
                <a:gd name="connsiteY560" fmla="*/ 3647075 h 3676568"/>
                <a:gd name="connsiteX561" fmla="*/ 94944 w 2747325"/>
                <a:gd name="connsiteY561" fmla="*/ 3650913 h 3676568"/>
                <a:gd name="connsiteX562" fmla="*/ 92924 w 2747325"/>
                <a:gd name="connsiteY562" fmla="*/ 3651116 h 3676568"/>
                <a:gd name="connsiteX563" fmla="*/ 60199 w 2747325"/>
                <a:gd name="connsiteY563" fmla="*/ 3652328 h 3676568"/>
                <a:gd name="connsiteX564" fmla="*/ 202 w 2747325"/>
                <a:gd name="connsiteY564" fmla="*/ 3600411 h 3676568"/>
                <a:gd name="connsiteX565" fmla="*/ 202 w 2747325"/>
                <a:gd name="connsiteY565" fmla="*/ 3617582 h 3676568"/>
                <a:gd name="connsiteX566" fmla="*/ 38584 w 2747325"/>
                <a:gd name="connsiteY566" fmla="*/ 3652125 h 3676568"/>
                <a:gd name="connsiteX567" fmla="*/ 202 w 2747325"/>
                <a:gd name="connsiteY567" fmla="*/ 3651924 h 3676568"/>
                <a:gd name="connsiteX568" fmla="*/ 202 w 2747325"/>
                <a:gd name="connsiteY568" fmla="*/ 3683437 h 3676568"/>
                <a:gd name="connsiteX569" fmla="*/ 194333 w 2747325"/>
                <a:gd name="connsiteY569" fmla="*/ 3659398 h 3676568"/>
                <a:gd name="connsiteX570" fmla="*/ 398968 w 2747325"/>
                <a:gd name="connsiteY570" fmla="*/ 3646873 h 3676568"/>
                <a:gd name="connsiteX571" fmla="*/ 436340 w 2747325"/>
                <a:gd name="connsiteY571" fmla="*/ 3630106 h 3676568"/>
                <a:gd name="connsiteX572" fmla="*/ 746222 w 2747325"/>
                <a:gd name="connsiteY572" fmla="*/ 3335981 h 3676568"/>
                <a:gd name="connsiteX573" fmla="*/ 969442 w 2747325"/>
                <a:gd name="connsiteY573" fmla="*/ 3038017 h 3676568"/>
                <a:gd name="connsiteX574" fmla="*/ 1041156 w 2747325"/>
                <a:gd name="connsiteY574" fmla="*/ 2934791 h 3676568"/>
                <a:gd name="connsiteX575" fmla="*/ 1389420 w 2747325"/>
                <a:gd name="connsiteY575" fmla="*/ 2909741 h 3676568"/>
                <a:gd name="connsiteX576" fmla="*/ 1769197 w 2747325"/>
                <a:gd name="connsiteY576" fmla="*/ 2869542 h 3676568"/>
                <a:gd name="connsiteX577" fmla="*/ 2469765 w 2747325"/>
                <a:gd name="connsiteY577" fmla="*/ 2765911 h 3676568"/>
                <a:gd name="connsiteX578" fmla="*/ 2490168 w 2747325"/>
                <a:gd name="connsiteY578" fmla="*/ 2787526 h 3676568"/>
                <a:gd name="connsiteX579" fmla="*/ 2482492 w 2747325"/>
                <a:gd name="connsiteY579" fmla="*/ 2776011 h 3676568"/>
                <a:gd name="connsiteX580" fmla="*/ 2517440 w 2747325"/>
                <a:gd name="connsiteY580" fmla="*/ 2783082 h 3676568"/>
                <a:gd name="connsiteX581" fmla="*/ 2536024 w 2747325"/>
                <a:gd name="connsiteY581" fmla="*/ 2785102 h 3676568"/>
                <a:gd name="connsiteX582" fmla="*/ 2545519 w 2747325"/>
                <a:gd name="connsiteY582" fmla="*/ 2786112 h 3676568"/>
                <a:gd name="connsiteX583" fmla="*/ 2618040 w 2747325"/>
                <a:gd name="connsiteY583" fmla="*/ 2801464 h 3676568"/>
                <a:gd name="connsiteX584" fmla="*/ 2648341 w 2747325"/>
                <a:gd name="connsiteY584" fmla="*/ 2807525 h 3676568"/>
                <a:gd name="connsiteX585" fmla="*/ 2648544 w 2747325"/>
                <a:gd name="connsiteY585" fmla="*/ 2811363 h 3676568"/>
                <a:gd name="connsiteX586" fmla="*/ 2738842 w 2747325"/>
                <a:gd name="connsiteY586" fmla="*/ 2824090 h 3676568"/>
                <a:gd name="connsiteX587" fmla="*/ 2752982 w 2747325"/>
                <a:gd name="connsiteY587" fmla="*/ 2808131 h 3676568"/>
                <a:gd name="connsiteX588" fmla="*/ 2745508 w 2747325"/>
                <a:gd name="connsiteY588" fmla="*/ 2760053 h 3676568"/>
                <a:gd name="connsiteX589" fmla="*/ 2735812 w 2747325"/>
                <a:gd name="connsiteY589" fmla="*/ 2758033 h 3676568"/>
                <a:gd name="connsiteX590" fmla="*/ 2722277 w 2747325"/>
                <a:gd name="connsiteY590" fmla="*/ 2780051 h 3676568"/>
                <a:gd name="connsiteX591" fmla="*/ 2721469 w 2747325"/>
                <a:gd name="connsiteY591" fmla="*/ 2766517 h 3676568"/>
                <a:gd name="connsiteX592" fmla="*/ 2706116 w 2747325"/>
                <a:gd name="connsiteY592" fmla="*/ 2760861 h 3676568"/>
                <a:gd name="connsiteX593" fmla="*/ 2700460 w 2747325"/>
                <a:gd name="connsiteY593" fmla="*/ 2757831 h 3676568"/>
                <a:gd name="connsiteX594" fmla="*/ 2659452 w 2747325"/>
                <a:gd name="connsiteY594" fmla="*/ 2751366 h 3676568"/>
                <a:gd name="connsiteX595" fmla="*/ 2576022 w 2747325"/>
                <a:gd name="connsiteY595" fmla="*/ 2731771 h 3676568"/>
                <a:gd name="connsiteX596" fmla="*/ 2528752 w 2747325"/>
                <a:gd name="connsiteY596" fmla="*/ 2720459 h 3676568"/>
                <a:gd name="connsiteX597" fmla="*/ 2527540 w 2747325"/>
                <a:gd name="connsiteY597" fmla="*/ 2705914 h 3676568"/>
                <a:gd name="connsiteX598" fmla="*/ 2524106 w 2747325"/>
                <a:gd name="connsiteY598" fmla="*/ 2708944 h 3676568"/>
                <a:gd name="connsiteX599" fmla="*/ 2514207 w 2747325"/>
                <a:gd name="connsiteY599" fmla="*/ 2717429 h 3676568"/>
                <a:gd name="connsiteX600" fmla="*/ 2498451 w 2747325"/>
                <a:gd name="connsiteY600" fmla="*/ 2713995 h 3676568"/>
                <a:gd name="connsiteX601" fmla="*/ 2467745 w 2747325"/>
                <a:gd name="connsiteY601" fmla="*/ 2709348 h 3676568"/>
                <a:gd name="connsiteX602" fmla="*/ 2468149 w 2747325"/>
                <a:gd name="connsiteY602" fmla="*/ 2600667 h 3676568"/>
                <a:gd name="connsiteX603" fmla="*/ 2471583 w 2747325"/>
                <a:gd name="connsiteY603" fmla="*/ 2604102 h 3676568"/>
                <a:gd name="connsiteX604" fmla="*/ 2469765 w 2747325"/>
                <a:gd name="connsiteY604" fmla="*/ 2597031 h 3676568"/>
                <a:gd name="connsiteX605" fmla="*/ 2468149 w 2747325"/>
                <a:gd name="connsiteY605" fmla="*/ 2594405 h 3676568"/>
                <a:gd name="connsiteX606" fmla="*/ 2468149 w 2747325"/>
                <a:gd name="connsiteY606" fmla="*/ 2591981 h 3676568"/>
                <a:gd name="connsiteX607" fmla="*/ 2463705 w 2747325"/>
                <a:gd name="connsiteY607" fmla="*/ 2575214 h 3676568"/>
                <a:gd name="connsiteX608" fmla="*/ 2467543 w 2747325"/>
                <a:gd name="connsiteY608" fmla="*/ 2561478 h 3676568"/>
                <a:gd name="connsiteX609" fmla="*/ 2468957 w 2747325"/>
                <a:gd name="connsiteY609" fmla="*/ 2565720 h 3676568"/>
                <a:gd name="connsiteX610" fmla="*/ 2498451 w 2747325"/>
                <a:gd name="connsiteY610" fmla="*/ 2578042 h 3676568"/>
                <a:gd name="connsiteX611" fmla="*/ 2511783 w 2747325"/>
                <a:gd name="connsiteY611" fmla="*/ 2595011 h 3676568"/>
                <a:gd name="connsiteX612" fmla="*/ 2554811 w 2747325"/>
                <a:gd name="connsiteY612" fmla="*/ 2606324 h 3676568"/>
                <a:gd name="connsiteX613" fmla="*/ 2566326 w 2747325"/>
                <a:gd name="connsiteY613" fmla="*/ 2611172 h 3676568"/>
                <a:gd name="connsiteX614" fmla="*/ 2631171 w 2747325"/>
                <a:gd name="connsiteY614" fmla="*/ 2641877 h 3676568"/>
                <a:gd name="connsiteX615" fmla="*/ 2657028 w 2747325"/>
                <a:gd name="connsiteY615" fmla="*/ 2632383 h 3676568"/>
                <a:gd name="connsiteX616" fmla="*/ 2657230 w 2747325"/>
                <a:gd name="connsiteY616" fmla="*/ 2640665 h 3676568"/>
                <a:gd name="connsiteX617" fmla="*/ 2669754 w 2747325"/>
                <a:gd name="connsiteY617" fmla="*/ 2641675 h 3676568"/>
                <a:gd name="connsiteX618" fmla="*/ 2671169 w 2747325"/>
                <a:gd name="connsiteY618" fmla="*/ 2628747 h 3676568"/>
                <a:gd name="connsiteX619" fmla="*/ 2674805 w 2747325"/>
                <a:gd name="connsiteY619" fmla="*/ 2627737 h 3676568"/>
                <a:gd name="connsiteX620" fmla="*/ 2680865 w 2747325"/>
                <a:gd name="connsiteY620" fmla="*/ 2738236 h 3676568"/>
                <a:gd name="connsiteX621" fmla="*/ 2697430 w 2747325"/>
                <a:gd name="connsiteY621" fmla="*/ 2739448 h 3676568"/>
                <a:gd name="connsiteX622" fmla="*/ 2689552 w 2747325"/>
                <a:gd name="connsiteY622" fmla="*/ 2588345 h 3676568"/>
                <a:gd name="connsiteX623" fmla="*/ 2688541 w 2747325"/>
                <a:gd name="connsiteY623" fmla="*/ 2587133 h 3676568"/>
                <a:gd name="connsiteX624" fmla="*/ 2681875 w 2747325"/>
                <a:gd name="connsiteY624" fmla="*/ 2490774 h 3676568"/>
                <a:gd name="connsiteX625" fmla="*/ 2684905 w 2747325"/>
                <a:gd name="connsiteY625" fmla="*/ 2164933 h 3676568"/>
                <a:gd name="connsiteX626" fmla="*/ 2678239 w 2747325"/>
                <a:gd name="connsiteY626" fmla="*/ 1660920 h 3676568"/>
                <a:gd name="connsiteX627" fmla="*/ 2675007 w 2747325"/>
                <a:gd name="connsiteY627" fmla="*/ 1556077 h 3676568"/>
                <a:gd name="connsiteX628" fmla="*/ 2679047 w 2747325"/>
                <a:gd name="connsiteY628" fmla="*/ 1564966 h 3676568"/>
                <a:gd name="connsiteX629" fmla="*/ 2680865 w 2747325"/>
                <a:gd name="connsiteY629" fmla="*/ 1565774 h 3676568"/>
                <a:gd name="connsiteX630" fmla="*/ 2716015 w 2747325"/>
                <a:gd name="connsiteY630" fmla="*/ 2189780 h 3676568"/>
                <a:gd name="connsiteX631" fmla="*/ 2757224 w 2747325"/>
                <a:gd name="connsiteY631" fmla="*/ 2798030 h 3676568"/>
                <a:gd name="connsiteX632" fmla="*/ 2766921 w 2747325"/>
                <a:gd name="connsiteY632" fmla="*/ 2797424 h 3676568"/>
                <a:gd name="connsiteX633" fmla="*/ 2713187 w 2747325"/>
                <a:gd name="connsiteY633" fmla="*/ 1717079 h 3676568"/>
                <a:gd name="connsiteX634" fmla="*/ 334123 w 2747325"/>
                <a:gd name="connsiteY634" fmla="*/ 2531782 h 3676568"/>
                <a:gd name="connsiteX635" fmla="*/ 331295 w 2747325"/>
                <a:gd name="connsiteY635" fmla="*/ 2532186 h 3676568"/>
                <a:gd name="connsiteX636" fmla="*/ 328063 w 2747325"/>
                <a:gd name="connsiteY636" fmla="*/ 2514814 h 3676568"/>
                <a:gd name="connsiteX637" fmla="*/ 343820 w 2747325"/>
                <a:gd name="connsiteY637" fmla="*/ 2498653 h 3676568"/>
                <a:gd name="connsiteX638" fmla="*/ 362203 w 2747325"/>
                <a:gd name="connsiteY638" fmla="*/ 2515420 h 3676568"/>
                <a:gd name="connsiteX639" fmla="*/ 363011 w 2747325"/>
                <a:gd name="connsiteY639" fmla="*/ 2537237 h 3676568"/>
                <a:gd name="connsiteX640" fmla="*/ 334123 w 2747325"/>
                <a:gd name="connsiteY640" fmla="*/ 2531782 h 3676568"/>
                <a:gd name="connsiteX641" fmla="*/ 893891 w 2747325"/>
                <a:gd name="connsiteY641" fmla="*/ 3085893 h 3676568"/>
                <a:gd name="connsiteX642" fmla="*/ 894295 w 2747325"/>
                <a:gd name="connsiteY642" fmla="*/ 3083874 h 3676568"/>
                <a:gd name="connsiteX643" fmla="*/ 868034 w 2747325"/>
                <a:gd name="connsiteY643" fmla="*/ 3019230 h 3676568"/>
                <a:gd name="connsiteX644" fmla="*/ 866620 w 2747325"/>
                <a:gd name="connsiteY644" fmla="*/ 3018018 h 3676568"/>
                <a:gd name="connsiteX645" fmla="*/ 946009 w 2747325"/>
                <a:gd name="connsiteY645" fmla="*/ 3012766 h 3676568"/>
                <a:gd name="connsiteX646" fmla="*/ 893891 w 2747325"/>
                <a:gd name="connsiteY646" fmla="*/ 3085893 h 3676568"/>
                <a:gd name="connsiteX647" fmla="*/ 2509157 w 2747325"/>
                <a:gd name="connsiteY647" fmla="*/ 2743690 h 3676568"/>
                <a:gd name="connsiteX648" fmla="*/ 2513399 w 2747325"/>
                <a:gd name="connsiteY648" fmla="*/ 2740256 h 3676568"/>
                <a:gd name="connsiteX649" fmla="*/ 2553195 w 2747325"/>
                <a:gd name="connsiteY649" fmla="*/ 2749952 h 3676568"/>
                <a:gd name="connsiteX650" fmla="*/ 2616828 w 2747325"/>
                <a:gd name="connsiteY650" fmla="*/ 2766517 h 3676568"/>
                <a:gd name="connsiteX651" fmla="*/ 2612586 w 2747325"/>
                <a:gd name="connsiteY651" fmla="*/ 2766315 h 3676568"/>
                <a:gd name="connsiteX652" fmla="*/ 2548751 w 2747325"/>
                <a:gd name="connsiteY652" fmla="*/ 2760659 h 3676568"/>
                <a:gd name="connsiteX653" fmla="*/ 2545317 w 2747325"/>
                <a:gd name="connsiteY653" fmla="*/ 2760053 h 3676568"/>
                <a:gd name="connsiteX654" fmla="*/ 2526328 w 2747325"/>
                <a:gd name="connsiteY654" fmla="*/ 2757022 h 3676568"/>
                <a:gd name="connsiteX655" fmla="*/ 2531782 w 2747325"/>
                <a:gd name="connsiteY655" fmla="*/ 2755609 h 3676568"/>
                <a:gd name="connsiteX656" fmla="*/ 2530974 w 2747325"/>
                <a:gd name="connsiteY656" fmla="*/ 2744902 h 3676568"/>
                <a:gd name="connsiteX657" fmla="*/ 2520672 w 2747325"/>
                <a:gd name="connsiteY657" fmla="*/ 2744498 h 3676568"/>
                <a:gd name="connsiteX658" fmla="*/ 2510975 w 2747325"/>
                <a:gd name="connsiteY658" fmla="*/ 2744498 h 3676568"/>
                <a:gd name="connsiteX659" fmla="*/ 2509157 w 2747325"/>
                <a:gd name="connsiteY659" fmla="*/ 2743690 h 3676568"/>
                <a:gd name="connsiteX660" fmla="*/ 2509157 w 2747325"/>
                <a:gd name="connsiteY660" fmla="*/ 2743690 h 3676568"/>
                <a:gd name="connsiteX661" fmla="*/ 2425929 w 2747325"/>
                <a:gd name="connsiteY661" fmla="*/ 2445928 h 3676568"/>
                <a:gd name="connsiteX662" fmla="*/ 2407345 w 2747325"/>
                <a:gd name="connsiteY662" fmla="*/ 2429363 h 3676568"/>
                <a:gd name="connsiteX663" fmla="*/ 2354418 w 2747325"/>
                <a:gd name="connsiteY663" fmla="*/ 2384315 h 3676568"/>
                <a:gd name="connsiteX664" fmla="*/ 2352600 w 2747325"/>
                <a:gd name="connsiteY664" fmla="*/ 2385123 h 3676568"/>
                <a:gd name="connsiteX665" fmla="*/ 2319672 w 2747325"/>
                <a:gd name="connsiteY665" fmla="*/ 2355024 h 3676568"/>
                <a:gd name="connsiteX666" fmla="*/ 2310582 w 2747325"/>
                <a:gd name="connsiteY666" fmla="*/ 2364316 h 3676568"/>
                <a:gd name="connsiteX667" fmla="*/ 2376235 w 2747325"/>
                <a:gd name="connsiteY667" fmla="*/ 2421485 h 3676568"/>
                <a:gd name="connsiteX668" fmla="*/ 2382295 w 2747325"/>
                <a:gd name="connsiteY668" fmla="*/ 2421081 h 3676568"/>
                <a:gd name="connsiteX669" fmla="*/ 2398860 w 2747325"/>
                <a:gd name="connsiteY669" fmla="*/ 2438050 h 3676568"/>
                <a:gd name="connsiteX670" fmla="*/ 2425929 w 2747325"/>
                <a:gd name="connsiteY670" fmla="*/ 2466331 h 3676568"/>
                <a:gd name="connsiteX671" fmla="*/ 2425121 w 2747325"/>
                <a:gd name="connsiteY671" fmla="*/ 2534408 h 3676568"/>
                <a:gd name="connsiteX672" fmla="*/ 2359064 w 2747325"/>
                <a:gd name="connsiteY672" fmla="*/ 2460877 h 3676568"/>
                <a:gd name="connsiteX673" fmla="*/ 2360680 w 2747325"/>
                <a:gd name="connsiteY673" fmla="*/ 2455423 h 3676568"/>
                <a:gd name="connsiteX674" fmla="*/ 2259272 w 2747325"/>
                <a:gd name="connsiteY674" fmla="*/ 2350378 h 3676568"/>
                <a:gd name="connsiteX675" fmla="*/ 2259474 w 2747325"/>
                <a:gd name="connsiteY675" fmla="*/ 2347146 h 3676568"/>
                <a:gd name="connsiteX676" fmla="*/ 2224930 w 2747325"/>
                <a:gd name="connsiteY676" fmla="*/ 2321491 h 3676568"/>
                <a:gd name="connsiteX677" fmla="*/ 2181498 w 2747325"/>
                <a:gd name="connsiteY677" fmla="*/ 2300684 h 3676568"/>
                <a:gd name="connsiteX678" fmla="*/ 2180286 w 2747325"/>
                <a:gd name="connsiteY678" fmla="*/ 2302300 h 3676568"/>
                <a:gd name="connsiteX679" fmla="*/ 2212608 w 2747325"/>
                <a:gd name="connsiteY679" fmla="*/ 2329167 h 3676568"/>
                <a:gd name="connsiteX680" fmla="*/ 2241495 w 2747325"/>
                <a:gd name="connsiteY680" fmla="*/ 2348156 h 3676568"/>
                <a:gd name="connsiteX681" fmla="*/ 2350176 w 2747325"/>
                <a:gd name="connsiteY681" fmla="*/ 2457645 h 3676568"/>
                <a:gd name="connsiteX682" fmla="*/ 2349368 w 2747325"/>
                <a:gd name="connsiteY682" fmla="*/ 2462493 h 3676568"/>
                <a:gd name="connsiteX683" fmla="*/ 2424717 w 2747325"/>
                <a:gd name="connsiteY683" fmla="*/ 2557437 h 3676568"/>
                <a:gd name="connsiteX684" fmla="*/ 2427141 w 2747325"/>
                <a:gd name="connsiteY684" fmla="*/ 2699652 h 3676568"/>
                <a:gd name="connsiteX685" fmla="*/ 2423101 w 2747325"/>
                <a:gd name="connsiteY685" fmla="*/ 2723085 h 3676568"/>
                <a:gd name="connsiteX686" fmla="*/ 2423303 w 2747325"/>
                <a:gd name="connsiteY686" fmla="*/ 2723287 h 3676568"/>
                <a:gd name="connsiteX687" fmla="*/ 2095442 w 2747325"/>
                <a:gd name="connsiteY687" fmla="*/ 2760659 h 3676568"/>
                <a:gd name="connsiteX688" fmla="*/ 1753238 w 2747325"/>
                <a:gd name="connsiteY688" fmla="*/ 2800252 h 3676568"/>
                <a:gd name="connsiteX689" fmla="*/ 1584965 w 2747325"/>
                <a:gd name="connsiteY689" fmla="*/ 2819443 h 3676568"/>
                <a:gd name="connsiteX690" fmla="*/ 1533654 w 2747325"/>
                <a:gd name="connsiteY690" fmla="*/ 2767325 h 3676568"/>
                <a:gd name="connsiteX691" fmla="*/ 1468405 w 2747325"/>
                <a:gd name="connsiteY691" fmla="*/ 2711166 h 3676568"/>
                <a:gd name="connsiteX692" fmla="*/ 1465981 w 2747325"/>
                <a:gd name="connsiteY692" fmla="*/ 2711166 h 3676568"/>
                <a:gd name="connsiteX693" fmla="*/ 1446588 w 2747325"/>
                <a:gd name="connsiteY693" fmla="*/ 2672785 h 3676568"/>
                <a:gd name="connsiteX694" fmla="*/ 1449416 w 2747325"/>
                <a:gd name="connsiteY694" fmla="*/ 2661674 h 3676568"/>
                <a:gd name="connsiteX695" fmla="*/ 1453861 w 2747325"/>
                <a:gd name="connsiteY695" fmla="*/ 2668543 h 3676568"/>
                <a:gd name="connsiteX696" fmla="*/ 1488606 w 2747325"/>
                <a:gd name="connsiteY696" fmla="*/ 2714398 h 3676568"/>
                <a:gd name="connsiteX697" fmla="*/ 1494465 w 2747325"/>
                <a:gd name="connsiteY697" fmla="*/ 2710964 h 3676568"/>
                <a:gd name="connsiteX698" fmla="*/ 1463355 w 2747325"/>
                <a:gd name="connsiteY698" fmla="*/ 2662886 h 3676568"/>
                <a:gd name="connsiteX699" fmla="*/ 1451437 w 2747325"/>
                <a:gd name="connsiteY699" fmla="*/ 2647332 h 3676568"/>
                <a:gd name="connsiteX700" fmla="*/ 1451841 w 2747325"/>
                <a:gd name="connsiteY700" fmla="*/ 2637029 h 3676568"/>
                <a:gd name="connsiteX701" fmla="*/ 1451033 w 2747325"/>
                <a:gd name="connsiteY701" fmla="*/ 2605111 h 3676568"/>
                <a:gd name="connsiteX702" fmla="*/ 1455881 w 2747325"/>
                <a:gd name="connsiteY702" fmla="*/ 2613798 h 3676568"/>
                <a:gd name="connsiteX703" fmla="*/ 1477294 w 2747325"/>
                <a:gd name="connsiteY703" fmla="*/ 2642887 h 3676568"/>
                <a:gd name="connsiteX704" fmla="*/ 1482748 w 2747325"/>
                <a:gd name="connsiteY704" fmla="*/ 2639655 h 3676568"/>
                <a:gd name="connsiteX705" fmla="*/ 1466587 w 2747325"/>
                <a:gd name="connsiteY705" fmla="*/ 2607738 h 3676568"/>
                <a:gd name="connsiteX706" fmla="*/ 1450629 w 2747325"/>
                <a:gd name="connsiteY706" fmla="*/ 2583497 h 3676568"/>
                <a:gd name="connsiteX707" fmla="*/ 1450225 w 2747325"/>
                <a:gd name="connsiteY707" fmla="*/ 2561881 h 3676568"/>
                <a:gd name="connsiteX708" fmla="*/ 1460325 w 2747325"/>
                <a:gd name="connsiteY708" fmla="*/ 2583497 h 3676568"/>
                <a:gd name="connsiteX709" fmla="*/ 1476688 w 2747325"/>
                <a:gd name="connsiteY709" fmla="*/ 2607333 h 3676568"/>
                <a:gd name="connsiteX710" fmla="*/ 1482344 w 2747325"/>
                <a:gd name="connsiteY710" fmla="*/ 2603899 h 3676568"/>
                <a:gd name="connsiteX711" fmla="*/ 1472042 w 2747325"/>
                <a:gd name="connsiteY711" fmla="*/ 2576628 h 3676568"/>
                <a:gd name="connsiteX712" fmla="*/ 1454467 w 2747325"/>
                <a:gd name="connsiteY712" fmla="*/ 2545317 h 3676568"/>
                <a:gd name="connsiteX713" fmla="*/ 1449821 w 2747325"/>
                <a:gd name="connsiteY713" fmla="*/ 2543297 h 3676568"/>
                <a:gd name="connsiteX714" fmla="*/ 1447194 w 2747325"/>
                <a:gd name="connsiteY714" fmla="*/ 2428555 h 3676568"/>
                <a:gd name="connsiteX715" fmla="*/ 1432246 w 2747325"/>
                <a:gd name="connsiteY715" fmla="*/ 2377043 h 3676568"/>
                <a:gd name="connsiteX716" fmla="*/ 1418307 w 2747325"/>
                <a:gd name="connsiteY716" fmla="*/ 2362902 h 3676568"/>
                <a:gd name="connsiteX717" fmla="*/ 1485778 w 2747325"/>
                <a:gd name="connsiteY717" fmla="*/ 2298057 h 3676568"/>
                <a:gd name="connsiteX718" fmla="*/ 1496485 w 2747325"/>
                <a:gd name="connsiteY718" fmla="*/ 2308966 h 3676568"/>
                <a:gd name="connsiteX719" fmla="*/ 1532038 w 2747325"/>
                <a:gd name="connsiteY719" fmla="*/ 2317855 h 3676568"/>
                <a:gd name="connsiteX720" fmla="*/ 1654052 w 2747325"/>
                <a:gd name="connsiteY720" fmla="*/ 2310582 h 3676568"/>
                <a:gd name="connsiteX721" fmla="*/ 1691424 w 2747325"/>
                <a:gd name="connsiteY721" fmla="*/ 2295431 h 3676568"/>
                <a:gd name="connsiteX722" fmla="*/ 1699706 w 2747325"/>
                <a:gd name="connsiteY722" fmla="*/ 2300078 h 3676568"/>
                <a:gd name="connsiteX723" fmla="*/ 1721927 w 2747325"/>
                <a:gd name="connsiteY723" fmla="*/ 2308360 h 3676568"/>
                <a:gd name="connsiteX724" fmla="*/ 1724755 w 2747325"/>
                <a:gd name="connsiteY724" fmla="*/ 2303714 h 3676568"/>
                <a:gd name="connsiteX725" fmla="*/ 1704756 w 2747325"/>
                <a:gd name="connsiteY725" fmla="*/ 2291795 h 3676568"/>
                <a:gd name="connsiteX726" fmla="*/ 1697080 w 2747325"/>
                <a:gd name="connsiteY726" fmla="*/ 2288765 h 3676568"/>
                <a:gd name="connsiteX727" fmla="*/ 1699100 w 2747325"/>
                <a:gd name="connsiteY727" fmla="*/ 2286139 h 3676568"/>
                <a:gd name="connsiteX728" fmla="*/ 1703342 w 2747325"/>
                <a:gd name="connsiteY728" fmla="*/ 2272604 h 3676568"/>
                <a:gd name="connsiteX729" fmla="*/ 1734250 w 2747325"/>
                <a:gd name="connsiteY729" fmla="*/ 2287149 h 3676568"/>
                <a:gd name="connsiteX730" fmla="*/ 1736876 w 2747325"/>
                <a:gd name="connsiteY730" fmla="*/ 2282705 h 3676568"/>
                <a:gd name="connsiteX731" fmla="*/ 1703746 w 2747325"/>
                <a:gd name="connsiteY731" fmla="*/ 2265938 h 3676568"/>
                <a:gd name="connsiteX732" fmla="*/ 1702938 w 2747325"/>
                <a:gd name="connsiteY732" fmla="*/ 2239879 h 3676568"/>
                <a:gd name="connsiteX733" fmla="*/ 1737886 w 2747325"/>
                <a:gd name="connsiteY733" fmla="*/ 2255838 h 3676568"/>
                <a:gd name="connsiteX734" fmla="*/ 1741320 w 2747325"/>
                <a:gd name="connsiteY734" fmla="*/ 2250181 h 3676568"/>
                <a:gd name="connsiteX735" fmla="*/ 1702736 w 2747325"/>
                <a:gd name="connsiteY735" fmla="*/ 2232607 h 3676568"/>
                <a:gd name="connsiteX736" fmla="*/ 1701726 w 2747325"/>
                <a:gd name="connsiteY736" fmla="*/ 2197053 h 3676568"/>
                <a:gd name="connsiteX737" fmla="*/ 1720311 w 2747325"/>
                <a:gd name="connsiteY737" fmla="*/ 2212608 h 3676568"/>
                <a:gd name="connsiteX738" fmla="*/ 1742330 w 2747325"/>
                <a:gd name="connsiteY738" fmla="*/ 2224930 h 3676568"/>
                <a:gd name="connsiteX739" fmla="*/ 1742330 w 2747325"/>
                <a:gd name="connsiteY739" fmla="*/ 2224930 h 3676568"/>
                <a:gd name="connsiteX740" fmla="*/ 1743542 w 2747325"/>
                <a:gd name="connsiteY740" fmla="*/ 2263312 h 3676568"/>
                <a:gd name="connsiteX741" fmla="*/ 1759905 w 2747325"/>
                <a:gd name="connsiteY741" fmla="*/ 2290381 h 3676568"/>
                <a:gd name="connsiteX742" fmla="*/ 1795256 w 2747325"/>
                <a:gd name="connsiteY742" fmla="*/ 2299067 h 3676568"/>
                <a:gd name="connsiteX743" fmla="*/ 1916260 w 2747325"/>
                <a:gd name="connsiteY743" fmla="*/ 2291795 h 3676568"/>
                <a:gd name="connsiteX744" fmla="*/ 1960500 w 2747325"/>
                <a:gd name="connsiteY744" fmla="*/ 2267554 h 3676568"/>
                <a:gd name="connsiteX745" fmla="*/ 1964944 w 2747325"/>
                <a:gd name="connsiteY745" fmla="*/ 2249979 h 3676568"/>
                <a:gd name="connsiteX746" fmla="*/ 1961308 w 2747325"/>
                <a:gd name="connsiteY746" fmla="*/ 2155237 h 3676568"/>
                <a:gd name="connsiteX747" fmla="*/ 1909796 w 2747325"/>
                <a:gd name="connsiteY747" fmla="*/ 2119683 h 3676568"/>
                <a:gd name="connsiteX748" fmla="*/ 1789398 w 2747325"/>
                <a:gd name="connsiteY748" fmla="*/ 2126552 h 3676568"/>
                <a:gd name="connsiteX749" fmla="*/ 1744956 w 2747325"/>
                <a:gd name="connsiteY749" fmla="*/ 2150591 h 3676568"/>
                <a:gd name="connsiteX750" fmla="*/ 1740310 w 2747325"/>
                <a:gd name="connsiteY750" fmla="*/ 2167963 h 3676568"/>
                <a:gd name="connsiteX751" fmla="*/ 1741724 w 2747325"/>
                <a:gd name="connsiteY751" fmla="*/ 2213820 h 3676568"/>
                <a:gd name="connsiteX752" fmla="*/ 1724553 w 2747325"/>
                <a:gd name="connsiteY752" fmla="*/ 2203113 h 3676568"/>
                <a:gd name="connsiteX753" fmla="*/ 1701322 w 2747325"/>
                <a:gd name="connsiteY753" fmla="*/ 2192003 h 3676568"/>
                <a:gd name="connsiteX754" fmla="*/ 1700716 w 2747325"/>
                <a:gd name="connsiteY754" fmla="*/ 2173014 h 3676568"/>
                <a:gd name="connsiteX755" fmla="*/ 1684959 w 2747325"/>
                <a:gd name="connsiteY755" fmla="*/ 2146550 h 3676568"/>
                <a:gd name="connsiteX756" fmla="*/ 1745158 w 2747325"/>
                <a:gd name="connsiteY756" fmla="*/ 2117057 h 3676568"/>
                <a:gd name="connsiteX757" fmla="*/ 1765359 w 2747325"/>
                <a:gd name="connsiteY757" fmla="*/ 2107563 h 3676568"/>
                <a:gd name="connsiteX758" fmla="*/ 1775258 w 2747325"/>
                <a:gd name="connsiteY758" fmla="*/ 2108169 h 3676568"/>
                <a:gd name="connsiteX759" fmla="*/ 1895655 w 2747325"/>
                <a:gd name="connsiteY759" fmla="*/ 2101301 h 3676568"/>
                <a:gd name="connsiteX760" fmla="*/ 1939693 w 2747325"/>
                <a:gd name="connsiteY760" fmla="*/ 2077463 h 3676568"/>
                <a:gd name="connsiteX761" fmla="*/ 1944339 w 2747325"/>
                <a:gd name="connsiteY761" fmla="*/ 2060090 h 3676568"/>
                <a:gd name="connsiteX762" fmla="*/ 1940905 w 2747325"/>
                <a:gd name="connsiteY762" fmla="*/ 1966358 h 3676568"/>
                <a:gd name="connsiteX763" fmla="*/ 1924542 w 2747325"/>
                <a:gd name="connsiteY763" fmla="*/ 1939693 h 3676568"/>
                <a:gd name="connsiteX764" fmla="*/ 1912422 w 2747325"/>
                <a:gd name="connsiteY764" fmla="*/ 1934441 h 3676568"/>
                <a:gd name="connsiteX765" fmla="*/ 1912220 w 2747325"/>
                <a:gd name="connsiteY765" fmla="*/ 1933835 h 3676568"/>
                <a:gd name="connsiteX766" fmla="*/ 1895049 w 2747325"/>
                <a:gd name="connsiteY766" fmla="*/ 1913432 h 3676568"/>
                <a:gd name="connsiteX767" fmla="*/ 1917068 w 2747325"/>
                <a:gd name="connsiteY767" fmla="*/ 1905149 h 3676568"/>
                <a:gd name="connsiteX768" fmla="*/ 1921714 w 2747325"/>
                <a:gd name="connsiteY768" fmla="*/ 1901917 h 3676568"/>
                <a:gd name="connsiteX769" fmla="*/ 1930805 w 2747325"/>
                <a:gd name="connsiteY769" fmla="*/ 1891615 h 3676568"/>
                <a:gd name="connsiteX770" fmla="*/ 1931411 w 2747325"/>
                <a:gd name="connsiteY770" fmla="*/ 1890403 h 3676568"/>
                <a:gd name="connsiteX771" fmla="*/ 1937269 w 2747325"/>
                <a:gd name="connsiteY771" fmla="*/ 1892625 h 3676568"/>
                <a:gd name="connsiteX772" fmla="*/ 1941511 w 2747325"/>
                <a:gd name="connsiteY772" fmla="*/ 1887777 h 3676568"/>
                <a:gd name="connsiteX773" fmla="*/ 1934845 w 2747325"/>
                <a:gd name="connsiteY773" fmla="*/ 1877676 h 3676568"/>
                <a:gd name="connsiteX774" fmla="*/ 1935249 w 2747325"/>
                <a:gd name="connsiteY774" fmla="*/ 1874444 h 3676568"/>
                <a:gd name="connsiteX775" fmla="*/ 1934643 w 2747325"/>
                <a:gd name="connsiteY775" fmla="*/ 1859495 h 3676568"/>
                <a:gd name="connsiteX776" fmla="*/ 1947369 w 2747325"/>
                <a:gd name="connsiteY776" fmla="*/ 1868990 h 3676568"/>
                <a:gd name="connsiteX777" fmla="*/ 1998276 w 2747325"/>
                <a:gd name="connsiteY777" fmla="*/ 1903533 h 3676568"/>
                <a:gd name="connsiteX778" fmla="*/ 2117057 w 2747325"/>
                <a:gd name="connsiteY778" fmla="*/ 1897069 h 3676568"/>
                <a:gd name="connsiteX779" fmla="*/ 2160489 w 2747325"/>
                <a:gd name="connsiteY779" fmla="*/ 1873636 h 3676568"/>
                <a:gd name="connsiteX780" fmla="*/ 2164933 w 2747325"/>
                <a:gd name="connsiteY780" fmla="*/ 1856667 h 3676568"/>
                <a:gd name="connsiteX781" fmla="*/ 2164933 w 2747325"/>
                <a:gd name="connsiteY781" fmla="*/ 1856263 h 3676568"/>
                <a:gd name="connsiteX782" fmla="*/ 2185538 w 2747325"/>
                <a:gd name="connsiteY782" fmla="*/ 1880100 h 3676568"/>
                <a:gd name="connsiteX783" fmla="*/ 2233819 w 2747325"/>
                <a:gd name="connsiteY783" fmla="*/ 1928380 h 3676568"/>
                <a:gd name="connsiteX784" fmla="*/ 2238667 w 2747325"/>
                <a:gd name="connsiteY784" fmla="*/ 1924744 h 3676568"/>
                <a:gd name="connsiteX785" fmla="*/ 2200891 w 2747325"/>
                <a:gd name="connsiteY785" fmla="*/ 1877878 h 3676568"/>
                <a:gd name="connsiteX786" fmla="*/ 2164327 w 2747325"/>
                <a:gd name="connsiteY786" fmla="*/ 1840910 h 3676568"/>
                <a:gd name="connsiteX787" fmla="*/ 2162711 w 2747325"/>
                <a:gd name="connsiteY787" fmla="*/ 1801923 h 3676568"/>
                <a:gd name="connsiteX788" fmla="*/ 2255434 w 2747325"/>
                <a:gd name="connsiteY788" fmla="*/ 1893029 h 3676568"/>
                <a:gd name="connsiteX789" fmla="*/ 2261898 w 2747325"/>
                <a:gd name="connsiteY789" fmla="*/ 1886565 h 3676568"/>
                <a:gd name="connsiteX790" fmla="*/ 2213820 w 2747325"/>
                <a:gd name="connsiteY790" fmla="*/ 1835860 h 3676568"/>
                <a:gd name="connsiteX791" fmla="*/ 2162105 w 2747325"/>
                <a:gd name="connsiteY791" fmla="*/ 1787176 h 3676568"/>
                <a:gd name="connsiteX792" fmla="*/ 2161095 w 2747325"/>
                <a:gd name="connsiteY792" fmla="*/ 1764349 h 3676568"/>
                <a:gd name="connsiteX793" fmla="*/ 2110189 w 2747325"/>
                <a:gd name="connsiteY793" fmla="*/ 1729401 h 3676568"/>
                <a:gd name="connsiteX794" fmla="*/ 1991811 w 2747325"/>
                <a:gd name="connsiteY794" fmla="*/ 1735462 h 3676568"/>
                <a:gd name="connsiteX795" fmla="*/ 1982115 w 2747325"/>
                <a:gd name="connsiteY795" fmla="*/ 1737078 h 3676568"/>
                <a:gd name="connsiteX796" fmla="*/ 1984337 w 2747325"/>
                <a:gd name="connsiteY796" fmla="*/ 1727179 h 3676568"/>
                <a:gd name="connsiteX797" fmla="*/ 1977065 w 2747325"/>
                <a:gd name="connsiteY797" fmla="*/ 1720109 h 3676568"/>
                <a:gd name="connsiteX798" fmla="*/ 1936057 w 2747325"/>
                <a:gd name="connsiteY798" fmla="*/ 1756875 h 3676568"/>
                <a:gd name="connsiteX799" fmla="*/ 1910604 w 2747325"/>
                <a:gd name="connsiteY799" fmla="*/ 1784146 h 3676568"/>
                <a:gd name="connsiteX800" fmla="*/ 1905755 w 2747325"/>
                <a:gd name="connsiteY800" fmla="*/ 1786974 h 3676568"/>
                <a:gd name="connsiteX801" fmla="*/ 1905755 w 2747325"/>
                <a:gd name="connsiteY801" fmla="*/ 1789398 h 3676568"/>
                <a:gd name="connsiteX802" fmla="*/ 1899089 w 2747325"/>
                <a:gd name="connsiteY802" fmla="*/ 1796468 h 3676568"/>
                <a:gd name="connsiteX803" fmla="*/ 1813841 w 2747325"/>
                <a:gd name="connsiteY803" fmla="*/ 1850809 h 3676568"/>
                <a:gd name="connsiteX804" fmla="*/ 1693040 w 2747325"/>
                <a:gd name="connsiteY804" fmla="*/ 1915654 h 3676568"/>
                <a:gd name="connsiteX805" fmla="*/ 1522544 w 2747325"/>
                <a:gd name="connsiteY805" fmla="*/ 2051202 h 3676568"/>
                <a:gd name="connsiteX806" fmla="*/ 1525170 w 2747325"/>
                <a:gd name="connsiteY806" fmla="*/ 2053828 h 3676568"/>
                <a:gd name="connsiteX807" fmla="*/ 1618296 w 2747325"/>
                <a:gd name="connsiteY807" fmla="*/ 1993831 h 3676568"/>
                <a:gd name="connsiteX808" fmla="*/ 1713847 w 2747325"/>
                <a:gd name="connsiteY808" fmla="*/ 1940299 h 3676568"/>
                <a:gd name="connsiteX809" fmla="*/ 1726371 w 2747325"/>
                <a:gd name="connsiteY809" fmla="*/ 1949995 h 3676568"/>
                <a:gd name="connsiteX810" fmla="*/ 1731825 w 2747325"/>
                <a:gd name="connsiteY810" fmla="*/ 1947571 h 3676568"/>
                <a:gd name="connsiteX811" fmla="*/ 1726169 w 2747325"/>
                <a:gd name="connsiteY811" fmla="*/ 1934037 h 3676568"/>
                <a:gd name="connsiteX812" fmla="*/ 1736674 w 2747325"/>
                <a:gd name="connsiteY812" fmla="*/ 1928583 h 3676568"/>
                <a:gd name="connsiteX813" fmla="*/ 1753844 w 2747325"/>
                <a:gd name="connsiteY813" fmla="*/ 1930805 h 3676568"/>
                <a:gd name="connsiteX814" fmla="*/ 1754855 w 2747325"/>
                <a:gd name="connsiteY814" fmla="*/ 1922926 h 3676568"/>
                <a:gd name="connsiteX815" fmla="*/ 1751218 w 2747325"/>
                <a:gd name="connsiteY815" fmla="*/ 1921108 h 3676568"/>
                <a:gd name="connsiteX816" fmla="*/ 1752228 w 2747325"/>
                <a:gd name="connsiteY816" fmla="*/ 1920502 h 3676568"/>
                <a:gd name="connsiteX817" fmla="*/ 1766773 w 2747325"/>
                <a:gd name="connsiteY817" fmla="*/ 1921714 h 3676568"/>
                <a:gd name="connsiteX818" fmla="*/ 1776672 w 2747325"/>
                <a:gd name="connsiteY818" fmla="*/ 1921108 h 3676568"/>
                <a:gd name="connsiteX819" fmla="*/ 1788186 w 2747325"/>
                <a:gd name="connsiteY819" fmla="*/ 1925552 h 3676568"/>
                <a:gd name="connsiteX820" fmla="*/ 1792832 w 2747325"/>
                <a:gd name="connsiteY820" fmla="*/ 1920300 h 3676568"/>
                <a:gd name="connsiteX821" fmla="*/ 1792832 w 2747325"/>
                <a:gd name="connsiteY821" fmla="*/ 1920098 h 3676568"/>
                <a:gd name="connsiteX822" fmla="*/ 1813235 w 2747325"/>
                <a:gd name="connsiteY822" fmla="*/ 1919088 h 3676568"/>
                <a:gd name="connsiteX823" fmla="*/ 1769399 w 2747325"/>
                <a:gd name="connsiteY823" fmla="*/ 1941915 h 3676568"/>
                <a:gd name="connsiteX824" fmla="*/ 1634255 w 2747325"/>
                <a:gd name="connsiteY824" fmla="*/ 2009386 h 3676568"/>
                <a:gd name="connsiteX825" fmla="*/ 1516484 w 2747325"/>
                <a:gd name="connsiteY825" fmla="*/ 2072211 h 3676568"/>
                <a:gd name="connsiteX826" fmla="*/ 1517898 w 2747325"/>
                <a:gd name="connsiteY826" fmla="*/ 2075443 h 3676568"/>
                <a:gd name="connsiteX827" fmla="*/ 1704554 w 2747325"/>
                <a:gd name="connsiteY827" fmla="*/ 2005548 h 3676568"/>
                <a:gd name="connsiteX828" fmla="*/ 1843133 w 2747325"/>
                <a:gd name="connsiteY828" fmla="*/ 1940501 h 3676568"/>
                <a:gd name="connsiteX829" fmla="*/ 1847375 w 2747325"/>
                <a:gd name="connsiteY829" fmla="*/ 1945147 h 3676568"/>
                <a:gd name="connsiteX830" fmla="*/ 1858889 w 2747325"/>
                <a:gd name="connsiteY830" fmla="*/ 1950399 h 3676568"/>
                <a:gd name="connsiteX831" fmla="*/ 1864141 w 2747325"/>
                <a:gd name="connsiteY831" fmla="*/ 1944945 h 3676568"/>
                <a:gd name="connsiteX832" fmla="*/ 1861111 w 2747325"/>
                <a:gd name="connsiteY832" fmla="*/ 1940905 h 3676568"/>
                <a:gd name="connsiteX833" fmla="*/ 1899291 w 2747325"/>
                <a:gd name="connsiteY833" fmla="*/ 1959894 h 3676568"/>
                <a:gd name="connsiteX834" fmla="*/ 1911412 w 2747325"/>
                <a:gd name="connsiteY834" fmla="*/ 1961510 h 3676568"/>
                <a:gd name="connsiteX835" fmla="*/ 1913836 w 2747325"/>
                <a:gd name="connsiteY835" fmla="*/ 1967368 h 3676568"/>
                <a:gd name="connsiteX836" fmla="*/ 1879090 w 2747325"/>
                <a:gd name="connsiteY836" fmla="*/ 1948581 h 3676568"/>
                <a:gd name="connsiteX837" fmla="*/ 1870404 w 2747325"/>
                <a:gd name="connsiteY837" fmla="*/ 1951207 h 3676568"/>
                <a:gd name="connsiteX838" fmla="*/ 1887373 w 2747325"/>
                <a:gd name="connsiteY838" fmla="*/ 1980701 h 3676568"/>
                <a:gd name="connsiteX839" fmla="*/ 1849799 w 2747325"/>
                <a:gd name="connsiteY839" fmla="*/ 2001508 h 3676568"/>
                <a:gd name="connsiteX840" fmla="*/ 1853839 w 2747325"/>
                <a:gd name="connsiteY840" fmla="*/ 2010800 h 3676568"/>
                <a:gd name="connsiteX841" fmla="*/ 1873838 w 2747325"/>
                <a:gd name="connsiteY841" fmla="*/ 2006558 h 3676568"/>
                <a:gd name="connsiteX842" fmla="*/ 1803943 w 2747325"/>
                <a:gd name="connsiteY842" fmla="*/ 2056454 h 3676568"/>
                <a:gd name="connsiteX843" fmla="*/ 1756269 w 2747325"/>
                <a:gd name="connsiteY843" fmla="*/ 2081100 h 3676568"/>
                <a:gd name="connsiteX844" fmla="*/ 1752632 w 2747325"/>
                <a:gd name="connsiteY844" fmla="*/ 2077665 h 3676568"/>
                <a:gd name="connsiteX845" fmla="*/ 1727381 w 2747325"/>
                <a:gd name="connsiteY845" fmla="*/ 2086352 h 3676568"/>
                <a:gd name="connsiteX846" fmla="*/ 1732431 w 2747325"/>
                <a:gd name="connsiteY846" fmla="*/ 2092614 h 3676568"/>
                <a:gd name="connsiteX847" fmla="*/ 1705362 w 2747325"/>
                <a:gd name="connsiteY847" fmla="*/ 2105543 h 3676568"/>
                <a:gd name="connsiteX848" fmla="*/ 1642537 w 2747325"/>
                <a:gd name="connsiteY848" fmla="*/ 2137864 h 3676568"/>
                <a:gd name="connsiteX849" fmla="*/ 1636275 w 2747325"/>
                <a:gd name="connsiteY849" fmla="*/ 2138268 h 3676568"/>
                <a:gd name="connsiteX850" fmla="*/ 1632033 w 2747325"/>
                <a:gd name="connsiteY850" fmla="*/ 2142510 h 3676568"/>
                <a:gd name="connsiteX851" fmla="*/ 1631225 w 2747325"/>
                <a:gd name="connsiteY851" fmla="*/ 2142510 h 3676568"/>
                <a:gd name="connsiteX852" fmla="*/ 1629609 w 2747325"/>
                <a:gd name="connsiteY852" fmla="*/ 2138874 h 3676568"/>
                <a:gd name="connsiteX853" fmla="*/ 1610014 w 2747325"/>
                <a:gd name="connsiteY853" fmla="*/ 2140086 h 3676568"/>
                <a:gd name="connsiteX854" fmla="*/ 1590621 w 2747325"/>
                <a:gd name="connsiteY854" fmla="*/ 2163923 h 3676568"/>
                <a:gd name="connsiteX855" fmla="*/ 1599509 w 2747325"/>
                <a:gd name="connsiteY855" fmla="*/ 2163317 h 3676568"/>
                <a:gd name="connsiteX856" fmla="*/ 1519716 w 2747325"/>
                <a:gd name="connsiteY856" fmla="*/ 2224324 h 3676568"/>
                <a:gd name="connsiteX857" fmla="*/ 1379925 w 2747325"/>
                <a:gd name="connsiteY857" fmla="*/ 2357448 h 3676568"/>
                <a:gd name="connsiteX858" fmla="*/ 1347402 w 2747325"/>
                <a:gd name="connsiteY858" fmla="*/ 2373205 h 3676568"/>
                <a:gd name="connsiteX859" fmla="*/ 1342958 w 2747325"/>
                <a:gd name="connsiteY859" fmla="*/ 2375831 h 3676568"/>
                <a:gd name="connsiteX860" fmla="*/ 1329423 w 2747325"/>
                <a:gd name="connsiteY860" fmla="*/ 2379871 h 3676568"/>
                <a:gd name="connsiteX861" fmla="*/ 1323969 w 2747325"/>
                <a:gd name="connsiteY861" fmla="*/ 2393002 h 3676568"/>
                <a:gd name="connsiteX862" fmla="*/ 1326999 w 2747325"/>
                <a:gd name="connsiteY862" fmla="*/ 2392800 h 3676568"/>
                <a:gd name="connsiteX863" fmla="*/ 1320737 w 2747325"/>
                <a:gd name="connsiteY863" fmla="*/ 2396436 h 3676568"/>
                <a:gd name="connsiteX864" fmla="*/ 1279325 w 2747325"/>
                <a:gd name="connsiteY864" fmla="*/ 2415627 h 3676568"/>
                <a:gd name="connsiteX865" fmla="*/ 1279123 w 2747325"/>
                <a:gd name="connsiteY865" fmla="*/ 2408152 h 3676568"/>
                <a:gd name="connsiteX866" fmla="*/ 1276093 w 2747325"/>
                <a:gd name="connsiteY866" fmla="*/ 2399870 h 3676568"/>
                <a:gd name="connsiteX867" fmla="*/ 1297910 w 2747325"/>
                <a:gd name="connsiteY867" fmla="*/ 2371791 h 3676568"/>
                <a:gd name="connsiteX868" fmla="*/ 1300738 w 2747325"/>
                <a:gd name="connsiteY868" fmla="*/ 2379265 h 3676568"/>
                <a:gd name="connsiteX869" fmla="*/ 1310030 w 2747325"/>
                <a:gd name="connsiteY869" fmla="*/ 2375225 h 3676568"/>
                <a:gd name="connsiteX870" fmla="*/ 1305182 w 2747325"/>
                <a:gd name="connsiteY870" fmla="*/ 2362094 h 3676568"/>
                <a:gd name="connsiteX871" fmla="*/ 1313060 w 2747325"/>
                <a:gd name="connsiteY871" fmla="*/ 2350984 h 3676568"/>
                <a:gd name="connsiteX872" fmla="*/ 1314070 w 2747325"/>
                <a:gd name="connsiteY872" fmla="*/ 2355832 h 3676568"/>
                <a:gd name="connsiteX873" fmla="*/ 1324575 w 2747325"/>
                <a:gd name="connsiteY873" fmla="*/ 2354216 h 3676568"/>
                <a:gd name="connsiteX874" fmla="*/ 1322757 w 2747325"/>
                <a:gd name="connsiteY874" fmla="*/ 2336641 h 3676568"/>
                <a:gd name="connsiteX875" fmla="*/ 1343766 w 2747325"/>
                <a:gd name="connsiteY875" fmla="*/ 2305532 h 3676568"/>
                <a:gd name="connsiteX876" fmla="*/ 1346392 w 2747325"/>
                <a:gd name="connsiteY876" fmla="*/ 2316440 h 3676568"/>
                <a:gd name="connsiteX877" fmla="*/ 1356694 w 2747325"/>
                <a:gd name="connsiteY877" fmla="*/ 2313410 h 3676568"/>
                <a:gd name="connsiteX878" fmla="*/ 1350432 w 2747325"/>
                <a:gd name="connsiteY878" fmla="*/ 2295027 h 3676568"/>
                <a:gd name="connsiteX879" fmla="*/ 1355886 w 2747325"/>
                <a:gd name="connsiteY879" fmla="*/ 2286543 h 3676568"/>
                <a:gd name="connsiteX880" fmla="*/ 1354270 w 2747325"/>
                <a:gd name="connsiteY880" fmla="*/ 2285331 h 3676568"/>
                <a:gd name="connsiteX881" fmla="*/ 1349220 w 2747325"/>
                <a:gd name="connsiteY881" fmla="*/ 2291593 h 3676568"/>
                <a:gd name="connsiteX882" fmla="*/ 1332655 w 2747325"/>
                <a:gd name="connsiteY882" fmla="*/ 2243515 h 3676568"/>
                <a:gd name="connsiteX883" fmla="*/ 1328615 w 2747325"/>
                <a:gd name="connsiteY883" fmla="*/ 2244727 h 3676568"/>
                <a:gd name="connsiteX884" fmla="*/ 1342352 w 2747325"/>
                <a:gd name="connsiteY884" fmla="*/ 2299876 h 3676568"/>
                <a:gd name="connsiteX885" fmla="*/ 1321343 w 2747325"/>
                <a:gd name="connsiteY885" fmla="*/ 2325733 h 3676568"/>
                <a:gd name="connsiteX886" fmla="*/ 1307808 w 2747325"/>
                <a:gd name="connsiteY886" fmla="*/ 2261292 h 3676568"/>
                <a:gd name="connsiteX887" fmla="*/ 1303364 w 2747325"/>
                <a:gd name="connsiteY887" fmla="*/ 2261898 h 3676568"/>
                <a:gd name="connsiteX888" fmla="*/ 1310636 w 2747325"/>
                <a:gd name="connsiteY888" fmla="*/ 2339065 h 3676568"/>
                <a:gd name="connsiteX889" fmla="*/ 1301142 w 2747325"/>
                <a:gd name="connsiteY889" fmla="*/ 2351388 h 3676568"/>
                <a:gd name="connsiteX890" fmla="*/ 1271446 w 2747325"/>
                <a:gd name="connsiteY890" fmla="*/ 2279675 h 3676568"/>
                <a:gd name="connsiteX891" fmla="*/ 1267406 w 2747325"/>
                <a:gd name="connsiteY891" fmla="*/ 2281493 h 3676568"/>
                <a:gd name="connsiteX892" fmla="*/ 1293869 w 2747325"/>
                <a:gd name="connsiteY892" fmla="*/ 2361488 h 3676568"/>
                <a:gd name="connsiteX893" fmla="*/ 1272658 w 2747325"/>
                <a:gd name="connsiteY893" fmla="*/ 2391386 h 3676568"/>
                <a:gd name="connsiteX894" fmla="*/ 1251851 w 2747325"/>
                <a:gd name="connsiteY894" fmla="*/ 2347146 h 3676568"/>
                <a:gd name="connsiteX895" fmla="*/ 1235287 w 2747325"/>
                <a:gd name="connsiteY895" fmla="*/ 2265736 h 3676568"/>
                <a:gd name="connsiteX896" fmla="*/ 1232055 w 2747325"/>
                <a:gd name="connsiteY896" fmla="*/ 2265736 h 3676568"/>
                <a:gd name="connsiteX897" fmla="*/ 1239327 w 2747325"/>
                <a:gd name="connsiteY897" fmla="*/ 2342297 h 3676568"/>
                <a:gd name="connsiteX898" fmla="*/ 1263164 w 2747325"/>
                <a:gd name="connsiteY898" fmla="*/ 2405931 h 3676568"/>
                <a:gd name="connsiteX899" fmla="*/ 1255892 w 2747325"/>
                <a:gd name="connsiteY899" fmla="*/ 2417041 h 3676568"/>
                <a:gd name="connsiteX900" fmla="*/ 1259326 w 2747325"/>
                <a:gd name="connsiteY900" fmla="*/ 2419667 h 3676568"/>
                <a:gd name="connsiteX901" fmla="*/ 1261346 w 2747325"/>
                <a:gd name="connsiteY901" fmla="*/ 2417243 h 3676568"/>
                <a:gd name="connsiteX902" fmla="*/ 1262962 w 2747325"/>
                <a:gd name="connsiteY902" fmla="*/ 2421889 h 3676568"/>
                <a:gd name="connsiteX903" fmla="*/ 1257508 w 2747325"/>
                <a:gd name="connsiteY903" fmla="*/ 2423909 h 3676568"/>
                <a:gd name="connsiteX904" fmla="*/ 1244579 w 2747325"/>
                <a:gd name="connsiteY904" fmla="*/ 2415829 h 3676568"/>
                <a:gd name="connsiteX905" fmla="*/ 1215692 w 2747325"/>
                <a:gd name="connsiteY905" fmla="*/ 2395224 h 3676568"/>
                <a:gd name="connsiteX906" fmla="*/ 1211854 w 2747325"/>
                <a:gd name="connsiteY906" fmla="*/ 2377851 h 3676568"/>
                <a:gd name="connsiteX907" fmla="*/ 1205389 w 2747325"/>
                <a:gd name="connsiteY907" fmla="*/ 2378053 h 3676568"/>
                <a:gd name="connsiteX908" fmla="*/ 1205187 w 2747325"/>
                <a:gd name="connsiteY908" fmla="*/ 2387951 h 3676568"/>
                <a:gd name="connsiteX909" fmla="*/ 1181956 w 2747325"/>
                <a:gd name="connsiteY909" fmla="*/ 2371387 h 3676568"/>
                <a:gd name="connsiteX910" fmla="*/ 1048630 w 2747325"/>
                <a:gd name="connsiteY910" fmla="*/ 2276846 h 3676568"/>
                <a:gd name="connsiteX911" fmla="*/ 922778 w 2747325"/>
                <a:gd name="connsiteY911" fmla="*/ 2188366 h 3676568"/>
                <a:gd name="connsiteX912" fmla="*/ 851065 w 2747325"/>
                <a:gd name="connsiteY912" fmla="*/ 2133824 h 3676568"/>
                <a:gd name="connsiteX913" fmla="*/ 908032 w 2747325"/>
                <a:gd name="connsiteY913" fmla="*/ 2070191 h 3676568"/>
                <a:gd name="connsiteX914" fmla="*/ 1086608 w 2747325"/>
                <a:gd name="connsiteY914" fmla="*/ 1873232 h 3676568"/>
                <a:gd name="connsiteX915" fmla="*/ 1275083 w 2747325"/>
                <a:gd name="connsiteY915" fmla="*/ 1720513 h 3676568"/>
                <a:gd name="connsiteX916" fmla="*/ 1404975 w 2747325"/>
                <a:gd name="connsiteY916" fmla="*/ 1660314 h 3676568"/>
                <a:gd name="connsiteX917" fmla="*/ 1439720 w 2747325"/>
                <a:gd name="connsiteY917" fmla="*/ 1644557 h 3676568"/>
                <a:gd name="connsiteX918" fmla="*/ 1558906 w 2747325"/>
                <a:gd name="connsiteY918" fmla="*/ 1600519 h 3676568"/>
                <a:gd name="connsiteX919" fmla="*/ 1782530 w 2747325"/>
                <a:gd name="connsiteY919" fmla="*/ 1553451 h 3676568"/>
                <a:gd name="connsiteX920" fmla="*/ 1781924 w 2747325"/>
                <a:gd name="connsiteY920" fmla="*/ 1559916 h 3676568"/>
                <a:gd name="connsiteX921" fmla="*/ 1782126 w 2747325"/>
                <a:gd name="connsiteY921" fmla="*/ 1559916 h 3676568"/>
                <a:gd name="connsiteX922" fmla="*/ 1784146 w 2747325"/>
                <a:gd name="connsiteY922" fmla="*/ 1553451 h 3676568"/>
                <a:gd name="connsiteX923" fmla="*/ 1806165 w 2747325"/>
                <a:gd name="connsiteY923" fmla="*/ 1551633 h 3676568"/>
                <a:gd name="connsiteX924" fmla="*/ 1790610 w 2747325"/>
                <a:gd name="connsiteY924" fmla="*/ 1565774 h 3676568"/>
                <a:gd name="connsiteX925" fmla="*/ 1782530 w 2747325"/>
                <a:gd name="connsiteY925" fmla="*/ 1574864 h 3676568"/>
                <a:gd name="connsiteX926" fmla="*/ 1824346 w 2747325"/>
                <a:gd name="connsiteY926" fmla="*/ 1568198 h 3676568"/>
                <a:gd name="connsiteX927" fmla="*/ 1833840 w 2747325"/>
                <a:gd name="connsiteY927" fmla="*/ 1570420 h 3676568"/>
                <a:gd name="connsiteX928" fmla="*/ 1841719 w 2747325"/>
                <a:gd name="connsiteY928" fmla="*/ 1572844 h 3676568"/>
                <a:gd name="connsiteX929" fmla="*/ 1858283 w 2747325"/>
                <a:gd name="connsiteY929" fmla="*/ 1587995 h 3676568"/>
                <a:gd name="connsiteX930" fmla="*/ 1869192 w 2747325"/>
                <a:gd name="connsiteY930" fmla="*/ 1587389 h 3676568"/>
                <a:gd name="connsiteX931" fmla="*/ 1820710 w 2747325"/>
                <a:gd name="connsiteY931" fmla="*/ 1597893 h 3676568"/>
                <a:gd name="connsiteX932" fmla="*/ 1651830 w 2747325"/>
                <a:gd name="connsiteY932" fmla="*/ 1628397 h 3676568"/>
                <a:gd name="connsiteX933" fmla="*/ 1599105 w 2747325"/>
                <a:gd name="connsiteY933" fmla="*/ 1660920 h 3676568"/>
                <a:gd name="connsiteX934" fmla="*/ 1512241 w 2747325"/>
                <a:gd name="connsiteY934" fmla="*/ 1713443 h 3676568"/>
                <a:gd name="connsiteX935" fmla="*/ 1373259 w 2747325"/>
                <a:gd name="connsiteY935" fmla="*/ 1821315 h 3676568"/>
                <a:gd name="connsiteX936" fmla="*/ 1379117 w 2747325"/>
                <a:gd name="connsiteY936" fmla="*/ 1828790 h 3676568"/>
                <a:gd name="connsiteX937" fmla="*/ 1491636 w 2747325"/>
                <a:gd name="connsiteY937" fmla="*/ 1759501 h 3676568"/>
                <a:gd name="connsiteX938" fmla="*/ 1623751 w 2747325"/>
                <a:gd name="connsiteY938" fmla="*/ 1680919 h 3676568"/>
                <a:gd name="connsiteX939" fmla="*/ 1770207 w 2747325"/>
                <a:gd name="connsiteY939" fmla="*/ 1638699 h 3676568"/>
                <a:gd name="connsiteX940" fmla="*/ 1826366 w 2747325"/>
                <a:gd name="connsiteY940" fmla="*/ 1631225 h 3676568"/>
                <a:gd name="connsiteX941" fmla="*/ 1821316 w 2747325"/>
                <a:gd name="connsiteY941" fmla="*/ 1660516 h 3676568"/>
                <a:gd name="connsiteX942" fmla="*/ 1847981 w 2747325"/>
                <a:gd name="connsiteY942" fmla="*/ 1687989 h 3676568"/>
                <a:gd name="connsiteX943" fmla="*/ 1803135 w 2747325"/>
                <a:gd name="connsiteY943" fmla="*/ 1713039 h 3676568"/>
                <a:gd name="connsiteX944" fmla="*/ 1667182 w 2747325"/>
                <a:gd name="connsiteY944" fmla="*/ 1784752 h 3676568"/>
                <a:gd name="connsiteX945" fmla="*/ 1474870 w 2747325"/>
                <a:gd name="connsiteY945" fmla="*/ 1929592 h 3676568"/>
                <a:gd name="connsiteX946" fmla="*/ 1481132 w 2747325"/>
                <a:gd name="connsiteY946" fmla="*/ 1934239 h 3676568"/>
                <a:gd name="connsiteX947" fmla="*/ 1597893 w 2747325"/>
                <a:gd name="connsiteY947" fmla="*/ 1857071 h 3676568"/>
                <a:gd name="connsiteX948" fmla="*/ 1722331 w 2747325"/>
                <a:gd name="connsiteY948" fmla="*/ 1792428 h 3676568"/>
                <a:gd name="connsiteX949" fmla="*/ 1841719 w 2747325"/>
                <a:gd name="connsiteY949" fmla="*/ 1730411 h 3676568"/>
                <a:gd name="connsiteX950" fmla="*/ 1895453 w 2747325"/>
                <a:gd name="connsiteY950" fmla="*/ 1701928 h 3676568"/>
                <a:gd name="connsiteX951" fmla="*/ 1894039 w 2747325"/>
                <a:gd name="connsiteY951" fmla="*/ 1703140 h 3676568"/>
                <a:gd name="connsiteX952" fmla="*/ 1897877 w 2747325"/>
                <a:gd name="connsiteY952" fmla="*/ 1705766 h 3676568"/>
                <a:gd name="connsiteX953" fmla="*/ 1925956 w 2747325"/>
                <a:gd name="connsiteY953" fmla="*/ 1692232 h 3676568"/>
                <a:gd name="connsiteX954" fmla="*/ 1925956 w 2747325"/>
                <a:gd name="connsiteY954" fmla="*/ 1692232 h 3676568"/>
                <a:gd name="connsiteX955" fmla="*/ 1925754 w 2747325"/>
                <a:gd name="connsiteY955" fmla="*/ 1684959 h 3676568"/>
                <a:gd name="connsiteX956" fmla="*/ 1937875 w 2747325"/>
                <a:gd name="connsiteY956" fmla="*/ 1683949 h 3676568"/>
                <a:gd name="connsiteX957" fmla="*/ 1937875 w 2747325"/>
                <a:gd name="connsiteY957" fmla="*/ 1686171 h 3676568"/>
                <a:gd name="connsiteX958" fmla="*/ 1937875 w 2747325"/>
                <a:gd name="connsiteY958" fmla="*/ 1686373 h 3676568"/>
                <a:gd name="connsiteX959" fmla="*/ 1941511 w 2747325"/>
                <a:gd name="connsiteY959" fmla="*/ 1683949 h 3676568"/>
                <a:gd name="connsiteX960" fmla="*/ 1942925 w 2747325"/>
                <a:gd name="connsiteY960" fmla="*/ 1683949 h 3676568"/>
                <a:gd name="connsiteX961" fmla="*/ 1967368 w 2747325"/>
                <a:gd name="connsiteY961" fmla="*/ 1701524 h 3676568"/>
                <a:gd name="connsiteX962" fmla="*/ 1976661 w 2747325"/>
                <a:gd name="connsiteY962" fmla="*/ 1700110 h 3676568"/>
                <a:gd name="connsiteX963" fmla="*/ 1963328 w 2747325"/>
                <a:gd name="connsiteY963" fmla="*/ 1670819 h 3676568"/>
                <a:gd name="connsiteX964" fmla="*/ 1963126 w 2747325"/>
                <a:gd name="connsiteY964" fmla="*/ 1667586 h 3676568"/>
                <a:gd name="connsiteX965" fmla="*/ 1971812 w 2747325"/>
                <a:gd name="connsiteY965" fmla="*/ 1651224 h 3676568"/>
                <a:gd name="connsiteX966" fmla="*/ 1963126 w 2747325"/>
                <a:gd name="connsiteY966" fmla="*/ 1613448 h 3676568"/>
                <a:gd name="connsiteX967" fmla="*/ 1960298 w 2747325"/>
                <a:gd name="connsiteY967" fmla="*/ 1593449 h 3676568"/>
                <a:gd name="connsiteX968" fmla="*/ 1960298 w 2747325"/>
                <a:gd name="connsiteY968" fmla="*/ 1593045 h 3676568"/>
                <a:gd name="connsiteX969" fmla="*/ 1961914 w 2747325"/>
                <a:gd name="connsiteY969" fmla="*/ 1586985 h 3676568"/>
                <a:gd name="connsiteX970" fmla="*/ 1982923 w 2747325"/>
                <a:gd name="connsiteY970" fmla="*/ 1576480 h 3676568"/>
                <a:gd name="connsiteX971" fmla="*/ 2100695 w 2747325"/>
                <a:gd name="connsiteY971" fmla="*/ 1570824 h 3676568"/>
                <a:gd name="connsiteX972" fmla="*/ 2124330 w 2747325"/>
                <a:gd name="connsiteY972" fmla="*/ 1584965 h 3676568"/>
                <a:gd name="connsiteX973" fmla="*/ 2128168 w 2747325"/>
                <a:gd name="connsiteY973" fmla="*/ 1676475 h 3676568"/>
                <a:gd name="connsiteX974" fmla="*/ 2126552 w 2747325"/>
                <a:gd name="connsiteY974" fmla="*/ 1682535 h 3676568"/>
                <a:gd name="connsiteX975" fmla="*/ 2105745 w 2747325"/>
                <a:gd name="connsiteY975" fmla="*/ 1693040 h 3676568"/>
                <a:gd name="connsiteX976" fmla="*/ 1998680 w 2747325"/>
                <a:gd name="connsiteY976" fmla="*/ 1698494 h 3676568"/>
                <a:gd name="connsiteX977" fmla="*/ 1993427 w 2747325"/>
                <a:gd name="connsiteY977" fmla="*/ 1711624 h 3676568"/>
                <a:gd name="connsiteX978" fmla="*/ 1986155 w 2747325"/>
                <a:gd name="connsiteY978" fmla="*/ 1720917 h 3676568"/>
                <a:gd name="connsiteX979" fmla="*/ 1988175 w 2747325"/>
                <a:gd name="connsiteY979" fmla="*/ 1721119 h 3676568"/>
                <a:gd name="connsiteX980" fmla="*/ 2106351 w 2747325"/>
                <a:gd name="connsiteY980" fmla="*/ 1715059 h 3676568"/>
                <a:gd name="connsiteX981" fmla="*/ 2149581 w 2747325"/>
                <a:gd name="connsiteY981" fmla="*/ 1692030 h 3676568"/>
                <a:gd name="connsiteX982" fmla="*/ 2153823 w 2747325"/>
                <a:gd name="connsiteY982" fmla="*/ 1676677 h 3676568"/>
                <a:gd name="connsiteX983" fmla="*/ 2194831 w 2747325"/>
                <a:gd name="connsiteY983" fmla="*/ 1731825 h 3676568"/>
                <a:gd name="connsiteX984" fmla="*/ 2235637 w 2747325"/>
                <a:gd name="connsiteY984" fmla="*/ 1781116 h 3676568"/>
                <a:gd name="connsiteX985" fmla="*/ 2244525 w 2747325"/>
                <a:gd name="connsiteY985" fmla="*/ 1776065 h 3676568"/>
                <a:gd name="connsiteX986" fmla="*/ 2206951 w 2747325"/>
                <a:gd name="connsiteY986" fmla="*/ 1724957 h 3676568"/>
                <a:gd name="connsiteX987" fmla="*/ 2161095 w 2747325"/>
                <a:gd name="connsiteY987" fmla="*/ 1669203 h 3676568"/>
                <a:gd name="connsiteX988" fmla="*/ 2153823 w 2747325"/>
                <a:gd name="connsiteY988" fmla="*/ 1667991 h 3676568"/>
                <a:gd name="connsiteX989" fmla="*/ 2152409 w 2747325"/>
                <a:gd name="connsiteY989" fmla="*/ 1636477 h 3676568"/>
                <a:gd name="connsiteX990" fmla="*/ 2191599 w 2747325"/>
                <a:gd name="connsiteY990" fmla="*/ 1680717 h 3676568"/>
                <a:gd name="connsiteX991" fmla="*/ 2235233 w 2747325"/>
                <a:gd name="connsiteY991" fmla="*/ 1724553 h 3676568"/>
                <a:gd name="connsiteX992" fmla="*/ 2242303 w 2747325"/>
                <a:gd name="connsiteY992" fmla="*/ 1717483 h 3676568"/>
                <a:gd name="connsiteX993" fmla="*/ 2201497 w 2747325"/>
                <a:gd name="connsiteY993" fmla="*/ 1671021 h 3676568"/>
                <a:gd name="connsiteX994" fmla="*/ 2152813 w 2747325"/>
                <a:gd name="connsiteY994" fmla="*/ 1621124 h 3676568"/>
                <a:gd name="connsiteX995" fmla="*/ 2151399 w 2747325"/>
                <a:gd name="connsiteY995" fmla="*/ 1620518 h 3676568"/>
                <a:gd name="connsiteX996" fmla="*/ 2150389 w 2747325"/>
                <a:gd name="connsiteY996" fmla="*/ 1596681 h 3676568"/>
                <a:gd name="connsiteX997" fmla="*/ 2176852 w 2747325"/>
                <a:gd name="connsiteY997" fmla="*/ 1625973 h 3676568"/>
                <a:gd name="connsiteX998" fmla="*/ 2225132 w 2747325"/>
                <a:gd name="connsiteY998" fmla="*/ 1672233 h 3676568"/>
                <a:gd name="connsiteX999" fmla="*/ 2232001 w 2747325"/>
                <a:gd name="connsiteY999" fmla="*/ 1665364 h 3676568"/>
                <a:gd name="connsiteX1000" fmla="*/ 2186548 w 2747325"/>
                <a:gd name="connsiteY1000" fmla="*/ 1616478 h 3676568"/>
                <a:gd name="connsiteX1001" fmla="*/ 2149177 w 2747325"/>
                <a:gd name="connsiteY1001" fmla="*/ 1581126 h 3676568"/>
                <a:gd name="connsiteX1002" fmla="*/ 2133420 w 2747325"/>
                <a:gd name="connsiteY1002" fmla="*/ 1557895 h 3676568"/>
                <a:gd name="connsiteX1003" fmla="*/ 2099078 w 2747325"/>
                <a:gd name="connsiteY1003" fmla="*/ 1549209 h 3676568"/>
                <a:gd name="connsiteX1004" fmla="*/ 1981307 w 2747325"/>
                <a:gd name="connsiteY1004" fmla="*/ 1554865 h 3676568"/>
                <a:gd name="connsiteX1005" fmla="*/ 1938077 w 2747325"/>
                <a:gd name="connsiteY1005" fmla="*/ 1577692 h 3676568"/>
                <a:gd name="connsiteX1006" fmla="*/ 1935855 w 2747325"/>
                <a:gd name="connsiteY1006" fmla="*/ 1582743 h 3676568"/>
                <a:gd name="connsiteX1007" fmla="*/ 1912220 w 2747325"/>
                <a:gd name="connsiteY1007" fmla="*/ 1581126 h 3676568"/>
                <a:gd name="connsiteX1008" fmla="*/ 1871010 w 2747325"/>
                <a:gd name="connsiteY1008" fmla="*/ 1565774 h 3676568"/>
                <a:gd name="connsiteX1009" fmla="*/ 1848183 w 2747325"/>
                <a:gd name="connsiteY1009" fmla="*/ 1566784 h 3676568"/>
                <a:gd name="connsiteX1010" fmla="*/ 1855253 w 2747325"/>
                <a:gd name="connsiteY1010" fmla="*/ 1550825 h 3676568"/>
                <a:gd name="connsiteX1011" fmla="*/ 1868586 w 2747325"/>
                <a:gd name="connsiteY1011" fmla="*/ 1550219 h 3676568"/>
                <a:gd name="connsiteX1012" fmla="*/ 1912018 w 2747325"/>
                <a:gd name="connsiteY1012" fmla="*/ 1527392 h 3676568"/>
                <a:gd name="connsiteX1013" fmla="*/ 1916462 w 2747325"/>
                <a:gd name="connsiteY1013" fmla="*/ 1510625 h 3676568"/>
                <a:gd name="connsiteX1014" fmla="*/ 1913028 w 2747325"/>
                <a:gd name="connsiteY1014" fmla="*/ 1419721 h 3676568"/>
                <a:gd name="connsiteX1015" fmla="*/ 1897069 w 2747325"/>
                <a:gd name="connsiteY1015" fmla="*/ 1393864 h 3676568"/>
                <a:gd name="connsiteX1016" fmla="*/ 1862727 w 2747325"/>
                <a:gd name="connsiteY1016" fmla="*/ 1385178 h 3676568"/>
                <a:gd name="connsiteX1017" fmla="*/ 1744754 w 2747325"/>
                <a:gd name="connsiteY1017" fmla="*/ 1390430 h 3676568"/>
                <a:gd name="connsiteX1018" fmla="*/ 1723139 w 2747325"/>
                <a:gd name="connsiteY1018" fmla="*/ 1395480 h 3676568"/>
                <a:gd name="connsiteX1019" fmla="*/ 1722533 w 2747325"/>
                <a:gd name="connsiteY1019" fmla="*/ 1392652 h 3676568"/>
                <a:gd name="connsiteX1020" fmla="*/ 1719099 w 2747325"/>
                <a:gd name="connsiteY1020" fmla="*/ 1388208 h 3676568"/>
                <a:gd name="connsiteX1021" fmla="*/ 1719907 w 2747325"/>
                <a:gd name="connsiteY1021" fmla="*/ 1385178 h 3676568"/>
                <a:gd name="connsiteX1022" fmla="*/ 1708392 w 2747325"/>
                <a:gd name="connsiteY1022" fmla="*/ 1366593 h 3676568"/>
                <a:gd name="connsiteX1023" fmla="*/ 1742532 w 2747325"/>
                <a:gd name="connsiteY1023" fmla="*/ 1375077 h 3676568"/>
                <a:gd name="connsiteX1024" fmla="*/ 1794246 w 2747325"/>
                <a:gd name="connsiteY1024" fmla="*/ 1372653 h 3676568"/>
                <a:gd name="connsiteX1025" fmla="*/ 1798893 w 2747325"/>
                <a:gd name="connsiteY1025" fmla="*/ 1374875 h 3676568"/>
                <a:gd name="connsiteX1026" fmla="*/ 1805559 w 2747325"/>
                <a:gd name="connsiteY1026" fmla="*/ 1372047 h 3676568"/>
                <a:gd name="connsiteX1027" fmla="*/ 1860707 w 2747325"/>
                <a:gd name="connsiteY1027" fmla="*/ 1369623 h 3676568"/>
                <a:gd name="connsiteX1028" fmla="*/ 1891817 w 2747325"/>
                <a:gd name="connsiteY1028" fmla="*/ 1359320 h 3676568"/>
                <a:gd name="connsiteX1029" fmla="*/ 1900907 w 2747325"/>
                <a:gd name="connsiteY1029" fmla="*/ 1363361 h 3676568"/>
                <a:gd name="connsiteX1030" fmla="*/ 1904947 w 2747325"/>
                <a:gd name="connsiteY1030" fmla="*/ 1357300 h 3676568"/>
                <a:gd name="connsiteX1031" fmla="*/ 1900099 w 2747325"/>
                <a:gd name="connsiteY1031" fmla="*/ 1351846 h 3676568"/>
                <a:gd name="connsiteX1032" fmla="*/ 1903937 w 2747325"/>
                <a:gd name="connsiteY1032" fmla="*/ 1347200 h 3676568"/>
                <a:gd name="connsiteX1033" fmla="*/ 1908382 w 2747325"/>
                <a:gd name="connsiteY1033" fmla="*/ 1330635 h 3676568"/>
                <a:gd name="connsiteX1034" fmla="*/ 1908382 w 2747325"/>
                <a:gd name="connsiteY1034" fmla="*/ 1328009 h 3676568"/>
                <a:gd name="connsiteX1035" fmla="*/ 1918482 w 2747325"/>
                <a:gd name="connsiteY1035" fmla="*/ 1331847 h 3676568"/>
                <a:gd name="connsiteX1036" fmla="*/ 1921310 w 2747325"/>
                <a:gd name="connsiteY1036" fmla="*/ 1330837 h 3676568"/>
                <a:gd name="connsiteX1037" fmla="*/ 1936259 w 2747325"/>
                <a:gd name="connsiteY1037" fmla="*/ 1350432 h 3676568"/>
                <a:gd name="connsiteX1038" fmla="*/ 1970600 w 2747325"/>
                <a:gd name="connsiteY1038" fmla="*/ 1359118 h 3676568"/>
                <a:gd name="connsiteX1039" fmla="*/ 2087766 w 2747325"/>
                <a:gd name="connsiteY1039" fmla="*/ 1353866 h 3676568"/>
                <a:gd name="connsiteX1040" fmla="*/ 2130592 w 2747325"/>
                <a:gd name="connsiteY1040" fmla="*/ 1331645 h 3676568"/>
                <a:gd name="connsiteX1041" fmla="*/ 2134834 w 2747325"/>
                <a:gd name="connsiteY1041" fmla="*/ 1315080 h 3676568"/>
                <a:gd name="connsiteX1042" fmla="*/ 2130996 w 2747325"/>
                <a:gd name="connsiteY1042" fmla="*/ 1225590 h 3676568"/>
                <a:gd name="connsiteX1043" fmla="*/ 2115037 w 2747325"/>
                <a:gd name="connsiteY1043" fmla="*/ 1199935 h 3676568"/>
                <a:gd name="connsiteX1044" fmla="*/ 2080897 w 2747325"/>
                <a:gd name="connsiteY1044" fmla="*/ 1191249 h 3676568"/>
                <a:gd name="connsiteX1045" fmla="*/ 1964338 w 2747325"/>
                <a:gd name="connsiteY1045" fmla="*/ 1196097 h 3676568"/>
                <a:gd name="connsiteX1046" fmla="*/ 1953632 w 2747325"/>
                <a:gd name="connsiteY1046" fmla="*/ 1197713 h 3676568"/>
                <a:gd name="connsiteX1047" fmla="*/ 1958884 w 2747325"/>
                <a:gd name="connsiteY1047" fmla="*/ 1185996 h 3676568"/>
                <a:gd name="connsiteX1048" fmla="*/ 1965954 w 2747325"/>
                <a:gd name="connsiteY1048" fmla="*/ 1189431 h 3676568"/>
                <a:gd name="connsiteX1049" fmla="*/ 1971206 w 2747325"/>
                <a:gd name="connsiteY1049" fmla="*/ 1180340 h 3676568"/>
                <a:gd name="connsiteX1050" fmla="*/ 2078069 w 2747325"/>
                <a:gd name="connsiteY1050" fmla="*/ 1175896 h 3676568"/>
                <a:gd name="connsiteX1051" fmla="*/ 2120693 w 2747325"/>
                <a:gd name="connsiteY1051" fmla="*/ 1153877 h 3676568"/>
                <a:gd name="connsiteX1052" fmla="*/ 2124936 w 2747325"/>
                <a:gd name="connsiteY1052" fmla="*/ 1137514 h 3676568"/>
                <a:gd name="connsiteX1053" fmla="*/ 2121299 w 2747325"/>
                <a:gd name="connsiteY1053" fmla="*/ 1048630 h 3676568"/>
                <a:gd name="connsiteX1054" fmla="*/ 2071605 w 2747325"/>
                <a:gd name="connsiteY1054" fmla="*/ 1014491 h 3676568"/>
                <a:gd name="connsiteX1055" fmla="*/ 1971004 w 2747325"/>
                <a:gd name="connsiteY1055" fmla="*/ 1018531 h 3676568"/>
                <a:gd name="connsiteX1056" fmla="*/ 1969590 w 2747325"/>
                <a:gd name="connsiteY1056" fmla="*/ 1010450 h 3676568"/>
                <a:gd name="connsiteX1057" fmla="*/ 1969388 w 2747325"/>
                <a:gd name="connsiteY1057" fmla="*/ 1007420 h 3676568"/>
                <a:gd name="connsiteX1058" fmla="*/ 1968378 w 2747325"/>
                <a:gd name="connsiteY1058" fmla="*/ 1005804 h 3676568"/>
                <a:gd name="connsiteX1059" fmla="*/ 1967772 w 2747325"/>
                <a:gd name="connsiteY1059" fmla="*/ 1003582 h 3676568"/>
                <a:gd name="connsiteX1060" fmla="*/ 2069181 w 2747325"/>
                <a:gd name="connsiteY1060" fmla="*/ 999542 h 3676568"/>
                <a:gd name="connsiteX1061" fmla="*/ 2111603 w 2747325"/>
                <a:gd name="connsiteY1061" fmla="*/ 977927 h 3676568"/>
                <a:gd name="connsiteX1062" fmla="*/ 2115845 w 2747325"/>
                <a:gd name="connsiteY1062" fmla="*/ 961766 h 3676568"/>
                <a:gd name="connsiteX1063" fmla="*/ 2115037 w 2747325"/>
                <a:gd name="connsiteY1063" fmla="*/ 943585 h 3676568"/>
                <a:gd name="connsiteX1064" fmla="*/ 2171600 w 2747325"/>
                <a:gd name="connsiteY1064" fmla="*/ 1006814 h 3676568"/>
                <a:gd name="connsiteX1065" fmla="*/ 2229980 w 2747325"/>
                <a:gd name="connsiteY1065" fmla="*/ 1072669 h 3676568"/>
                <a:gd name="connsiteX1066" fmla="*/ 2230586 w 2747325"/>
                <a:gd name="connsiteY1066" fmla="*/ 1086002 h 3676568"/>
                <a:gd name="connsiteX1067" fmla="*/ 2243717 w 2747325"/>
                <a:gd name="connsiteY1067" fmla="*/ 1380733 h 3676568"/>
                <a:gd name="connsiteX1068" fmla="*/ 2252605 w 2747325"/>
                <a:gd name="connsiteY1068" fmla="*/ 1577086 h 3676568"/>
                <a:gd name="connsiteX1069" fmla="*/ 2148773 w 2747325"/>
                <a:gd name="connsiteY1069" fmla="*/ 1479314 h 3676568"/>
                <a:gd name="connsiteX1070" fmla="*/ 2143924 w 2747325"/>
                <a:gd name="connsiteY1070" fmla="*/ 1478506 h 3676568"/>
                <a:gd name="connsiteX1071" fmla="*/ 2140692 w 2747325"/>
                <a:gd name="connsiteY1071" fmla="*/ 1402954 h 3676568"/>
                <a:gd name="connsiteX1072" fmla="*/ 2124734 w 2747325"/>
                <a:gd name="connsiteY1072" fmla="*/ 1377097 h 3676568"/>
                <a:gd name="connsiteX1073" fmla="*/ 2090594 w 2747325"/>
                <a:gd name="connsiteY1073" fmla="*/ 1368411 h 3676568"/>
                <a:gd name="connsiteX1074" fmla="*/ 1973429 w 2747325"/>
                <a:gd name="connsiteY1074" fmla="*/ 1373663 h 3676568"/>
                <a:gd name="connsiteX1075" fmla="*/ 1930401 w 2747325"/>
                <a:gd name="connsiteY1075" fmla="*/ 1396086 h 3676568"/>
                <a:gd name="connsiteX1076" fmla="*/ 1925956 w 2747325"/>
                <a:gd name="connsiteY1076" fmla="*/ 1412651 h 3676568"/>
                <a:gd name="connsiteX1077" fmla="*/ 1929391 w 2747325"/>
                <a:gd name="connsiteY1077" fmla="*/ 1503353 h 3676568"/>
                <a:gd name="connsiteX1078" fmla="*/ 1979893 w 2747325"/>
                <a:gd name="connsiteY1078" fmla="*/ 1538099 h 3676568"/>
                <a:gd name="connsiteX1079" fmla="*/ 2097462 w 2747325"/>
                <a:gd name="connsiteY1079" fmla="*/ 1532442 h 3676568"/>
                <a:gd name="connsiteX1080" fmla="*/ 2140490 w 2747325"/>
                <a:gd name="connsiteY1080" fmla="*/ 1509817 h 3676568"/>
                <a:gd name="connsiteX1081" fmla="*/ 2144733 w 2747325"/>
                <a:gd name="connsiteY1081" fmla="*/ 1493253 h 3676568"/>
                <a:gd name="connsiteX1082" fmla="*/ 2144530 w 2747325"/>
                <a:gd name="connsiteY1082" fmla="*/ 1488606 h 3676568"/>
                <a:gd name="connsiteX1083" fmla="*/ 2247353 w 2747325"/>
                <a:gd name="connsiteY1083" fmla="*/ 1586783 h 3676568"/>
                <a:gd name="connsiteX1084" fmla="*/ 2253009 w 2747325"/>
                <a:gd name="connsiteY1084" fmla="*/ 1586177 h 3676568"/>
                <a:gd name="connsiteX1085" fmla="*/ 2270382 w 2747325"/>
                <a:gd name="connsiteY1085" fmla="*/ 1973833 h 3676568"/>
                <a:gd name="connsiteX1086" fmla="*/ 2271796 w 2747325"/>
                <a:gd name="connsiteY1086" fmla="*/ 2007164 h 3676568"/>
                <a:gd name="connsiteX1087" fmla="*/ 2271392 w 2747325"/>
                <a:gd name="connsiteY1087" fmla="*/ 2005144 h 3676568"/>
                <a:gd name="connsiteX1088" fmla="*/ 2230384 w 2747325"/>
                <a:gd name="connsiteY1088" fmla="*/ 1964742 h 3676568"/>
                <a:gd name="connsiteX1089" fmla="*/ 2180084 w 2747325"/>
                <a:gd name="connsiteY1089" fmla="*/ 1922320 h 3676568"/>
                <a:gd name="connsiteX1090" fmla="*/ 2171196 w 2747325"/>
                <a:gd name="connsiteY1090" fmla="*/ 1931007 h 3676568"/>
                <a:gd name="connsiteX1091" fmla="*/ 2219072 w 2747325"/>
                <a:gd name="connsiteY1091" fmla="*/ 1975853 h 3676568"/>
                <a:gd name="connsiteX1092" fmla="*/ 2264120 w 2747325"/>
                <a:gd name="connsiteY1092" fmla="*/ 2012214 h 3676568"/>
                <a:gd name="connsiteX1093" fmla="*/ 2271796 w 2747325"/>
                <a:gd name="connsiteY1093" fmla="*/ 2008578 h 3676568"/>
                <a:gd name="connsiteX1094" fmla="*/ 2283311 w 2747325"/>
                <a:gd name="connsiteY1094" fmla="*/ 2218466 h 3676568"/>
                <a:gd name="connsiteX1095" fmla="*/ 2283109 w 2747325"/>
                <a:gd name="connsiteY1095" fmla="*/ 2218264 h 3676568"/>
                <a:gd name="connsiteX1096" fmla="*/ 2276645 w 2747325"/>
                <a:gd name="connsiteY1096" fmla="*/ 2224728 h 3676568"/>
                <a:gd name="connsiteX1097" fmla="*/ 2284321 w 2747325"/>
                <a:gd name="connsiteY1097" fmla="*/ 2231596 h 3676568"/>
                <a:gd name="connsiteX1098" fmla="*/ 2290179 w 2747325"/>
                <a:gd name="connsiteY1098" fmla="*/ 2289371 h 3676568"/>
                <a:gd name="connsiteX1099" fmla="*/ 2286341 w 2747325"/>
                <a:gd name="connsiteY1099" fmla="*/ 2292603 h 3676568"/>
                <a:gd name="connsiteX1100" fmla="*/ 2286341 w 2747325"/>
                <a:gd name="connsiteY1100" fmla="*/ 2292805 h 3676568"/>
                <a:gd name="connsiteX1101" fmla="*/ 2290381 w 2747325"/>
                <a:gd name="connsiteY1101" fmla="*/ 2291391 h 3676568"/>
                <a:gd name="connsiteX1102" fmla="*/ 2293613 w 2747325"/>
                <a:gd name="connsiteY1102" fmla="*/ 2323915 h 3676568"/>
                <a:gd name="connsiteX1103" fmla="*/ 2293613 w 2747325"/>
                <a:gd name="connsiteY1103" fmla="*/ 2323915 h 3676568"/>
                <a:gd name="connsiteX1104" fmla="*/ 2294219 w 2747325"/>
                <a:gd name="connsiteY1104" fmla="*/ 2289977 h 3676568"/>
                <a:gd name="connsiteX1105" fmla="*/ 2307148 w 2747325"/>
                <a:gd name="connsiteY1105" fmla="*/ 2286745 h 3676568"/>
                <a:gd name="connsiteX1106" fmla="*/ 2308158 w 2747325"/>
                <a:gd name="connsiteY1106" fmla="*/ 2289573 h 3676568"/>
                <a:gd name="connsiteX1107" fmla="*/ 2325733 w 2747325"/>
                <a:gd name="connsiteY1107" fmla="*/ 2308562 h 3676568"/>
                <a:gd name="connsiteX1108" fmla="*/ 2321087 w 2747325"/>
                <a:gd name="connsiteY1108" fmla="*/ 2315834 h 3676568"/>
                <a:gd name="connsiteX1109" fmla="*/ 2420475 w 2747325"/>
                <a:gd name="connsiteY1109" fmla="*/ 2423707 h 3676568"/>
                <a:gd name="connsiteX1110" fmla="*/ 2425727 w 2747325"/>
                <a:gd name="connsiteY1110" fmla="*/ 2423707 h 3676568"/>
                <a:gd name="connsiteX1111" fmla="*/ 2425929 w 2747325"/>
                <a:gd name="connsiteY1111" fmla="*/ 2445928 h 3676568"/>
                <a:gd name="connsiteX1112" fmla="*/ 1284779 w 2747325"/>
                <a:gd name="connsiteY1112" fmla="*/ 2447544 h 3676568"/>
                <a:gd name="connsiteX1113" fmla="*/ 1281749 w 2747325"/>
                <a:gd name="connsiteY1113" fmla="*/ 2443504 h 3676568"/>
                <a:gd name="connsiteX1114" fmla="*/ 1331443 w 2747325"/>
                <a:gd name="connsiteY1114" fmla="*/ 2421687 h 3676568"/>
                <a:gd name="connsiteX1115" fmla="*/ 1352452 w 2747325"/>
                <a:gd name="connsiteY1115" fmla="*/ 2409971 h 3676568"/>
                <a:gd name="connsiteX1116" fmla="*/ 1363967 w 2747325"/>
                <a:gd name="connsiteY1116" fmla="*/ 2416637 h 3676568"/>
                <a:gd name="connsiteX1117" fmla="*/ 1370633 w 2747325"/>
                <a:gd name="connsiteY1117" fmla="*/ 2410981 h 3676568"/>
                <a:gd name="connsiteX1118" fmla="*/ 1364977 w 2747325"/>
                <a:gd name="connsiteY1118" fmla="*/ 2402294 h 3676568"/>
                <a:gd name="connsiteX1119" fmla="*/ 1370633 w 2747325"/>
                <a:gd name="connsiteY1119" fmla="*/ 2398456 h 3676568"/>
                <a:gd name="connsiteX1120" fmla="*/ 1383966 w 2747325"/>
                <a:gd name="connsiteY1120" fmla="*/ 2405526 h 3676568"/>
                <a:gd name="connsiteX1121" fmla="*/ 1391238 w 2747325"/>
                <a:gd name="connsiteY1121" fmla="*/ 2399264 h 3676568"/>
                <a:gd name="connsiteX1122" fmla="*/ 1384572 w 2747325"/>
                <a:gd name="connsiteY1122" fmla="*/ 2388962 h 3676568"/>
                <a:gd name="connsiteX1123" fmla="*/ 1384976 w 2747325"/>
                <a:gd name="connsiteY1123" fmla="*/ 2388760 h 3676568"/>
                <a:gd name="connsiteX1124" fmla="*/ 1394470 w 2747325"/>
                <a:gd name="connsiteY1124" fmla="*/ 2388154 h 3676568"/>
                <a:gd name="connsiteX1125" fmla="*/ 1410631 w 2747325"/>
                <a:gd name="connsiteY1125" fmla="*/ 2398456 h 3676568"/>
                <a:gd name="connsiteX1126" fmla="*/ 1419519 w 2747325"/>
                <a:gd name="connsiteY1126" fmla="*/ 2429767 h 3676568"/>
                <a:gd name="connsiteX1127" fmla="*/ 1424165 w 2747325"/>
                <a:gd name="connsiteY1127" fmla="*/ 2638443 h 3676568"/>
                <a:gd name="connsiteX1128" fmla="*/ 1416489 w 2747325"/>
                <a:gd name="connsiteY1128" fmla="*/ 2671573 h 3676568"/>
                <a:gd name="connsiteX1129" fmla="*/ 1400934 w 2747325"/>
                <a:gd name="connsiteY1129" fmla="*/ 2683693 h 3676568"/>
                <a:gd name="connsiteX1130" fmla="*/ 1276699 w 2747325"/>
                <a:gd name="connsiteY1130" fmla="*/ 2691774 h 3676568"/>
                <a:gd name="connsiteX1131" fmla="*/ 1251447 w 2747325"/>
                <a:gd name="connsiteY1131" fmla="*/ 2649554 h 3676568"/>
                <a:gd name="connsiteX1132" fmla="*/ 1249427 w 2747325"/>
                <a:gd name="connsiteY1132" fmla="*/ 2527742 h 3676568"/>
                <a:gd name="connsiteX1133" fmla="*/ 1233469 w 2747325"/>
                <a:gd name="connsiteY1133" fmla="*/ 2550973 h 3676568"/>
                <a:gd name="connsiteX1134" fmla="*/ 1227610 w 2747325"/>
                <a:gd name="connsiteY1134" fmla="*/ 2540873 h 3676568"/>
                <a:gd name="connsiteX1135" fmla="*/ 1269224 w 2747325"/>
                <a:gd name="connsiteY1135" fmla="*/ 2490774 h 3676568"/>
                <a:gd name="connsiteX1136" fmla="*/ 1284779 w 2747325"/>
                <a:gd name="connsiteY1136" fmla="*/ 2447544 h 3676568"/>
                <a:gd name="connsiteX1137" fmla="*/ 1506181 w 2747325"/>
                <a:gd name="connsiteY1137" fmla="*/ 2275837 h 3676568"/>
                <a:gd name="connsiteX1138" fmla="*/ 1518908 w 2747325"/>
                <a:gd name="connsiteY1138" fmla="*/ 2262706 h 3676568"/>
                <a:gd name="connsiteX1139" fmla="*/ 1657486 w 2747325"/>
                <a:gd name="connsiteY1139" fmla="*/ 2160893 h 3676568"/>
                <a:gd name="connsiteX1140" fmla="*/ 1673041 w 2747325"/>
                <a:gd name="connsiteY1140" fmla="*/ 2174832 h 3676568"/>
                <a:gd name="connsiteX1141" fmla="*/ 1675869 w 2747325"/>
                <a:gd name="connsiteY1141" fmla="*/ 2269978 h 3676568"/>
                <a:gd name="connsiteX1142" fmla="*/ 1674051 w 2747325"/>
                <a:gd name="connsiteY1142" fmla="*/ 2276443 h 3676568"/>
                <a:gd name="connsiteX1143" fmla="*/ 1652436 w 2747325"/>
                <a:gd name="connsiteY1143" fmla="*/ 2287553 h 3676568"/>
                <a:gd name="connsiteX1144" fmla="*/ 1530624 w 2747325"/>
                <a:gd name="connsiteY1144" fmla="*/ 2294825 h 3676568"/>
                <a:gd name="connsiteX1145" fmla="*/ 1506181 w 2747325"/>
                <a:gd name="connsiteY1145" fmla="*/ 2280079 h 3676568"/>
                <a:gd name="connsiteX1146" fmla="*/ 1506181 w 2747325"/>
                <a:gd name="connsiteY1146" fmla="*/ 2275837 h 3676568"/>
                <a:gd name="connsiteX1147" fmla="*/ 1766167 w 2747325"/>
                <a:gd name="connsiteY1147" fmla="*/ 2166549 h 3676568"/>
                <a:gd name="connsiteX1148" fmla="*/ 1767783 w 2747325"/>
                <a:gd name="connsiteY1148" fmla="*/ 2160287 h 3676568"/>
                <a:gd name="connsiteX1149" fmla="*/ 1789196 w 2747325"/>
                <a:gd name="connsiteY1149" fmla="*/ 2149379 h 3676568"/>
                <a:gd name="connsiteX1150" fmla="*/ 1909594 w 2747325"/>
                <a:gd name="connsiteY1150" fmla="*/ 2142510 h 3676568"/>
                <a:gd name="connsiteX1151" fmla="*/ 1927168 w 2747325"/>
                <a:gd name="connsiteY1151" fmla="*/ 2146753 h 3676568"/>
                <a:gd name="connsiteX1152" fmla="*/ 1933835 w 2747325"/>
                <a:gd name="connsiteY1152" fmla="*/ 2157055 h 3676568"/>
                <a:gd name="connsiteX1153" fmla="*/ 1937269 w 2747325"/>
                <a:gd name="connsiteY1153" fmla="*/ 2251797 h 3676568"/>
                <a:gd name="connsiteX1154" fmla="*/ 1935653 w 2747325"/>
                <a:gd name="connsiteY1154" fmla="*/ 2258060 h 3676568"/>
                <a:gd name="connsiteX1155" fmla="*/ 1914240 w 2747325"/>
                <a:gd name="connsiteY1155" fmla="*/ 2269170 h 3676568"/>
                <a:gd name="connsiteX1156" fmla="*/ 1793438 w 2747325"/>
                <a:gd name="connsiteY1156" fmla="*/ 2276240 h 3676568"/>
                <a:gd name="connsiteX1157" fmla="*/ 1769197 w 2747325"/>
                <a:gd name="connsiteY1157" fmla="*/ 2261494 h 3676568"/>
                <a:gd name="connsiteX1158" fmla="*/ 1766167 w 2747325"/>
                <a:gd name="connsiteY1158" fmla="*/ 2166549 h 3676568"/>
                <a:gd name="connsiteX1159" fmla="*/ 1813841 w 2747325"/>
                <a:gd name="connsiteY1159" fmla="*/ 2083524 h 3676568"/>
                <a:gd name="connsiteX1160" fmla="*/ 1909392 w 2747325"/>
                <a:gd name="connsiteY1160" fmla="*/ 2012820 h 3676568"/>
                <a:gd name="connsiteX1161" fmla="*/ 1914846 w 2747325"/>
                <a:gd name="connsiteY1161" fmla="*/ 2008578 h 3676568"/>
                <a:gd name="connsiteX1162" fmla="*/ 1916866 w 2747325"/>
                <a:gd name="connsiteY1162" fmla="*/ 2061908 h 3676568"/>
                <a:gd name="connsiteX1163" fmla="*/ 1915250 w 2747325"/>
                <a:gd name="connsiteY1163" fmla="*/ 2068171 h 3676568"/>
                <a:gd name="connsiteX1164" fmla="*/ 1894039 w 2747325"/>
                <a:gd name="connsiteY1164" fmla="*/ 2079079 h 3676568"/>
                <a:gd name="connsiteX1165" fmla="*/ 1813841 w 2747325"/>
                <a:gd name="connsiteY1165" fmla="*/ 2083524 h 3676568"/>
                <a:gd name="connsiteX1166" fmla="*/ 1891817 w 2747325"/>
                <a:gd name="connsiteY1166" fmla="*/ 1872424 h 3676568"/>
                <a:gd name="connsiteX1167" fmla="*/ 1871010 w 2747325"/>
                <a:gd name="connsiteY1167" fmla="*/ 1856869 h 3676568"/>
                <a:gd name="connsiteX1168" fmla="*/ 1881110 w 2747325"/>
                <a:gd name="connsiteY1168" fmla="*/ 1849395 h 3676568"/>
                <a:gd name="connsiteX1169" fmla="*/ 1903735 w 2747325"/>
                <a:gd name="connsiteY1169" fmla="*/ 1870202 h 3676568"/>
                <a:gd name="connsiteX1170" fmla="*/ 1907978 w 2747325"/>
                <a:gd name="connsiteY1170" fmla="*/ 1874242 h 3676568"/>
                <a:gd name="connsiteX1171" fmla="*/ 1907978 w 2747325"/>
                <a:gd name="connsiteY1171" fmla="*/ 1876262 h 3676568"/>
                <a:gd name="connsiteX1172" fmla="*/ 1906361 w 2747325"/>
                <a:gd name="connsiteY1172" fmla="*/ 1882524 h 3676568"/>
                <a:gd name="connsiteX1173" fmla="*/ 1905957 w 2747325"/>
                <a:gd name="connsiteY1173" fmla="*/ 1883130 h 3676568"/>
                <a:gd name="connsiteX1174" fmla="*/ 1891817 w 2747325"/>
                <a:gd name="connsiteY1174" fmla="*/ 1872424 h 3676568"/>
                <a:gd name="connsiteX1175" fmla="*/ 1893433 w 2747325"/>
                <a:gd name="connsiteY1175" fmla="*/ 1891817 h 3676568"/>
                <a:gd name="connsiteX1176" fmla="*/ 1888787 w 2747325"/>
                <a:gd name="connsiteY1176" fmla="*/ 1892827 h 3676568"/>
                <a:gd name="connsiteX1177" fmla="*/ 1850405 w 2747325"/>
                <a:gd name="connsiteY1177" fmla="*/ 1870000 h 3676568"/>
                <a:gd name="connsiteX1178" fmla="*/ 1860909 w 2747325"/>
                <a:gd name="connsiteY1178" fmla="*/ 1863536 h 3676568"/>
                <a:gd name="connsiteX1179" fmla="*/ 1882928 w 2747325"/>
                <a:gd name="connsiteY1179" fmla="*/ 1882726 h 3676568"/>
                <a:gd name="connsiteX1180" fmla="*/ 1893433 w 2747325"/>
                <a:gd name="connsiteY1180" fmla="*/ 1891817 h 3676568"/>
                <a:gd name="connsiteX1181" fmla="*/ 1890201 w 2747325"/>
                <a:gd name="connsiteY1181" fmla="*/ 1842527 h 3676568"/>
                <a:gd name="connsiteX1182" fmla="*/ 1901513 w 2747325"/>
                <a:gd name="connsiteY1182" fmla="*/ 1832426 h 3676568"/>
                <a:gd name="connsiteX1183" fmla="*/ 1906564 w 2747325"/>
                <a:gd name="connsiteY1183" fmla="*/ 1836668 h 3676568"/>
                <a:gd name="connsiteX1184" fmla="*/ 1907170 w 2747325"/>
                <a:gd name="connsiteY1184" fmla="*/ 1855657 h 3676568"/>
                <a:gd name="connsiteX1185" fmla="*/ 1890201 w 2747325"/>
                <a:gd name="connsiteY1185" fmla="*/ 1842527 h 3676568"/>
                <a:gd name="connsiteX1186" fmla="*/ 1931815 w 2747325"/>
                <a:gd name="connsiteY1186" fmla="*/ 1803135 h 3676568"/>
                <a:gd name="connsiteX1187" fmla="*/ 1931613 w 2747325"/>
                <a:gd name="connsiteY1187" fmla="*/ 1798286 h 3676568"/>
                <a:gd name="connsiteX1188" fmla="*/ 1932219 w 2747325"/>
                <a:gd name="connsiteY1188" fmla="*/ 1795660 h 3676568"/>
                <a:gd name="connsiteX1189" fmla="*/ 1943127 w 2747325"/>
                <a:gd name="connsiteY1189" fmla="*/ 1784752 h 3676568"/>
                <a:gd name="connsiteX1190" fmla="*/ 1943935 w 2747325"/>
                <a:gd name="connsiteY1190" fmla="*/ 1804751 h 3676568"/>
                <a:gd name="connsiteX1191" fmla="*/ 1931815 w 2747325"/>
                <a:gd name="connsiteY1191" fmla="*/ 1803135 h 3676568"/>
                <a:gd name="connsiteX1192" fmla="*/ 1968984 w 2747325"/>
                <a:gd name="connsiteY1192" fmla="*/ 1774651 h 3676568"/>
                <a:gd name="connsiteX1193" fmla="*/ 1970600 w 2747325"/>
                <a:gd name="connsiteY1193" fmla="*/ 1768389 h 3676568"/>
                <a:gd name="connsiteX1194" fmla="*/ 1991609 w 2747325"/>
                <a:gd name="connsiteY1194" fmla="*/ 1757885 h 3676568"/>
                <a:gd name="connsiteX1195" fmla="*/ 2109987 w 2747325"/>
                <a:gd name="connsiteY1195" fmla="*/ 1751824 h 3676568"/>
                <a:gd name="connsiteX1196" fmla="*/ 2127158 w 2747325"/>
                <a:gd name="connsiteY1196" fmla="*/ 1756067 h 3676568"/>
                <a:gd name="connsiteX1197" fmla="*/ 2133824 w 2747325"/>
                <a:gd name="connsiteY1197" fmla="*/ 1766167 h 3676568"/>
                <a:gd name="connsiteX1198" fmla="*/ 2137864 w 2747325"/>
                <a:gd name="connsiteY1198" fmla="*/ 1858485 h 3676568"/>
                <a:gd name="connsiteX1199" fmla="*/ 2136248 w 2747325"/>
                <a:gd name="connsiteY1199" fmla="*/ 1864748 h 3676568"/>
                <a:gd name="connsiteX1200" fmla="*/ 2115239 w 2747325"/>
                <a:gd name="connsiteY1200" fmla="*/ 1875454 h 3676568"/>
                <a:gd name="connsiteX1201" fmla="*/ 1996458 w 2747325"/>
                <a:gd name="connsiteY1201" fmla="*/ 1881716 h 3676568"/>
                <a:gd name="connsiteX1202" fmla="*/ 1972418 w 2747325"/>
                <a:gd name="connsiteY1202" fmla="*/ 1867374 h 3676568"/>
                <a:gd name="connsiteX1203" fmla="*/ 1968984 w 2747325"/>
                <a:gd name="connsiteY1203" fmla="*/ 1774651 h 3676568"/>
                <a:gd name="connsiteX1204" fmla="*/ 1437902 w 2747325"/>
                <a:gd name="connsiteY1204" fmla="*/ 1507191 h 3676568"/>
                <a:gd name="connsiteX1205" fmla="*/ 1453255 w 2747325"/>
                <a:gd name="connsiteY1205" fmla="*/ 1518706 h 3676568"/>
                <a:gd name="connsiteX1206" fmla="*/ 1453659 w 2747325"/>
                <a:gd name="connsiteY1206" fmla="*/ 1537291 h 3676568"/>
                <a:gd name="connsiteX1207" fmla="*/ 1454669 w 2747325"/>
                <a:gd name="connsiteY1207" fmla="*/ 1543149 h 3676568"/>
                <a:gd name="connsiteX1208" fmla="*/ 1430832 w 2747325"/>
                <a:gd name="connsiteY1208" fmla="*/ 1526180 h 3676568"/>
                <a:gd name="connsiteX1209" fmla="*/ 1408005 w 2747325"/>
                <a:gd name="connsiteY1209" fmla="*/ 1510221 h 3676568"/>
                <a:gd name="connsiteX1210" fmla="*/ 1407399 w 2747325"/>
                <a:gd name="connsiteY1210" fmla="*/ 1484162 h 3676568"/>
                <a:gd name="connsiteX1211" fmla="*/ 1437902 w 2747325"/>
                <a:gd name="connsiteY1211" fmla="*/ 1507191 h 3676568"/>
                <a:gd name="connsiteX1212" fmla="*/ 1407197 w 2747325"/>
                <a:gd name="connsiteY1212" fmla="*/ 1473456 h 3676568"/>
                <a:gd name="connsiteX1213" fmla="*/ 1406187 w 2747325"/>
                <a:gd name="connsiteY1213" fmla="*/ 1427196 h 3676568"/>
                <a:gd name="connsiteX1214" fmla="*/ 1423357 w 2747325"/>
                <a:gd name="connsiteY1214" fmla="*/ 1444770 h 3676568"/>
                <a:gd name="connsiteX1215" fmla="*/ 1448204 w 2747325"/>
                <a:gd name="connsiteY1215" fmla="*/ 1464769 h 3676568"/>
                <a:gd name="connsiteX1216" fmla="*/ 1452043 w 2747325"/>
                <a:gd name="connsiteY1216" fmla="*/ 1464567 h 3676568"/>
                <a:gd name="connsiteX1217" fmla="*/ 1452851 w 2747325"/>
                <a:gd name="connsiteY1217" fmla="*/ 1502949 h 3676568"/>
                <a:gd name="connsiteX1218" fmla="*/ 1445174 w 2747325"/>
                <a:gd name="connsiteY1218" fmla="*/ 1498101 h 3676568"/>
                <a:gd name="connsiteX1219" fmla="*/ 1407803 w 2747325"/>
                <a:gd name="connsiteY1219" fmla="*/ 1473658 h 3676568"/>
                <a:gd name="connsiteX1220" fmla="*/ 1407197 w 2747325"/>
                <a:gd name="connsiteY1220" fmla="*/ 1473456 h 3676568"/>
                <a:gd name="connsiteX1221" fmla="*/ 1451639 w 2747325"/>
                <a:gd name="connsiteY1221" fmla="*/ 1445578 h 3676568"/>
                <a:gd name="connsiteX1222" fmla="*/ 1451841 w 2747325"/>
                <a:gd name="connsiteY1222" fmla="*/ 1456285 h 3676568"/>
                <a:gd name="connsiteX1223" fmla="*/ 1431640 w 2747325"/>
                <a:gd name="connsiteY1223" fmla="*/ 1437094 h 3676568"/>
                <a:gd name="connsiteX1224" fmla="*/ 1405984 w 2747325"/>
                <a:gd name="connsiteY1224" fmla="*/ 1417095 h 3676568"/>
                <a:gd name="connsiteX1225" fmla="*/ 1405177 w 2747325"/>
                <a:gd name="connsiteY1225" fmla="*/ 1382753 h 3676568"/>
                <a:gd name="connsiteX1226" fmla="*/ 1405984 w 2747325"/>
                <a:gd name="connsiteY1226" fmla="*/ 1384370 h 3676568"/>
                <a:gd name="connsiteX1227" fmla="*/ 1436488 w 2747325"/>
                <a:gd name="connsiteY1227" fmla="*/ 1404974 h 3676568"/>
                <a:gd name="connsiteX1228" fmla="*/ 1440528 w 2747325"/>
                <a:gd name="connsiteY1228" fmla="*/ 1400126 h 3676568"/>
                <a:gd name="connsiteX1229" fmla="*/ 1412449 w 2747325"/>
                <a:gd name="connsiteY1229" fmla="*/ 1378511 h 3676568"/>
                <a:gd name="connsiteX1230" fmla="*/ 1405177 w 2747325"/>
                <a:gd name="connsiteY1230" fmla="*/ 1380531 h 3676568"/>
                <a:gd name="connsiteX1231" fmla="*/ 1404368 w 2747325"/>
                <a:gd name="connsiteY1231" fmla="*/ 1342150 h 3676568"/>
                <a:gd name="connsiteX1232" fmla="*/ 1404368 w 2747325"/>
                <a:gd name="connsiteY1232" fmla="*/ 1341342 h 3676568"/>
                <a:gd name="connsiteX1233" fmla="*/ 1402954 w 2747325"/>
                <a:gd name="connsiteY1233" fmla="*/ 1276497 h 3676568"/>
                <a:gd name="connsiteX1234" fmla="*/ 1446386 w 2747325"/>
                <a:gd name="connsiteY1234" fmla="*/ 1298314 h 3676568"/>
                <a:gd name="connsiteX1235" fmla="*/ 1447801 w 2747325"/>
                <a:gd name="connsiteY1235" fmla="*/ 1355886 h 3676568"/>
                <a:gd name="connsiteX1236" fmla="*/ 1498303 w 2747325"/>
                <a:gd name="connsiteY1236" fmla="*/ 1390632 h 3676568"/>
                <a:gd name="connsiteX1237" fmla="*/ 1600317 w 2747325"/>
                <a:gd name="connsiteY1237" fmla="*/ 1385986 h 3676568"/>
                <a:gd name="connsiteX1238" fmla="*/ 1624963 w 2747325"/>
                <a:gd name="connsiteY1238" fmla="*/ 1398914 h 3676568"/>
                <a:gd name="connsiteX1239" fmla="*/ 1634659 w 2747325"/>
                <a:gd name="connsiteY1239" fmla="*/ 1401944 h 3676568"/>
                <a:gd name="connsiteX1240" fmla="*/ 1619508 w 2747325"/>
                <a:gd name="connsiteY1240" fmla="*/ 1400530 h 3676568"/>
                <a:gd name="connsiteX1241" fmla="*/ 1500525 w 2747325"/>
                <a:gd name="connsiteY1241" fmla="*/ 1405985 h 3676568"/>
                <a:gd name="connsiteX1242" fmla="*/ 1456487 w 2747325"/>
                <a:gd name="connsiteY1242" fmla="*/ 1428610 h 3676568"/>
                <a:gd name="connsiteX1243" fmla="*/ 1451639 w 2747325"/>
                <a:gd name="connsiteY1243" fmla="*/ 1445578 h 3676568"/>
                <a:gd name="connsiteX1244" fmla="*/ 1598499 w 2747325"/>
                <a:gd name="connsiteY1244" fmla="*/ 1255488 h 3676568"/>
                <a:gd name="connsiteX1245" fmla="*/ 1454669 w 2747325"/>
                <a:gd name="connsiteY1245" fmla="*/ 1233065 h 3676568"/>
                <a:gd name="connsiteX1246" fmla="*/ 1308616 w 2747325"/>
                <a:gd name="connsiteY1246" fmla="*/ 1214278 h 3676568"/>
                <a:gd name="connsiteX1247" fmla="*/ 1307202 w 2747325"/>
                <a:gd name="connsiteY1247" fmla="*/ 1226802 h 3676568"/>
                <a:gd name="connsiteX1248" fmla="*/ 1332655 w 2747325"/>
                <a:gd name="connsiteY1248" fmla="*/ 1237307 h 3676568"/>
                <a:gd name="connsiteX1249" fmla="*/ 1333059 w 2747325"/>
                <a:gd name="connsiteY1249" fmla="*/ 1238721 h 3676568"/>
                <a:gd name="connsiteX1250" fmla="*/ 1376087 w 2747325"/>
                <a:gd name="connsiteY1250" fmla="*/ 1262154 h 3676568"/>
                <a:gd name="connsiteX1251" fmla="*/ 1377097 w 2747325"/>
                <a:gd name="connsiteY1251" fmla="*/ 1305586 h 3676568"/>
                <a:gd name="connsiteX1252" fmla="*/ 1362754 w 2747325"/>
                <a:gd name="connsiteY1252" fmla="*/ 1295283 h 3676568"/>
                <a:gd name="connsiteX1253" fmla="*/ 1298314 w 2747325"/>
                <a:gd name="connsiteY1253" fmla="*/ 1239529 h 3676568"/>
                <a:gd name="connsiteX1254" fmla="*/ 1228620 w 2747325"/>
                <a:gd name="connsiteY1254" fmla="*/ 1183572 h 3676568"/>
                <a:gd name="connsiteX1255" fmla="*/ 1302152 w 2747325"/>
                <a:gd name="connsiteY1255" fmla="*/ 1215894 h 3676568"/>
                <a:gd name="connsiteX1256" fmla="*/ 1307000 w 2747325"/>
                <a:gd name="connsiteY1256" fmla="*/ 1207005 h 3676568"/>
                <a:gd name="connsiteX1257" fmla="*/ 1196097 w 2747325"/>
                <a:gd name="connsiteY1257" fmla="*/ 1135292 h 3676568"/>
                <a:gd name="connsiteX1258" fmla="*/ 1197915 w 2747325"/>
                <a:gd name="connsiteY1258" fmla="*/ 1130040 h 3676568"/>
                <a:gd name="connsiteX1259" fmla="*/ 1188825 w 2747325"/>
                <a:gd name="connsiteY1259" fmla="*/ 1122363 h 3676568"/>
                <a:gd name="connsiteX1260" fmla="*/ 1189027 w 2747325"/>
                <a:gd name="connsiteY1260" fmla="*/ 1130040 h 3676568"/>
                <a:gd name="connsiteX1261" fmla="*/ 1164179 w 2747325"/>
                <a:gd name="connsiteY1261" fmla="*/ 1111657 h 3676568"/>
                <a:gd name="connsiteX1262" fmla="*/ 1163977 w 2747325"/>
                <a:gd name="connsiteY1262" fmla="*/ 1100546 h 3676568"/>
                <a:gd name="connsiteX1263" fmla="*/ 1152463 w 2747325"/>
                <a:gd name="connsiteY1263" fmla="*/ 1095900 h 3676568"/>
                <a:gd name="connsiteX1264" fmla="*/ 1152463 w 2747325"/>
                <a:gd name="connsiteY1264" fmla="*/ 1102365 h 3676568"/>
                <a:gd name="connsiteX1265" fmla="*/ 1126202 w 2747325"/>
                <a:gd name="connsiteY1265" fmla="*/ 1081558 h 3676568"/>
                <a:gd name="connsiteX1266" fmla="*/ 972271 w 2747325"/>
                <a:gd name="connsiteY1266" fmla="*/ 976311 h 3676568"/>
                <a:gd name="connsiteX1267" fmla="*/ 922172 w 2747325"/>
                <a:gd name="connsiteY1267" fmla="*/ 922374 h 3676568"/>
                <a:gd name="connsiteX1268" fmla="*/ 878740 w 2747325"/>
                <a:gd name="connsiteY1268" fmla="*/ 875508 h 3676568"/>
                <a:gd name="connsiteX1269" fmla="*/ 878740 w 2747325"/>
                <a:gd name="connsiteY1269" fmla="*/ 872478 h 3676568"/>
                <a:gd name="connsiteX1270" fmla="*/ 873690 w 2747325"/>
                <a:gd name="connsiteY1270" fmla="*/ 868236 h 3676568"/>
                <a:gd name="connsiteX1271" fmla="*/ 865206 w 2747325"/>
                <a:gd name="connsiteY1271" fmla="*/ 849045 h 3676568"/>
                <a:gd name="connsiteX1272" fmla="*/ 878134 w 2747325"/>
                <a:gd name="connsiteY1272" fmla="*/ 867226 h 3676568"/>
                <a:gd name="connsiteX1273" fmla="*/ 919748 w 2747325"/>
                <a:gd name="connsiteY1273" fmla="*/ 917526 h 3676568"/>
                <a:gd name="connsiteX1274" fmla="*/ 925808 w 2747325"/>
                <a:gd name="connsiteY1274" fmla="*/ 912678 h 3676568"/>
                <a:gd name="connsiteX1275" fmla="*/ 923788 w 2747325"/>
                <a:gd name="connsiteY1275" fmla="*/ 908638 h 3676568"/>
                <a:gd name="connsiteX1276" fmla="*/ 932071 w 2747325"/>
                <a:gd name="connsiteY1276" fmla="*/ 916314 h 3676568"/>
                <a:gd name="connsiteX1277" fmla="*/ 937929 w 2747325"/>
                <a:gd name="connsiteY1277" fmla="*/ 911668 h 3676568"/>
                <a:gd name="connsiteX1278" fmla="*/ 904193 w 2747325"/>
                <a:gd name="connsiteY1278" fmla="*/ 858943 h 3676568"/>
                <a:gd name="connsiteX1279" fmla="*/ 865408 w 2747325"/>
                <a:gd name="connsiteY1279" fmla="*/ 794098 h 3676568"/>
                <a:gd name="connsiteX1280" fmla="*/ 895103 w 2747325"/>
                <a:gd name="connsiteY1280" fmla="*/ 749050 h 3676568"/>
                <a:gd name="connsiteX1281" fmla="*/ 899143 w 2747325"/>
                <a:gd name="connsiteY1281" fmla="*/ 742586 h 3676568"/>
                <a:gd name="connsiteX1282" fmla="*/ 935707 w 2747325"/>
                <a:gd name="connsiteY1282" fmla="*/ 810865 h 3676568"/>
                <a:gd name="connsiteX1283" fmla="*/ 978735 w 2747325"/>
                <a:gd name="connsiteY1283" fmla="*/ 881164 h 3676568"/>
                <a:gd name="connsiteX1284" fmla="*/ 986007 w 2747325"/>
                <a:gd name="connsiteY1284" fmla="*/ 878134 h 3676568"/>
                <a:gd name="connsiteX1285" fmla="*/ 949646 w 2747325"/>
                <a:gd name="connsiteY1285" fmla="*/ 805007 h 3676568"/>
                <a:gd name="connsiteX1286" fmla="*/ 906820 w 2747325"/>
                <a:gd name="connsiteY1286" fmla="*/ 730668 h 3676568"/>
                <a:gd name="connsiteX1287" fmla="*/ 920758 w 2747325"/>
                <a:gd name="connsiteY1287" fmla="*/ 709255 h 3676568"/>
                <a:gd name="connsiteX1288" fmla="*/ 984795 w 2747325"/>
                <a:gd name="connsiteY1288" fmla="*/ 811269 h 3676568"/>
                <a:gd name="connsiteX1289" fmla="*/ 990047 w 2747325"/>
                <a:gd name="connsiteY1289" fmla="*/ 808037 h 3676568"/>
                <a:gd name="connsiteX1290" fmla="*/ 926617 w 2747325"/>
                <a:gd name="connsiteY1290" fmla="*/ 699760 h 3676568"/>
                <a:gd name="connsiteX1291" fmla="*/ 948636 w 2747325"/>
                <a:gd name="connsiteY1291" fmla="*/ 662994 h 3676568"/>
                <a:gd name="connsiteX1292" fmla="*/ 1000350 w 2747325"/>
                <a:gd name="connsiteY1292" fmla="*/ 727839 h 3676568"/>
                <a:gd name="connsiteX1293" fmla="*/ 1004794 w 2747325"/>
                <a:gd name="connsiteY1293" fmla="*/ 724405 h 3676568"/>
                <a:gd name="connsiteX1294" fmla="*/ 953888 w 2747325"/>
                <a:gd name="connsiteY1294" fmla="*/ 654106 h 3676568"/>
                <a:gd name="connsiteX1295" fmla="*/ 972069 w 2747325"/>
                <a:gd name="connsiteY1295" fmla="*/ 621785 h 3676568"/>
                <a:gd name="connsiteX1296" fmla="*/ 1003582 w 2747325"/>
                <a:gd name="connsiteY1296" fmla="*/ 663196 h 3676568"/>
                <a:gd name="connsiteX1297" fmla="*/ 1033681 w 2747325"/>
                <a:gd name="connsiteY1297" fmla="*/ 697538 h 3676568"/>
                <a:gd name="connsiteX1298" fmla="*/ 1039540 w 2747325"/>
                <a:gd name="connsiteY1298" fmla="*/ 692892 h 3676568"/>
                <a:gd name="connsiteX1299" fmla="*/ 1012268 w 2747325"/>
                <a:gd name="connsiteY1299" fmla="*/ 656328 h 3676568"/>
                <a:gd name="connsiteX1300" fmla="*/ 978331 w 2747325"/>
                <a:gd name="connsiteY1300" fmla="*/ 616936 h 3676568"/>
                <a:gd name="connsiteX1301" fmla="*/ 974897 w 2747325"/>
                <a:gd name="connsiteY1301" fmla="*/ 615522 h 3676568"/>
                <a:gd name="connsiteX1302" fmla="*/ 995098 w 2747325"/>
                <a:gd name="connsiteY1302" fmla="*/ 576534 h 3676568"/>
                <a:gd name="connsiteX1303" fmla="*/ 1012874 w 2747325"/>
                <a:gd name="connsiteY1303" fmla="*/ 603200 h 3676568"/>
                <a:gd name="connsiteX1304" fmla="*/ 1041560 w 2747325"/>
                <a:gd name="connsiteY1304" fmla="*/ 640369 h 3676568"/>
                <a:gd name="connsiteX1305" fmla="*/ 1047822 w 2747325"/>
                <a:gd name="connsiteY1305" fmla="*/ 635319 h 3676568"/>
                <a:gd name="connsiteX1306" fmla="*/ 1022773 w 2747325"/>
                <a:gd name="connsiteY1306" fmla="*/ 595321 h 3676568"/>
                <a:gd name="connsiteX1307" fmla="*/ 1000956 w 2747325"/>
                <a:gd name="connsiteY1307" fmla="*/ 565222 h 3676568"/>
                <a:gd name="connsiteX1308" fmla="*/ 1005400 w 2747325"/>
                <a:gd name="connsiteY1308" fmla="*/ 556536 h 3676568"/>
                <a:gd name="connsiteX1309" fmla="*/ 1008834 w 2747325"/>
                <a:gd name="connsiteY1309" fmla="*/ 549869 h 3676568"/>
                <a:gd name="connsiteX1310" fmla="*/ 1035095 w 2747325"/>
                <a:gd name="connsiteY1310" fmla="*/ 587645 h 3676568"/>
                <a:gd name="connsiteX1311" fmla="*/ 1064791 w 2747325"/>
                <a:gd name="connsiteY1311" fmla="*/ 624209 h 3676568"/>
                <a:gd name="connsiteX1312" fmla="*/ 1071255 w 2747325"/>
                <a:gd name="connsiteY1312" fmla="*/ 618956 h 3676568"/>
                <a:gd name="connsiteX1313" fmla="*/ 1045600 w 2747325"/>
                <a:gd name="connsiteY1313" fmla="*/ 579161 h 3676568"/>
                <a:gd name="connsiteX1314" fmla="*/ 1014693 w 2747325"/>
                <a:gd name="connsiteY1314" fmla="*/ 538153 h 3676568"/>
                <a:gd name="connsiteX1315" fmla="*/ 1031459 w 2747325"/>
                <a:gd name="connsiteY1315" fmla="*/ 506841 h 3676568"/>
                <a:gd name="connsiteX1316" fmla="*/ 1033277 w 2747325"/>
                <a:gd name="connsiteY1316" fmla="*/ 516336 h 3676568"/>
                <a:gd name="connsiteX1317" fmla="*/ 1029843 w 2747325"/>
                <a:gd name="connsiteY1317" fmla="*/ 526234 h 3676568"/>
                <a:gd name="connsiteX1318" fmla="*/ 1058933 w 2747325"/>
                <a:gd name="connsiteY1318" fmla="*/ 570676 h 3676568"/>
                <a:gd name="connsiteX1319" fmla="*/ 1088022 w 2747325"/>
                <a:gd name="connsiteY1319" fmla="*/ 607442 h 3676568"/>
                <a:gd name="connsiteX1320" fmla="*/ 1094284 w 2747325"/>
                <a:gd name="connsiteY1320" fmla="*/ 603604 h 3676568"/>
                <a:gd name="connsiteX1321" fmla="*/ 1072467 w 2747325"/>
                <a:gd name="connsiteY1321" fmla="*/ 564616 h 3676568"/>
                <a:gd name="connsiteX1322" fmla="*/ 1040348 w 2747325"/>
                <a:gd name="connsiteY1322" fmla="*/ 518356 h 3676568"/>
                <a:gd name="connsiteX1323" fmla="*/ 1068427 w 2747325"/>
                <a:gd name="connsiteY1323" fmla="*/ 507649 h 3676568"/>
                <a:gd name="connsiteX1324" fmla="*/ 1066609 w 2747325"/>
                <a:gd name="connsiteY1324" fmla="*/ 519568 h 3676568"/>
                <a:gd name="connsiteX1325" fmla="*/ 1064589 w 2747325"/>
                <a:gd name="connsiteY1325" fmla="*/ 527042 h 3676568"/>
                <a:gd name="connsiteX1326" fmla="*/ 1113475 w 2747325"/>
                <a:gd name="connsiteY1326" fmla="*/ 574716 h 3676568"/>
                <a:gd name="connsiteX1327" fmla="*/ 1119131 w 2747325"/>
                <a:gd name="connsiteY1327" fmla="*/ 568858 h 3676568"/>
                <a:gd name="connsiteX1328" fmla="*/ 1081558 w 2747325"/>
                <a:gd name="connsiteY1328" fmla="*/ 528658 h 3676568"/>
                <a:gd name="connsiteX1329" fmla="*/ 1329827 w 2747325"/>
                <a:gd name="connsiteY1329" fmla="*/ 618754 h 3676568"/>
                <a:gd name="connsiteX1330" fmla="*/ 1337705 w 2747325"/>
                <a:gd name="connsiteY1330" fmla="*/ 614916 h 3676568"/>
                <a:gd name="connsiteX1331" fmla="*/ 1381339 w 2747325"/>
                <a:gd name="connsiteY1331" fmla="*/ 632693 h 3676568"/>
                <a:gd name="connsiteX1332" fmla="*/ 1519312 w 2747325"/>
                <a:gd name="connsiteY1332" fmla="*/ 673095 h 3676568"/>
                <a:gd name="connsiteX1333" fmla="*/ 1487192 w 2747325"/>
                <a:gd name="connsiteY1333" fmla="*/ 674105 h 3676568"/>
                <a:gd name="connsiteX1334" fmla="*/ 1495273 w 2747325"/>
                <a:gd name="connsiteY1334" fmla="*/ 689054 h 3676568"/>
                <a:gd name="connsiteX1335" fmla="*/ 1497293 w 2747325"/>
                <a:gd name="connsiteY1335" fmla="*/ 690064 h 3676568"/>
                <a:gd name="connsiteX1336" fmla="*/ 1520120 w 2747325"/>
                <a:gd name="connsiteY1336" fmla="*/ 679963 h 3676568"/>
                <a:gd name="connsiteX1337" fmla="*/ 1583551 w 2747325"/>
                <a:gd name="connsiteY1337" fmla="*/ 691478 h 3676568"/>
                <a:gd name="connsiteX1338" fmla="*/ 1590823 w 2747325"/>
                <a:gd name="connsiteY1338" fmla="*/ 691276 h 3676568"/>
                <a:gd name="connsiteX1339" fmla="*/ 1603752 w 2747325"/>
                <a:gd name="connsiteY1339" fmla="*/ 693700 h 3676568"/>
                <a:gd name="connsiteX1340" fmla="*/ 1619710 w 2747325"/>
                <a:gd name="connsiteY1340" fmla="*/ 691882 h 3676568"/>
                <a:gd name="connsiteX1341" fmla="*/ 1638497 w 2747325"/>
                <a:gd name="connsiteY1341" fmla="*/ 697942 h 3676568"/>
                <a:gd name="connsiteX1342" fmla="*/ 1635265 w 2747325"/>
                <a:gd name="connsiteY1342" fmla="*/ 691478 h 3676568"/>
                <a:gd name="connsiteX1343" fmla="*/ 1651224 w 2747325"/>
                <a:gd name="connsiteY1343" fmla="*/ 692286 h 3676568"/>
                <a:gd name="connsiteX1344" fmla="*/ 1687383 w 2747325"/>
                <a:gd name="connsiteY1344" fmla="*/ 691882 h 3676568"/>
                <a:gd name="connsiteX1345" fmla="*/ 1671627 w 2747325"/>
                <a:gd name="connsiteY1345" fmla="*/ 705820 h 3676568"/>
                <a:gd name="connsiteX1346" fmla="*/ 1670415 w 2747325"/>
                <a:gd name="connsiteY1346" fmla="*/ 708649 h 3676568"/>
                <a:gd name="connsiteX1347" fmla="*/ 1693848 w 2747325"/>
                <a:gd name="connsiteY1347" fmla="*/ 717133 h 3676568"/>
                <a:gd name="connsiteX1348" fmla="*/ 1694454 w 2747325"/>
                <a:gd name="connsiteY1348" fmla="*/ 715113 h 3676568"/>
                <a:gd name="connsiteX1349" fmla="*/ 1715059 w 2747325"/>
                <a:gd name="connsiteY1349" fmla="*/ 705416 h 3676568"/>
                <a:gd name="connsiteX1350" fmla="*/ 1776672 w 2747325"/>
                <a:gd name="connsiteY1350" fmla="*/ 703396 h 3676568"/>
                <a:gd name="connsiteX1351" fmla="*/ 1784550 w 2747325"/>
                <a:gd name="connsiteY1351" fmla="*/ 707638 h 3676568"/>
                <a:gd name="connsiteX1352" fmla="*/ 1807377 w 2747325"/>
                <a:gd name="connsiteY1352" fmla="*/ 757535 h 3676568"/>
                <a:gd name="connsiteX1353" fmla="*/ 1798691 w 2747325"/>
                <a:gd name="connsiteY1353" fmla="*/ 757333 h 3676568"/>
                <a:gd name="connsiteX1354" fmla="*/ 1690616 w 2747325"/>
                <a:gd name="connsiteY1354" fmla="*/ 792886 h 3676568"/>
                <a:gd name="connsiteX1355" fmla="*/ 1567592 w 2747325"/>
                <a:gd name="connsiteY1355" fmla="*/ 793290 h 3676568"/>
                <a:gd name="connsiteX1356" fmla="*/ 1411641 w 2747325"/>
                <a:gd name="connsiteY1356" fmla="*/ 787432 h 3676568"/>
                <a:gd name="connsiteX1357" fmla="*/ 1368411 w 2747325"/>
                <a:gd name="connsiteY1357" fmla="*/ 782180 h 3676568"/>
                <a:gd name="connsiteX1358" fmla="*/ 1367805 w 2747325"/>
                <a:gd name="connsiteY1358" fmla="*/ 783796 h 3676568"/>
                <a:gd name="connsiteX1359" fmla="*/ 1382754 w 2747325"/>
                <a:gd name="connsiteY1359" fmla="*/ 792886 h 3676568"/>
                <a:gd name="connsiteX1360" fmla="*/ 1372249 w 2747325"/>
                <a:gd name="connsiteY1360" fmla="*/ 795512 h 3676568"/>
                <a:gd name="connsiteX1361" fmla="*/ 1373663 w 2747325"/>
                <a:gd name="connsiteY1361" fmla="*/ 805209 h 3676568"/>
                <a:gd name="connsiteX1362" fmla="*/ 1415479 w 2747325"/>
                <a:gd name="connsiteY1362" fmla="*/ 809653 h 3676568"/>
                <a:gd name="connsiteX1363" fmla="*/ 1590823 w 2747325"/>
                <a:gd name="connsiteY1363" fmla="*/ 854297 h 3676568"/>
                <a:gd name="connsiteX1364" fmla="*/ 1708190 w 2747325"/>
                <a:gd name="connsiteY1364" fmla="*/ 862176 h 3676568"/>
                <a:gd name="connsiteX1365" fmla="*/ 1722533 w 2747325"/>
                <a:gd name="connsiteY1365" fmla="*/ 861368 h 3676568"/>
                <a:gd name="connsiteX1366" fmla="*/ 1727179 w 2747325"/>
                <a:gd name="connsiteY1366" fmla="*/ 867630 h 3676568"/>
                <a:gd name="connsiteX1367" fmla="*/ 1756269 w 2747325"/>
                <a:gd name="connsiteY1367" fmla="*/ 878134 h 3676568"/>
                <a:gd name="connsiteX1368" fmla="*/ 1828790 w 2747325"/>
                <a:gd name="connsiteY1368" fmla="*/ 875508 h 3676568"/>
                <a:gd name="connsiteX1369" fmla="*/ 1848385 w 2747325"/>
                <a:gd name="connsiteY1369" fmla="*/ 889043 h 3676568"/>
                <a:gd name="connsiteX1370" fmla="*/ 1861111 w 2747325"/>
                <a:gd name="connsiteY1370" fmla="*/ 885407 h 3676568"/>
                <a:gd name="connsiteX1371" fmla="*/ 1862323 w 2747325"/>
                <a:gd name="connsiteY1371" fmla="*/ 889245 h 3676568"/>
                <a:gd name="connsiteX1372" fmla="*/ 1863940 w 2747325"/>
                <a:gd name="connsiteY1372" fmla="*/ 933485 h 3676568"/>
                <a:gd name="connsiteX1373" fmla="*/ 1824346 w 2747325"/>
                <a:gd name="connsiteY1373" fmla="*/ 948636 h 3676568"/>
                <a:gd name="connsiteX1374" fmla="*/ 1802529 w 2747325"/>
                <a:gd name="connsiteY1374" fmla="*/ 952070 h 3676568"/>
                <a:gd name="connsiteX1375" fmla="*/ 1802529 w 2747325"/>
                <a:gd name="connsiteY1375" fmla="*/ 951666 h 3676568"/>
                <a:gd name="connsiteX1376" fmla="*/ 1799499 w 2747325"/>
                <a:gd name="connsiteY1376" fmla="*/ 933485 h 3676568"/>
                <a:gd name="connsiteX1377" fmla="*/ 1792428 w 2747325"/>
                <a:gd name="connsiteY1377" fmla="*/ 930657 h 3676568"/>
                <a:gd name="connsiteX1378" fmla="*/ 1790004 w 2747325"/>
                <a:gd name="connsiteY1378" fmla="*/ 931667 h 3676568"/>
                <a:gd name="connsiteX1379" fmla="*/ 1785358 w 2747325"/>
                <a:gd name="connsiteY1379" fmla="*/ 938131 h 3676568"/>
                <a:gd name="connsiteX1380" fmla="*/ 1789196 w 2747325"/>
                <a:gd name="connsiteY1380" fmla="*/ 954292 h 3676568"/>
                <a:gd name="connsiteX1381" fmla="*/ 1760107 w 2747325"/>
                <a:gd name="connsiteY1381" fmla="*/ 958938 h 3676568"/>
                <a:gd name="connsiteX1382" fmla="*/ 1624155 w 2747325"/>
                <a:gd name="connsiteY1382" fmla="*/ 962978 h 3676568"/>
                <a:gd name="connsiteX1383" fmla="*/ 1385380 w 2747325"/>
                <a:gd name="connsiteY1383" fmla="*/ 942979 h 3676568"/>
                <a:gd name="connsiteX1384" fmla="*/ 1385178 w 2747325"/>
                <a:gd name="connsiteY1384" fmla="*/ 944393 h 3676568"/>
                <a:gd name="connsiteX1385" fmla="*/ 1455881 w 2747325"/>
                <a:gd name="connsiteY1385" fmla="*/ 967018 h 3676568"/>
                <a:gd name="connsiteX1386" fmla="*/ 1666778 w 2747325"/>
                <a:gd name="connsiteY1386" fmla="*/ 1004592 h 3676568"/>
                <a:gd name="connsiteX1387" fmla="*/ 1787580 w 2747325"/>
                <a:gd name="connsiteY1387" fmla="*/ 995502 h 3676568"/>
                <a:gd name="connsiteX1388" fmla="*/ 1814649 w 2747325"/>
                <a:gd name="connsiteY1388" fmla="*/ 994492 h 3676568"/>
                <a:gd name="connsiteX1389" fmla="*/ 1817881 w 2747325"/>
                <a:gd name="connsiteY1389" fmla="*/ 1015299 h 3676568"/>
                <a:gd name="connsiteX1390" fmla="*/ 1843941 w 2747325"/>
                <a:gd name="connsiteY1390" fmla="*/ 1014289 h 3676568"/>
                <a:gd name="connsiteX1391" fmla="*/ 1884140 w 2747325"/>
                <a:gd name="connsiteY1391" fmla="*/ 995502 h 3676568"/>
                <a:gd name="connsiteX1392" fmla="*/ 1946763 w 2747325"/>
                <a:gd name="connsiteY1392" fmla="*/ 1014086 h 3676568"/>
                <a:gd name="connsiteX1393" fmla="*/ 1946359 w 2747325"/>
                <a:gd name="connsiteY1393" fmla="*/ 1020753 h 3676568"/>
                <a:gd name="connsiteX1394" fmla="*/ 1912220 w 2747325"/>
                <a:gd name="connsiteY1394" fmla="*/ 1041358 h 3676568"/>
                <a:gd name="connsiteX1395" fmla="*/ 1907776 w 2747325"/>
                <a:gd name="connsiteY1395" fmla="*/ 1057519 h 3676568"/>
                <a:gd name="connsiteX1396" fmla="*/ 1908786 w 2747325"/>
                <a:gd name="connsiteY1396" fmla="*/ 1084184 h 3676568"/>
                <a:gd name="connsiteX1397" fmla="*/ 1897069 w 2747325"/>
                <a:gd name="connsiteY1397" fmla="*/ 1088830 h 3676568"/>
                <a:gd name="connsiteX1398" fmla="*/ 1896059 w 2747325"/>
                <a:gd name="connsiteY1398" fmla="*/ 1063175 h 3676568"/>
                <a:gd name="connsiteX1399" fmla="*/ 1880302 w 2747325"/>
                <a:gd name="connsiteY1399" fmla="*/ 1037722 h 3676568"/>
                <a:gd name="connsiteX1400" fmla="*/ 1846163 w 2747325"/>
                <a:gd name="connsiteY1400" fmla="*/ 1029035 h 3676568"/>
                <a:gd name="connsiteX1401" fmla="*/ 1803741 w 2747325"/>
                <a:gd name="connsiteY1401" fmla="*/ 1030651 h 3676568"/>
                <a:gd name="connsiteX1402" fmla="*/ 1800711 w 2747325"/>
                <a:gd name="connsiteY1402" fmla="*/ 1031661 h 3676568"/>
                <a:gd name="connsiteX1403" fmla="*/ 1798488 w 2747325"/>
                <a:gd name="connsiteY1403" fmla="*/ 1036914 h 3676568"/>
                <a:gd name="connsiteX1404" fmla="*/ 1795256 w 2747325"/>
                <a:gd name="connsiteY1404" fmla="*/ 1041156 h 3676568"/>
                <a:gd name="connsiteX1405" fmla="*/ 1796670 w 2747325"/>
                <a:gd name="connsiteY1405" fmla="*/ 1046610 h 3676568"/>
                <a:gd name="connsiteX1406" fmla="*/ 1801923 w 2747325"/>
                <a:gd name="connsiteY1406" fmla="*/ 1051660 h 3676568"/>
                <a:gd name="connsiteX1407" fmla="*/ 1846971 w 2747325"/>
                <a:gd name="connsiteY1407" fmla="*/ 1049842 h 3676568"/>
                <a:gd name="connsiteX1408" fmla="*/ 1870404 w 2747325"/>
                <a:gd name="connsiteY1408" fmla="*/ 1063983 h 3676568"/>
                <a:gd name="connsiteX1409" fmla="*/ 1871414 w 2747325"/>
                <a:gd name="connsiteY1409" fmla="*/ 1094082 h 3676568"/>
                <a:gd name="connsiteX1410" fmla="*/ 1835052 w 2747325"/>
                <a:gd name="connsiteY1410" fmla="*/ 1098930 h 3676568"/>
                <a:gd name="connsiteX1411" fmla="*/ 1694858 w 2747325"/>
                <a:gd name="connsiteY1411" fmla="*/ 1120949 h 3676568"/>
                <a:gd name="connsiteX1412" fmla="*/ 1416691 w 2747325"/>
                <a:gd name="connsiteY1412" fmla="*/ 1082568 h 3676568"/>
                <a:gd name="connsiteX1413" fmla="*/ 1414267 w 2747325"/>
                <a:gd name="connsiteY1413" fmla="*/ 1092264 h 3676568"/>
                <a:gd name="connsiteX1414" fmla="*/ 1604964 w 2747325"/>
                <a:gd name="connsiteY1414" fmla="*/ 1148423 h 3676568"/>
                <a:gd name="connsiteX1415" fmla="*/ 1782530 w 2747325"/>
                <a:gd name="connsiteY1415" fmla="*/ 1133070 h 3676568"/>
                <a:gd name="connsiteX1416" fmla="*/ 1811013 w 2747325"/>
                <a:gd name="connsiteY1416" fmla="*/ 1129030 h 3676568"/>
                <a:gd name="connsiteX1417" fmla="*/ 1815255 w 2747325"/>
                <a:gd name="connsiteY1417" fmla="*/ 1132464 h 3676568"/>
                <a:gd name="connsiteX1418" fmla="*/ 1907776 w 2747325"/>
                <a:gd name="connsiteY1418" fmla="*/ 1155897 h 3676568"/>
                <a:gd name="connsiteX1419" fmla="*/ 1916260 w 2747325"/>
                <a:gd name="connsiteY1419" fmla="*/ 1161149 h 3676568"/>
                <a:gd name="connsiteX1420" fmla="*/ 1929794 w 2747325"/>
                <a:gd name="connsiteY1420" fmla="*/ 1172866 h 3676568"/>
                <a:gd name="connsiteX1421" fmla="*/ 1930199 w 2747325"/>
                <a:gd name="connsiteY1421" fmla="*/ 1184380 h 3676568"/>
                <a:gd name="connsiteX1422" fmla="*/ 1927168 w 2747325"/>
                <a:gd name="connsiteY1422" fmla="*/ 1182158 h 3676568"/>
                <a:gd name="connsiteX1423" fmla="*/ 1904139 w 2747325"/>
                <a:gd name="connsiteY1423" fmla="*/ 1166806 h 3676568"/>
                <a:gd name="connsiteX1424" fmla="*/ 1901109 w 2747325"/>
                <a:gd name="connsiteY1424" fmla="*/ 1180138 h 3676568"/>
                <a:gd name="connsiteX1425" fmla="*/ 1900705 w 2747325"/>
                <a:gd name="connsiteY1425" fmla="*/ 1180542 h 3676568"/>
                <a:gd name="connsiteX1426" fmla="*/ 1920098 w 2747325"/>
                <a:gd name="connsiteY1426" fmla="*/ 1195895 h 3676568"/>
                <a:gd name="connsiteX1427" fmla="*/ 1920906 w 2747325"/>
                <a:gd name="connsiteY1427" fmla="*/ 1196501 h 3676568"/>
                <a:gd name="connsiteX1428" fmla="*/ 1913028 w 2747325"/>
                <a:gd name="connsiteY1428" fmla="*/ 1202561 h 3676568"/>
                <a:gd name="connsiteX1429" fmla="*/ 1907573 w 2747325"/>
                <a:gd name="connsiteY1429" fmla="*/ 1198521 h 3676568"/>
                <a:gd name="connsiteX1430" fmla="*/ 1893433 w 2747325"/>
                <a:gd name="connsiteY1430" fmla="*/ 1187814 h 3676568"/>
                <a:gd name="connsiteX1431" fmla="*/ 1884747 w 2747325"/>
                <a:gd name="connsiteY1431" fmla="*/ 1194077 h 3676568"/>
                <a:gd name="connsiteX1432" fmla="*/ 1899695 w 2747325"/>
                <a:gd name="connsiteY1432" fmla="*/ 1207611 h 3676568"/>
                <a:gd name="connsiteX1433" fmla="*/ 1901715 w 2747325"/>
                <a:gd name="connsiteY1433" fmla="*/ 1209429 h 3676568"/>
                <a:gd name="connsiteX1434" fmla="*/ 1888585 w 2747325"/>
                <a:gd name="connsiteY1434" fmla="*/ 1215086 h 3676568"/>
                <a:gd name="connsiteX1435" fmla="*/ 1887979 w 2747325"/>
                <a:gd name="connsiteY1435" fmla="*/ 1214682 h 3676568"/>
                <a:gd name="connsiteX1436" fmla="*/ 1888181 w 2747325"/>
                <a:gd name="connsiteY1436" fmla="*/ 1215288 h 3676568"/>
                <a:gd name="connsiteX1437" fmla="*/ 1885555 w 2747325"/>
                <a:gd name="connsiteY1437" fmla="*/ 1216298 h 3676568"/>
                <a:gd name="connsiteX1438" fmla="*/ 1878282 w 2747325"/>
                <a:gd name="connsiteY1438" fmla="*/ 1213672 h 3676568"/>
                <a:gd name="connsiteX1439" fmla="*/ 1865758 w 2747325"/>
                <a:gd name="connsiteY1439" fmla="*/ 1215288 h 3676568"/>
                <a:gd name="connsiteX1440" fmla="*/ 1861313 w 2747325"/>
                <a:gd name="connsiteY1440" fmla="*/ 1205389 h 3676568"/>
                <a:gd name="connsiteX1441" fmla="*/ 1860909 w 2747325"/>
                <a:gd name="connsiteY1441" fmla="*/ 1205389 h 3676568"/>
                <a:gd name="connsiteX1442" fmla="*/ 1868586 w 2747325"/>
                <a:gd name="connsiteY1442" fmla="*/ 1197713 h 3676568"/>
                <a:gd name="connsiteX1443" fmla="*/ 1863535 w 2747325"/>
                <a:gd name="connsiteY1443" fmla="*/ 1186400 h 3676568"/>
                <a:gd name="connsiteX1444" fmla="*/ 1833032 w 2747325"/>
                <a:gd name="connsiteY1444" fmla="*/ 1205793 h 3676568"/>
                <a:gd name="connsiteX1445" fmla="*/ 1835052 w 2747325"/>
                <a:gd name="connsiteY1445" fmla="*/ 1214884 h 3676568"/>
                <a:gd name="connsiteX1446" fmla="*/ 1716473 w 2747325"/>
                <a:gd name="connsiteY1446" fmla="*/ 1235691 h 3676568"/>
                <a:gd name="connsiteX1447" fmla="*/ 1590419 w 2747325"/>
                <a:gd name="connsiteY1447" fmla="*/ 1267608 h 3676568"/>
                <a:gd name="connsiteX1448" fmla="*/ 1590621 w 2747325"/>
                <a:gd name="connsiteY1448" fmla="*/ 1268618 h 3676568"/>
                <a:gd name="connsiteX1449" fmla="*/ 1621730 w 2747325"/>
                <a:gd name="connsiteY1449" fmla="*/ 1267406 h 3676568"/>
                <a:gd name="connsiteX1450" fmla="*/ 1611832 w 2747325"/>
                <a:gd name="connsiteY1450" fmla="*/ 1270032 h 3676568"/>
                <a:gd name="connsiteX1451" fmla="*/ 1612842 w 2747325"/>
                <a:gd name="connsiteY1451" fmla="*/ 1277103 h 3676568"/>
                <a:gd name="connsiteX1452" fmla="*/ 1627993 w 2747325"/>
                <a:gd name="connsiteY1452" fmla="*/ 1277911 h 3676568"/>
                <a:gd name="connsiteX1453" fmla="*/ 1627993 w 2747325"/>
                <a:gd name="connsiteY1453" fmla="*/ 1278113 h 3676568"/>
                <a:gd name="connsiteX1454" fmla="*/ 1642335 w 2747325"/>
                <a:gd name="connsiteY1454" fmla="*/ 1293667 h 3676568"/>
                <a:gd name="connsiteX1455" fmla="*/ 1639305 w 2747325"/>
                <a:gd name="connsiteY1455" fmla="*/ 1293465 h 3676568"/>
                <a:gd name="connsiteX1456" fmla="*/ 1626579 w 2747325"/>
                <a:gd name="connsiteY1456" fmla="*/ 1280335 h 3676568"/>
                <a:gd name="connsiteX1457" fmla="*/ 1619710 w 2747325"/>
                <a:gd name="connsiteY1457" fmla="*/ 1285991 h 3676568"/>
                <a:gd name="connsiteX1458" fmla="*/ 1621528 w 2747325"/>
                <a:gd name="connsiteY1458" fmla="*/ 1288011 h 3676568"/>
                <a:gd name="connsiteX1459" fmla="*/ 1611832 w 2747325"/>
                <a:gd name="connsiteY1459" fmla="*/ 1288213 h 3676568"/>
                <a:gd name="connsiteX1460" fmla="*/ 1607994 w 2747325"/>
                <a:gd name="connsiteY1460" fmla="*/ 1296293 h 3676568"/>
                <a:gd name="connsiteX1461" fmla="*/ 1619306 w 2747325"/>
                <a:gd name="connsiteY1461" fmla="*/ 1307404 h 3676568"/>
                <a:gd name="connsiteX1462" fmla="*/ 1629609 w 2747325"/>
                <a:gd name="connsiteY1462" fmla="*/ 1326191 h 3676568"/>
                <a:gd name="connsiteX1463" fmla="*/ 1614660 w 2747325"/>
                <a:gd name="connsiteY1463" fmla="*/ 1359522 h 3676568"/>
                <a:gd name="connsiteX1464" fmla="*/ 1612842 w 2747325"/>
                <a:gd name="connsiteY1464" fmla="*/ 1362552 h 3676568"/>
                <a:gd name="connsiteX1465" fmla="*/ 1576278 w 2747325"/>
                <a:gd name="connsiteY1465" fmla="*/ 1344776 h 3676568"/>
                <a:gd name="connsiteX1466" fmla="*/ 1577692 w 2747325"/>
                <a:gd name="connsiteY1466" fmla="*/ 1332655 h 3676568"/>
                <a:gd name="connsiteX1467" fmla="*/ 1573652 w 2747325"/>
                <a:gd name="connsiteY1467" fmla="*/ 1329221 h 3676568"/>
                <a:gd name="connsiteX1468" fmla="*/ 1579308 w 2747325"/>
                <a:gd name="connsiteY1468" fmla="*/ 1316899 h 3676568"/>
                <a:gd name="connsiteX1469" fmla="*/ 1571430 w 2747325"/>
                <a:gd name="connsiteY1469" fmla="*/ 1311040 h 3676568"/>
                <a:gd name="connsiteX1470" fmla="*/ 1549815 w 2747325"/>
                <a:gd name="connsiteY1470" fmla="*/ 1316899 h 3676568"/>
                <a:gd name="connsiteX1471" fmla="*/ 1550017 w 2747325"/>
                <a:gd name="connsiteY1471" fmla="*/ 1330433 h 3676568"/>
                <a:gd name="connsiteX1472" fmla="*/ 1500929 w 2747325"/>
                <a:gd name="connsiteY1472" fmla="*/ 1304172 h 3676568"/>
                <a:gd name="connsiteX1473" fmla="*/ 1401338 w 2747325"/>
                <a:gd name="connsiteY1473" fmla="*/ 1258518 h 3676568"/>
                <a:gd name="connsiteX1474" fmla="*/ 1401338 w 2747325"/>
                <a:gd name="connsiteY1474" fmla="*/ 1258316 h 3676568"/>
                <a:gd name="connsiteX1475" fmla="*/ 1383562 w 2747325"/>
                <a:gd name="connsiteY1475" fmla="*/ 1248013 h 3676568"/>
                <a:gd name="connsiteX1476" fmla="*/ 1470628 w 2747325"/>
                <a:gd name="connsiteY1476" fmla="*/ 1257104 h 3676568"/>
                <a:gd name="connsiteX1477" fmla="*/ 1598095 w 2747325"/>
                <a:gd name="connsiteY1477" fmla="*/ 1259730 h 3676568"/>
                <a:gd name="connsiteX1478" fmla="*/ 1598499 w 2747325"/>
                <a:gd name="connsiteY1478" fmla="*/ 1255488 h 3676568"/>
                <a:gd name="connsiteX1479" fmla="*/ 1136100 w 2747325"/>
                <a:gd name="connsiteY1479" fmla="*/ 1507595 h 3676568"/>
                <a:gd name="connsiteX1480" fmla="*/ 1120949 w 2747325"/>
                <a:gd name="connsiteY1480" fmla="*/ 1347604 h 3676568"/>
                <a:gd name="connsiteX1481" fmla="*/ 1113677 w 2747325"/>
                <a:gd name="connsiteY1481" fmla="*/ 1332857 h 3676568"/>
                <a:gd name="connsiteX1482" fmla="*/ 1006208 w 2747325"/>
                <a:gd name="connsiteY1482" fmla="*/ 1323565 h 3676568"/>
                <a:gd name="connsiteX1483" fmla="*/ 986815 w 2747325"/>
                <a:gd name="connsiteY1483" fmla="*/ 1287607 h 3676568"/>
                <a:gd name="connsiteX1484" fmla="*/ 949040 w 2747325"/>
                <a:gd name="connsiteY1484" fmla="*/ 1224782 h 3676568"/>
                <a:gd name="connsiteX1485" fmla="*/ 940555 w 2747325"/>
                <a:gd name="connsiteY1485" fmla="*/ 1209631 h 3676568"/>
                <a:gd name="connsiteX1486" fmla="*/ 903789 w 2747325"/>
                <a:gd name="connsiteY1486" fmla="*/ 1138322 h 3676568"/>
                <a:gd name="connsiteX1487" fmla="*/ 897325 w 2747325"/>
                <a:gd name="connsiteY1487" fmla="*/ 1139938 h 3676568"/>
                <a:gd name="connsiteX1488" fmla="*/ 911870 w 2747325"/>
                <a:gd name="connsiteY1488" fmla="*/ 1170240 h 3676568"/>
                <a:gd name="connsiteX1489" fmla="*/ 878538 w 2747325"/>
                <a:gd name="connsiteY1489" fmla="*/ 1124586 h 3676568"/>
                <a:gd name="connsiteX1490" fmla="*/ 878538 w 2747325"/>
                <a:gd name="connsiteY1490" fmla="*/ 1088224 h 3676568"/>
                <a:gd name="connsiteX1491" fmla="*/ 943383 w 2747325"/>
                <a:gd name="connsiteY1491" fmla="*/ 1149837 h 3676568"/>
                <a:gd name="connsiteX1492" fmla="*/ 946413 w 2747325"/>
                <a:gd name="connsiteY1492" fmla="*/ 1147413 h 3676568"/>
                <a:gd name="connsiteX1493" fmla="*/ 878538 w 2747325"/>
                <a:gd name="connsiteY1493" fmla="*/ 1085800 h 3676568"/>
                <a:gd name="connsiteX1494" fmla="*/ 878538 w 2747325"/>
                <a:gd name="connsiteY1494" fmla="*/ 941161 h 3676568"/>
                <a:gd name="connsiteX1495" fmla="*/ 944393 w 2747325"/>
                <a:gd name="connsiteY1495" fmla="*/ 1028227 h 3676568"/>
                <a:gd name="connsiteX1496" fmla="*/ 1013076 w 2747325"/>
                <a:gd name="connsiteY1496" fmla="*/ 1110243 h 3676568"/>
                <a:gd name="connsiteX1497" fmla="*/ 1108223 w 2747325"/>
                <a:gd name="connsiteY1497" fmla="*/ 1211854 h 3676568"/>
                <a:gd name="connsiteX1498" fmla="*/ 1116505 w 2747325"/>
                <a:gd name="connsiteY1498" fmla="*/ 1206803 h 3676568"/>
                <a:gd name="connsiteX1499" fmla="*/ 1001764 w 2747325"/>
                <a:gd name="connsiteY1499" fmla="*/ 1072467 h 3676568"/>
                <a:gd name="connsiteX1500" fmla="*/ 952272 w 2747325"/>
                <a:gd name="connsiteY1500" fmla="*/ 1014895 h 3676568"/>
                <a:gd name="connsiteX1501" fmla="*/ 878740 w 2747325"/>
                <a:gd name="connsiteY1501" fmla="*/ 933283 h 3676568"/>
                <a:gd name="connsiteX1502" fmla="*/ 878740 w 2747325"/>
                <a:gd name="connsiteY1502" fmla="*/ 923384 h 3676568"/>
                <a:gd name="connsiteX1503" fmla="*/ 961362 w 2747325"/>
                <a:gd name="connsiteY1503" fmla="*/ 1015097 h 3676568"/>
                <a:gd name="connsiteX1504" fmla="*/ 1049842 w 2747325"/>
                <a:gd name="connsiteY1504" fmla="*/ 1106001 h 3676568"/>
                <a:gd name="connsiteX1505" fmla="*/ 1048226 w 2747325"/>
                <a:gd name="connsiteY1505" fmla="*/ 1116101 h 3676568"/>
                <a:gd name="connsiteX1506" fmla="*/ 1154079 w 2747325"/>
                <a:gd name="connsiteY1506" fmla="*/ 1212258 h 3676568"/>
                <a:gd name="connsiteX1507" fmla="*/ 1155695 w 2747325"/>
                <a:gd name="connsiteY1507" fmla="*/ 1328817 h 3676568"/>
                <a:gd name="connsiteX1508" fmla="*/ 1158523 w 2747325"/>
                <a:gd name="connsiteY1508" fmla="*/ 1539109 h 3676568"/>
                <a:gd name="connsiteX1509" fmla="*/ 1160745 w 2747325"/>
                <a:gd name="connsiteY1509" fmla="*/ 1539109 h 3676568"/>
                <a:gd name="connsiteX1510" fmla="*/ 1170442 w 2747325"/>
                <a:gd name="connsiteY1510" fmla="*/ 1540927 h 3676568"/>
                <a:gd name="connsiteX1511" fmla="*/ 1165796 w 2747325"/>
                <a:gd name="connsiteY1511" fmla="*/ 1220136 h 3676568"/>
                <a:gd name="connsiteX1512" fmla="*/ 1173068 w 2747325"/>
                <a:gd name="connsiteY1512" fmla="*/ 1224984 h 3676568"/>
                <a:gd name="connsiteX1513" fmla="*/ 1173876 w 2747325"/>
                <a:gd name="connsiteY1513" fmla="*/ 1225186 h 3676568"/>
                <a:gd name="connsiteX1514" fmla="*/ 1172866 w 2747325"/>
                <a:gd name="connsiteY1514" fmla="*/ 1344574 h 3676568"/>
                <a:gd name="connsiteX1515" fmla="*/ 1180138 w 2747325"/>
                <a:gd name="connsiteY1515" fmla="*/ 1506585 h 3676568"/>
                <a:gd name="connsiteX1516" fmla="*/ 1187411 w 2747325"/>
                <a:gd name="connsiteY1516" fmla="*/ 1507393 h 3676568"/>
                <a:gd name="connsiteX1517" fmla="*/ 1194885 w 2747325"/>
                <a:gd name="connsiteY1517" fmla="*/ 1477294 h 3676568"/>
                <a:gd name="connsiteX1518" fmla="*/ 1196097 w 2747325"/>
                <a:gd name="connsiteY1518" fmla="*/ 1552643 h 3676568"/>
                <a:gd name="connsiteX1519" fmla="*/ 1203571 w 2747325"/>
                <a:gd name="connsiteY1519" fmla="*/ 1580117 h 3676568"/>
                <a:gd name="connsiteX1520" fmla="*/ 1140948 w 2747325"/>
                <a:gd name="connsiteY1520" fmla="*/ 1653244 h 3676568"/>
                <a:gd name="connsiteX1521" fmla="*/ 1136100 w 2747325"/>
                <a:gd name="connsiteY1521" fmla="*/ 1507595 h 3676568"/>
                <a:gd name="connsiteX1522" fmla="*/ 1055902 w 2747325"/>
                <a:gd name="connsiteY1522" fmla="*/ 1732027 h 3676568"/>
                <a:gd name="connsiteX1523" fmla="*/ 1044792 w 2747325"/>
                <a:gd name="connsiteY1523" fmla="*/ 1742330 h 3676568"/>
                <a:gd name="connsiteX1524" fmla="*/ 1009642 w 2747325"/>
                <a:gd name="connsiteY1524" fmla="*/ 1667385 h 3676568"/>
                <a:gd name="connsiteX1525" fmla="*/ 977321 w 2747325"/>
                <a:gd name="connsiteY1525" fmla="*/ 1597691 h 3676568"/>
                <a:gd name="connsiteX1526" fmla="*/ 972877 w 2747325"/>
                <a:gd name="connsiteY1526" fmla="*/ 1599105 h 3676568"/>
                <a:gd name="connsiteX1527" fmla="*/ 998532 w 2747325"/>
                <a:gd name="connsiteY1527" fmla="*/ 1682535 h 3676568"/>
                <a:gd name="connsiteX1528" fmla="*/ 1035904 w 2747325"/>
                <a:gd name="connsiteY1528" fmla="*/ 1750612 h 3676568"/>
                <a:gd name="connsiteX1529" fmla="*/ 1033681 w 2747325"/>
                <a:gd name="connsiteY1529" fmla="*/ 1752834 h 3676568"/>
                <a:gd name="connsiteX1530" fmla="*/ 1030449 w 2747325"/>
                <a:gd name="connsiteY1530" fmla="*/ 1751622 h 3676568"/>
                <a:gd name="connsiteX1531" fmla="*/ 999138 w 2747325"/>
                <a:gd name="connsiteY1531" fmla="*/ 1752632 h 3676568"/>
                <a:gd name="connsiteX1532" fmla="*/ 984391 w 2747325"/>
                <a:gd name="connsiteY1532" fmla="*/ 1729805 h 3676568"/>
                <a:gd name="connsiteX1533" fmla="*/ 955100 w 2747325"/>
                <a:gd name="connsiteY1533" fmla="*/ 1683545 h 3676568"/>
                <a:gd name="connsiteX1534" fmla="*/ 940151 w 2747325"/>
                <a:gd name="connsiteY1534" fmla="*/ 1555067 h 3676568"/>
                <a:gd name="connsiteX1535" fmla="*/ 929041 w 2747325"/>
                <a:gd name="connsiteY1535" fmla="*/ 1553047 h 3676568"/>
                <a:gd name="connsiteX1536" fmla="*/ 927425 w 2747325"/>
                <a:gd name="connsiteY1536" fmla="*/ 1533856 h 3676568"/>
                <a:gd name="connsiteX1537" fmla="*/ 924798 w 2747325"/>
                <a:gd name="connsiteY1537" fmla="*/ 1465981 h 3676568"/>
                <a:gd name="connsiteX1538" fmla="*/ 951666 w 2747325"/>
                <a:gd name="connsiteY1538" fmla="*/ 1427599 h 3676568"/>
                <a:gd name="connsiteX1539" fmla="*/ 976513 w 2747325"/>
                <a:gd name="connsiteY1539" fmla="*/ 1384773 h 3676568"/>
                <a:gd name="connsiteX1540" fmla="*/ 993482 w 2747325"/>
                <a:gd name="connsiteY1540" fmla="*/ 1409823 h 3676568"/>
                <a:gd name="connsiteX1541" fmla="*/ 1001966 w 2747325"/>
                <a:gd name="connsiteY1541" fmla="*/ 1405581 h 3676568"/>
                <a:gd name="connsiteX1542" fmla="*/ 985603 w 2747325"/>
                <a:gd name="connsiteY1542" fmla="*/ 1362957 h 3676568"/>
                <a:gd name="connsiteX1543" fmla="*/ 985805 w 2747325"/>
                <a:gd name="connsiteY1543" fmla="*/ 1362351 h 3676568"/>
                <a:gd name="connsiteX1544" fmla="*/ 982977 w 2747325"/>
                <a:gd name="connsiteY1544" fmla="*/ 1357502 h 3676568"/>
                <a:gd name="connsiteX1545" fmla="*/ 979341 w 2747325"/>
                <a:gd name="connsiteY1545" fmla="*/ 1350836 h 3676568"/>
                <a:gd name="connsiteX1546" fmla="*/ 999946 w 2747325"/>
                <a:gd name="connsiteY1546" fmla="*/ 1351240 h 3676568"/>
                <a:gd name="connsiteX1547" fmla="*/ 1001966 w 2747325"/>
                <a:gd name="connsiteY1547" fmla="*/ 1351442 h 3676568"/>
                <a:gd name="connsiteX1548" fmla="*/ 1026207 w 2747325"/>
                <a:gd name="connsiteY1548" fmla="*/ 1394066 h 3676568"/>
                <a:gd name="connsiteX1549" fmla="*/ 1033277 w 2747325"/>
                <a:gd name="connsiteY1549" fmla="*/ 1390632 h 3676568"/>
                <a:gd name="connsiteX1550" fmla="*/ 1020551 w 2747325"/>
                <a:gd name="connsiteY1550" fmla="*/ 1352856 h 3676568"/>
                <a:gd name="connsiteX1551" fmla="*/ 1111859 w 2747325"/>
                <a:gd name="connsiteY1551" fmla="*/ 1353462 h 3676568"/>
                <a:gd name="connsiteX1552" fmla="*/ 1109839 w 2747325"/>
                <a:gd name="connsiteY1552" fmla="*/ 1509009 h 3676568"/>
                <a:gd name="connsiteX1553" fmla="*/ 1110041 w 2747325"/>
                <a:gd name="connsiteY1553" fmla="*/ 1524362 h 3676568"/>
                <a:gd name="connsiteX1554" fmla="*/ 1030651 w 2747325"/>
                <a:gd name="connsiteY1554" fmla="*/ 1525574 h 3676568"/>
                <a:gd name="connsiteX1555" fmla="*/ 981967 w 2747325"/>
                <a:gd name="connsiteY1555" fmla="*/ 1527392 h 3676568"/>
                <a:gd name="connsiteX1556" fmla="*/ 993078 w 2747325"/>
                <a:gd name="connsiteY1556" fmla="*/ 1524160 h 3676568"/>
                <a:gd name="connsiteX1557" fmla="*/ 990855 w 2747325"/>
                <a:gd name="connsiteY1557" fmla="*/ 1512847 h 3676568"/>
                <a:gd name="connsiteX1558" fmla="*/ 980149 w 2747325"/>
                <a:gd name="connsiteY1558" fmla="*/ 1513453 h 3676568"/>
                <a:gd name="connsiteX1559" fmla="*/ 987623 w 2747325"/>
                <a:gd name="connsiteY1559" fmla="*/ 1493657 h 3676568"/>
                <a:gd name="connsiteX1560" fmla="*/ 979139 w 2747325"/>
                <a:gd name="connsiteY1560" fmla="*/ 1487798 h 3676568"/>
                <a:gd name="connsiteX1561" fmla="*/ 953484 w 2747325"/>
                <a:gd name="connsiteY1561" fmla="*/ 1522342 h 3676568"/>
                <a:gd name="connsiteX1562" fmla="*/ 942575 w 2747325"/>
                <a:gd name="connsiteY1562" fmla="*/ 1528806 h 3676568"/>
                <a:gd name="connsiteX1563" fmla="*/ 939747 w 2747325"/>
                <a:gd name="connsiteY1563" fmla="*/ 1534664 h 3676568"/>
                <a:gd name="connsiteX1564" fmla="*/ 938131 w 2747325"/>
                <a:gd name="connsiteY1564" fmla="*/ 1538301 h 3676568"/>
                <a:gd name="connsiteX1565" fmla="*/ 937929 w 2747325"/>
                <a:gd name="connsiteY1565" fmla="*/ 1539109 h 3676568"/>
                <a:gd name="connsiteX1566" fmla="*/ 937929 w 2747325"/>
                <a:gd name="connsiteY1566" fmla="*/ 1539109 h 3676568"/>
                <a:gd name="connsiteX1567" fmla="*/ 956110 w 2747325"/>
                <a:gd name="connsiteY1567" fmla="*/ 1548805 h 3676568"/>
                <a:gd name="connsiteX1568" fmla="*/ 958332 w 2747325"/>
                <a:gd name="connsiteY1568" fmla="*/ 1546987 h 3676568"/>
                <a:gd name="connsiteX1569" fmla="*/ 1024995 w 2747325"/>
                <a:gd name="connsiteY1569" fmla="*/ 1548805 h 3676568"/>
                <a:gd name="connsiteX1570" fmla="*/ 1110041 w 2747325"/>
                <a:gd name="connsiteY1570" fmla="*/ 1539513 h 3676568"/>
                <a:gd name="connsiteX1571" fmla="*/ 1120949 w 2747325"/>
                <a:gd name="connsiteY1571" fmla="*/ 1672435 h 3676568"/>
                <a:gd name="connsiteX1572" fmla="*/ 1108425 w 2747325"/>
                <a:gd name="connsiteY1572" fmla="*/ 1684555 h 3676568"/>
                <a:gd name="connsiteX1573" fmla="*/ 1067013 w 2747325"/>
                <a:gd name="connsiteY1573" fmla="*/ 1721725 h 3676568"/>
                <a:gd name="connsiteX1574" fmla="*/ 1031863 w 2747325"/>
                <a:gd name="connsiteY1574" fmla="*/ 1625771 h 3676568"/>
                <a:gd name="connsiteX1575" fmla="*/ 1016309 w 2747325"/>
                <a:gd name="connsiteY1575" fmla="*/ 1631023 h 3676568"/>
                <a:gd name="connsiteX1576" fmla="*/ 1055902 w 2747325"/>
                <a:gd name="connsiteY1576" fmla="*/ 1732027 h 3676568"/>
                <a:gd name="connsiteX1577" fmla="*/ 914496 w 2747325"/>
                <a:gd name="connsiteY1577" fmla="*/ 1693040 h 3676568"/>
                <a:gd name="connsiteX1578" fmla="*/ 930051 w 2747325"/>
                <a:gd name="connsiteY1578" fmla="*/ 1689606 h 3676568"/>
                <a:gd name="connsiteX1579" fmla="*/ 918940 w 2747325"/>
                <a:gd name="connsiteY1579" fmla="*/ 1735058 h 3676568"/>
                <a:gd name="connsiteX1580" fmla="*/ 918334 w 2747325"/>
                <a:gd name="connsiteY1580" fmla="*/ 1735058 h 3676568"/>
                <a:gd name="connsiteX1581" fmla="*/ 916314 w 2747325"/>
                <a:gd name="connsiteY1581" fmla="*/ 1732835 h 3676568"/>
                <a:gd name="connsiteX1582" fmla="*/ 916718 w 2747325"/>
                <a:gd name="connsiteY1582" fmla="*/ 1731825 h 3676568"/>
                <a:gd name="connsiteX1583" fmla="*/ 914496 w 2747325"/>
                <a:gd name="connsiteY1583" fmla="*/ 1693040 h 3676568"/>
                <a:gd name="connsiteX1584" fmla="*/ 923182 w 2747325"/>
                <a:gd name="connsiteY1584" fmla="*/ 1443154 h 3676568"/>
                <a:gd name="connsiteX1585" fmla="*/ 908840 w 2747325"/>
                <a:gd name="connsiteY1585" fmla="*/ 1380127 h 3676568"/>
                <a:gd name="connsiteX1586" fmla="*/ 899749 w 2747325"/>
                <a:gd name="connsiteY1586" fmla="*/ 1381945 h 3676568"/>
                <a:gd name="connsiteX1587" fmla="*/ 894699 w 2747325"/>
                <a:gd name="connsiteY1587" fmla="*/ 1391036 h 3676568"/>
                <a:gd name="connsiteX1588" fmla="*/ 897729 w 2747325"/>
                <a:gd name="connsiteY1588" fmla="*/ 1369017 h 3676568"/>
                <a:gd name="connsiteX1589" fmla="*/ 903385 w 2747325"/>
                <a:gd name="connsiteY1589" fmla="*/ 1337099 h 3676568"/>
                <a:gd name="connsiteX1590" fmla="*/ 958130 w 2747325"/>
                <a:gd name="connsiteY1590" fmla="*/ 1350432 h 3676568"/>
                <a:gd name="connsiteX1591" fmla="*/ 968634 w 2747325"/>
                <a:gd name="connsiteY1591" fmla="*/ 1370633 h 3676568"/>
                <a:gd name="connsiteX1592" fmla="*/ 938333 w 2747325"/>
                <a:gd name="connsiteY1592" fmla="*/ 1416085 h 3676568"/>
                <a:gd name="connsiteX1593" fmla="*/ 923182 w 2747325"/>
                <a:gd name="connsiteY1593" fmla="*/ 1443154 h 3676568"/>
                <a:gd name="connsiteX1594" fmla="*/ 962372 w 2747325"/>
                <a:gd name="connsiteY1594" fmla="*/ 1321747 h 3676568"/>
                <a:gd name="connsiteX1595" fmla="*/ 956312 w 2747325"/>
                <a:gd name="connsiteY1595" fmla="*/ 1311646 h 3676568"/>
                <a:gd name="connsiteX1596" fmla="*/ 890053 w 2747325"/>
                <a:gd name="connsiteY1596" fmla="*/ 1214884 h 3676568"/>
                <a:gd name="connsiteX1597" fmla="*/ 886417 w 2747325"/>
                <a:gd name="connsiteY1597" fmla="*/ 1217308 h 3676568"/>
                <a:gd name="connsiteX1598" fmla="*/ 939545 w 2747325"/>
                <a:gd name="connsiteY1598" fmla="*/ 1314070 h 3676568"/>
                <a:gd name="connsiteX1599" fmla="*/ 943585 w 2747325"/>
                <a:gd name="connsiteY1599" fmla="*/ 1321949 h 3676568"/>
                <a:gd name="connsiteX1600" fmla="*/ 903385 w 2747325"/>
                <a:gd name="connsiteY1600" fmla="*/ 1331847 h 3676568"/>
                <a:gd name="connsiteX1601" fmla="*/ 901769 w 2747325"/>
                <a:gd name="connsiteY1601" fmla="*/ 1323565 h 3676568"/>
                <a:gd name="connsiteX1602" fmla="*/ 886619 w 2747325"/>
                <a:gd name="connsiteY1602" fmla="*/ 1323363 h 3676568"/>
                <a:gd name="connsiteX1603" fmla="*/ 886821 w 2747325"/>
                <a:gd name="connsiteY1603" fmla="*/ 1323767 h 3676568"/>
                <a:gd name="connsiteX1604" fmla="*/ 889043 w 2747325"/>
                <a:gd name="connsiteY1604" fmla="*/ 1324777 h 3676568"/>
                <a:gd name="connsiteX1605" fmla="*/ 889043 w 2747325"/>
                <a:gd name="connsiteY1605" fmla="*/ 1324575 h 3676568"/>
                <a:gd name="connsiteX1606" fmla="*/ 886417 w 2747325"/>
                <a:gd name="connsiteY1606" fmla="*/ 1344776 h 3676568"/>
                <a:gd name="connsiteX1607" fmla="*/ 883589 w 2747325"/>
                <a:gd name="connsiteY1607" fmla="*/ 1327807 h 3676568"/>
                <a:gd name="connsiteX1608" fmla="*/ 883185 w 2747325"/>
                <a:gd name="connsiteY1608" fmla="*/ 1327807 h 3676568"/>
                <a:gd name="connsiteX1609" fmla="*/ 878538 w 2747325"/>
                <a:gd name="connsiteY1609" fmla="*/ 1373663 h 3676568"/>
                <a:gd name="connsiteX1610" fmla="*/ 878538 w 2747325"/>
                <a:gd name="connsiteY1610" fmla="*/ 1373865 h 3676568"/>
                <a:gd name="connsiteX1611" fmla="*/ 878740 w 2747325"/>
                <a:gd name="connsiteY1611" fmla="*/ 1145191 h 3676568"/>
                <a:gd name="connsiteX1612" fmla="*/ 903183 w 2747325"/>
                <a:gd name="connsiteY1612" fmla="*/ 1180744 h 3676568"/>
                <a:gd name="connsiteX1613" fmla="*/ 941161 w 2747325"/>
                <a:gd name="connsiteY1613" fmla="*/ 1232055 h 3676568"/>
                <a:gd name="connsiteX1614" fmla="*/ 971463 w 2747325"/>
                <a:gd name="connsiteY1614" fmla="*/ 1289021 h 3676568"/>
                <a:gd name="connsiteX1615" fmla="*/ 987825 w 2747325"/>
                <a:gd name="connsiteY1615" fmla="*/ 1322959 h 3676568"/>
                <a:gd name="connsiteX1616" fmla="*/ 962372 w 2747325"/>
                <a:gd name="connsiteY1616" fmla="*/ 1321747 h 3676568"/>
                <a:gd name="connsiteX1617" fmla="*/ 879144 w 2747325"/>
                <a:gd name="connsiteY1617" fmla="*/ 1446588 h 3676568"/>
                <a:gd name="connsiteX1618" fmla="*/ 883589 w 2747325"/>
                <a:gd name="connsiteY1618" fmla="*/ 1521130 h 3676568"/>
                <a:gd name="connsiteX1619" fmla="*/ 891467 w 2747325"/>
                <a:gd name="connsiteY1619" fmla="*/ 1649204 h 3676568"/>
                <a:gd name="connsiteX1620" fmla="*/ 886619 w 2747325"/>
                <a:gd name="connsiteY1620" fmla="*/ 1650820 h 3676568"/>
                <a:gd name="connsiteX1621" fmla="*/ 884195 w 2747325"/>
                <a:gd name="connsiteY1621" fmla="*/ 1657082 h 3676568"/>
                <a:gd name="connsiteX1622" fmla="*/ 878336 w 2747325"/>
                <a:gd name="connsiteY1622" fmla="*/ 1556279 h 3676568"/>
                <a:gd name="connsiteX1623" fmla="*/ 878336 w 2747325"/>
                <a:gd name="connsiteY1623" fmla="*/ 1446588 h 3676568"/>
                <a:gd name="connsiteX1624" fmla="*/ 879144 w 2747325"/>
                <a:gd name="connsiteY1624" fmla="*/ 1446588 h 3676568"/>
                <a:gd name="connsiteX1625" fmla="*/ 892275 w 2747325"/>
                <a:gd name="connsiteY1625" fmla="*/ 1660516 h 3676568"/>
                <a:gd name="connsiteX1626" fmla="*/ 895507 w 2747325"/>
                <a:gd name="connsiteY1626" fmla="*/ 1693646 h 3676568"/>
                <a:gd name="connsiteX1627" fmla="*/ 888639 w 2747325"/>
                <a:gd name="connsiteY1627" fmla="*/ 1690414 h 3676568"/>
                <a:gd name="connsiteX1628" fmla="*/ 885609 w 2747325"/>
                <a:gd name="connsiteY1628" fmla="*/ 1676475 h 3676568"/>
                <a:gd name="connsiteX1629" fmla="*/ 892275 w 2747325"/>
                <a:gd name="connsiteY1629" fmla="*/ 1660516 h 3676568"/>
                <a:gd name="connsiteX1630" fmla="*/ 887427 w 2747325"/>
                <a:gd name="connsiteY1630" fmla="*/ 1875656 h 3676568"/>
                <a:gd name="connsiteX1631" fmla="*/ 887023 w 2747325"/>
                <a:gd name="connsiteY1631" fmla="*/ 1808589 h 3676568"/>
                <a:gd name="connsiteX1632" fmla="*/ 891265 w 2747325"/>
                <a:gd name="connsiteY1632" fmla="*/ 1705160 h 3676568"/>
                <a:gd name="connsiteX1633" fmla="*/ 893891 w 2747325"/>
                <a:gd name="connsiteY1633" fmla="*/ 1706978 h 3676568"/>
                <a:gd name="connsiteX1634" fmla="*/ 892679 w 2747325"/>
                <a:gd name="connsiteY1634" fmla="*/ 1708796 h 3676568"/>
                <a:gd name="connsiteX1635" fmla="*/ 900759 w 2747325"/>
                <a:gd name="connsiteY1635" fmla="*/ 1734856 h 3676568"/>
                <a:gd name="connsiteX1636" fmla="*/ 906820 w 2747325"/>
                <a:gd name="connsiteY1636" fmla="*/ 1739502 h 3676568"/>
                <a:gd name="connsiteX1637" fmla="*/ 905002 w 2747325"/>
                <a:gd name="connsiteY1637" fmla="*/ 1755662 h 3676568"/>
                <a:gd name="connsiteX1638" fmla="*/ 931869 w 2747325"/>
                <a:gd name="connsiteY1638" fmla="*/ 1778692 h 3676568"/>
                <a:gd name="connsiteX1639" fmla="*/ 933283 w 2747325"/>
                <a:gd name="connsiteY1639" fmla="*/ 1781116 h 3676568"/>
                <a:gd name="connsiteX1640" fmla="*/ 965402 w 2747325"/>
                <a:gd name="connsiteY1640" fmla="*/ 1833638 h 3676568"/>
                <a:gd name="connsiteX1641" fmla="*/ 967826 w 2747325"/>
                <a:gd name="connsiteY1641" fmla="*/ 1834648 h 3676568"/>
                <a:gd name="connsiteX1642" fmla="*/ 886619 w 2747325"/>
                <a:gd name="connsiteY1642" fmla="*/ 1966560 h 3676568"/>
                <a:gd name="connsiteX1643" fmla="*/ 887427 w 2747325"/>
                <a:gd name="connsiteY1643" fmla="*/ 1875656 h 3676568"/>
                <a:gd name="connsiteX1644" fmla="*/ 955302 w 2747325"/>
                <a:gd name="connsiteY1644" fmla="*/ 1712635 h 3676568"/>
                <a:gd name="connsiteX1645" fmla="*/ 963180 w 2747325"/>
                <a:gd name="connsiteY1645" fmla="*/ 1727583 h 3676568"/>
                <a:gd name="connsiteX1646" fmla="*/ 977523 w 2747325"/>
                <a:gd name="connsiteY1646" fmla="*/ 1754854 h 3676568"/>
                <a:gd name="connsiteX1647" fmla="*/ 970857 w 2747325"/>
                <a:gd name="connsiteY1647" fmla="*/ 1755461 h 3676568"/>
                <a:gd name="connsiteX1648" fmla="*/ 963786 w 2747325"/>
                <a:gd name="connsiteY1648" fmla="*/ 1756067 h 3676568"/>
                <a:gd name="connsiteX1649" fmla="*/ 946009 w 2747325"/>
                <a:gd name="connsiteY1649" fmla="*/ 1749804 h 3676568"/>
                <a:gd name="connsiteX1650" fmla="*/ 955504 w 2747325"/>
                <a:gd name="connsiteY1650" fmla="*/ 1717079 h 3676568"/>
                <a:gd name="connsiteX1651" fmla="*/ 955302 w 2747325"/>
                <a:gd name="connsiteY1651" fmla="*/ 1712635 h 3676568"/>
                <a:gd name="connsiteX1652" fmla="*/ 953686 w 2747325"/>
                <a:gd name="connsiteY1652" fmla="*/ 1784954 h 3676568"/>
                <a:gd name="connsiteX1653" fmla="*/ 988835 w 2747325"/>
                <a:gd name="connsiteY1653" fmla="*/ 1774045 h 3676568"/>
                <a:gd name="connsiteX1654" fmla="*/ 988835 w 2747325"/>
                <a:gd name="connsiteY1654" fmla="*/ 1773843 h 3676568"/>
                <a:gd name="connsiteX1655" fmla="*/ 999946 w 2747325"/>
                <a:gd name="connsiteY1655" fmla="*/ 1787176 h 3676568"/>
                <a:gd name="connsiteX1656" fmla="*/ 1001562 w 2747325"/>
                <a:gd name="connsiteY1656" fmla="*/ 1787984 h 3676568"/>
                <a:gd name="connsiteX1657" fmla="*/ 977119 w 2747325"/>
                <a:gd name="connsiteY1657" fmla="*/ 1819901 h 3676568"/>
                <a:gd name="connsiteX1658" fmla="*/ 973281 w 2747325"/>
                <a:gd name="connsiteY1658" fmla="*/ 1825760 h 3676568"/>
                <a:gd name="connsiteX1659" fmla="*/ 953686 w 2747325"/>
                <a:gd name="connsiteY1659" fmla="*/ 1784954 h 3676568"/>
                <a:gd name="connsiteX1660" fmla="*/ 907022 w 2747325"/>
                <a:gd name="connsiteY1660" fmla="*/ 939949 h 3676568"/>
                <a:gd name="connsiteX1661" fmla="*/ 910658 w 2747325"/>
                <a:gd name="connsiteY1661" fmla="*/ 937323 h 3676568"/>
                <a:gd name="connsiteX1662" fmla="*/ 914092 w 2747325"/>
                <a:gd name="connsiteY1662" fmla="*/ 940555 h 3676568"/>
                <a:gd name="connsiteX1663" fmla="*/ 915304 w 2747325"/>
                <a:gd name="connsiteY1663" fmla="*/ 943989 h 3676568"/>
                <a:gd name="connsiteX1664" fmla="*/ 996310 w 2747325"/>
                <a:gd name="connsiteY1664" fmla="*/ 1028429 h 3676568"/>
                <a:gd name="connsiteX1665" fmla="*/ 973483 w 2747325"/>
                <a:gd name="connsiteY1665" fmla="*/ 1005804 h 3676568"/>
                <a:gd name="connsiteX1666" fmla="*/ 907022 w 2747325"/>
                <a:gd name="connsiteY1666" fmla="*/ 939949 h 3676568"/>
                <a:gd name="connsiteX1667" fmla="*/ 1129232 w 2747325"/>
                <a:gd name="connsiteY1667" fmla="*/ 1145191 h 3676568"/>
                <a:gd name="connsiteX1668" fmla="*/ 1108425 w 2747325"/>
                <a:gd name="connsiteY1668" fmla="*/ 1118323 h 3676568"/>
                <a:gd name="connsiteX1669" fmla="*/ 1144181 w 2747325"/>
                <a:gd name="connsiteY1669" fmla="*/ 1149837 h 3676568"/>
                <a:gd name="connsiteX1670" fmla="*/ 1150645 w 2747325"/>
                <a:gd name="connsiteY1670" fmla="*/ 1144584 h 3676568"/>
                <a:gd name="connsiteX1671" fmla="*/ 1115091 w 2747325"/>
                <a:gd name="connsiteY1671" fmla="*/ 1102365 h 3676568"/>
                <a:gd name="connsiteX1672" fmla="*/ 1126606 w 2747325"/>
                <a:gd name="connsiteY1672" fmla="*/ 1111051 h 3676568"/>
                <a:gd name="connsiteX1673" fmla="*/ 1139534 w 2747325"/>
                <a:gd name="connsiteY1673" fmla="*/ 1121151 h 3676568"/>
                <a:gd name="connsiteX1674" fmla="*/ 1153069 w 2747325"/>
                <a:gd name="connsiteY1674" fmla="*/ 1137110 h 3676568"/>
                <a:gd name="connsiteX1675" fmla="*/ 1153877 w 2747325"/>
                <a:gd name="connsiteY1675" fmla="*/ 1189633 h 3676568"/>
                <a:gd name="connsiteX1676" fmla="*/ 1066609 w 2747325"/>
                <a:gd name="connsiteY1676" fmla="*/ 1115899 h 3676568"/>
                <a:gd name="connsiteX1677" fmla="*/ 1068629 w 2747325"/>
                <a:gd name="connsiteY1677" fmla="*/ 1108425 h 3676568"/>
                <a:gd name="connsiteX1678" fmla="*/ 1054286 w 2747325"/>
                <a:gd name="connsiteY1678" fmla="*/ 1089840 h 3676568"/>
                <a:gd name="connsiteX1679" fmla="*/ 1121758 w 2747325"/>
                <a:gd name="connsiteY1679" fmla="*/ 1151453 h 3676568"/>
                <a:gd name="connsiteX1680" fmla="*/ 1129232 w 2747325"/>
                <a:gd name="connsiteY1680" fmla="*/ 1145191 h 3676568"/>
                <a:gd name="connsiteX1681" fmla="*/ 1033681 w 2747325"/>
                <a:gd name="connsiteY1681" fmla="*/ 1044388 h 3676568"/>
                <a:gd name="connsiteX1682" fmla="*/ 1015905 w 2747325"/>
                <a:gd name="connsiteY1682" fmla="*/ 1027015 h 3676568"/>
                <a:gd name="connsiteX1683" fmla="*/ 1040752 w 2747325"/>
                <a:gd name="connsiteY1683" fmla="*/ 1045196 h 3676568"/>
                <a:gd name="connsiteX1684" fmla="*/ 1080952 w 2747325"/>
                <a:gd name="connsiteY1684" fmla="*/ 1088022 h 3676568"/>
                <a:gd name="connsiteX1685" fmla="*/ 1108627 w 2747325"/>
                <a:gd name="connsiteY1685" fmla="*/ 1118323 h 3676568"/>
                <a:gd name="connsiteX1686" fmla="*/ 1033681 w 2747325"/>
                <a:gd name="connsiteY1686" fmla="*/ 1044388 h 3676568"/>
                <a:gd name="connsiteX1687" fmla="*/ 1164786 w 2747325"/>
                <a:gd name="connsiteY1687" fmla="*/ 1150645 h 3676568"/>
                <a:gd name="connsiteX1688" fmla="*/ 1174280 w 2747325"/>
                <a:gd name="connsiteY1688" fmla="*/ 1161351 h 3676568"/>
                <a:gd name="connsiteX1689" fmla="*/ 1173876 w 2747325"/>
                <a:gd name="connsiteY1689" fmla="*/ 1211652 h 3676568"/>
                <a:gd name="connsiteX1690" fmla="*/ 1165593 w 2747325"/>
                <a:gd name="connsiteY1690" fmla="*/ 1202359 h 3676568"/>
                <a:gd name="connsiteX1691" fmla="*/ 1164786 w 2747325"/>
                <a:gd name="connsiteY1691" fmla="*/ 1150645 h 3676568"/>
                <a:gd name="connsiteX1692" fmla="*/ 1712029 w 2747325"/>
                <a:gd name="connsiteY1692" fmla="*/ 649258 h 3676568"/>
                <a:gd name="connsiteX1693" fmla="*/ 1695262 w 2747325"/>
                <a:gd name="connsiteY1693" fmla="*/ 645016 h 3676568"/>
                <a:gd name="connsiteX1694" fmla="*/ 1688999 w 2747325"/>
                <a:gd name="connsiteY1694" fmla="*/ 635319 h 3676568"/>
                <a:gd name="connsiteX1695" fmla="*/ 1686373 w 2747325"/>
                <a:gd name="connsiteY1695" fmla="*/ 548657 h 3676568"/>
                <a:gd name="connsiteX1696" fmla="*/ 1687990 w 2747325"/>
                <a:gd name="connsiteY1696" fmla="*/ 543001 h 3676568"/>
                <a:gd name="connsiteX1697" fmla="*/ 1708594 w 2747325"/>
                <a:gd name="connsiteY1697" fmla="*/ 533507 h 3676568"/>
                <a:gd name="connsiteX1698" fmla="*/ 1823740 w 2747325"/>
                <a:gd name="connsiteY1698" fmla="*/ 529870 h 3676568"/>
                <a:gd name="connsiteX1699" fmla="*/ 1840506 w 2747325"/>
                <a:gd name="connsiteY1699" fmla="*/ 534113 h 3676568"/>
                <a:gd name="connsiteX1700" fmla="*/ 1846769 w 2747325"/>
                <a:gd name="connsiteY1700" fmla="*/ 543607 h 3676568"/>
                <a:gd name="connsiteX1701" fmla="*/ 1849799 w 2747325"/>
                <a:gd name="connsiteY1701" fmla="*/ 629865 h 3676568"/>
                <a:gd name="connsiteX1702" fmla="*/ 1848183 w 2747325"/>
                <a:gd name="connsiteY1702" fmla="*/ 635521 h 3676568"/>
                <a:gd name="connsiteX1703" fmla="*/ 1827780 w 2747325"/>
                <a:gd name="connsiteY1703" fmla="*/ 645218 h 3676568"/>
                <a:gd name="connsiteX1704" fmla="*/ 1712029 w 2747325"/>
                <a:gd name="connsiteY1704" fmla="*/ 649258 h 3676568"/>
                <a:gd name="connsiteX1705" fmla="*/ 1833234 w 2747325"/>
                <a:gd name="connsiteY1705" fmla="*/ 723193 h 3676568"/>
                <a:gd name="connsiteX1706" fmla="*/ 1817073 w 2747325"/>
                <a:gd name="connsiteY1706" fmla="*/ 701982 h 3676568"/>
                <a:gd name="connsiteX1707" fmla="*/ 1831416 w 2747325"/>
                <a:gd name="connsiteY1707" fmla="*/ 701578 h 3676568"/>
                <a:gd name="connsiteX1708" fmla="*/ 1854647 w 2747325"/>
                <a:gd name="connsiteY1708" fmla="*/ 715517 h 3676568"/>
                <a:gd name="connsiteX1709" fmla="*/ 1857879 w 2747325"/>
                <a:gd name="connsiteY1709" fmla="*/ 802785 h 3676568"/>
                <a:gd name="connsiteX1710" fmla="*/ 1856263 w 2747325"/>
                <a:gd name="connsiteY1710" fmla="*/ 808643 h 3676568"/>
                <a:gd name="connsiteX1711" fmla="*/ 1835658 w 2747325"/>
                <a:gd name="connsiteY1711" fmla="*/ 818340 h 3676568"/>
                <a:gd name="connsiteX1712" fmla="*/ 1723947 w 2747325"/>
                <a:gd name="connsiteY1712" fmla="*/ 822380 h 3676568"/>
                <a:gd name="connsiteX1713" fmla="*/ 1728795 w 2747325"/>
                <a:gd name="connsiteY1713" fmla="*/ 832884 h 3676568"/>
                <a:gd name="connsiteX1714" fmla="*/ 1658900 w 2747325"/>
                <a:gd name="connsiteY1714" fmla="*/ 837126 h 3676568"/>
                <a:gd name="connsiteX1715" fmla="*/ 1542947 w 2747325"/>
                <a:gd name="connsiteY1715" fmla="*/ 821168 h 3676568"/>
                <a:gd name="connsiteX1716" fmla="*/ 1631629 w 2747325"/>
                <a:gd name="connsiteY1716" fmla="*/ 825208 h 3676568"/>
                <a:gd name="connsiteX1717" fmla="*/ 1788994 w 2747325"/>
                <a:gd name="connsiteY1717" fmla="*/ 798543 h 3676568"/>
                <a:gd name="connsiteX1718" fmla="*/ 1794044 w 2747325"/>
                <a:gd name="connsiteY1718" fmla="*/ 803189 h 3676568"/>
                <a:gd name="connsiteX1719" fmla="*/ 1833234 w 2747325"/>
                <a:gd name="connsiteY1719" fmla="*/ 723193 h 3676568"/>
                <a:gd name="connsiteX1720" fmla="*/ 1890605 w 2747325"/>
                <a:gd name="connsiteY1720" fmla="*/ 945807 h 3676568"/>
                <a:gd name="connsiteX1721" fmla="*/ 1901917 w 2747325"/>
                <a:gd name="connsiteY1721" fmla="*/ 928839 h 3676568"/>
                <a:gd name="connsiteX1722" fmla="*/ 1903331 w 2747325"/>
                <a:gd name="connsiteY1722" fmla="*/ 970251 h 3676568"/>
                <a:gd name="connsiteX1723" fmla="*/ 1903533 w 2747325"/>
                <a:gd name="connsiteY1723" fmla="*/ 971261 h 3676568"/>
                <a:gd name="connsiteX1724" fmla="*/ 1894443 w 2747325"/>
                <a:gd name="connsiteY1724" fmla="*/ 970251 h 3676568"/>
                <a:gd name="connsiteX1725" fmla="*/ 1891413 w 2747325"/>
                <a:gd name="connsiteY1725" fmla="*/ 970048 h 3676568"/>
                <a:gd name="connsiteX1726" fmla="*/ 1890605 w 2747325"/>
                <a:gd name="connsiteY1726" fmla="*/ 945807 h 3676568"/>
                <a:gd name="connsiteX1727" fmla="*/ 1945551 w 2747325"/>
                <a:gd name="connsiteY1727" fmla="*/ 1306394 h 3676568"/>
                <a:gd name="connsiteX1728" fmla="*/ 1944945 w 2747325"/>
                <a:gd name="connsiteY1728" fmla="*/ 1291849 h 3676568"/>
                <a:gd name="connsiteX1729" fmla="*/ 1964742 w 2747325"/>
                <a:gd name="connsiteY1729" fmla="*/ 1301950 h 3676568"/>
                <a:gd name="connsiteX1730" fmla="*/ 1967974 w 2747325"/>
                <a:gd name="connsiteY1730" fmla="*/ 1297102 h 3676568"/>
                <a:gd name="connsiteX1731" fmla="*/ 1945147 w 2747325"/>
                <a:gd name="connsiteY1731" fmla="*/ 1279325 h 3676568"/>
                <a:gd name="connsiteX1732" fmla="*/ 1944541 w 2747325"/>
                <a:gd name="connsiteY1732" fmla="*/ 1278921 h 3676568"/>
                <a:gd name="connsiteX1733" fmla="*/ 1942925 w 2747325"/>
                <a:gd name="connsiteY1733" fmla="*/ 1238923 h 3676568"/>
                <a:gd name="connsiteX1734" fmla="*/ 1945551 w 2747325"/>
                <a:gd name="connsiteY1734" fmla="*/ 1232459 h 3676568"/>
                <a:gd name="connsiteX1735" fmla="*/ 1943531 w 2747325"/>
                <a:gd name="connsiteY1735" fmla="*/ 1229832 h 3676568"/>
                <a:gd name="connsiteX1736" fmla="*/ 1944339 w 2747325"/>
                <a:gd name="connsiteY1736" fmla="*/ 1227206 h 3676568"/>
                <a:gd name="connsiteX1737" fmla="*/ 1957066 w 2747325"/>
                <a:gd name="connsiteY1737" fmla="*/ 1218520 h 3676568"/>
                <a:gd name="connsiteX1738" fmla="*/ 1958884 w 2747325"/>
                <a:gd name="connsiteY1738" fmla="*/ 1219126 h 3676568"/>
                <a:gd name="connsiteX1739" fmla="*/ 1963530 w 2747325"/>
                <a:gd name="connsiteY1739" fmla="*/ 1217308 h 3676568"/>
                <a:gd name="connsiteX1740" fmla="*/ 1965146 w 2747325"/>
                <a:gd name="connsiteY1740" fmla="*/ 1217106 h 3676568"/>
                <a:gd name="connsiteX1741" fmla="*/ 2081706 w 2747325"/>
                <a:gd name="connsiteY1741" fmla="*/ 1212056 h 3676568"/>
                <a:gd name="connsiteX1742" fmla="*/ 2105139 w 2747325"/>
                <a:gd name="connsiteY1742" fmla="*/ 1226196 h 3676568"/>
                <a:gd name="connsiteX1743" fmla="*/ 2108977 w 2747325"/>
                <a:gd name="connsiteY1743" fmla="*/ 1315686 h 3676568"/>
                <a:gd name="connsiteX1744" fmla="*/ 2107361 w 2747325"/>
                <a:gd name="connsiteY1744" fmla="*/ 1321747 h 3676568"/>
                <a:gd name="connsiteX1745" fmla="*/ 2086756 w 2747325"/>
                <a:gd name="connsiteY1745" fmla="*/ 1331847 h 3676568"/>
                <a:gd name="connsiteX1746" fmla="*/ 1969792 w 2747325"/>
                <a:gd name="connsiteY1746" fmla="*/ 1337099 h 3676568"/>
                <a:gd name="connsiteX1747" fmla="*/ 1946965 w 2747325"/>
                <a:gd name="connsiteY1747" fmla="*/ 1324979 h 3676568"/>
                <a:gd name="connsiteX1748" fmla="*/ 1958076 w 2747325"/>
                <a:gd name="connsiteY1748" fmla="*/ 1330837 h 3676568"/>
                <a:gd name="connsiteX1749" fmla="*/ 1963328 w 2747325"/>
                <a:gd name="connsiteY1749" fmla="*/ 1324777 h 3676568"/>
                <a:gd name="connsiteX1750" fmla="*/ 1945551 w 2747325"/>
                <a:gd name="connsiteY1750" fmla="*/ 1306394 h 3676568"/>
                <a:gd name="connsiteX1751" fmla="*/ 1937471 w 2747325"/>
                <a:gd name="connsiteY1751" fmla="*/ 1143776 h 3676568"/>
                <a:gd name="connsiteX1752" fmla="*/ 1935653 w 2747325"/>
                <a:gd name="connsiteY1752" fmla="*/ 1095496 h 3676568"/>
                <a:gd name="connsiteX1753" fmla="*/ 1973025 w 2747325"/>
                <a:gd name="connsiteY1753" fmla="*/ 1039540 h 3676568"/>
                <a:gd name="connsiteX1754" fmla="*/ 2072413 w 2747325"/>
                <a:gd name="connsiteY1754" fmla="*/ 1035500 h 3676568"/>
                <a:gd name="connsiteX1755" fmla="*/ 2089382 w 2747325"/>
                <a:gd name="connsiteY1755" fmla="*/ 1039742 h 3676568"/>
                <a:gd name="connsiteX1756" fmla="*/ 2095846 w 2747325"/>
                <a:gd name="connsiteY1756" fmla="*/ 1049438 h 3676568"/>
                <a:gd name="connsiteX1757" fmla="*/ 2099684 w 2747325"/>
                <a:gd name="connsiteY1757" fmla="*/ 1138120 h 3676568"/>
                <a:gd name="connsiteX1758" fmla="*/ 2098068 w 2747325"/>
                <a:gd name="connsiteY1758" fmla="*/ 1143978 h 3676568"/>
                <a:gd name="connsiteX1759" fmla="*/ 2077463 w 2747325"/>
                <a:gd name="connsiteY1759" fmla="*/ 1154079 h 3676568"/>
                <a:gd name="connsiteX1760" fmla="*/ 1961106 w 2747325"/>
                <a:gd name="connsiteY1760" fmla="*/ 1158927 h 3676568"/>
                <a:gd name="connsiteX1761" fmla="*/ 1952824 w 2747325"/>
                <a:gd name="connsiteY1761" fmla="*/ 1158119 h 3676568"/>
                <a:gd name="connsiteX1762" fmla="*/ 1937471 w 2747325"/>
                <a:gd name="connsiteY1762" fmla="*/ 1143776 h 3676568"/>
                <a:gd name="connsiteX1763" fmla="*/ 1945349 w 2747325"/>
                <a:gd name="connsiteY1763" fmla="*/ 982573 h 3676568"/>
                <a:gd name="connsiteX1764" fmla="*/ 1932825 w 2747325"/>
                <a:gd name="connsiteY1764" fmla="*/ 976513 h 3676568"/>
                <a:gd name="connsiteX1765" fmla="*/ 1928987 w 2747325"/>
                <a:gd name="connsiteY1765" fmla="*/ 969240 h 3676568"/>
                <a:gd name="connsiteX1766" fmla="*/ 1925552 w 2747325"/>
                <a:gd name="connsiteY1766" fmla="*/ 881164 h 3676568"/>
                <a:gd name="connsiteX1767" fmla="*/ 1927168 w 2747325"/>
                <a:gd name="connsiteY1767" fmla="*/ 875306 h 3676568"/>
                <a:gd name="connsiteX1768" fmla="*/ 1947773 w 2747325"/>
                <a:gd name="connsiteY1768" fmla="*/ 865408 h 3676568"/>
                <a:gd name="connsiteX1769" fmla="*/ 2063323 w 2747325"/>
                <a:gd name="connsiteY1769" fmla="*/ 861165 h 3676568"/>
                <a:gd name="connsiteX1770" fmla="*/ 2086554 w 2747325"/>
                <a:gd name="connsiteY1770" fmla="*/ 875104 h 3676568"/>
                <a:gd name="connsiteX1771" fmla="*/ 2090392 w 2747325"/>
                <a:gd name="connsiteY1771" fmla="*/ 962776 h 3676568"/>
                <a:gd name="connsiteX1772" fmla="*/ 2088776 w 2747325"/>
                <a:gd name="connsiteY1772" fmla="*/ 968634 h 3676568"/>
                <a:gd name="connsiteX1773" fmla="*/ 2068373 w 2747325"/>
                <a:gd name="connsiteY1773" fmla="*/ 978533 h 3676568"/>
                <a:gd name="connsiteX1774" fmla="*/ 1952622 w 2747325"/>
                <a:gd name="connsiteY1774" fmla="*/ 982977 h 3676568"/>
                <a:gd name="connsiteX1775" fmla="*/ 1945349 w 2747325"/>
                <a:gd name="connsiteY1775" fmla="*/ 982573 h 3676568"/>
                <a:gd name="connsiteX1776" fmla="*/ 1898483 w 2747325"/>
                <a:gd name="connsiteY1776" fmla="*/ 1111657 h 3676568"/>
                <a:gd name="connsiteX1777" fmla="*/ 1910200 w 2747325"/>
                <a:gd name="connsiteY1777" fmla="*/ 1107617 h 3676568"/>
                <a:gd name="connsiteX1778" fmla="*/ 1911008 w 2747325"/>
                <a:gd name="connsiteY1778" fmla="*/ 1130444 h 3676568"/>
                <a:gd name="connsiteX1779" fmla="*/ 1871010 w 2747325"/>
                <a:gd name="connsiteY1779" fmla="*/ 1119333 h 3676568"/>
                <a:gd name="connsiteX1780" fmla="*/ 1872828 w 2747325"/>
                <a:gd name="connsiteY1780" fmla="*/ 1118929 h 3676568"/>
                <a:gd name="connsiteX1781" fmla="*/ 1872828 w 2747325"/>
                <a:gd name="connsiteY1781" fmla="*/ 1119131 h 3676568"/>
                <a:gd name="connsiteX1782" fmla="*/ 1878484 w 2747325"/>
                <a:gd name="connsiteY1782" fmla="*/ 1117515 h 3676568"/>
                <a:gd name="connsiteX1783" fmla="*/ 1883130 w 2747325"/>
                <a:gd name="connsiteY1783" fmla="*/ 1116303 h 3676568"/>
                <a:gd name="connsiteX1784" fmla="*/ 1898685 w 2747325"/>
                <a:gd name="connsiteY1784" fmla="*/ 1122161 h 3676568"/>
                <a:gd name="connsiteX1785" fmla="*/ 1898483 w 2747325"/>
                <a:gd name="connsiteY1785" fmla="*/ 1111657 h 3676568"/>
                <a:gd name="connsiteX1786" fmla="*/ 1917876 w 2747325"/>
                <a:gd name="connsiteY1786" fmla="*/ 1261952 h 3676568"/>
                <a:gd name="connsiteX1787" fmla="*/ 1916462 w 2747325"/>
                <a:gd name="connsiteY1787" fmla="*/ 1261144 h 3676568"/>
                <a:gd name="connsiteX1788" fmla="*/ 1911412 w 2747325"/>
                <a:gd name="connsiteY1788" fmla="*/ 1268820 h 3676568"/>
                <a:gd name="connsiteX1789" fmla="*/ 1918280 w 2747325"/>
                <a:gd name="connsiteY1789" fmla="*/ 1273466 h 3676568"/>
                <a:gd name="connsiteX1790" fmla="*/ 1918684 w 2747325"/>
                <a:gd name="connsiteY1790" fmla="*/ 1285385 h 3676568"/>
                <a:gd name="connsiteX1791" fmla="*/ 1906361 w 2747325"/>
                <a:gd name="connsiteY1791" fmla="*/ 1275487 h 3676568"/>
                <a:gd name="connsiteX1792" fmla="*/ 1905149 w 2747325"/>
                <a:gd name="connsiteY1792" fmla="*/ 1239933 h 3676568"/>
                <a:gd name="connsiteX1793" fmla="*/ 1901311 w 2747325"/>
                <a:gd name="connsiteY1793" fmla="*/ 1227408 h 3676568"/>
                <a:gd name="connsiteX1794" fmla="*/ 1917068 w 2747325"/>
                <a:gd name="connsiteY1794" fmla="*/ 1223166 h 3676568"/>
                <a:gd name="connsiteX1795" fmla="*/ 1918482 w 2747325"/>
                <a:gd name="connsiteY1795" fmla="*/ 1224378 h 3676568"/>
                <a:gd name="connsiteX1796" fmla="*/ 1917068 w 2747325"/>
                <a:gd name="connsiteY1796" fmla="*/ 1234075 h 3676568"/>
                <a:gd name="connsiteX1797" fmla="*/ 1917876 w 2747325"/>
                <a:gd name="connsiteY1797" fmla="*/ 1261952 h 3676568"/>
                <a:gd name="connsiteX1798" fmla="*/ 1919492 w 2747325"/>
                <a:gd name="connsiteY1798" fmla="*/ 1301748 h 3676568"/>
                <a:gd name="connsiteX1799" fmla="*/ 1920300 w 2747325"/>
                <a:gd name="connsiteY1799" fmla="*/ 1323969 h 3676568"/>
                <a:gd name="connsiteX1800" fmla="*/ 1920300 w 2747325"/>
                <a:gd name="connsiteY1800" fmla="*/ 1323969 h 3676568"/>
                <a:gd name="connsiteX1801" fmla="*/ 1907776 w 2747325"/>
                <a:gd name="connsiteY1801" fmla="*/ 1311646 h 3676568"/>
                <a:gd name="connsiteX1802" fmla="*/ 1906967 w 2747325"/>
                <a:gd name="connsiteY1802" fmla="*/ 1290839 h 3676568"/>
                <a:gd name="connsiteX1803" fmla="*/ 1919492 w 2747325"/>
                <a:gd name="connsiteY1803" fmla="*/ 1301748 h 3676568"/>
                <a:gd name="connsiteX1804" fmla="*/ 1880100 w 2747325"/>
                <a:gd name="connsiteY1804" fmla="*/ 1262356 h 3676568"/>
                <a:gd name="connsiteX1805" fmla="*/ 1880302 w 2747325"/>
                <a:gd name="connsiteY1805" fmla="*/ 1266598 h 3676568"/>
                <a:gd name="connsiteX1806" fmla="*/ 1881312 w 2747325"/>
                <a:gd name="connsiteY1806" fmla="*/ 1293667 h 3676568"/>
                <a:gd name="connsiteX1807" fmla="*/ 1854647 w 2747325"/>
                <a:gd name="connsiteY1807" fmla="*/ 1275890 h 3676568"/>
                <a:gd name="connsiteX1808" fmla="*/ 1847577 w 2747325"/>
                <a:gd name="connsiteY1808" fmla="*/ 1283971 h 3676568"/>
                <a:gd name="connsiteX1809" fmla="*/ 1881918 w 2747325"/>
                <a:gd name="connsiteY1809" fmla="*/ 1309424 h 3676568"/>
                <a:gd name="connsiteX1810" fmla="*/ 1882726 w 2747325"/>
                <a:gd name="connsiteY1810" fmla="*/ 1331039 h 3676568"/>
                <a:gd name="connsiteX1811" fmla="*/ 1881716 w 2747325"/>
                <a:gd name="connsiteY1811" fmla="*/ 1334675 h 3676568"/>
                <a:gd name="connsiteX1812" fmla="*/ 1864344 w 2747325"/>
                <a:gd name="connsiteY1812" fmla="*/ 1322353 h 3676568"/>
                <a:gd name="connsiteX1813" fmla="*/ 1814447 w 2747325"/>
                <a:gd name="connsiteY1813" fmla="*/ 1287001 h 3676568"/>
                <a:gd name="connsiteX1814" fmla="*/ 1807175 w 2747325"/>
                <a:gd name="connsiteY1814" fmla="*/ 1295283 h 3676568"/>
                <a:gd name="connsiteX1815" fmla="*/ 1858687 w 2747325"/>
                <a:gd name="connsiteY1815" fmla="*/ 1335281 h 3676568"/>
                <a:gd name="connsiteX1816" fmla="*/ 1871010 w 2747325"/>
                <a:gd name="connsiteY1816" fmla="*/ 1344776 h 3676568"/>
                <a:gd name="connsiteX1817" fmla="*/ 1860101 w 2747325"/>
                <a:gd name="connsiteY1817" fmla="*/ 1347200 h 3676568"/>
                <a:gd name="connsiteX1818" fmla="*/ 1857475 w 2747325"/>
                <a:gd name="connsiteY1818" fmla="*/ 1347402 h 3676568"/>
                <a:gd name="connsiteX1819" fmla="*/ 1818083 w 2747325"/>
                <a:gd name="connsiteY1819" fmla="*/ 1312252 h 3676568"/>
                <a:gd name="connsiteX1820" fmla="*/ 1766571 w 2747325"/>
                <a:gd name="connsiteY1820" fmla="*/ 1272456 h 3676568"/>
                <a:gd name="connsiteX1821" fmla="*/ 1759501 w 2747325"/>
                <a:gd name="connsiteY1821" fmla="*/ 1280335 h 3676568"/>
                <a:gd name="connsiteX1822" fmla="*/ 1774853 w 2747325"/>
                <a:gd name="connsiteY1822" fmla="*/ 1294071 h 3676568"/>
                <a:gd name="connsiteX1823" fmla="*/ 1745158 w 2747325"/>
                <a:gd name="connsiteY1823" fmla="*/ 1273870 h 3676568"/>
                <a:gd name="connsiteX1824" fmla="*/ 1738290 w 2747325"/>
                <a:gd name="connsiteY1824" fmla="*/ 1281547 h 3676568"/>
                <a:gd name="connsiteX1825" fmla="*/ 1786166 w 2747325"/>
                <a:gd name="connsiteY1825" fmla="*/ 1319525 h 3676568"/>
                <a:gd name="connsiteX1826" fmla="*/ 1828790 w 2747325"/>
                <a:gd name="connsiteY1826" fmla="*/ 1348816 h 3676568"/>
                <a:gd name="connsiteX1827" fmla="*/ 1808185 w 2747325"/>
                <a:gd name="connsiteY1827" fmla="*/ 1349826 h 3676568"/>
                <a:gd name="connsiteX1828" fmla="*/ 1775055 w 2747325"/>
                <a:gd name="connsiteY1828" fmla="*/ 1319929 h 3676568"/>
                <a:gd name="connsiteX1829" fmla="*/ 1732431 w 2747325"/>
                <a:gd name="connsiteY1829" fmla="*/ 1288415 h 3676568"/>
                <a:gd name="connsiteX1830" fmla="*/ 1726169 w 2747325"/>
                <a:gd name="connsiteY1830" fmla="*/ 1295283 h 3676568"/>
                <a:gd name="connsiteX1831" fmla="*/ 1764955 w 2747325"/>
                <a:gd name="connsiteY1831" fmla="*/ 1331039 h 3676568"/>
                <a:gd name="connsiteX1832" fmla="*/ 1778490 w 2747325"/>
                <a:gd name="connsiteY1832" fmla="*/ 1343160 h 3676568"/>
                <a:gd name="connsiteX1833" fmla="*/ 1754046 w 2747325"/>
                <a:gd name="connsiteY1833" fmla="*/ 1326595 h 3676568"/>
                <a:gd name="connsiteX1834" fmla="*/ 1717483 w 2747325"/>
                <a:gd name="connsiteY1834" fmla="*/ 1303364 h 3676568"/>
                <a:gd name="connsiteX1835" fmla="*/ 1716877 w 2747325"/>
                <a:gd name="connsiteY1835" fmla="*/ 1285991 h 3676568"/>
                <a:gd name="connsiteX1836" fmla="*/ 1729603 w 2747325"/>
                <a:gd name="connsiteY1836" fmla="*/ 1286395 h 3676568"/>
                <a:gd name="connsiteX1837" fmla="*/ 1733038 w 2747325"/>
                <a:gd name="connsiteY1837" fmla="*/ 1276699 h 3676568"/>
                <a:gd name="connsiteX1838" fmla="*/ 1724149 w 2747325"/>
                <a:gd name="connsiteY1838" fmla="*/ 1270234 h 3676568"/>
                <a:gd name="connsiteX1839" fmla="*/ 1750410 w 2747325"/>
                <a:gd name="connsiteY1839" fmla="*/ 1265588 h 3676568"/>
                <a:gd name="connsiteX1840" fmla="*/ 1884342 w 2747325"/>
                <a:gd name="connsiteY1840" fmla="*/ 1231449 h 3676568"/>
                <a:gd name="connsiteX1841" fmla="*/ 1886565 w 2747325"/>
                <a:gd name="connsiteY1841" fmla="*/ 1229024 h 3676568"/>
                <a:gd name="connsiteX1842" fmla="*/ 1892221 w 2747325"/>
                <a:gd name="connsiteY1842" fmla="*/ 1229226 h 3676568"/>
                <a:gd name="connsiteX1843" fmla="*/ 1893433 w 2747325"/>
                <a:gd name="connsiteY1843" fmla="*/ 1229024 h 3676568"/>
                <a:gd name="connsiteX1844" fmla="*/ 1879898 w 2747325"/>
                <a:gd name="connsiteY1844" fmla="*/ 1249225 h 3676568"/>
                <a:gd name="connsiteX1845" fmla="*/ 1880100 w 2747325"/>
                <a:gd name="connsiteY1845" fmla="*/ 1262356 h 3676568"/>
                <a:gd name="connsiteX1846" fmla="*/ 1699908 w 2747325"/>
                <a:gd name="connsiteY1846" fmla="*/ 1520120 h 3676568"/>
                <a:gd name="connsiteX1847" fmla="*/ 1701726 w 2747325"/>
                <a:gd name="connsiteY1847" fmla="*/ 1525978 h 3676568"/>
                <a:gd name="connsiteX1848" fmla="*/ 1672233 w 2747325"/>
                <a:gd name="connsiteY1848" fmla="*/ 1529816 h 3676568"/>
                <a:gd name="connsiteX1849" fmla="*/ 1672637 w 2747325"/>
                <a:gd name="connsiteY1849" fmla="*/ 1526786 h 3676568"/>
                <a:gd name="connsiteX1850" fmla="*/ 1669809 w 2747325"/>
                <a:gd name="connsiteY1850" fmla="*/ 1435478 h 3676568"/>
                <a:gd name="connsiteX1851" fmla="*/ 1659304 w 2747325"/>
                <a:gd name="connsiteY1851" fmla="*/ 1413863 h 3676568"/>
                <a:gd name="connsiteX1852" fmla="*/ 1686979 w 2747325"/>
                <a:gd name="connsiteY1852" fmla="*/ 1415883 h 3676568"/>
                <a:gd name="connsiteX1853" fmla="*/ 1692232 w 2747325"/>
                <a:gd name="connsiteY1853" fmla="*/ 1410025 h 3676568"/>
                <a:gd name="connsiteX1854" fmla="*/ 1674051 w 2747325"/>
                <a:gd name="connsiteY1854" fmla="*/ 1381743 h 3676568"/>
                <a:gd name="connsiteX1855" fmla="*/ 1675061 w 2747325"/>
                <a:gd name="connsiteY1855" fmla="*/ 1382552 h 3676568"/>
                <a:gd name="connsiteX1856" fmla="*/ 1682939 w 2747325"/>
                <a:gd name="connsiteY1856" fmla="*/ 1379117 h 3676568"/>
                <a:gd name="connsiteX1857" fmla="*/ 1671021 w 2747325"/>
                <a:gd name="connsiteY1857" fmla="*/ 1356694 h 3676568"/>
                <a:gd name="connsiteX1858" fmla="*/ 1684151 w 2747325"/>
                <a:gd name="connsiteY1858" fmla="*/ 1370027 h 3676568"/>
                <a:gd name="connsiteX1859" fmla="*/ 1715463 w 2747325"/>
                <a:gd name="connsiteY1859" fmla="*/ 1398712 h 3676568"/>
                <a:gd name="connsiteX1860" fmla="*/ 1701322 w 2747325"/>
                <a:gd name="connsiteY1860" fmla="*/ 1412045 h 3676568"/>
                <a:gd name="connsiteX1861" fmla="*/ 1696676 w 2747325"/>
                <a:gd name="connsiteY1861" fmla="*/ 1428811 h 3676568"/>
                <a:gd name="connsiteX1862" fmla="*/ 1699908 w 2747325"/>
                <a:gd name="connsiteY1862" fmla="*/ 1520120 h 3676568"/>
                <a:gd name="connsiteX1863" fmla="*/ 1662536 w 2747325"/>
                <a:gd name="connsiteY1863" fmla="*/ 1287001 h 3676568"/>
                <a:gd name="connsiteX1864" fmla="*/ 1691626 w 2747325"/>
                <a:gd name="connsiteY1864" fmla="*/ 1312858 h 3676568"/>
                <a:gd name="connsiteX1865" fmla="*/ 1691626 w 2747325"/>
                <a:gd name="connsiteY1865" fmla="*/ 1314272 h 3676568"/>
                <a:gd name="connsiteX1866" fmla="*/ 1690818 w 2747325"/>
                <a:gd name="connsiteY1866" fmla="*/ 1313666 h 3676568"/>
                <a:gd name="connsiteX1867" fmla="*/ 1635063 w 2747325"/>
                <a:gd name="connsiteY1867" fmla="*/ 1278315 h 3676568"/>
                <a:gd name="connsiteX1868" fmla="*/ 1662536 w 2747325"/>
                <a:gd name="connsiteY1868" fmla="*/ 1277911 h 3676568"/>
                <a:gd name="connsiteX1869" fmla="*/ 1663950 w 2747325"/>
                <a:gd name="connsiteY1869" fmla="*/ 1277911 h 3676568"/>
                <a:gd name="connsiteX1870" fmla="*/ 1662536 w 2747325"/>
                <a:gd name="connsiteY1870" fmla="*/ 1287001 h 3676568"/>
                <a:gd name="connsiteX1871" fmla="*/ 1666778 w 2747325"/>
                <a:gd name="connsiteY1871" fmla="*/ 1278315 h 3676568"/>
                <a:gd name="connsiteX1872" fmla="*/ 1682131 w 2747325"/>
                <a:gd name="connsiteY1872" fmla="*/ 1279527 h 3676568"/>
                <a:gd name="connsiteX1873" fmla="*/ 1690616 w 2747325"/>
                <a:gd name="connsiteY1873" fmla="*/ 1281143 h 3676568"/>
                <a:gd name="connsiteX1874" fmla="*/ 1691020 w 2747325"/>
                <a:gd name="connsiteY1874" fmla="*/ 1295687 h 3676568"/>
                <a:gd name="connsiteX1875" fmla="*/ 1669405 w 2747325"/>
                <a:gd name="connsiteY1875" fmla="*/ 1279123 h 3676568"/>
                <a:gd name="connsiteX1876" fmla="*/ 1666778 w 2747325"/>
                <a:gd name="connsiteY1876" fmla="*/ 1278315 h 3676568"/>
                <a:gd name="connsiteX1877" fmla="*/ 1652234 w 2747325"/>
                <a:gd name="connsiteY1877" fmla="*/ 1408813 h 3676568"/>
                <a:gd name="connsiteX1878" fmla="*/ 1641123 w 2747325"/>
                <a:gd name="connsiteY1878" fmla="*/ 1404368 h 3676568"/>
                <a:gd name="connsiteX1879" fmla="*/ 1665768 w 2747325"/>
                <a:gd name="connsiteY1879" fmla="*/ 1393056 h 3676568"/>
                <a:gd name="connsiteX1880" fmla="*/ 1677889 w 2747325"/>
                <a:gd name="connsiteY1880" fmla="*/ 1408611 h 3676568"/>
                <a:gd name="connsiteX1881" fmla="*/ 1652234 w 2747325"/>
                <a:gd name="connsiteY1881" fmla="*/ 1408813 h 3676568"/>
                <a:gd name="connsiteX1882" fmla="*/ 1564764 w 2747325"/>
                <a:gd name="connsiteY1882" fmla="*/ 1366189 h 3676568"/>
                <a:gd name="connsiteX1883" fmla="*/ 1497495 w 2747325"/>
                <a:gd name="connsiteY1883" fmla="*/ 1369219 h 3676568"/>
                <a:gd name="connsiteX1884" fmla="*/ 1480122 w 2747325"/>
                <a:gd name="connsiteY1884" fmla="*/ 1364977 h 3676568"/>
                <a:gd name="connsiteX1885" fmla="*/ 1473658 w 2747325"/>
                <a:gd name="connsiteY1885" fmla="*/ 1354876 h 3676568"/>
                <a:gd name="connsiteX1886" fmla="*/ 1472648 w 2747325"/>
                <a:gd name="connsiteY1886" fmla="*/ 1312050 h 3676568"/>
                <a:gd name="connsiteX1887" fmla="*/ 1564764 w 2747325"/>
                <a:gd name="connsiteY1887" fmla="*/ 1366189 h 3676568"/>
                <a:gd name="connsiteX1888" fmla="*/ 1479718 w 2747325"/>
                <a:gd name="connsiteY1888" fmla="*/ 1438306 h 3676568"/>
                <a:gd name="connsiteX1889" fmla="*/ 1500929 w 2747325"/>
                <a:gd name="connsiteY1889" fmla="*/ 1428004 h 3676568"/>
                <a:gd name="connsiteX1890" fmla="*/ 1619912 w 2747325"/>
                <a:gd name="connsiteY1890" fmla="*/ 1422549 h 3676568"/>
                <a:gd name="connsiteX1891" fmla="*/ 1643547 w 2747325"/>
                <a:gd name="connsiteY1891" fmla="*/ 1436892 h 3676568"/>
                <a:gd name="connsiteX1892" fmla="*/ 1646174 w 2747325"/>
                <a:gd name="connsiteY1892" fmla="*/ 1528200 h 3676568"/>
                <a:gd name="connsiteX1893" fmla="*/ 1644558 w 2747325"/>
                <a:gd name="connsiteY1893" fmla="*/ 1534260 h 3676568"/>
                <a:gd name="connsiteX1894" fmla="*/ 1643749 w 2747325"/>
                <a:gd name="connsiteY1894" fmla="*/ 1534866 h 3676568"/>
                <a:gd name="connsiteX1895" fmla="*/ 1602540 w 2747325"/>
                <a:gd name="connsiteY1895" fmla="*/ 1545573 h 3676568"/>
                <a:gd name="connsiteX1896" fmla="*/ 1503757 w 2747325"/>
                <a:gd name="connsiteY1896" fmla="*/ 1550219 h 3676568"/>
                <a:gd name="connsiteX1897" fmla="*/ 1479920 w 2747325"/>
                <a:gd name="connsiteY1897" fmla="*/ 1535876 h 3676568"/>
                <a:gd name="connsiteX1898" fmla="*/ 1477698 w 2747325"/>
                <a:gd name="connsiteY1898" fmla="*/ 1444366 h 3676568"/>
                <a:gd name="connsiteX1899" fmla="*/ 1479718 w 2747325"/>
                <a:gd name="connsiteY1899" fmla="*/ 1438306 h 3676568"/>
                <a:gd name="connsiteX1900" fmla="*/ 1723341 w 2747325"/>
                <a:gd name="connsiteY1900" fmla="*/ 1427599 h 3676568"/>
                <a:gd name="connsiteX1901" fmla="*/ 1724957 w 2747325"/>
                <a:gd name="connsiteY1901" fmla="*/ 1421539 h 3676568"/>
                <a:gd name="connsiteX1902" fmla="*/ 1745966 w 2747325"/>
                <a:gd name="connsiteY1902" fmla="*/ 1411237 h 3676568"/>
                <a:gd name="connsiteX1903" fmla="*/ 1863940 w 2747325"/>
                <a:gd name="connsiteY1903" fmla="*/ 1405782 h 3676568"/>
                <a:gd name="connsiteX1904" fmla="*/ 1887575 w 2747325"/>
                <a:gd name="connsiteY1904" fmla="*/ 1419923 h 3676568"/>
                <a:gd name="connsiteX1905" fmla="*/ 1890807 w 2747325"/>
                <a:gd name="connsiteY1905" fmla="*/ 1510827 h 3676568"/>
                <a:gd name="connsiteX1906" fmla="*/ 1889191 w 2747325"/>
                <a:gd name="connsiteY1906" fmla="*/ 1516888 h 3676568"/>
                <a:gd name="connsiteX1907" fmla="*/ 1868182 w 2747325"/>
                <a:gd name="connsiteY1907" fmla="*/ 1527190 h 3676568"/>
                <a:gd name="connsiteX1908" fmla="*/ 1856061 w 2747325"/>
                <a:gd name="connsiteY1908" fmla="*/ 1527796 h 3676568"/>
                <a:gd name="connsiteX1909" fmla="*/ 1837880 w 2747325"/>
                <a:gd name="connsiteY1909" fmla="*/ 1514059 h 3676568"/>
                <a:gd name="connsiteX1910" fmla="*/ 1727583 w 2747325"/>
                <a:gd name="connsiteY1910" fmla="*/ 1522948 h 3676568"/>
                <a:gd name="connsiteX1911" fmla="*/ 1725967 w 2747325"/>
                <a:gd name="connsiteY1911" fmla="*/ 1518504 h 3676568"/>
                <a:gd name="connsiteX1912" fmla="*/ 1723341 w 2747325"/>
                <a:gd name="connsiteY1912" fmla="*/ 1427599 h 3676568"/>
                <a:gd name="connsiteX1913" fmla="*/ 1896867 w 2747325"/>
                <a:gd name="connsiteY1913" fmla="*/ 1620114 h 3676568"/>
                <a:gd name="connsiteX1914" fmla="*/ 1898483 w 2747325"/>
                <a:gd name="connsiteY1914" fmla="*/ 1664960 h 3676568"/>
                <a:gd name="connsiteX1915" fmla="*/ 1856263 w 2747325"/>
                <a:gd name="connsiteY1915" fmla="*/ 1682333 h 3676568"/>
                <a:gd name="connsiteX1916" fmla="*/ 1856061 w 2747325"/>
                <a:gd name="connsiteY1916" fmla="*/ 1677081 h 3676568"/>
                <a:gd name="connsiteX1917" fmla="*/ 1837880 w 2747325"/>
                <a:gd name="connsiteY1917" fmla="*/ 1628801 h 3676568"/>
                <a:gd name="connsiteX1918" fmla="*/ 1896867 w 2747325"/>
                <a:gd name="connsiteY1918" fmla="*/ 1620114 h 3676568"/>
                <a:gd name="connsiteX1919" fmla="*/ 1922926 w 2747325"/>
                <a:gd name="connsiteY1919" fmla="*/ 1615468 h 3676568"/>
                <a:gd name="connsiteX1920" fmla="*/ 1934845 w 2747325"/>
                <a:gd name="connsiteY1920" fmla="*/ 1611630 h 3676568"/>
                <a:gd name="connsiteX1921" fmla="*/ 1936865 w 2747325"/>
                <a:gd name="connsiteY1921" fmla="*/ 1664556 h 3676568"/>
                <a:gd name="connsiteX1922" fmla="*/ 1927976 w 2747325"/>
                <a:gd name="connsiteY1922" fmla="*/ 1665970 h 3676568"/>
                <a:gd name="connsiteX1923" fmla="*/ 1924542 w 2747325"/>
                <a:gd name="connsiteY1923" fmla="*/ 1662536 h 3676568"/>
                <a:gd name="connsiteX1924" fmla="*/ 1922926 w 2747325"/>
                <a:gd name="connsiteY1924" fmla="*/ 1615468 h 3676568"/>
                <a:gd name="connsiteX1925" fmla="*/ 2287149 w 2747325"/>
                <a:gd name="connsiteY1925" fmla="*/ 1697080 h 3676568"/>
                <a:gd name="connsiteX1926" fmla="*/ 2320884 w 2747325"/>
                <a:gd name="connsiteY1926" fmla="*/ 1697888 h 3676568"/>
                <a:gd name="connsiteX1927" fmla="*/ 2342499 w 2747325"/>
                <a:gd name="connsiteY1927" fmla="*/ 1693848 h 3676568"/>
                <a:gd name="connsiteX1928" fmla="*/ 2351792 w 2747325"/>
                <a:gd name="connsiteY1928" fmla="*/ 1936865 h 3676568"/>
                <a:gd name="connsiteX1929" fmla="*/ 2358256 w 2747325"/>
                <a:gd name="connsiteY1929" fmla="*/ 2102108 h 3676568"/>
                <a:gd name="connsiteX1930" fmla="*/ 2359468 w 2747325"/>
                <a:gd name="connsiteY1930" fmla="*/ 2171398 h 3676568"/>
                <a:gd name="connsiteX1931" fmla="*/ 2358862 w 2747325"/>
                <a:gd name="connsiteY1931" fmla="*/ 2170791 h 3676568"/>
                <a:gd name="connsiteX1932" fmla="*/ 2352600 w 2747325"/>
                <a:gd name="connsiteY1932" fmla="*/ 2175640 h 3676568"/>
                <a:gd name="connsiteX1933" fmla="*/ 2359670 w 2747325"/>
                <a:gd name="connsiteY1933" fmla="*/ 2184528 h 3676568"/>
                <a:gd name="connsiteX1934" fmla="*/ 2361690 w 2747325"/>
                <a:gd name="connsiteY1934" fmla="*/ 2214426 h 3676568"/>
                <a:gd name="connsiteX1935" fmla="*/ 2359670 w 2747325"/>
                <a:gd name="connsiteY1935" fmla="*/ 2223314 h 3676568"/>
                <a:gd name="connsiteX1936" fmla="*/ 2363105 w 2747325"/>
                <a:gd name="connsiteY1936" fmla="*/ 2227152 h 3676568"/>
                <a:gd name="connsiteX1937" fmla="*/ 2364923 w 2747325"/>
                <a:gd name="connsiteY1937" fmla="*/ 2238869 h 3676568"/>
                <a:gd name="connsiteX1938" fmla="*/ 2364923 w 2747325"/>
                <a:gd name="connsiteY1938" fmla="*/ 2238869 h 3676568"/>
                <a:gd name="connsiteX1939" fmla="*/ 2359670 w 2747325"/>
                <a:gd name="connsiteY1939" fmla="*/ 2241495 h 3676568"/>
                <a:gd name="connsiteX1940" fmla="*/ 2349166 w 2747325"/>
                <a:gd name="connsiteY1940" fmla="*/ 2247757 h 3676568"/>
                <a:gd name="connsiteX1941" fmla="*/ 2320076 w 2747325"/>
                <a:gd name="connsiteY1941" fmla="*/ 2227556 h 3676568"/>
                <a:gd name="connsiteX1942" fmla="*/ 2311390 w 2747325"/>
                <a:gd name="connsiteY1942" fmla="*/ 2236243 h 3676568"/>
                <a:gd name="connsiteX1943" fmla="*/ 2336843 w 2747325"/>
                <a:gd name="connsiteY1943" fmla="*/ 2255433 h 3676568"/>
                <a:gd name="connsiteX1944" fmla="*/ 2335025 w 2747325"/>
                <a:gd name="connsiteY1944" fmla="*/ 2256645 h 3676568"/>
                <a:gd name="connsiteX1945" fmla="*/ 2333005 w 2747325"/>
                <a:gd name="connsiteY1945" fmla="*/ 2257858 h 3676568"/>
                <a:gd name="connsiteX1946" fmla="*/ 2322905 w 2747325"/>
                <a:gd name="connsiteY1946" fmla="*/ 2249979 h 3676568"/>
                <a:gd name="connsiteX1947" fmla="*/ 2294825 w 2747325"/>
                <a:gd name="connsiteY1947" fmla="*/ 2222506 h 3676568"/>
                <a:gd name="connsiteX1948" fmla="*/ 2292401 w 2747325"/>
                <a:gd name="connsiteY1948" fmla="*/ 2082109 h 3676568"/>
                <a:gd name="connsiteX1949" fmla="*/ 2324925 w 2747325"/>
                <a:gd name="connsiteY1949" fmla="*/ 2076251 h 3676568"/>
                <a:gd name="connsiteX1950" fmla="*/ 2354822 w 2747325"/>
                <a:gd name="connsiteY1950" fmla="*/ 2062515 h 3676568"/>
                <a:gd name="connsiteX1951" fmla="*/ 2352196 w 2747325"/>
                <a:gd name="connsiteY1951" fmla="*/ 2054434 h 3676568"/>
                <a:gd name="connsiteX1952" fmla="*/ 2318258 w 2747325"/>
                <a:gd name="connsiteY1952" fmla="*/ 2062919 h 3676568"/>
                <a:gd name="connsiteX1953" fmla="*/ 2292199 w 2747325"/>
                <a:gd name="connsiteY1953" fmla="*/ 2076655 h 3676568"/>
                <a:gd name="connsiteX1954" fmla="*/ 2285129 w 2747325"/>
                <a:gd name="connsiteY1954" fmla="*/ 1920906 h 3676568"/>
                <a:gd name="connsiteX1955" fmla="*/ 2300078 w 2747325"/>
                <a:gd name="connsiteY1955" fmla="*/ 1931815 h 3676568"/>
                <a:gd name="connsiteX1956" fmla="*/ 2300078 w 2747325"/>
                <a:gd name="connsiteY1956" fmla="*/ 1931815 h 3676568"/>
                <a:gd name="connsiteX1957" fmla="*/ 2285331 w 2747325"/>
                <a:gd name="connsiteY1957" fmla="*/ 1914644 h 3676568"/>
                <a:gd name="connsiteX1958" fmla="*/ 2308158 w 2747325"/>
                <a:gd name="connsiteY1958" fmla="*/ 1905553 h 3676568"/>
                <a:gd name="connsiteX1959" fmla="*/ 2341692 w 2747325"/>
                <a:gd name="connsiteY1959" fmla="*/ 1903331 h 3676568"/>
                <a:gd name="connsiteX1960" fmla="*/ 2343712 w 2747325"/>
                <a:gd name="connsiteY1960" fmla="*/ 1895453 h 3676568"/>
                <a:gd name="connsiteX1961" fmla="*/ 2305128 w 2747325"/>
                <a:gd name="connsiteY1961" fmla="*/ 1890807 h 3676568"/>
                <a:gd name="connsiteX1962" fmla="*/ 2283513 w 2747325"/>
                <a:gd name="connsiteY1962" fmla="*/ 1899493 h 3676568"/>
                <a:gd name="connsiteX1963" fmla="*/ 2274018 w 2747325"/>
                <a:gd name="connsiteY1963" fmla="*/ 1713443 h 3676568"/>
                <a:gd name="connsiteX1964" fmla="*/ 2263918 w 2747325"/>
                <a:gd name="connsiteY1964" fmla="*/ 1484768 h 3676568"/>
                <a:gd name="connsiteX1965" fmla="*/ 2289977 w 2747325"/>
                <a:gd name="connsiteY1965" fmla="*/ 1475880 h 3676568"/>
                <a:gd name="connsiteX1966" fmla="*/ 2294017 w 2747325"/>
                <a:gd name="connsiteY1966" fmla="*/ 1472850 h 3676568"/>
                <a:gd name="connsiteX1967" fmla="*/ 2314016 w 2747325"/>
                <a:gd name="connsiteY1967" fmla="*/ 1464769 h 3676568"/>
                <a:gd name="connsiteX1968" fmla="*/ 2317854 w 2747325"/>
                <a:gd name="connsiteY1968" fmla="*/ 1463355 h 3676568"/>
                <a:gd name="connsiteX1969" fmla="*/ 2326339 w 2747325"/>
                <a:gd name="connsiteY1969" fmla="*/ 1461739 h 3676568"/>
                <a:gd name="connsiteX1970" fmla="*/ 2326339 w 2747325"/>
                <a:gd name="connsiteY1970" fmla="*/ 1461739 h 3676568"/>
                <a:gd name="connsiteX1971" fmla="*/ 2333207 w 2747325"/>
                <a:gd name="connsiteY1971" fmla="*/ 1470021 h 3676568"/>
                <a:gd name="connsiteX1972" fmla="*/ 2341287 w 2747325"/>
                <a:gd name="connsiteY1972" fmla="*/ 1680515 h 3676568"/>
                <a:gd name="connsiteX1973" fmla="*/ 2317854 w 2747325"/>
                <a:gd name="connsiteY1973" fmla="*/ 1684353 h 3676568"/>
                <a:gd name="connsiteX1974" fmla="*/ 2287149 w 2747325"/>
                <a:gd name="connsiteY1974" fmla="*/ 1697080 h 3676568"/>
                <a:gd name="connsiteX1975" fmla="*/ 2287149 w 2747325"/>
                <a:gd name="connsiteY1975" fmla="*/ 1697080 h 3676568"/>
                <a:gd name="connsiteX1976" fmla="*/ 2321289 w 2747325"/>
                <a:gd name="connsiteY1976" fmla="*/ 2265534 h 3676568"/>
                <a:gd name="connsiteX1977" fmla="*/ 2308966 w 2747325"/>
                <a:gd name="connsiteY1977" fmla="*/ 2273008 h 3676568"/>
                <a:gd name="connsiteX1978" fmla="*/ 2294219 w 2747325"/>
                <a:gd name="connsiteY1978" fmla="*/ 2286139 h 3676568"/>
                <a:gd name="connsiteX1979" fmla="*/ 2295027 w 2747325"/>
                <a:gd name="connsiteY1979" fmla="*/ 2242101 h 3676568"/>
                <a:gd name="connsiteX1980" fmla="*/ 2321289 w 2747325"/>
                <a:gd name="connsiteY1980" fmla="*/ 2265534 h 3676568"/>
                <a:gd name="connsiteX1981" fmla="*/ 2322905 w 2747325"/>
                <a:gd name="connsiteY1981" fmla="*/ 1446790 h 3676568"/>
                <a:gd name="connsiteX1982" fmla="*/ 2316036 w 2747325"/>
                <a:gd name="connsiteY1982" fmla="*/ 1449619 h 3676568"/>
                <a:gd name="connsiteX1983" fmla="*/ 2264322 w 2747325"/>
                <a:gd name="connsiteY1983" fmla="*/ 1448811 h 3676568"/>
                <a:gd name="connsiteX1984" fmla="*/ 2263312 w 2747325"/>
                <a:gd name="connsiteY1984" fmla="*/ 1449214 h 3676568"/>
                <a:gd name="connsiteX1985" fmla="*/ 2254828 w 2747325"/>
                <a:gd name="connsiteY1985" fmla="*/ 1257508 h 3676568"/>
                <a:gd name="connsiteX1986" fmla="*/ 2261090 w 2747325"/>
                <a:gd name="connsiteY1986" fmla="*/ 1257306 h 3676568"/>
                <a:gd name="connsiteX1987" fmla="*/ 2260888 w 2747325"/>
                <a:gd name="connsiteY1987" fmla="*/ 1258114 h 3676568"/>
                <a:gd name="connsiteX1988" fmla="*/ 2261090 w 2747325"/>
                <a:gd name="connsiteY1988" fmla="*/ 1258316 h 3676568"/>
                <a:gd name="connsiteX1989" fmla="*/ 2270584 w 2747325"/>
                <a:gd name="connsiteY1989" fmla="*/ 1257104 h 3676568"/>
                <a:gd name="connsiteX1990" fmla="*/ 2295835 w 2747325"/>
                <a:gd name="connsiteY1990" fmla="*/ 1252660 h 3676568"/>
                <a:gd name="connsiteX1991" fmla="*/ 2295229 w 2747325"/>
                <a:gd name="connsiteY1991" fmla="*/ 1249225 h 3676568"/>
                <a:gd name="connsiteX1992" fmla="*/ 2290179 w 2747325"/>
                <a:gd name="connsiteY1992" fmla="*/ 1249427 h 3676568"/>
                <a:gd name="connsiteX1993" fmla="*/ 2291593 w 2747325"/>
                <a:gd name="connsiteY1993" fmla="*/ 1248821 h 3676568"/>
                <a:gd name="connsiteX1994" fmla="*/ 2323713 w 2747325"/>
                <a:gd name="connsiteY1994" fmla="*/ 1243771 h 3676568"/>
                <a:gd name="connsiteX1995" fmla="*/ 2325329 w 2747325"/>
                <a:gd name="connsiteY1995" fmla="*/ 1242761 h 3676568"/>
                <a:gd name="connsiteX1996" fmla="*/ 2332399 w 2747325"/>
                <a:gd name="connsiteY1996" fmla="*/ 1428811 h 3676568"/>
                <a:gd name="connsiteX1997" fmla="*/ 2322905 w 2747325"/>
                <a:gd name="connsiteY1997" fmla="*/ 1446790 h 3676568"/>
                <a:gd name="connsiteX1998" fmla="*/ 2262504 w 2747325"/>
                <a:gd name="connsiteY1998" fmla="*/ 1251649 h 3676568"/>
                <a:gd name="connsiteX1999" fmla="*/ 2254423 w 2747325"/>
                <a:gd name="connsiteY1999" fmla="*/ 1253266 h 3676568"/>
                <a:gd name="connsiteX2000" fmla="*/ 2248969 w 2747325"/>
                <a:gd name="connsiteY2000" fmla="*/ 1129030 h 3676568"/>
                <a:gd name="connsiteX2001" fmla="*/ 2247555 w 2747325"/>
                <a:gd name="connsiteY2001" fmla="*/ 1087618 h 3676568"/>
                <a:gd name="connsiteX2002" fmla="*/ 2248161 w 2747325"/>
                <a:gd name="connsiteY2002" fmla="*/ 1088022 h 3676568"/>
                <a:gd name="connsiteX2003" fmla="*/ 2256040 w 2747325"/>
                <a:gd name="connsiteY2003" fmla="*/ 1082366 h 3676568"/>
                <a:gd name="connsiteX2004" fmla="*/ 2246949 w 2747325"/>
                <a:gd name="connsiteY2004" fmla="*/ 1069235 h 3676568"/>
                <a:gd name="connsiteX2005" fmla="*/ 2246545 w 2747325"/>
                <a:gd name="connsiteY2005" fmla="*/ 1058731 h 3676568"/>
                <a:gd name="connsiteX2006" fmla="*/ 2250181 w 2747325"/>
                <a:gd name="connsiteY2006" fmla="*/ 1051458 h 3676568"/>
                <a:gd name="connsiteX2007" fmla="*/ 2256040 w 2747325"/>
                <a:gd name="connsiteY2007" fmla="*/ 1051458 h 3676568"/>
                <a:gd name="connsiteX2008" fmla="*/ 2281089 w 2747325"/>
                <a:gd name="connsiteY2008" fmla="*/ 1049640 h 3676568"/>
                <a:gd name="connsiteX2009" fmla="*/ 2317652 w 2747325"/>
                <a:gd name="connsiteY2009" fmla="*/ 1043580 h 3676568"/>
                <a:gd name="connsiteX2010" fmla="*/ 2325127 w 2747325"/>
                <a:gd name="connsiteY2010" fmla="*/ 1236297 h 3676568"/>
                <a:gd name="connsiteX2011" fmla="*/ 2262504 w 2747325"/>
                <a:gd name="connsiteY2011" fmla="*/ 1251649 h 3676568"/>
                <a:gd name="connsiteX2012" fmla="*/ 2118471 w 2747325"/>
                <a:gd name="connsiteY2012" fmla="*/ 1494667 h 3676568"/>
                <a:gd name="connsiteX2013" fmla="*/ 2116855 w 2747325"/>
                <a:gd name="connsiteY2013" fmla="*/ 1500727 h 3676568"/>
                <a:gd name="connsiteX2014" fmla="*/ 2096048 w 2747325"/>
                <a:gd name="connsiteY2014" fmla="*/ 1511029 h 3676568"/>
                <a:gd name="connsiteX2015" fmla="*/ 1978479 w 2747325"/>
                <a:gd name="connsiteY2015" fmla="*/ 1516686 h 3676568"/>
                <a:gd name="connsiteX2016" fmla="*/ 1961308 w 2747325"/>
                <a:gd name="connsiteY2016" fmla="*/ 1512443 h 3676568"/>
                <a:gd name="connsiteX2017" fmla="*/ 1954844 w 2747325"/>
                <a:gd name="connsiteY2017" fmla="*/ 1502343 h 3676568"/>
                <a:gd name="connsiteX2018" fmla="*/ 1951409 w 2747325"/>
                <a:gd name="connsiteY2018" fmla="*/ 1411641 h 3676568"/>
                <a:gd name="connsiteX2019" fmla="*/ 1953026 w 2747325"/>
                <a:gd name="connsiteY2019" fmla="*/ 1405581 h 3676568"/>
                <a:gd name="connsiteX2020" fmla="*/ 1973833 w 2747325"/>
                <a:gd name="connsiteY2020" fmla="*/ 1395278 h 3676568"/>
                <a:gd name="connsiteX2021" fmla="*/ 2090998 w 2747325"/>
                <a:gd name="connsiteY2021" fmla="*/ 1390026 h 3676568"/>
                <a:gd name="connsiteX2022" fmla="*/ 2107967 w 2747325"/>
                <a:gd name="connsiteY2022" fmla="*/ 1394268 h 3676568"/>
                <a:gd name="connsiteX2023" fmla="*/ 2114431 w 2747325"/>
                <a:gd name="connsiteY2023" fmla="*/ 1404166 h 3676568"/>
                <a:gd name="connsiteX2024" fmla="*/ 2118471 w 2747325"/>
                <a:gd name="connsiteY2024" fmla="*/ 1494667 h 3676568"/>
                <a:gd name="connsiteX2025" fmla="*/ 2425323 w 2747325"/>
                <a:gd name="connsiteY2025" fmla="*/ 2393406 h 3676568"/>
                <a:gd name="connsiteX2026" fmla="*/ 2378457 w 2747325"/>
                <a:gd name="connsiteY2026" fmla="*/ 2343712 h 3676568"/>
                <a:gd name="connsiteX2027" fmla="*/ 2317046 w 2747325"/>
                <a:gd name="connsiteY2027" fmla="*/ 2284119 h 3676568"/>
                <a:gd name="connsiteX2028" fmla="*/ 2321289 w 2747325"/>
                <a:gd name="connsiteY2028" fmla="*/ 2281897 h 3676568"/>
                <a:gd name="connsiteX2029" fmla="*/ 2423303 w 2747325"/>
                <a:gd name="connsiteY2029" fmla="*/ 2373003 h 3676568"/>
                <a:gd name="connsiteX2030" fmla="*/ 2425121 w 2747325"/>
                <a:gd name="connsiteY2030" fmla="*/ 2373205 h 3676568"/>
                <a:gd name="connsiteX2031" fmla="*/ 2425323 w 2747325"/>
                <a:gd name="connsiteY2031" fmla="*/ 2393406 h 3676568"/>
                <a:gd name="connsiteX2032" fmla="*/ 2424919 w 2747325"/>
                <a:gd name="connsiteY2032" fmla="*/ 2356842 h 3676568"/>
                <a:gd name="connsiteX2033" fmla="*/ 2408355 w 2747325"/>
                <a:gd name="connsiteY2033" fmla="*/ 2338459 h 3676568"/>
                <a:gd name="connsiteX2034" fmla="*/ 2414213 w 2747325"/>
                <a:gd name="connsiteY2034" fmla="*/ 2333207 h 3676568"/>
                <a:gd name="connsiteX2035" fmla="*/ 2385729 w 2747325"/>
                <a:gd name="connsiteY2035" fmla="*/ 2297451 h 3676568"/>
                <a:gd name="connsiteX2036" fmla="*/ 2365125 w 2747325"/>
                <a:gd name="connsiteY2036" fmla="*/ 2276240 h 3676568"/>
                <a:gd name="connsiteX2037" fmla="*/ 2398254 w 2747325"/>
                <a:gd name="connsiteY2037" fmla="*/ 2296845 h 3676568"/>
                <a:gd name="connsiteX2038" fmla="*/ 2400274 w 2747325"/>
                <a:gd name="connsiteY2038" fmla="*/ 2299472 h 3676568"/>
                <a:gd name="connsiteX2039" fmla="*/ 2424919 w 2747325"/>
                <a:gd name="connsiteY2039" fmla="*/ 2329369 h 3676568"/>
                <a:gd name="connsiteX2040" fmla="*/ 2424919 w 2747325"/>
                <a:gd name="connsiteY2040" fmla="*/ 2356842 h 3676568"/>
                <a:gd name="connsiteX2041" fmla="*/ 2424313 w 2747325"/>
                <a:gd name="connsiteY2041" fmla="*/ 2305330 h 3676568"/>
                <a:gd name="connsiteX2042" fmla="*/ 2411385 w 2747325"/>
                <a:gd name="connsiteY2042" fmla="*/ 2290785 h 3676568"/>
                <a:gd name="connsiteX2043" fmla="*/ 2377245 w 2747325"/>
                <a:gd name="connsiteY2043" fmla="*/ 2251191 h 3676568"/>
                <a:gd name="connsiteX2044" fmla="*/ 2381083 w 2747325"/>
                <a:gd name="connsiteY2044" fmla="*/ 2248161 h 3676568"/>
                <a:gd name="connsiteX2045" fmla="*/ 2404314 w 2747325"/>
                <a:gd name="connsiteY2045" fmla="*/ 2275231 h 3676568"/>
                <a:gd name="connsiteX2046" fmla="*/ 2424111 w 2747325"/>
                <a:gd name="connsiteY2046" fmla="*/ 2298866 h 3676568"/>
                <a:gd name="connsiteX2047" fmla="*/ 2424313 w 2747325"/>
                <a:gd name="connsiteY2047" fmla="*/ 2305330 h 3676568"/>
                <a:gd name="connsiteX2048" fmla="*/ 2423909 w 2747325"/>
                <a:gd name="connsiteY2048" fmla="*/ 2275028 h 3676568"/>
                <a:gd name="connsiteX2049" fmla="*/ 2417647 w 2747325"/>
                <a:gd name="connsiteY2049" fmla="*/ 2268362 h 3676568"/>
                <a:gd name="connsiteX2050" fmla="*/ 2390174 w 2747325"/>
                <a:gd name="connsiteY2050" fmla="*/ 2238869 h 3676568"/>
                <a:gd name="connsiteX2051" fmla="*/ 2384113 w 2747325"/>
                <a:gd name="connsiteY2051" fmla="*/ 2232202 h 3676568"/>
                <a:gd name="connsiteX2052" fmla="*/ 2384113 w 2747325"/>
                <a:gd name="connsiteY2052" fmla="*/ 2232202 h 3676568"/>
                <a:gd name="connsiteX2053" fmla="*/ 2377245 w 2747325"/>
                <a:gd name="connsiteY2053" fmla="*/ 2224930 h 3676568"/>
                <a:gd name="connsiteX2054" fmla="*/ 2377447 w 2747325"/>
                <a:gd name="connsiteY2054" fmla="*/ 2206951 h 3676568"/>
                <a:gd name="connsiteX2055" fmla="*/ 2404920 w 2747325"/>
                <a:gd name="connsiteY2055" fmla="*/ 2241697 h 3676568"/>
                <a:gd name="connsiteX2056" fmla="*/ 2424111 w 2747325"/>
                <a:gd name="connsiteY2056" fmla="*/ 2265332 h 3676568"/>
                <a:gd name="connsiteX2057" fmla="*/ 2423909 w 2747325"/>
                <a:gd name="connsiteY2057" fmla="*/ 2275028 h 3676568"/>
                <a:gd name="connsiteX2058" fmla="*/ 2411991 w 2747325"/>
                <a:gd name="connsiteY2058" fmla="*/ 1837678 h 3676568"/>
                <a:gd name="connsiteX2059" fmla="*/ 2397850 w 2747325"/>
                <a:gd name="connsiteY2059" fmla="*/ 1813639 h 3676568"/>
                <a:gd name="connsiteX2060" fmla="*/ 2376033 w 2747325"/>
                <a:gd name="connsiteY2060" fmla="*/ 1783136 h 3676568"/>
                <a:gd name="connsiteX2061" fmla="*/ 2375831 w 2747325"/>
                <a:gd name="connsiteY2061" fmla="*/ 1776671 h 3676568"/>
                <a:gd name="connsiteX2062" fmla="*/ 2410779 w 2747325"/>
                <a:gd name="connsiteY2062" fmla="*/ 1810407 h 3676568"/>
                <a:gd name="connsiteX2063" fmla="*/ 2411991 w 2747325"/>
                <a:gd name="connsiteY2063" fmla="*/ 1837678 h 3676568"/>
                <a:gd name="connsiteX2064" fmla="*/ 2399062 w 2747325"/>
                <a:gd name="connsiteY2064" fmla="*/ 1568400 h 3676568"/>
                <a:gd name="connsiteX2065" fmla="*/ 2394820 w 2747325"/>
                <a:gd name="connsiteY2065" fmla="*/ 1563754 h 3676568"/>
                <a:gd name="connsiteX2066" fmla="*/ 2365933 w 2747325"/>
                <a:gd name="connsiteY2066" fmla="*/ 1536079 h 3676568"/>
                <a:gd name="connsiteX2067" fmla="*/ 2363105 w 2747325"/>
                <a:gd name="connsiteY2067" fmla="*/ 1538301 h 3676568"/>
                <a:gd name="connsiteX2068" fmla="*/ 2382699 w 2747325"/>
                <a:gd name="connsiteY2068" fmla="*/ 1569814 h 3676568"/>
                <a:gd name="connsiteX2069" fmla="*/ 2400274 w 2747325"/>
                <a:gd name="connsiteY2069" fmla="*/ 1591631 h 3676568"/>
                <a:gd name="connsiteX2070" fmla="*/ 2401890 w 2747325"/>
                <a:gd name="connsiteY2070" fmla="*/ 1622336 h 3676568"/>
                <a:gd name="connsiteX2071" fmla="*/ 2393204 w 2747325"/>
                <a:gd name="connsiteY2071" fmla="*/ 1611832 h 3676568"/>
                <a:gd name="connsiteX2072" fmla="*/ 2365327 w 2747325"/>
                <a:gd name="connsiteY2072" fmla="*/ 1577490 h 3676568"/>
                <a:gd name="connsiteX2073" fmla="*/ 2356034 w 2747325"/>
                <a:gd name="connsiteY2073" fmla="*/ 1582743 h 3676568"/>
                <a:gd name="connsiteX2074" fmla="*/ 2381083 w 2747325"/>
                <a:gd name="connsiteY2074" fmla="*/ 1618700 h 3676568"/>
                <a:gd name="connsiteX2075" fmla="*/ 2403102 w 2747325"/>
                <a:gd name="connsiteY2075" fmla="*/ 1643951 h 3676568"/>
                <a:gd name="connsiteX2076" fmla="*/ 2404718 w 2747325"/>
                <a:gd name="connsiteY2076" fmla="*/ 1674859 h 3676568"/>
                <a:gd name="connsiteX2077" fmla="*/ 2396840 w 2747325"/>
                <a:gd name="connsiteY2077" fmla="*/ 1665566 h 3676568"/>
                <a:gd name="connsiteX2078" fmla="*/ 2367145 w 2747325"/>
                <a:gd name="connsiteY2078" fmla="*/ 1630013 h 3676568"/>
                <a:gd name="connsiteX2079" fmla="*/ 2360276 w 2747325"/>
                <a:gd name="connsiteY2079" fmla="*/ 1635063 h 3676568"/>
                <a:gd name="connsiteX2080" fmla="*/ 2388962 w 2747325"/>
                <a:gd name="connsiteY2080" fmla="*/ 1677283 h 3676568"/>
                <a:gd name="connsiteX2081" fmla="*/ 2406132 w 2747325"/>
                <a:gd name="connsiteY2081" fmla="*/ 1700514 h 3676568"/>
                <a:gd name="connsiteX2082" fmla="*/ 2407546 w 2747325"/>
                <a:gd name="connsiteY2082" fmla="*/ 1732027 h 3676568"/>
                <a:gd name="connsiteX2083" fmla="*/ 2394820 w 2747325"/>
                <a:gd name="connsiteY2083" fmla="*/ 1715059 h 3676568"/>
                <a:gd name="connsiteX2084" fmla="*/ 2379669 w 2747325"/>
                <a:gd name="connsiteY2084" fmla="*/ 1699302 h 3676568"/>
                <a:gd name="connsiteX2085" fmla="*/ 2377649 w 2747325"/>
                <a:gd name="connsiteY2085" fmla="*/ 1700514 h 3676568"/>
                <a:gd name="connsiteX2086" fmla="*/ 2385123 w 2747325"/>
                <a:gd name="connsiteY2086" fmla="*/ 1717685 h 3676568"/>
                <a:gd name="connsiteX2087" fmla="*/ 2397446 w 2747325"/>
                <a:gd name="connsiteY2087" fmla="*/ 1738088 h 3676568"/>
                <a:gd name="connsiteX2088" fmla="*/ 2408557 w 2747325"/>
                <a:gd name="connsiteY2088" fmla="*/ 1756067 h 3676568"/>
                <a:gd name="connsiteX2089" fmla="*/ 2409971 w 2747325"/>
                <a:gd name="connsiteY2089" fmla="*/ 1788994 h 3676568"/>
                <a:gd name="connsiteX2090" fmla="*/ 2374215 w 2747325"/>
                <a:gd name="connsiteY2090" fmla="*/ 1762935 h 3676568"/>
                <a:gd name="connsiteX2091" fmla="*/ 2366741 w 2747325"/>
                <a:gd name="connsiteY2091" fmla="*/ 1766167 h 3676568"/>
                <a:gd name="connsiteX2092" fmla="*/ 2367953 w 2747325"/>
                <a:gd name="connsiteY2092" fmla="*/ 1784954 h 3676568"/>
                <a:gd name="connsiteX2093" fmla="*/ 2368357 w 2747325"/>
                <a:gd name="connsiteY2093" fmla="*/ 1785560 h 3676568"/>
                <a:gd name="connsiteX2094" fmla="*/ 2368559 w 2747325"/>
                <a:gd name="connsiteY2094" fmla="*/ 1786772 h 3676568"/>
                <a:gd name="connsiteX2095" fmla="*/ 2387144 w 2747325"/>
                <a:gd name="connsiteY2095" fmla="*/ 1819901 h 3676568"/>
                <a:gd name="connsiteX2096" fmla="*/ 2405930 w 2747325"/>
                <a:gd name="connsiteY2096" fmla="*/ 1845153 h 3676568"/>
                <a:gd name="connsiteX2097" fmla="*/ 2411991 w 2747325"/>
                <a:gd name="connsiteY2097" fmla="*/ 1842123 h 3676568"/>
                <a:gd name="connsiteX2098" fmla="*/ 2414011 w 2747325"/>
                <a:gd name="connsiteY2098" fmla="*/ 1892019 h 3676568"/>
                <a:gd name="connsiteX2099" fmla="*/ 2404112 w 2747325"/>
                <a:gd name="connsiteY2099" fmla="*/ 1880706 h 3676568"/>
                <a:gd name="connsiteX2100" fmla="*/ 2372397 w 2747325"/>
                <a:gd name="connsiteY2100" fmla="*/ 1845759 h 3676568"/>
                <a:gd name="connsiteX2101" fmla="*/ 2366741 w 2747325"/>
                <a:gd name="connsiteY2101" fmla="*/ 1850001 h 3676568"/>
                <a:gd name="connsiteX2102" fmla="*/ 2394012 w 2747325"/>
                <a:gd name="connsiteY2102" fmla="*/ 1888585 h 3676568"/>
                <a:gd name="connsiteX2103" fmla="*/ 2415021 w 2747325"/>
                <a:gd name="connsiteY2103" fmla="*/ 1913028 h 3676568"/>
                <a:gd name="connsiteX2104" fmla="*/ 2416637 w 2747325"/>
                <a:gd name="connsiteY2104" fmla="*/ 1957874 h 3676568"/>
                <a:gd name="connsiteX2105" fmla="*/ 2404920 w 2747325"/>
                <a:gd name="connsiteY2105" fmla="*/ 1943935 h 3676568"/>
                <a:gd name="connsiteX2106" fmla="*/ 2377649 w 2747325"/>
                <a:gd name="connsiteY2106" fmla="*/ 1911816 h 3676568"/>
                <a:gd name="connsiteX2107" fmla="*/ 2369771 w 2747325"/>
                <a:gd name="connsiteY2107" fmla="*/ 1916260 h 3676568"/>
                <a:gd name="connsiteX2108" fmla="*/ 2394820 w 2747325"/>
                <a:gd name="connsiteY2108" fmla="*/ 1952824 h 3676568"/>
                <a:gd name="connsiteX2109" fmla="*/ 2417041 w 2747325"/>
                <a:gd name="connsiteY2109" fmla="*/ 1978681 h 3676568"/>
                <a:gd name="connsiteX2110" fmla="*/ 2417849 w 2747325"/>
                <a:gd name="connsiteY2110" fmla="*/ 2009790 h 3676568"/>
                <a:gd name="connsiteX2111" fmla="*/ 2414213 w 2747325"/>
                <a:gd name="connsiteY2111" fmla="*/ 2005548 h 3676568"/>
                <a:gd name="connsiteX2112" fmla="*/ 2381487 w 2747325"/>
                <a:gd name="connsiteY2112" fmla="*/ 1965146 h 3676568"/>
                <a:gd name="connsiteX2113" fmla="*/ 2373407 w 2747325"/>
                <a:gd name="connsiteY2113" fmla="*/ 1969792 h 3676568"/>
                <a:gd name="connsiteX2114" fmla="*/ 2402294 w 2747325"/>
                <a:gd name="connsiteY2114" fmla="*/ 2012416 h 3676568"/>
                <a:gd name="connsiteX2115" fmla="*/ 2418455 w 2747325"/>
                <a:gd name="connsiteY2115" fmla="*/ 2035647 h 3676568"/>
                <a:gd name="connsiteX2116" fmla="*/ 2419465 w 2747325"/>
                <a:gd name="connsiteY2116" fmla="*/ 2072413 h 3676568"/>
                <a:gd name="connsiteX2117" fmla="*/ 2416031 w 2747325"/>
                <a:gd name="connsiteY2117" fmla="*/ 2066757 h 3676568"/>
                <a:gd name="connsiteX2118" fmla="*/ 2390376 w 2747325"/>
                <a:gd name="connsiteY2118" fmla="*/ 2022113 h 3676568"/>
                <a:gd name="connsiteX2119" fmla="*/ 2380073 w 2747325"/>
                <a:gd name="connsiteY2119" fmla="*/ 2028173 h 3676568"/>
                <a:gd name="connsiteX2120" fmla="*/ 2402092 w 2747325"/>
                <a:gd name="connsiteY2120" fmla="*/ 2071605 h 3676568"/>
                <a:gd name="connsiteX2121" fmla="*/ 2420273 w 2747325"/>
                <a:gd name="connsiteY2121" fmla="*/ 2104129 h 3676568"/>
                <a:gd name="connsiteX2122" fmla="*/ 2420879 w 2747325"/>
                <a:gd name="connsiteY2122" fmla="*/ 2124330 h 3676568"/>
                <a:gd name="connsiteX2123" fmla="*/ 2413809 w 2747325"/>
                <a:gd name="connsiteY2123" fmla="*/ 2115239 h 3676568"/>
                <a:gd name="connsiteX2124" fmla="*/ 2384517 w 2747325"/>
                <a:gd name="connsiteY2124" fmla="*/ 2078271 h 3676568"/>
                <a:gd name="connsiteX2125" fmla="*/ 2379063 w 2747325"/>
                <a:gd name="connsiteY2125" fmla="*/ 2082513 h 3676568"/>
                <a:gd name="connsiteX2126" fmla="*/ 2404314 w 2747325"/>
                <a:gd name="connsiteY2126" fmla="*/ 2124127 h 3676568"/>
                <a:gd name="connsiteX2127" fmla="*/ 2421687 w 2747325"/>
                <a:gd name="connsiteY2127" fmla="*/ 2149581 h 3676568"/>
                <a:gd name="connsiteX2128" fmla="*/ 2422697 w 2747325"/>
                <a:gd name="connsiteY2128" fmla="*/ 2183922 h 3676568"/>
                <a:gd name="connsiteX2129" fmla="*/ 2409365 w 2747325"/>
                <a:gd name="connsiteY2129" fmla="*/ 2161903 h 3676568"/>
                <a:gd name="connsiteX2130" fmla="*/ 2386336 w 2747325"/>
                <a:gd name="connsiteY2130" fmla="*/ 2125542 h 3676568"/>
                <a:gd name="connsiteX2131" fmla="*/ 2377447 w 2747325"/>
                <a:gd name="connsiteY2131" fmla="*/ 2130794 h 3676568"/>
                <a:gd name="connsiteX2132" fmla="*/ 2398254 w 2747325"/>
                <a:gd name="connsiteY2132" fmla="*/ 2168570 h 3676568"/>
                <a:gd name="connsiteX2133" fmla="*/ 2418657 w 2747325"/>
                <a:gd name="connsiteY2133" fmla="*/ 2197255 h 3676568"/>
                <a:gd name="connsiteX2134" fmla="*/ 2422899 w 2747325"/>
                <a:gd name="connsiteY2134" fmla="*/ 2196851 h 3676568"/>
                <a:gd name="connsiteX2135" fmla="*/ 2423101 w 2747325"/>
                <a:gd name="connsiteY2135" fmla="*/ 2217254 h 3676568"/>
                <a:gd name="connsiteX2136" fmla="*/ 2415425 w 2747325"/>
                <a:gd name="connsiteY2136" fmla="*/ 2211800 h 3676568"/>
                <a:gd name="connsiteX2137" fmla="*/ 2391790 w 2747325"/>
                <a:gd name="connsiteY2137" fmla="*/ 2195841 h 3676568"/>
                <a:gd name="connsiteX2138" fmla="*/ 2387548 w 2747325"/>
                <a:gd name="connsiteY2138" fmla="*/ 2200083 h 3676568"/>
                <a:gd name="connsiteX2139" fmla="*/ 2409567 w 2747325"/>
                <a:gd name="connsiteY2139" fmla="*/ 2221092 h 3676568"/>
                <a:gd name="connsiteX2140" fmla="*/ 2423303 w 2747325"/>
                <a:gd name="connsiteY2140" fmla="*/ 2232607 h 3676568"/>
                <a:gd name="connsiteX2141" fmla="*/ 2423505 w 2747325"/>
                <a:gd name="connsiteY2141" fmla="*/ 2242707 h 3676568"/>
                <a:gd name="connsiteX2142" fmla="*/ 2415425 w 2747325"/>
                <a:gd name="connsiteY2142" fmla="*/ 2233819 h 3676568"/>
                <a:gd name="connsiteX2143" fmla="*/ 2376841 w 2747325"/>
                <a:gd name="connsiteY2143" fmla="*/ 2191195 h 3676568"/>
                <a:gd name="connsiteX2144" fmla="*/ 2373205 w 2747325"/>
                <a:gd name="connsiteY2144" fmla="*/ 2125137 h 3676568"/>
                <a:gd name="connsiteX2145" fmla="*/ 2367751 w 2747325"/>
                <a:gd name="connsiteY2145" fmla="*/ 1982317 h 3676568"/>
                <a:gd name="connsiteX2146" fmla="*/ 2356236 w 2747325"/>
                <a:gd name="connsiteY2146" fmla="*/ 1689201 h 3676568"/>
                <a:gd name="connsiteX2147" fmla="*/ 2356236 w 2747325"/>
                <a:gd name="connsiteY2147" fmla="*/ 1688191 h 3676568"/>
                <a:gd name="connsiteX2148" fmla="*/ 2356034 w 2747325"/>
                <a:gd name="connsiteY2148" fmla="*/ 1682737 h 3676568"/>
                <a:gd name="connsiteX2149" fmla="*/ 2348358 w 2747325"/>
                <a:gd name="connsiteY2149" fmla="*/ 1484768 h 3676568"/>
                <a:gd name="connsiteX2150" fmla="*/ 2348964 w 2747325"/>
                <a:gd name="connsiteY2150" fmla="*/ 1485374 h 3676568"/>
                <a:gd name="connsiteX2151" fmla="*/ 2356236 w 2747325"/>
                <a:gd name="connsiteY2151" fmla="*/ 1491838 h 3676568"/>
                <a:gd name="connsiteX2152" fmla="*/ 2351792 w 2747325"/>
                <a:gd name="connsiteY2152" fmla="*/ 1497899 h 3676568"/>
                <a:gd name="connsiteX2153" fmla="*/ 2378659 w 2747325"/>
                <a:gd name="connsiteY2153" fmla="*/ 1527796 h 3676568"/>
                <a:gd name="connsiteX2154" fmla="*/ 2397648 w 2747325"/>
                <a:gd name="connsiteY2154" fmla="*/ 1546381 h 3676568"/>
                <a:gd name="connsiteX2155" fmla="*/ 2399062 w 2747325"/>
                <a:gd name="connsiteY2155" fmla="*/ 1568400 h 3676568"/>
                <a:gd name="connsiteX2156" fmla="*/ 2395426 w 2747325"/>
                <a:gd name="connsiteY2156" fmla="*/ 1503959 h 3676568"/>
                <a:gd name="connsiteX2157" fmla="*/ 2356236 w 2747325"/>
                <a:gd name="connsiteY2157" fmla="*/ 1472648 h 3676568"/>
                <a:gd name="connsiteX2158" fmla="*/ 2355226 w 2747325"/>
                <a:gd name="connsiteY2158" fmla="*/ 1473658 h 3676568"/>
                <a:gd name="connsiteX2159" fmla="*/ 2357246 w 2747325"/>
                <a:gd name="connsiteY2159" fmla="*/ 1476688 h 3676568"/>
                <a:gd name="connsiteX2160" fmla="*/ 2347752 w 2747325"/>
                <a:gd name="connsiteY2160" fmla="*/ 1470426 h 3676568"/>
                <a:gd name="connsiteX2161" fmla="*/ 2346944 w 2747325"/>
                <a:gd name="connsiteY2161" fmla="*/ 1450225 h 3676568"/>
                <a:gd name="connsiteX2162" fmla="*/ 2354620 w 2747325"/>
                <a:gd name="connsiteY2162" fmla="*/ 1444770 h 3676568"/>
                <a:gd name="connsiteX2163" fmla="*/ 2351792 w 2747325"/>
                <a:gd name="connsiteY2163" fmla="*/ 1438710 h 3676568"/>
                <a:gd name="connsiteX2164" fmla="*/ 2346540 w 2747325"/>
                <a:gd name="connsiteY2164" fmla="*/ 1439518 h 3676568"/>
                <a:gd name="connsiteX2165" fmla="*/ 2346338 w 2747325"/>
                <a:gd name="connsiteY2165" fmla="*/ 1432448 h 3676568"/>
                <a:gd name="connsiteX2166" fmla="*/ 2358256 w 2747325"/>
                <a:gd name="connsiteY2166" fmla="*/ 1438306 h 3676568"/>
                <a:gd name="connsiteX2167" fmla="*/ 2381285 w 2747325"/>
                <a:gd name="connsiteY2167" fmla="*/ 1463557 h 3676568"/>
                <a:gd name="connsiteX2168" fmla="*/ 2393810 w 2747325"/>
                <a:gd name="connsiteY2168" fmla="*/ 1474870 h 3676568"/>
                <a:gd name="connsiteX2169" fmla="*/ 2395426 w 2747325"/>
                <a:gd name="connsiteY2169" fmla="*/ 1503959 h 3676568"/>
                <a:gd name="connsiteX2170" fmla="*/ 2389568 w 2747325"/>
                <a:gd name="connsiteY2170" fmla="*/ 1411035 h 3676568"/>
                <a:gd name="connsiteX2171" fmla="*/ 2380073 w 2747325"/>
                <a:gd name="connsiteY2171" fmla="*/ 1399722 h 3676568"/>
                <a:gd name="connsiteX2172" fmla="*/ 2349772 w 2747325"/>
                <a:gd name="connsiteY2172" fmla="*/ 1365381 h 3676568"/>
                <a:gd name="connsiteX2173" fmla="*/ 2346944 w 2747325"/>
                <a:gd name="connsiteY2173" fmla="*/ 1366997 h 3676568"/>
                <a:gd name="connsiteX2174" fmla="*/ 2368963 w 2747325"/>
                <a:gd name="connsiteY2174" fmla="*/ 1405985 h 3676568"/>
                <a:gd name="connsiteX2175" fmla="*/ 2391184 w 2747325"/>
                <a:gd name="connsiteY2175" fmla="*/ 1435276 h 3676568"/>
                <a:gd name="connsiteX2176" fmla="*/ 2392598 w 2747325"/>
                <a:gd name="connsiteY2176" fmla="*/ 1455679 h 3676568"/>
                <a:gd name="connsiteX2177" fmla="*/ 2370579 w 2747325"/>
                <a:gd name="connsiteY2177" fmla="*/ 1434064 h 3676568"/>
                <a:gd name="connsiteX2178" fmla="*/ 2345934 w 2747325"/>
                <a:gd name="connsiteY2178" fmla="*/ 1424569 h 3676568"/>
                <a:gd name="connsiteX2179" fmla="*/ 2342096 w 2747325"/>
                <a:gd name="connsiteY2179" fmla="*/ 1326595 h 3676568"/>
                <a:gd name="connsiteX2180" fmla="*/ 2366337 w 2747325"/>
                <a:gd name="connsiteY2180" fmla="*/ 1356694 h 3676568"/>
                <a:gd name="connsiteX2181" fmla="*/ 2387144 w 2747325"/>
                <a:gd name="connsiteY2181" fmla="*/ 1378511 h 3676568"/>
                <a:gd name="connsiteX2182" fmla="*/ 2389568 w 2747325"/>
                <a:gd name="connsiteY2182" fmla="*/ 1411035 h 3676568"/>
                <a:gd name="connsiteX2183" fmla="*/ 2226142 w 2747325"/>
                <a:gd name="connsiteY2183" fmla="*/ 198777 h 3676568"/>
                <a:gd name="connsiteX2184" fmla="*/ 2234021 w 2747325"/>
                <a:gd name="connsiteY2184" fmla="*/ 184232 h 3676568"/>
                <a:gd name="connsiteX2185" fmla="*/ 2241697 w 2747325"/>
                <a:gd name="connsiteY2185" fmla="*/ 183222 h 3676568"/>
                <a:gd name="connsiteX2186" fmla="*/ 2263716 w 2747325"/>
                <a:gd name="connsiteY2186" fmla="*/ 180394 h 3676568"/>
                <a:gd name="connsiteX2187" fmla="*/ 2259272 w 2747325"/>
                <a:gd name="connsiteY2187" fmla="*/ 186455 h 3676568"/>
                <a:gd name="connsiteX2188" fmla="*/ 2259474 w 2747325"/>
                <a:gd name="connsiteY2188" fmla="*/ 186657 h 3676568"/>
                <a:gd name="connsiteX2189" fmla="*/ 2265332 w 2747325"/>
                <a:gd name="connsiteY2189" fmla="*/ 182616 h 3676568"/>
                <a:gd name="connsiteX2190" fmla="*/ 2273816 w 2747325"/>
                <a:gd name="connsiteY2190" fmla="*/ 243219 h 3676568"/>
                <a:gd name="connsiteX2191" fmla="*/ 2215840 w 2747325"/>
                <a:gd name="connsiteY2191" fmla="*/ 199989 h 3676568"/>
                <a:gd name="connsiteX2192" fmla="*/ 2226142 w 2747325"/>
                <a:gd name="connsiteY2192" fmla="*/ 198777 h 3676568"/>
                <a:gd name="connsiteX2193" fmla="*/ 2137460 w 2747325"/>
                <a:gd name="connsiteY2193" fmla="*/ 209282 h 3676568"/>
                <a:gd name="connsiteX2194" fmla="*/ 2154227 w 2747325"/>
                <a:gd name="connsiteY2194" fmla="*/ 209080 h 3676568"/>
                <a:gd name="connsiteX2195" fmla="*/ 2158469 w 2747325"/>
                <a:gd name="connsiteY2195" fmla="*/ 206857 h 3676568"/>
                <a:gd name="connsiteX2196" fmla="*/ 2197861 w 2747325"/>
                <a:gd name="connsiteY2196" fmla="*/ 202211 h 3676568"/>
                <a:gd name="connsiteX2197" fmla="*/ 2276240 w 2747325"/>
                <a:gd name="connsiteY2197" fmla="*/ 261198 h 3676568"/>
                <a:gd name="connsiteX2198" fmla="*/ 2286543 w 2747325"/>
                <a:gd name="connsiteY2198" fmla="*/ 335941 h 3676568"/>
                <a:gd name="connsiteX2199" fmla="*/ 2285937 w 2747325"/>
                <a:gd name="connsiteY2199" fmla="*/ 333315 h 3676568"/>
                <a:gd name="connsiteX2200" fmla="*/ 2214830 w 2747325"/>
                <a:gd name="connsiteY2200" fmla="*/ 274329 h 3676568"/>
                <a:gd name="connsiteX2201" fmla="*/ 2132208 w 2747325"/>
                <a:gd name="connsiteY2201" fmla="*/ 213322 h 3676568"/>
                <a:gd name="connsiteX2202" fmla="*/ 2123117 w 2747325"/>
                <a:gd name="connsiteY2202" fmla="*/ 221604 h 3676568"/>
                <a:gd name="connsiteX2203" fmla="*/ 2202709 w 2747325"/>
                <a:gd name="connsiteY2203" fmla="*/ 285439 h 3676568"/>
                <a:gd name="connsiteX2204" fmla="*/ 2278867 w 2747325"/>
                <a:gd name="connsiteY2204" fmla="*/ 339982 h 3676568"/>
                <a:gd name="connsiteX2205" fmla="*/ 2286745 w 2747325"/>
                <a:gd name="connsiteY2205" fmla="*/ 336547 h 3676568"/>
                <a:gd name="connsiteX2206" fmla="*/ 2294219 w 2747325"/>
                <a:gd name="connsiteY2206" fmla="*/ 390686 h 3676568"/>
                <a:gd name="connsiteX2207" fmla="*/ 2212406 w 2747325"/>
                <a:gd name="connsiteY2207" fmla="*/ 322205 h 3676568"/>
                <a:gd name="connsiteX2208" fmla="*/ 2109179 w 2747325"/>
                <a:gd name="connsiteY2208" fmla="*/ 238977 h 3676568"/>
                <a:gd name="connsiteX2209" fmla="*/ 2099886 w 2747325"/>
                <a:gd name="connsiteY2209" fmla="*/ 247461 h 3676568"/>
                <a:gd name="connsiteX2210" fmla="*/ 2199881 w 2747325"/>
                <a:gd name="connsiteY2210" fmla="*/ 333719 h 3676568"/>
                <a:gd name="connsiteX2211" fmla="*/ 2296037 w 2747325"/>
                <a:gd name="connsiteY2211" fmla="*/ 411291 h 3676568"/>
                <a:gd name="connsiteX2212" fmla="*/ 2296643 w 2747325"/>
                <a:gd name="connsiteY2212" fmla="*/ 411493 h 3676568"/>
                <a:gd name="connsiteX2213" fmla="*/ 2300886 w 2747325"/>
                <a:gd name="connsiteY2213" fmla="*/ 445228 h 3676568"/>
                <a:gd name="connsiteX2214" fmla="*/ 2217456 w 2747325"/>
                <a:gd name="connsiteY2214" fmla="*/ 376141 h 3676568"/>
                <a:gd name="connsiteX2215" fmla="*/ 2118067 w 2747325"/>
                <a:gd name="connsiteY2215" fmla="*/ 299176 h 3676568"/>
                <a:gd name="connsiteX2216" fmla="*/ 2108573 w 2747325"/>
                <a:gd name="connsiteY2216" fmla="*/ 307660 h 3676568"/>
                <a:gd name="connsiteX2217" fmla="*/ 2205537 w 2747325"/>
                <a:gd name="connsiteY2217" fmla="*/ 387050 h 3676568"/>
                <a:gd name="connsiteX2218" fmla="*/ 2299270 w 2747325"/>
                <a:gd name="connsiteY2218" fmla="*/ 456743 h 3676568"/>
                <a:gd name="connsiteX2219" fmla="*/ 2302300 w 2747325"/>
                <a:gd name="connsiteY2219" fmla="*/ 456945 h 3676568"/>
                <a:gd name="connsiteX2220" fmla="*/ 2313612 w 2747325"/>
                <a:gd name="connsiteY2220" fmla="*/ 548051 h 3676568"/>
                <a:gd name="connsiteX2221" fmla="*/ 2220688 w 2747325"/>
                <a:gd name="connsiteY2221" fmla="*/ 468258 h 3676568"/>
                <a:gd name="connsiteX2222" fmla="*/ 2105139 w 2747325"/>
                <a:gd name="connsiteY2222" fmla="*/ 372505 h 3676568"/>
                <a:gd name="connsiteX2223" fmla="*/ 2097058 w 2747325"/>
                <a:gd name="connsiteY2223" fmla="*/ 379777 h 3676568"/>
                <a:gd name="connsiteX2224" fmla="*/ 2209779 w 2747325"/>
                <a:gd name="connsiteY2224" fmla="*/ 478358 h 3676568"/>
                <a:gd name="connsiteX2225" fmla="*/ 2315632 w 2747325"/>
                <a:gd name="connsiteY2225" fmla="*/ 566030 h 3676568"/>
                <a:gd name="connsiteX2226" fmla="*/ 2318056 w 2747325"/>
                <a:gd name="connsiteY2226" fmla="*/ 588857 h 3676568"/>
                <a:gd name="connsiteX2227" fmla="*/ 2280887 w 2747325"/>
                <a:gd name="connsiteY2227" fmla="*/ 554717 h 3676568"/>
                <a:gd name="connsiteX2228" fmla="*/ 2218870 w 2747325"/>
                <a:gd name="connsiteY2228" fmla="*/ 500175 h 3676568"/>
                <a:gd name="connsiteX2229" fmla="*/ 2097866 w 2747325"/>
                <a:gd name="connsiteY2229" fmla="*/ 396342 h 3676568"/>
                <a:gd name="connsiteX2230" fmla="*/ 2093018 w 2747325"/>
                <a:gd name="connsiteY2230" fmla="*/ 395130 h 3676568"/>
                <a:gd name="connsiteX2231" fmla="*/ 2090190 w 2747325"/>
                <a:gd name="connsiteY2231" fmla="*/ 330689 h 3676568"/>
                <a:gd name="connsiteX2232" fmla="*/ 2194225 w 2747325"/>
                <a:gd name="connsiteY2232" fmla="*/ 426846 h 3676568"/>
                <a:gd name="connsiteX2233" fmla="*/ 2301694 w 2747325"/>
                <a:gd name="connsiteY2233" fmla="*/ 518154 h 3676568"/>
                <a:gd name="connsiteX2234" fmla="*/ 2308764 w 2747325"/>
                <a:gd name="connsiteY2234" fmla="*/ 511487 h 3676568"/>
                <a:gd name="connsiteX2235" fmla="*/ 2205537 w 2747325"/>
                <a:gd name="connsiteY2235" fmla="*/ 416341 h 3676568"/>
                <a:gd name="connsiteX2236" fmla="*/ 2090594 w 2747325"/>
                <a:gd name="connsiteY2236" fmla="*/ 319175 h 3676568"/>
                <a:gd name="connsiteX2237" fmla="*/ 2088776 w 2747325"/>
                <a:gd name="connsiteY2237" fmla="*/ 318569 h 3676568"/>
                <a:gd name="connsiteX2238" fmla="*/ 2074837 w 2747325"/>
                <a:gd name="connsiteY2238" fmla="*/ 296146 h 3676568"/>
                <a:gd name="connsiteX2239" fmla="*/ 2040900 w 2747325"/>
                <a:gd name="connsiteY2239" fmla="*/ 284227 h 3676568"/>
                <a:gd name="connsiteX2240" fmla="*/ 1927370 w 2747325"/>
                <a:gd name="connsiteY2240" fmla="*/ 287459 h 3676568"/>
                <a:gd name="connsiteX2241" fmla="*/ 1887979 w 2747325"/>
                <a:gd name="connsiteY2241" fmla="*/ 309074 h 3676568"/>
                <a:gd name="connsiteX2242" fmla="*/ 1881514 w 2747325"/>
                <a:gd name="connsiteY2242" fmla="*/ 332507 h 3676568"/>
                <a:gd name="connsiteX2243" fmla="*/ 1885756 w 2747325"/>
                <a:gd name="connsiteY2243" fmla="*/ 445632 h 3676568"/>
                <a:gd name="connsiteX2244" fmla="*/ 1935047 w 2747325"/>
                <a:gd name="connsiteY2244" fmla="*/ 488458 h 3676568"/>
                <a:gd name="connsiteX2245" fmla="*/ 2049182 w 2747325"/>
                <a:gd name="connsiteY2245" fmla="*/ 484822 h 3676568"/>
                <a:gd name="connsiteX2246" fmla="*/ 2088574 w 2747325"/>
                <a:gd name="connsiteY2246" fmla="*/ 462803 h 3676568"/>
                <a:gd name="connsiteX2247" fmla="*/ 2088574 w 2747325"/>
                <a:gd name="connsiteY2247" fmla="*/ 462803 h 3676568"/>
                <a:gd name="connsiteX2248" fmla="*/ 2094836 w 2747325"/>
                <a:gd name="connsiteY2248" fmla="*/ 439168 h 3676568"/>
                <a:gd name="connsiteX2249" fmla="*/ 2093422 w 2747325"/>
                <a:gd name="connsiteY2249" fmla="*/ 406443 h 3676568"/>
                <a:gd name="connsiteX2250" fmla="*/ 2207153 w 2747325"/>
                <a:gd name="connsiteY2250" fmla="*/ 510679 h 3676568"/>
                <a:gd name="connsiteX2251" fmla="*/ 2264524 w 2747325"/>
                <a:gd name="connsiteY2251" fmla="*/ 561990 h 3676568"/>
                <a:gd name="connsiteX2252" fmla="*/ 2320076 w 2747325"/>
                <a:gd name="connsiteY2252" fmla="*/ 606634 h 3676568"/>
                <a:gd name="connsiteX2253" fmla="*/ 2322905 w 2747325"/>
                <a:gd name="connsiteY2253" fmla="*/ 632895 h 3676568"/>
                <a:gd name="connsiteX2254" fmla="*/ 2319875 w 2747325"/>
                <a:gd name="connsiteY2254" fmla="*/ 631885 h 3676568"/>
                <a:gd name="connsiteX2255" fmla="*/ 2222506 w 2747325"/>
                <a:gd name="connsiteY2255" fmla="*/ 540577 h 3676568"/>
                <a:gd name="connsiteX2256" fmla="*/ 2106755 w 2747325"/>
                <a:gd name="connsiteY2256" fmla="*/ 437956 h 3676568"/>
                <a:gd name="connsiteX2257" fmla="*/ 2100896 w 2747325"/>
                <a:gd name="connsiteY2257" fmla="*/ 443208 h 3676568"/>
                <a:gd name="connsiteX2258" fmla="*/ 2206951 w 2747325"/>
                <a:gd name="connsiteY2258" fmla="*/ 547243 h 3676568"/>
                <a:gd name="connsiteX2259" fmla="*/ 2317248 w 2747325"/>
                <a:gd name="connsiteY2259" fmla="*/ 648046 h 3676568"/>
                <a:gd name="connsiteX2260" fmla="*/ 2324319 w 2747325"/>
                <a:gd name="connsiteY2260" fmla="*/ 648652 h 3676568"/>
                <a:gd name="connsiteX2261" fmla="*/ 2326339 w 2747325"/>
                <a:gd name="connsiteY2261" fmla="*/ 668449 h 3676568"/>
                <a:gd name="connsiteX2262" fmla="*/ 2296037 w 2747325"/>
                <a:gd name="connsiteY2262" fmla="*/ 641177 h 3676568"/>
                <a:gd name="connsiteX2263" fmla="*/ 2235031 w 2747325"/>
                <a:gd name="connsiteY2263" fmla="*/ 587241 h 3676568"/>
                <a:gd name="connsiteX2264" fmla="*/ 2116047 w 2747325"/>
                <a:gd name="connsiteY2264" fmla="*/ 484620 h 3676568"/>
                <a:gd name="connsiteX2265" fmla="*/ 2108573 w 2747325"/>
                <a:gd name="connsiteY2265" fmla="*/ 491489 h 3676568"/>
                <a:gd name="connsiteX2266" fmla="*/ 2223516 w 2747325"/>
                <a:gd name="connsiteY2266" fmla="*/ 597947 h 3676568"/>
                <a:gd name="connsiteX2267" fmla="*/ 2279877 w 2747325"/>
                <a:gd name="connsiteY2267" fmla="*/ 648854 h 3676568"/>
                <a:gd name="connsiteX2268" fmla="*/ 2328763 w 2747325"/>
                <a:gd name="connsiteY2268" fmla="*/ 689458 h 3676568"/>
                <a:gd name="connsiteX2269" fmla="*/ 2330783 w 2747325"/>
                <a:gd name="connsiteY2269" fmla="*/ 708447 h 3676568"/>
                <a:gd name="connsiteX2270" fmla="*/ 2232001 w 2747325"/>
                <a:gd name="connsiteY2270" fmla="*/ 610674 h 3676568"/>
                <a:gd name="connsiteX2271" fmla="*/ 2122713 w 2747325"/>
                <a:gd name="connsiteY2271" fmla="*/ 508659 h 3676568"/>
                <a:gd name="connsiteX2272" fmla="*/ 2114431 w 2747325"/>
                <a:gd name="connsiteY2272" fmla="*/ 516336 h 3676568"/>
                <a:gd name="connsiteX2273" fmla="*/ 2220486 w 2747325"/>
                <a:gd name="connsiteY2273" fmla="*/ 621583 h 3676568"/>
                <a:gd name="connsiteX2274" fmla="*/ 2323309 w 2747325"/>
                <a:gd name="connsiteY2274" fmla="*/ 717335 h 3676568"/>
                <a:gd name="connsiteX2275" fmla="*/ 2331389 w 2747325"/>
                <a:gd name="connsiteY2275" fmla="*/ 714507 h 3676568"/>
                <a:gd name="connsiteX2276" fmla="*/ 2374821 w 2747325"/>
                <a:gd name="connsiteY2276" fmla="*/ 1202157 h 3676568"/>
                <a:gd name="connsiteX2277" fmla="*/ 2371791 w 2747325"/>
                <a:gd name="connsiteY2277" fmla="*/ 1197107 h 3676568"/>
                <a:gd name="connsiteX2278" fmla="*/ 2349368 w 2747325"/>
                <a:gd name="connsiteY2278" fmla="*/ 1162361 h 3676568"/>
                <a:gd name="connsiteX2279" fmla="*/ 2341287 w 2747325"/>
                <a:gd name="connsiteY2279" fmla="*/ 1166806 h 3676568"/>
                <a:gd name="connsiteX2280" fmla="*/ 2359670 w 2747325"/>
                <a:gd name="connsiteY2280" fmla="*/ 1200945 h 3676568"/>
                <a:gd name="connsiteX2281" fmla="*/ 2376841 w 2747325"/>
                <a:gd name="connsiteY2281" fmla="*/ 1227004 h 3676568"/>
                <a:gd name="connsiteX2282" fmla="*/ 2378659 w 2747325"/>
                <a:gd name="connsiteY2282" fmla="*/ 1254680 h 3676568"/>
                <a:gd name="connsiteX2283" fmla="*/ 2354418 w 2747325"/>
                <a:gd name="connsiteY2283" fmla="*/ 1224984 h 3676568"/>
                <a:gd name="connsiteX2284" fmla="*/ 2345126 w 2747325"/>
                <a:gd name="connsiteY2284" fmla="*/ 1230034 h 3676568"/>
                <a:gd name="connsiteX2285" fmla="*/ 2369973 w 2747325"/>
                <a:gd name="connsiteY2285" fmla="*/ 1265386 h 3676568"/>
                <a:gd name="connsiteX2286" fmla="*/ 2380477 w 2747325"/>
                <a:gd name="connsiteY2286" fmla="*/ 1279325 h 3676568"/>
                <a:gd name="connsiteX2287" fmla="*/ 2383103 w 2747325"/>
                <a:gd name="connsiteY2287" fmla="*/ 1317908 h 3676568"/>
                <a:gd name="connsiteX2288" fmla="*/ 2376033 w 2747325"/>
                <a:gd name="connsiteY2288" fmla="*/ 1310030 h 3676568"/>
                <a:gd name="connsiteX2289" fmla="*/ 2347752 w 2747325"/>
                <a:gd name="connsiteY2289" fmla="*/ 1278921 h 3676568"/>
                <a:gd name="connsiteX2290" fmla="*/ 2341085 w 2747325"/>
                <a:gd name="connsiteY2290" fmla="*/ 1283769 h 3676568"/>
                <a:gd name="connsiteX2291" fmla="*/ 2367953 w 2747325"/>
                <a:gd name="connsiteY2291" fmla="*/ 1321141 h 3676568"/>
                <a:gd name="connsiteX2292" fmla="*/ 2384719 w 2747325"/>
                <a:gd name="connsiteY2292" fmla="*/ 1341746 h 3676568"/>
                <a:gd name="connsiteX2293" fmla="*/ 2385931 w 2747325"/>
                <a:gd name="connsiteY2293" fmla="*/ 1358512 h 3676568"/>
                <a:gd name="connsiteX2294" fmla="*/ 2376841 w 2747325"/>
                <a:gd name="connsiteY2294" fmla="*/ 1349018 h 3676568"/>
                <a:gd name="connsiteX2295" fmla="*/ 2344924 w 2747325"/>
                <a:gd name="connsiteY2295" fmla="*/ 1316899 h 3676568"/>
                <a:gd name="connsiteX2296" fmla="*/ 2341893 w 2747325"/>
                <a:gd name="connsiteY2296" fmla="*/ 1316090 h 3676568"/>
                <a:gd name="connsiteX2297" fmla="*/ 2334621 w 2747325"/>
                <a:gd name="connsiteY2297" fmla="*/ 1127616 h 3676568"/>
                <a:gd name="connsiteX2298" fmla="*/ 2321895 w 2747325"/>
                <a:gd name="connsiteY2298" fmla="*/ 811269 h 3676568"/>
                <a:gd name="connsiteX2299" fmla="*/ 2308562 w 2747325"/>
                <a:gd name="connsiteY2299" fmla="*/ 811673 h 3676568"/>
                <a:gd name="connsiteX2300" fmla="*/ 2317046 w 2747325"/>
                <a:gd name="connsiteY2300" fmla="*/ 1034692 h 3676568"/>
                <a:gd name="connsiteX2301" fmla="*/ 2282705 w 2747325"/>
                <a:gd name="connsiteY2301" fmla="*/ 1037116 h 3676568"/>
                <a:gd name="connsiteX2302" fmla="*/ 2245737 w 2747325"/>
                <a:gd name="connsiteY2302" fmla="*/ 1044388 h 3676568"/>
                <a:gd name="connsiteX2303" fmla="*/ 2245131 w 2747325"/>
                <a:gd name="connsiteY2303" fmla="*/ 1026813 h 3676568"/>
                <a:gd name="connsiteX2304" fmla="*/ 2253616 w 2747325"/>
                <a:gd name="connsiteY2304" fmla="*/ 1018935 h 3676568"/>
                <a:gd name="connsiteX2305" fmla="*/ 2244525 w 2747325"/>
                <a:gd name="connsiteY2305" fmla="*/ 1007016 h 3676568"/>
                <a:gd name="connsiteX2306" fmla="*/ 2242101 w 2747325"/>
                <a:gd name="connsiteY2306" fmla="*/ 945201 h 3676568"/>
                <a:gd name="connsiteX2307" fmla="*/ 2244929 w 2747325"/>
                <a:gd name="connsiteY2307" fmla="*/ 947221 h 3676568"/>
                <a:gd name="connsiteX2308" fmla="*/ 2252201 w 2747325"/>
                <a:gd name="connsiteY2308" fmla="*/ 940151 h 3676568"/>
                <a:gd name="connsiteX2309" fmla="*/ 2240889 w 2747325"/>
                <a:gd name="connsiteY2309" fmla="*/ 925202 h 3676568"/>
                <a:gd name="connsiteX2310" fmla="*/ 2238869 w 2747325"/>
                <a:gd name="connsiteY2310" fmla="*/ 883386 h 3676568"/>
                <a:gd name="connsiteX2311" fmla="*/ 2241495 w 2747325"/>
                <a:gd name="connsiteY2311" fmla="*/ 885205 h 3676568"/>
                <a:gd name="connsiteX2312" fmla="*/ 2250181 w 2747325"/>
                <a:gd name="connsiteY2312" fmla="*/ 877124 h 3676568"/>
                <a:gd name="connsiteX2313" fmla="*/ 2237051 w 2747325"/>
                <a:gd name="connsiteY2313" fmla="*/ 861771 h 3676568"/>
                <a:gd name="connsiteX2314" fmla="*/ 2232202 w 2747325"/>
                <a:gd name="connsiteY2314" fmla="*/ 808037 h 3676568"/>
                <a:gd name="connsiteX2315" fmla="*/ 2235839 w 2747325"/>
                <a:gd name="connsiteY2315" fmla="*/ 809047 h 3676568"/>
                <a:gd name="connsiteX2316" fmla="*/ 2278261 w 2747325"/>
                <a:gd name="connsiteY2316" fmla="*/ 796118 h 3676568"/>
                <a:gd name="connsiteX2317" fmla="*/ 2311794 w 2747325"/>
                <a:gd name="connsiteY2317" fmla="*/ 780362 h 3676568"/>
                <a:gd name="connsiteX2318" fmla="*/ 2308158 w 2747325"/>
                <a:gd name="connsiteY2318" fmla="*/ 772888 h 3676568"/>
                <a:gd name="connsiteX2319" fmla="*/ 2272200 w 2747325"/>
                <a:gd name="connsiteY2319" fmla="*/ 783594 h 3676568"/>
                <a:gd name="connsiteX2320" fmla="*/ 2232404 w 2747325"/>
                <a:gd name="connsiteY2320" fmla="*/ 802179 h 3676568"/>
                <a:gd name="connsiteX2321" fmla="*/ 2231596 w 2747325"/>
                <a:gd name="connsiteY2321" fmla="*/ 803189 h 3676568"/>
                <a:gd name="connsiteX2322" fmla="*/ 2231394 w 2747325"/>
                <a:gd name="connsiteY2322" fmla="*/ 801371 h 3676568"/>
                <a:gd name="connsiteX2323" fmla="*/ 2230586 w 2747325"/>
                <a:gd name="connsiteY2323" fmla="*/ 799755 h 3676568"/>
                <a:gd name="connsiteX2324" fmla="*/ 2232404 w 2747325"/>
                <a:gd name="connsiteY2324" fmla="*/ 793896 h 3676568"/>
                <a:gd name="connsiteX2325" fmla="*/ 2179680 w 2747325"/>
                <a:gd name="connsiteY2325" fmla="*/ 752080 h 3676568"/>
                <a:gd name="connsiteX2326" fmla="*/ 2115037 w 2747325"/>
                <a:gd name="connsiteY2326" fmla="*/ 708042 h 3676568"/>
                <a:gd name="connsiteX2327" fmla="*/ 2107159 w 2747325"/>
                <a:gd name="connsiteY2327" fmla="*/ 715315 h 3676568"/>
                <a:gd name="connsiteX2328" fmla="*/ 2168569 w 2747325"/>
                <a:gd name="connsiteY2328" fmla="*/ 762383 h 3676568"/>
                <a:gd name="connsiteX2329" fmla="*/ 2221496 w 2747325"/>
                <a:gd name="connsiteY2329" fmla="*/ 798139 h 3676568"/>
                <a:gd name="connsiteX2330" fmla="*/ 2219880 w 2747325"/>
                <a:gd name="connsiteY2330" fmla="*/ 801371 h 3676568"/>
                <a:gd name="connsiteX2331" fmla="*/ 2219678 w 2747325"/>
                <a:gd name="connsiteY2331" fmla="*/ 845207 h 3676568"/>
                <a:gd name="connsiteX2332" fmla="*/ 2184326 w 2747325"/>
                <a:gd name="connsiteY2332" fmla="*/ 815309 h 3676568"/>
                <a:gd name="connsiteX2333" fmla="*/ 2108169 w 2747325"/>
                <a:gd name="connsiteY2333" fmla="*/ 750868 h 3676568"/>
                <a:gd name="connsiteX2334" fmla="*/ 2103927 w 2747325"/>
                <a:gd name="connsiteY2334" fmla="*/ 749858 h 3676568"/>
                <a:gd name="connsiteX2335" fmla="*/ 2101907 w 2747325"/>
                <a:gd name="connsiteY2335" fmla="*/ 701174 h 3676568"/>
                <a:gd name="connsiteX2336" fmla="*/ 2052616 w 2747325"/>
                <a:gd name="connsiteY2336" fmla="*/ 667641 h 3676568"/>
                <a:gd name="connsiteX2337" fmla="*/ 1937875 w 2747325"/>
                <a:gd name="connsiteY2337" fmla="*/ 671479 h 3676568"/>
                <a:gd name="connsiteX2338" fmla="*/ 1895655 w 2747325"/>
                <a:gd name="connsiteY2338" fmla="*/ 692690 h 3676568"/>
                <a:gd name="connsiteX2339" fmla="*/ 1891211 w 2747325"/>
                <a:gd name="connsiteY2339" fmla="*/ 708649 h 3676568"/>
                <a:gd name="connsiteX2340" fmla="*/ 1894443 w 2747325"/>
                <a:gd name="connsiteY2340" fmla="*/ 795715 h 3676568"/>
                <a:gd name="connsiteX2341" fmla="*/ 1943935 w 2747325"/>
                <a:gd name="connsiteY2341" fmla="*/ 829652 h 3676568"/>
                <a:gd name="connsiteX2342" fmla="*/ 2059282 w 2747325"/>
                <a:gd name="connsiteY2342" fmla="*/ 825410 h 3676568"/>
                <a:gd name="connsiteX2343" fmla="*/ 2101502 w 2747325"/>
                <a:gd name="connsiteY2343" fmla="*/ 804199 h 3676568"/>
                <a:gd name="connsiteX2344" fmla="*/ 2105745 w 2747325"/>
                <a:gd name="connsiteY2344" fmla="*/ 788240 h 3676568"/>
                <a:gd name="connsiteX2345" fmla="*/ 2104533 w 2747325"/>
                <a:gd name="connsiteY2345" fmla="*/ 760161 h 3676568"/>
                <a:gd name="connsiteX2346" fmla="*/ 2173216 w 2747325"/>
                <a:gd name="connsiteY2346" fmla="*/ 826016 h 3676568"/>
                <a:gd name="connsiteX2347" fmla="*/ 2219880 w 2747325"/>
                <a:gd name="connsiteY2347" fmla="*/ 869650 h 3676568"/>
                <a:gd name="connsiteX2348" fmla="*/ 2221092 w 2747325"/>
                <a:gd name="connsiteY2348" fmla="*/ 905204 h 3676568"/>
                <a:gd name="connsiteX2349" fmla="*/ 2189781 w 2747325"/>
                <a:gd name="connsiteY2349" fmla="*/ 878134 h 3676568"/>
                <a:gd name="connsiteX2350" fmla="*/ 2116653 w 2747325"/>
                <a:gd name="connsiteY2350" fmla="*/ 813491 h 3676568"/>
                <a:gd name="connsiteX2351" fmla="*/ 2110189 w 2747325"/>
                <a:gd name="connsiteY2351" fmla="*/ 819552 h 3676568"/>
                <a:gd name="connsiteX2352" fmla="*/ 2179074 w 2747325"/>
                <a:gd name="connsiteY2352" fmla="*/ 888235 h 3676568"/>
                <a:gd name="connsiteX2353" fmla="*/ 2222102 w 2747325"/>
                <a:gd name="connsiteY2353" fmla="*/ 930657 h 3676568"/>
                <a:gd name="connsiteX2354" fmla="*/ 2224728 w 2747325"/>
                <a:gd name="connsiteY2354" fmla="*/ 984795 h 3676568"/>
                <a:gd name="connsiteX2355" fmla="*/ 2194831 w 2747325"/>
                <a:gd name="connsiteY2355" fmla="*/ 955504 h 3676568"/>
                <a:gd name="connsiteX2356" fmla="*/ 2126956 w 2747325"/>
                <a:gd name="connsiteY2356" fmla="*/ 888033 h 3676568"/>
                <a:gd name="connsiteX2357" fmla="*/ 2119077 w 2747325"/>
                <a:gd name="connsiteY2357" fmla="*/ 895305 h 3676568"/>
                <a:gd name="connsiteX2358" fmla="*/ 2179882 w 2747325"/>
                <a:gd name="connsiteY2358" fmla="*/ 961766 h 3676568"/>
                <a:gd name="connsiteX2359" fmla="*/ 2226142 w 2747325"/>
                <a:gd name="connsiteY2359" fmla="*/ 1011662 h 3676568"/>
                <a:gd name="connsiteX2360" fmla="*/ 2227960 w 2747325"/>
                <a:gd name="connsiteY2360" fmla="*/ 1046610 h 3676568"/>
                <a:gd name="connsiteX2361" fmla="*/ 2184326 w 2747325"/>
                <a:gd name="connsiteY2361" fmla="*/ 1001966 h 3676568"/>
                <a:gd name="connsiteX2362" fmla="*/ 2113825 w 2747325"/>
                <a:gd name="connsiteY2362" fmla="*/ 927021 h 3676568"/>
                <a:gd name="connsiteX2363" fmla="*/ 2111603 w 2747325"/>
                <a:gd name="connsiteY2363" fmla="*/ 874094 h 3676568"/>
                <a:gd name="connsiteX2364" fmla="*/ 2095846 w 2747325"/>
                <a:gd name="connsiteY2364" fmla="*/ 849045 h 3676568"/>
                <a:gd name="connsiteX2365" fmla="*/ 2062111 w 2747325"/>
                <a:gd name="connsiteY2365" fmla="*/ 840359 h 3676568"/>
                <a:gd name="connsiteX2366" fmla="*/ 1946763 w 2747325"/>
                <a:gd name="connsiteY2366" fmla="*/ 844601 h 3676568"/>
                <a:gd name="connsiteX2367" fmla="*/ 1904341 w 2747325"/>
                <a:gd name="connsiteY2367" fmla="*/ 866014 h 3676568"/>
                <a:gd name="connsiteX2368" fmla="*/ 1899897 w 2747325"/>
                <a:gd name="connsiteY2368" fmla="*/ 881972 h 3676568"/>
                <a:gd name="connsiteX2369" fmla="*/ 1900503 w 2747325"/>
                <a:gd name="connsiteY2369" fmla="*/ 899143 h 3676568"/>
                <a:gd name="connsiteX2370" fmla="*/ 1886767 w 2747325"/>
                <a:gd name="connsiteY2370" fmla="*/ 873892 h 3676568"/>
                <a:gd name="connsiteX2371" fmla="*/ 1880100 w 2747325"/>
                <a:gd name="connsiteY2371" fmla="*/ 870256 h 3676568"/>
                <a:gd name="connsiteX2372" fmla="*/ 1872424 w 2747325"/>
                <a:gd name="connsiteY2372" fmla="*/ 862580 h 3676568"/>
                <a:gd name="connsiteX2373" fmla="*/ 1845961 w 2747325"/>
                <a:gd name="connsiteY2373" fmla="*/ 854701 h 3676568"/>
                <a:gd name="connsiteX2374" fmla="*/ 1821518 w 2747325"/>
                <a:gd name="connsiteY2374" fmla="*/ 839550 h 3676568"/>
                <a:gd name="connsiteX2375" fmla="*/ 1836264 w 2747325"/>
                <a:gd name="connsiteY2375" fmla="*/ 838944 h 3676568"/>
                <a:gd name="connsiteX2376" fmla="*/ 1878888 w 2747325"/>
                <a:gd name="connsiteY2376" fmla="*/ 817532 h 3676568"/>
                <a:gd name="connsiteX2377" fmla="*/ 1883332 w 2747325"/>
                <a:gd name="connsiteY2377" fmla="*/ 801573 h 3676568"/>
                <a:gd name="connsiteX2378" fmla="*/ 1880100 w 2747325"/>
                <a:gd name="connsiteY2378" fmla="*/ 714305 h 3676568"/>
                <a:gd name="connsiteX2379" fmla="*/ 1864344 w 2747325"/>
                <a:gd name="connsiteY2379" fmla="*/ 689256 h 3676568"/>
                <a:gd name="connsiteX2380" fmla="*/ 1830608 w 2747325"/>
                <a:gd name="connsiteY2380" fmla="*/ 680569 h 3676568"/>
                <a:gd name="connsiteX2381" fmla="*/ 1786166 w 2747325"/>
                <a:gd name="connsiteY2381" fmla="*/ 682185 h 3676568"/>
                <a:gd name="connsiteX2382" fmla="*/ 1721119 w 2747325"/>
                <a:gd name="connsiteY2382" fmla="*/ 669661 h 3676568"/>
                <a:gd name="connsiteX2383" fmla="*/ 1828184 w 2747325"/>
                <a:gd name="connsiteY2383" fmla="*/ 666025 h 3676568"/>
                <a:gd name="connsiteX2384" fmla="*/ 1870606 w 2747325"/>
                <a:gd name="connsiteY2384" fmla="*/ 645016 h 3676568"/>
                <a:gd name="connsiteX2385" fmla="*/ 1875050 w 2747325"/>
                <a:gd name="connsiteY2385" fmla="*/ 629259 h 3676568"/>
                <a:gd name="connsiteX2386" fmla="*/ 1871818 w 2747325"/>
                <a:gd name="connsiteY2386" fmla="*/ 543001 h 3676568"/>
                <a:gd name="connsiteX2387" fmla="*/ 1822730 w 2747325"/>
                <a:gd name="connsiteY2387" fmla="*/ 509467 h 3676568"/>
                <a:gd name="connsiteX2388" fmla="*/ 1707584 w 2747325"/>
                <a:gd name="connsiteY2388" fmla="*/ 513104 h 3676568"/>
                <a:gd name="connsiteX2389" fmla="*/ 1665162 w 2747325"/>
                <a:gd name="connsiteY2389" fmla="*/ 533911 h 3676568"/>
                <a:gd name="connsiteX2390" fmla="*/ 1660718 w 2747325"/>
                <a:gd name="connsiteY2390" fmla="*/ 549667 h 3676568"/>
                <a:gd name="connsiteX2391" fmla="*/ 1663344 w 2747325"/>
                <a:gd name="connsiteY2391" fmla="*/ 636329 h 3676568"/>
                <a:gd name="connsiteX2392" fmla="*/ 1704554 w 2747325"/>
                <a:gd name="connsiteY2392" fmla="*/ 669257 h 3676568"/>
                <a:gd name="connsiteX2393" fmla="*/ 1694050 w 2747325"/>
                <a:gd name="connsiteY2393" fmla="*/ 669055 h 3676568"/>
                <a:gd name="connsiteX2394" fmla="*/ 1463355 w 2747325"/>
                <a:gd name="connsiteY2394" fmla="*/ 631885 h 3676568"/>
                <a:gd name="connsiteX2395" fmla="*/ 1387804 w 2747325"/>
                <a:gd name="connsiteY2395" fmla="*/ 607240 h 3676568"/>
                <a:gd name="connsiteX2396" fmla="*/ 1385582 w 2747325"/>
                <a:gd name="connsiteY2396" fmla="*/ 505023 h 3676568"/>
                <a:gd name="connsiteX2397" fmla="*/ 1336089 w 2747325"/>
                <a:gd name="connsiteY2397" fmla="*/ 457955 h 3676568"/>
                <a:gd name="connsiteX2398" fmla="*/ 1219530 w 2747325"/>
                <a:gd name="connsiteY2398" fmla="*/ 461591 h 3676568"/>
                <a:gd name="connsiteX2399" fmla="*/ 1179532 w 2747325"/>
                <a:gd name="connsiteY2399" fmla="*/ 484014 h 3676568"/>
                <a:gd name="connsiteX2400" fmla="*/ 1171452 w 2747325"/>
                <a:gd name="connsiteY2400" fmla="*/ 511689 h 3676568"/>
                <a:gd name="connsiteX2401" fmla="*/ 1171452 w 2747325"/>
                <a:gd name="connsiteY2401" fmla="*/ 516134 h 3676568"/>
                <a:gd name="connsiteX2402" fmla="*/ 1195289 w 2747325"/>
                <a:gd name="connsiteY2402" fmla="*/ 517952 h 3676568"/>
                <a:gd name="connsiteX2403" fmla="*/ 1197309 w 2747325"/>
                <a:gd name="connsiteY2403" fmla="*/ 518962 h 3676568"/>
                <a:gd name="connsiteX2404" fmla="*/ 1197107 w 2747325"/>
                <a:gd name="connsiteY2404" fmla="*/ 511083 h 3676568"/>
                <a:gd name="connsiteX2405" fmla="*/ 1201147 w 2747325"/>
                <a:gd name="connsiteY2405" fmla="*/ 496741 h 3676568"/>
                <a:gd name="connsiteX2406" fmla="*/ 1219530 w 2747325"/>
                <a:gd name="connsiteY2406" fmla="*/ 486034 h 3676568"/>
                <a:gd name="connsiteX2407" fmla="*/ 1336291 w 2747325"/>
                <a:gd name="connsiteY2407" fmla="*/ 482398 h 3676568"/>
                <a:gd name="connsiteX2408" fmla="*/ 1352250 w 2747325"/>
                <a:gd name="connsiteY2408" fmla="*/ 488660 h 3676568"/>
                <a:gd name="connsiteX2409" fmla="*/ 1359724 w 2747325"/>
                <a:gd name="connsiteY2409" fmla="*/ 506033 h 3676568"/>
                <a:gd name="connsiteX2410" fmla="*/ 1361745 w 2747325"/>
                <a:gd name="connsiteY2410" fmla="*/ 597341 h 3676568"/>
                <a:gd name="connsiteX2411" fmla="*/ 1351442 w 2747325"/>
                <a:gd name="connsiteY2411" fmla="*/ 593301 h 3676568"/>
                <a:gd name="connsiteX2412" fmla="*/ 1275285 w 2747325"/>
                <a:gd name="connsiteY2412" fmla="*/ 564616 h 3676568"/>
                <a:gd name="connsiteX2413" fmla="*/ 1156301 w 2747325"/>
                <a:gd name="connsiteY2413" fmla="*/ 518962 h 3676568"/>
                <a:gd name="connsiteX2414" fmla="*/ 1152463 w 2747325"/>
                <a:gd name="connsiteY2414" fmla="*/ 412301 h 3676568"/>
                <a:gd name="connsiteX2415" fmla="*/ 1144787 w 2747325"/>
                <a:gd name="connsiteY2415" fmla="*/ 412503 h 3676568"/>
                <a:gd name="connsiteX2416" fmla="*/ 1142968 w 2747325"/>
                <a:gd name="connsiteY2416" fmla="*/ 515730 h 3676568"/>
                <a:gd name="connsiteX2417" fmla="*/ 1078124 w 2747325"/>
                <a:gd name="connsiteY2417" fmla="*/ 504417 h 3676568"/>
                <a:gd name="connsiteX2418" fmla="*/ 1071457 w 2747325"/>
                <a:gd name="connsiteY2418" fmla="*/ 506033 h 3676568"/>
                <a:gd name="connsiteX2419" fmla="*/ 1074689 w 2747325"/>
                <a:gd name="connsiteY2419" fmla="*/ 493509 h 3676568"/>
                <a:gd name="connsiteX2420" fmla="*/ 1053882 w 2747325"/>
                <a:gd name="connsiteY2420" fmla="*/ 454925 h 3676568"/>
                <a:gd name="connsiteX2421" fmla="*/ 1051862 w 2747325"/>
                <a:gd name="connsiteY2421" fmla="*/ 398564 h 3676568"/>
                <a:gd name="connsiteX2422" fmla="*/ 1005602 w 2747325"/>
                <a:gd name="connsiteY2422" fmla="*/ 367657 h 3676568"/>
                <a:gd name="connsiteX2423" fmla="*/ 996714 w 2747325"/>
                <a:gd name="connsiteY2423" fmla="*/ 363617 h 3676568"/>
                <a:gd name="connsiteX2424" fmla="*/ 976715 w 2747325"/>
                <a:gd name="connsiteY2424" fmla="*/ 348870 h 3676568"/>
                <a:gd name="connsiteX2425" fmla="*/ 1160139 w 2747325"/>
                <a:gd name="connsiteY2425" fmla="*/ 331093 h 3676568"/>
                <a:gd name="connsiteX2426" fmla="*/ 1157715 w 2747325"/>
                <a:gd name="connsiteY2426" fmla="*/ 341800 h 3676568"/>
                <a:gd name="connsiteX2427" fmla="*/ 1159129 w 2747325"/>
                <a:gd name="connsiteY2427" fmla="*/ 428058 h 3676568"/>
                <a:gd name="connsiteX2428" fmla="*/ 1210844 w 2747325"/>
                <a:gd name="connsiteY2428" fmla="*/ 461793 h 3676568"/>
                <a:gd name="connsiteX2429" fmla="*/ 1334069 w 2747325"/>
                <a:gd name="connsiteY2429" fmla="*/ 457955 h 3676568"/>
                <a:gd name="connsiteX2430" fmla="*/ 1379521 w 2747325"/>
                <a:gd name="connsiteY2430" fmla="*/ 436542 h 3676568"/>
                <a:gd name="connsiteX2431" fmla="*/ 1383966 w 2747325"/>
                <a:gd name="connsiteY2431" fmla="*/ 421391 h 3676568"/>
                <a:gd name="connsiteX2432" fmla="*/ 1381945 w 2747325"/>
                <a:gd name="connsiteY2432" fmla="*/ 335537 h 3676568"/>
                <a:gd name="connsiteX2433" fmla="*/ 1358108 w 2747325"/>
                <a:gd name="connsiteY2433" fmla="*/ 306852 h 3676568"/>
                <a:gd name="connsiteX2434" fmla="*/ 1425983 w 2747325"/>
                <a:gd name="connsiteY2434" fmla="*/ 298368 h 3676568"/>
                <a:gd name="connsiteX2435" fmla="*/ 1434266 w 2747325"/>
                <a:gd name="connsiteY2435" fmla="*/ 297358 h 3676568"/>
                <a:gd name="connsiteX2436" fmla="*/ 1428206 w 2747325"/>
                <a:gd name="connsiteY2436" fmla="*/ 305034 h 3676568"/>
                <a:gd name="connsiteX2437" fmla="*/ 1414873 w 2747325"/>
                <a:gd name="connsiteY2437" fmla="*/ 357354 h 3676568"/>
                <a:gd name="connsiteX2438" fmla="*/ 1419519 w 2747325"/>
                <a:gd name="connsiteY2438" fmla="*/ 556536 h 3676568"/>
                <a:gd name="connsiteX2439" fmla="*/ 1469819 w 2747325"/>
                <a:gd name="connsiteY2439" fmla="*/ 628249 h 3676568"/>
                <a:gd name="connsiteX2440" fmla="*/ 1586177 w 2747325"/>
                <a:gd name="connsiteY2440" fmla="*/ 624411 h 3676568"/>
                <a:gd name="connsiteX2441" fmla="*/ 1619306 w 2747325"/>
                <a:gd name="connsiteY2441" fmla="*/ 602796 h 3676568"/>
                <a:gd name="connsiteX2442" fmla="*/ 1619306 w 2747325"/>
                <a:gd name="connsiteY2442" fmla="*/ 602796 h 3676568"/>
                <a:gd name="connsiteX2443" fmla="*/ 1632235 w 2747325"/>
                <a:gd name="connsiteY2443" fmla="*/ 549667 h 3676568"/>
                <a:gd name="connsiteX2444" fmla="*/ 1626377 w 2747325"/>
                <a:gd name="connsiteY2444" fmla="*/ 351294 h 3676568"/>
                <a:gd name="connsiteX2445" fmla="*/ 1612034 w 2747325"/>
                <a:gd name="connsiteY2445" fmla="*/ 302206 h 3676568"/>
                <a:gd name="connsiteX2446" fmla="*/ 1576278 w 2747325"/>
                <a:gd name="connsiteY2446" fmla="*/ 280793 h 3676568"/>
                <a:gd name="connsiteX2447" fmla="*/ 1560926 w 2747325"/>
                <a:gd name="connsiteY2447" fmla="*/ 281197 h 3676568"/>
                <a:gd name="connsiteX2448" fmla="*/ 1917270 w 2747325"/>
                <a:gd name="connsiteY2448" fmla="*/ 235947 h 3676568"/>
                <a:gd name="connsiteX2449" fmla="*/ 2137460 w 2747325"/>
                <a:gd name="connsiteY2449" fmla="*/ 209282 h 3676568"/>
                <a:gd name="connsiteX2450" fmla="*/ 2069585 w 2747325"/>
                <a:gd name="connsiteY2450" fmla="*/ 440178 h 3676568"/>
                <a:gd name="connsiteX2451" fmla="*/ 2066555 w 2747325"/>
                <a:gd name="connsiteY2451" fmla="*/ 451693 h 3676568"/>
                <a:gd name="connsiteX2452" fmla="*/ 2048172 w 2747325"/>
                <a:gd name="connsiteY2452" fmla="*/ 461995 h 3676568"/>
                <a:gd name="connsiteX2453" fmla="*/ 1934037 w 2747325"/>
                <a:gd name="connsiteY2453" fmla="*/ 465429 h 3676568"/>
                <a:gd name="connsiteX2454" fmla="*/ 1918078 w 2747325"/>
                <a:gd name="connsiteY2454" fmla="*/ 459773 h 3676568"/>
                <a:gd name="connsiteX2455" fmla="*/ 1910806 w 2747325"/>
                <a:gd name="connsiteY2455" fmla="*/ 444824 h 3676568"/>
                <a:gd name="connsiteX2456" fmla="*/ 1906564 w 2747325"/>
                <a:gd name="connsiteY2456" fmla="*/ 331699 h 3676568"/>
                <a:gd name="connsiteX2457" fmla="*/ 1909594 w 2747325"/>
                <a:gd name="connsiteY2457" fmla="*/ 320387 h 3676568"/>
                <a:gd name="connsiteX2458" fmla="*/ 1927976 w 2747325"/>
                <a:gd name="connsiteY2458" fmla="*/ 310084 h 3676568"/>
                <a:gd name="connsiteX2459" fmla="*/ 2041506 w 2747325"/>
                <a:gd name="connsiteY2459" fmla="*/ 306852 h 3676568"/>
                <a:gd name="connsiteX2460" fmla="*/ 2057464 w 2747325"/>
                <a:gd name="connsiteY2460" fmla="*/ 312508 h 3676568"/>
                <a:gd name="connsiteX2461" fmla="*/ 2064737 w 2747325"/>
                <a:gd name="connsiteY2461" fmla="*/ 327255 h 3676568"/>
                <a:gd name="connsiteX2462" fmla="*/ 2069585 w 2747325"/>
                <a:gd name="connsiteY2462" fmla="*/ 440178 h 3676568"/>
                <a:gd name="connsiteX2463" fmla="*/ 2080897 w 2747325"/>
                <a:gd name="connsiteY2463" fmla="*/ 789250 h 3676568"/>
                <a:gd name="connsiteX2464" fmla="*/ 2079281 w 2747325"/>
                <a:gd name="connsiteY2464" fmla="*/ 795109 h 3676568"/>
                <a:gd name="connsiteX2465" fmla="*/ 2058879 w 2747325"/>
                <a:gd name="connsiteY2465" fmla="*/ 804805 h 3676568"/>
                <a:gd name="connsiteX2466" fmla="*/ 1943531 w 2747325"/>
                <a:gd name="connsiteY2466" fmla="*/ 809047 h 3676568"/>
                <a:gd name="connsiteX2467" fmla="*/ 1926764 w 2747325"/>
                <a:gd name="connsiteY2467" fmla="*/ 804805 h 3676568"/>
                <a:gd name="connsiteX2468" fmla="*/ 1920300 w 2747325"/>
                <a:gd name="connsiteY2468" fmla="*/ 795109 h 3676568"/>
                <a:gd name="connsiteX2469" fmla="*/ 1917068 w 2747325"/>
                <a:gd name="connsiteY2469" fmla="*/ 708042 h 3676568"/>
                <a:gd name="connsiteX2470" fmla="*/ 1918684 w 2747325"/>
                <a:gd name="connsiteY2470" fmla="*/ 702184 h 3676568"/>
                <a:gd name="connsiteX2471" fmla="*/ 1939087 w 2747325"/>
                <a:gd name="connsiteY2471" fmla="*/ 692488 h 3676568"/>
                <a:gd name="connsiteX2472" fmla="*/ 2054030 w 2747325"/>
                <a:gd name="connsiteY2472" fmla="*/ 688448 h 3676568"/>
                <a:gd name="connsiteX2473" fmla="*/ 2070797 w 2747325"/>
                <a:gd name="connsiteY2473" fmla="*/ 692690 h 3676568"/>
                <a:gd name="connsiteX2474" fmla="*/ 2077261 w 2747325"/>
                <a:gd name="connsiteY2474" fmla="*/ 702386 h 3676568"/>
                <a:gd name="connsiteX2475" fmla="*/ 2080897 w 2747325"/>
                <a:gd name="connsiteY2475" fmla="*/ 789250 h 3676568"/>
                <a:gd name="connsiteX2476" fmla="*/ 1183774 w 2747325"/>
                <a:gd name="connsiteY2476" fmla="*/ 340588 h 3676568"/>
                <a:gd name="connsiteX2477" fmla="*/ 1185390 w 2747325"/>
                <a:gd name="connsiteY2477" fmla="*/ 335335 h 3676568"/>
                <a:gd name="connsiteX2478" fmla="*/ 1208015 w 2747325"/>
                <a:gd name="connsiteY2478" fmla="*/ 325437 h 3676568"/>
                <a:gd name="connsiteX2479" fmla="*/ 1330837 w 2747325"/>
                <a:gd name="connsiteY2479" fmla="*/ 322003 h 3676568"/>
                <a:gd name="connsiteX2480" fmla="*/ 1349018 w 2747325"/>
                <a:gd name="connsiteY2480" fmla="*/ 326245 h 3676568"/>
                <a:gd name="connsiteX2481" fmla="*/ 1355684 w 2747325"/>
                <a:gd name="connsiteY2481" fmla="*/ 335739 h 3676568"/>
                <a:gd name="connsiteX2482" fmla="*/ 1357502 w 2747325"/>
                <a:gd name="connsiteY2482" fmla="*/ 421593 h 3676568"/>
                <a:gd name="connsiteX2483" fmla="*/ 1355886 w 2747325"/>
                <a:gd name="connsiteY2483" fmla="*/ 426846 h 3676568"/>
                <a:gd name="connsiteX2484" fmla="*/ 1333261 w 2747325"/>
                <a:gd name="connsiteY2484" fmla="*/ 436744 h 3676568"/>
                <a:gd name="connsiteX2485" fmla="*/ 1210036 w 2747325"/>
                <a:gd name="connsiteY2485" fmla="*/ 440380 h 3676568"/>
                <a:gd name="connsiteX2486" fmla="*/ 1185188 w 2747325"/>
                <a:gd name="connsiteY2486" fmla="*/ 426644 h 3676568"/>
                <a:gd name="connsiteX2487" fmla="*/ 1183774 w 2747325"/>
                <a:gd name="connsiteY2487" fmla="*/ 340588 h 3676568"/>
                <a:gd name="connsiteX2488" fmla="*/ 1440124 w 2747325"/>
                <a:gd name="connsiteY2488" fmla="*/ 356142 h 3676568"/>
                <a:gd name="connsiteX2489" fmla="*/ 1448002 w 2747325"/>
                <a:gd name="connsiteY2489" fmla="*/ 323821 h 3676568"/>
                <a:gd name="connsiteX2490" fmla="*/ 1461739 w 2747325"/>
                <a:gd name="connsiteY2490" fmla="*/ 313922 h 3676568"/>
                <a:gd name="connsiteX2491" fmla="*/ 1577086 w 2747325"/>
                <a:gd name="connsiteY2491" fmla="*/ 310690 h 3676568"/>
                <a:gd name="connsiteX2492" fmla="*/ 1592237 w 2747325"/>
                <a:gd name="connsiteY2492" fmla="*/ 320993 h 3676568"/>
                <a:gd name="connsiteX2493" fmla="*/ 1600923 w 2747325"/>
                <a:gd name="connsiteY2493" fmla="*/ 351496 h 3676568"/>
                <a:gd name="connsiteX2494" fmla="*/ 1606580 w 2747325"/>
                <a:gd name="connsiteY2494" fmla="*/ 550071 h 3676568"/>
                <a:gd name="connsiteX2495" fmla="*/ 1598701 w 2747325"/>
                <a:gd name="connsiteY2495" fmla="*/ 582797 h 3676568"/>
                <a:gd name="connsiteX2496" fmla="*/ 1584965 w 2747325"/>
                <a:gd name="connsiteY2496" fmla="*/ 592897 h 3676568"/>
                <a:gd name="connsiteX2497" fmla="*/ 1468809 w 2747325"/>
                <a:gd name="connsiteY2497" fmla="*/ 596533 h 3676568"/>
                <a:gd name="connsiteX2498" fmla="*/ 1453659 w 2747325"/>
                <a:gd name="connsiteY2498" fmla="*/ 586029 h 3676568"/>
                <a:gd name="connsiteX2499" fmla="*/ 1444972 w 2747325"/>
                <a:gd name="connsiteY2499" fmla="*/ 555122 h 3676568"/>
                <a:gd name="connsiteX2500" fmla="*/ 1440124 w 2747325"/>
                <a:gd name="connsiteY2500" fmla="*/ 356142 h 3676568"/>
                <a:gd name="connsiteX2501" fmla="*/ 1067215 w 2747325"/>
                <a:gd name="connsiteY2501" fmla="*/ 319579 h 3676568"/>
                <a:gd name="connsiteX2502" fmla="*/ 1285789 w 2747325"/>
                <a:gd name="connsiteY2502" fmla="*/ 284429 h 3676568"/>
                <a:gd name="connsiteX2503" fmla="*/ 1845355 w 2747325"/>
                <a:gd name="connsiteY2503" fmla="*/ 216150 h 3676568"/>
                <a:gd name="connsiteX2504" fmla="*/ 1968984 w 2747325"/>
                <a:gd name="connsiteY2504" fmla="*/ 211302 h 3676568"/>
                <a:gd name="connsiteX2505" fmla="*/ 1241549 w 2747325"/>
                <a:gd name="connsiteY2505" fmla="*/ 304024 h 3676568"/>
                <a:gd name="connsiteX2506" fmla="*/ 1207813 w 2747325"/>
                <a:gd name="connsiteY2506" fmla="*/ 305034 h 3676568"/>
                <a:gd name="connsiteX2507" fmla="*/ 1180138 w 2747325"/>
                <a:gd name="connsiteY2507" fmla="*/ 311498 h 3676568"/>
                <a:gd name="connsiteX2508" fmla="*/ 960756 w 2747325"/>
                <a:gd name="connsiteY2508" fmla="*/ 336749 h 3676568"/>
                <a:gd name="connsiteX2509" fmla="*/ 958938 w 2747325"/>
                <a:gd name="connsiteY2509" fmla="*/ 335335 h 3676568"/>
                <a:gd name="connsiteX2510" fmla="*/ 1067215 w 2747325"/>
                <a:gd name="connsiteY2510" fmla="*/ 319579 h 3676568"/>
                <a:gd name="connsiteX2511" fmla="*/ 767231 w 2747325"/>
                <a:gd name="connsiteY2511" fmla="*/ 920556 h 3676568"/>
                <a:gd name="connsiteX2512" fmla="*/ 654712 w 2747325"/>
                <a:gd name="connsiteY2512" fmla="*/ 841369 h 3676568"/>
                <a:gd name="connsiteX2513" fmla="*/ 653500 w 2747325"/>
                <a:gd name="connsiteY2513" fmla="*/ 836924 h 3676568"/>
                <a:gd name="connsiteX2514" fmla="*/ 657540 w 2747325"/>
                <a:gd name="connsiteY2514" fmla="*/ 831066 h 3676568"/>
                <a:gd name="connsiteX2515" fmla="*/ 662388 w 2747325"/>
                <a:gd name="connsiteY2515" fmla="*/ 834096 h 3676568"/>
                <a:gd name="connsiteX2516" fmla="*/ 713699 w 2747325"/>
                <a:gd name="connsiteY2516" fmla="*/ 827228 h 3676568"/>
                <a:gd name="connsiteX2517" fmla="*/ 707638 w 2747325"/>
                <a:gd name="connsiteY2517" fmla="*/ 821168 h 3676568"/>
                <a:gd name="connsiteX2518" fmla="*/ 666833 w 2747325"/>
                <a:gd name="connsiteY2518" fmla="*/ 819552 h 3676568"/>
                <a:gd name="connsiteX2519" fmla="*/ 669257 w 2747325"/>
                <a:gd name="connsiteY2519" fmla="*/ 815309 h 3676568"/>
                <a:gd name="connsiteX2520" fmla="*/ 668853 w 2747325"/>
                <a:gd name="connsiteY2520" fmla="*/ 813491 h 3676568"/>
                <a:gd name="connsiteX2521" fmla="*/ 680771 w 2747325"/>
                <a:gd name="connsiteY2521" fmla="*/ 794503 h 3676568"/>
                <a:gd name="connsiteX2522" fmla="*/ 685417 w 2747325"/>
                <a:gd name="connsiteY2522" fmla="*/ 789452 h 3676568"/>
                <a:gd name="connsiteX2523" fmla="*/ 685013 w 2747325"/>
                <a:gd name="connsiteY2523" fmla="*/ 787432 h 3676568"/>
                <a:gd name="connsiteX2524" fmla="*/ 695114 w 2747325"/>
                <a:gd name="connsiteY2524" fmla="*/ 770261 h 3676568"/>
                <a:gd name="connsiteX2525" fmla="*/ 728243 w 2747325"/>
                <a:gd name="connsiteY2525" fmla="*/ 708244 h 3676568"/>
                <a:gd name="connsiteX2526" fmla="*/ 736930 w 2747325"/>
                <a:gd name="connsiteY2526" fmla="*/ 720163 h 3676568"/>
                <a:gd name="connsiteX2527" fmla="*/ 744000 w 2747325"/>
                <a:gd name="connsiteY2527" fmla="*/ 715921 h 3676568"/>
                <a:gd name="connsiteX2528" fmla="*/ 733294 w 2747325"/>
                <a:gd name="connsiteY2528" fmla="*/ 688650 h 3676568"/>
                <a:gd name="connsiteX2529" fmla="*/ 733698 w 2747325"/>
                <a:gd name="connsiteY2529" fmla="*/ 671479 h 3676568"/>
                <a:gd name="connsiteX2530" fmla="*/ 726021 w 2747325"/>
                <a:gd name="connsiteY2530" fmla="*/ 668449 h 3676568"/>
                <a:gd name="connsiteX2531" fmla="*/ 725819 w 2747325"/>
                <a:gd name="connsiteY2531" fmla="*/ 668651 h 3676568"/>
                <a:gd name="connsiteX2532" fmla="*/ 737940 w 2747325"/>
                <a:gd name="connsiteY2532" fmla="*/ 649460 h 3676568"/>
                <a:gd name="connsiteX2533" fmla="*/ 756525 w 2747325"/>
                <a:gd name="connsiteY2533" fmla="*/ 664004 h 3676568"/>
                <a:gd name="connsiteX2534" fmla="*/ 762989 w 2747325"/>
                <a:gd name="connsiteY2534" fmla="*/ 657338 h 3676568"/>
                <a:gd name="connsiteX2535" fmla="*/ 745616 w 2747325"/>
                <a:gd name="connsiteY2535" fmla="*/ 637541 h 3676568"/>
                <a:gd name="connsiteX2536" fmla="*/ 769857 w 2747325"/>
                <a:gd name="connsiteY2536" fmla="*/ 598149 h 3676568"/>
                <a:gd name="connsiteX2537" fmla="*/ 774706 w 2747325"/>
                <a:gd name="connsiteY2537" fmla="*/ 604008 h 3676568"/>
                <a:gd name="connsiteX2538" fmla="*/ 779756 w 2747325"/>
                <a:gd name="connsiteY2538" fmla="*/ 601786 h 3676568"/>
                <a:gd name="connsiteX2539" fmla="*/ 777130 w 2747325"/>
                <a:gd name="connsiteY2539" fmla="*/ 585423 h 3676568"/>
                <a:gd name="connsiteX2540" fmla="*/ 789048 w 2747325"/>
                <a:gd name="connsiteY2540" fmla="*/ 564616 h 3676568"/>
                <a:gd name="connsiteX2541" fmla="*/ 795917 w 2747325"/>
                <a:gd name="connsiteY2541" fmla="*/ 572090 h 3676568"/>
                <a:gd name="connsiteX2542" fmla="*/ 796523 w 2747325"/>
                <a:gd name="connsiteY2542" fmla="*/ 574110 h 3676568"/>
                <a:gd name="connsiteX2543" fmla="*/ 803795 w 2747325"/>
                <a:gd name="connsiteY2543" fmla="*/ 589059 h 3676568"/>
                <a:gd name="connsiteX2544" fmla="*/ 808643 w 2747325"/>
                <a:gd name="connsiteY2544" fmla="*/ 568454 h 3676568"/>
                <a:gd name="connsiteX2545" fmla="*/ 795108 w 2747325"/>
                <a:gd name="connsiteY2545" fmla="*/ 553909 h 3676568"/>
                <a:gd name="connsiteX2546" fmla="*/ 800159 w 2747325"/>
                <a:gd name="connsiteY2546" fmla="*/ 545021 h 3676568"/>
                <a:gd name="connsiteX2547" fmla="*/ 811875 w 2747325"/>
                <a:gd name="connsiteY2547" fmla="*/ 522800 h 3676568"/>
                <a:gd name="connsiteX2548" fmla="*/ 828036 w 2747325"/>
                <a:gd name="connsiteY2548" fmla="*/ 562394 h 3676568"/>
                <a:gd name="connsiteX2549" fmla="*/ 835308 w 2747325"/>
                <a:gd name="connsiteY2549" fmla="*/ 560374 h 3676568"/>
                <a:gd name="connsiteX2550" fmla="*/ 821572 w 2747325"/>
                <a:gd name="connsiteY2550" fmla="*/ 521790 h 3676568"/>
                <a:gd name="connsiteX2551" fmla="*/ 817127 w 2747325"/>
                <a:gd name="connsiteY2551" fmla="*/ 512498 h 3676568"/>
                <a:gd name="connsiteX2552" fmla="*/ 829854 w 2747325"/>
                <a:gd name="connsiteY2552" fmla="*/ 488256 h 3676568"/>
                <a:gd name="connsiteX2553" fmla="*/ 833692 w 2747325"/>
                <a:gd name="connsiteY2553" fmla="*/ 494923 h 3676568"/>
                <a:gd name="connsiteX2554" fmla="*/ 841369 w 2747325"/>
                <a:gd name="connsiteY2554" fmla="*/ 525022 h 3676568"/>
                <a:gd name="connsiteX2555" fmla="*/ 848237 w 2747325"/>
                <a:gd name="connsiteY2555" fmla="*/ 524820 h 3676568"/>
                <a:gd name="connsiteX2556" fmla="*/ 833086 w 2747325"/>
                <a:gd name="connsiteY2556" fmla="*/ 481994 h 3676568"/>
                <a:gd name="connsiteX2557" fmla="*/ 842581 w 2747325"/>
                <a:gd name="connsiteY2557" fmla="*/ 462601 h 3676568"/>
                <a:gd name="connsiteX2558" fmla="*/ 850055 w 2747325"/>
                <a:gd name="connsiteY2558" fmla="*/ 476540 h 3676568"/>
                <a:gd name="connsiteX2559" fmla="*/ 865408 w 2747325"/>
                <a:gd name="connsiteY2559" fmla="*/ 495529 h 3676568"/>
                <a:gd name="connsiteX2560" fmla="*/ 871468 w 2747325"/>
                <a:gd name="connsiteY2560" fmla="*/ 491893 h 3676568"/>
                <a:gd name="connsiteX2561" fmla="*/ 862378 w 2747325"/>
                <a:gd name="connsiteY2561" fmla="*/ 469268 h 3676568"/>
                <a:gd name="connsiteX2562" fmla="*/ 849247 w 2747325"/>
                <a:gd name="connsiteY2562" fmla="*/ 448259 h 3676568"/>
                <a:gd name="connsiteX2563" fmla="*/ 853085 w 2747325"/>
                <a:gd name="connsiteY2563" fmla="*/ 440380 h 3676568"/>
                <a:gd name="connsiteX2564" fmla="*/ 868842 w 2747325"/>
                <a:gd name="connsiteY2564" fmla="*/ 460783 h 3676568"/>
                <a:gd name="connsiteX2565" fmla="*/ 882780 w 2747325"/>
                <a:gd name="connsiteY2565" fmla="*/ 486842 h 3676568"/>
                <a:gd name="connsiteX2566" fmla="*/ 891467 w 2747325"/>
                <a:gd name="connsiteY2566" fmla="*/ 484216 h 3676568"/>
                <a:gd name="connsiteX2567" fmla="*/ 858135 w 2747325"/>
                <a:gd name="connsiteY2567" fmla="*/ 429674 h 3676568"/>
                <a:gd name="connsiteX2568" fmla="*/ 867630 w 2747325"/>
                <a:gd name="connsiteY2568" fmla="*/ 409675 h 3676568"/>
                <a:gd name="connsiteX2569" fmla="*/ 897325 w 2747325"/>
                <a:gd name="connsiteY2569" fmla="*/ 345638 h 3676568"/>
                <a:gd name="connsiteX2570" fmla="*/ 923182 w 2747325"/>
                <a:gd name="connsiteY2570" fmla="*/ 361597 h 3676568"/>
                <a:gd name="connsiteX2571" fmla="*/ 919546 w 2747325"/>
                <a:gd name="connsiteY2571" fmla="*/ 370081 h 3676568"/>
                <a:gd name="connsiteX2572" fmla="*/ 900759 w 2747325"/>
                <a:gd name="connsiteY2572" fmla="*/ 403412 h 3676568"/>
                <a:gd name="connsiteX2573" fmla="*/ 896315 w 2747325"/>
                <a:gd name="connsiteY2573" fmla="*/ 406039 h 3676568"/>
                <a:gd name="connsiteX2574" fmla="*/ 898739 w 2747325"/>
                <a:gd name="connsiteY2574" fmla="*/ 438562 h 3676568"/>
                <a:gd name="connsiteX2575" fmla="*/ 882780 w 2747325"/>
                <a:gd name="connsiteY2575" fmla="*/ 412907 h 3676568"/>
                <a:gd name="connsiteX2576" fmla="*/ 871872 w 2747325"/>
                <a:gd name="connsiteY2576" fmla="*/ 421593 h 3676568"/>
                <a:gd name="connsiteX2577" fmla="*/ 897527 w 2747325"/>
                <a:gd name="connsiteY2577" fmla="*/ 461995 h 3676568"/>
                <a:gd name="connsiteX2578" fmla="*/ 907830 w 2747325"/>
                <a:gd name="connsiteY2578" fmla="*/ 455935 h 3676568"/>
                <a:gd name="connsiteX2579" fmla="*/ 901567 w 2747325"/>
                <a:gd name="connsiteY2579" fmla="*/ 410887 h 3676568"/>
                <a:gd name="connsiteX2580" fmla="*/ 921162 w 2747325"/>
                <a:gd name="connsiteY2580" fmla="*/ 399170 h 3676568"/>
                <a:gd name="connsiteX2581" fmla="*/ 934899 w 2747325"/>
                <a:gd name="connsiteY2581" fmla="*/ 368061 h 3676568"/>
                <a:gd name="connsiteX2582" fmla="*/ 953686 w 2747325"/>
                <a:gd name="connsiteY2582" fmla="*/ 378363 h 3676568"/>
                <a:gd name="connsiteX2583" fmla="*/ 964594 w 2747325"/>
                <a:gd name="connsiteY2583" fmla="*/ 383212 h 3676568"/>
                <a:gd name="connsiteX2584" fmla="*/ 967220 w 2747325"/>
                <a:gd name="connsiteY2584" fmla="*/ 388666 h 3676568"/>
                <a:gd name="connsiteX2585" fmla="*/ 1020147 w 2747325"/>
                <a:gd name="connsiteY2585" fmla="*/ 441592 h 3676568"/>
                <a:gd name="connsiteX2586" fmla="*/ 1019743 w 2747325"/>
                <a:gd name="connsiteY2586" fmla="*/ 443814 h 3676568"/>
                <a:gd name="connsiteX2587" fmla="*/ 927425 w 2747325"/>
                <a:gd name="connsiteY2587" fmla="*/ 637541 h 3676568"/>
                <a:gd name="connsiteX2588" fmla="*/ 767231 w 2747325"/>
                <a:gd name="connsiteY2588" fmla="*/ 920556 h 3676568"/>
                <a:gd name="connsiteX2589" fmla="*/ 884397 w 2747325"/>
                <a:gd name="connsiteY2589" fmla="*/ 2016053 h 3676568"/>
                <a:gd name="connsiteX2590" fmla="*/ 1000956 w 2747325"/>
                <a:gd name="connsiteY2590" fmla="*/ 1837880 h 3676568"/>
                <a:gd name="connsiteX2591" fmla="*/ 1153069 w 2747325"/>
                <a:gd name="connsiteY2591" fmla="*/ 1684555 h 3676568"/>
                <a:gd name="connsiteX2592" fmla="*/ 1197107 w 2747325"/>
                <a:gd name="connsiteY2592" fmla="*/ 1635871 h 3676568"/>
                <a:gd name="connsiteX2593" fmla="*/ 1197107 w 2747325"/>
                <a:gd name="connsiteY2593" fmla="*/ 1640517 h 3676568"/>
                <a:gd name="connsiteX2594" fmla="*/ 1187006 w 2747325"/>
                <a:gd name="connsiteY2594" fmla="*/ 1653042 h 3676568"/>
                <a:gd name="connsiteX2595" fmla="*/ 1194481 w 2747325"/>
                <a:gd name="connsiteY2595" fmla="*/ 1662536 h 3676568"/>
                <a:gd name="connsiteX2596" fmla="*/ 1197511 w 2747325"/>
                <a:gd name="connsiteY2596" fmla="*/ 1660920 h 3676568"/>
                <a:gd name="connsiteX2597" fmla="*/ 1197713 w 2747325"/>
                <a:gd name="connsiteY2597" fmla="*/ 1669000 h 3676568"/>
                <a:gd name="connsiteX2598" fmla="*/ 1223772 w 2747325"/>
                <a:gd name="connsiteY2598" fmla="*/ 1660516 h 3676568"/>
                <a:gd name="connsiteX2599" fmla="*/ 1224378 w 2747325"/>
                <a:gd name="connsiteY2599" fmla="*/ 1660112 h 3676568"/>
                <a:gd name="connsiteX2600" fmla="*/ 1223974 w 2747325"/>
                <a:gd name="connsiteY2600" fmla="*/ 1642133 h 3676568"/>
                <a:gd name="connsiteX2601" fmla="*/ 1234075 w 2747325"/>
                <a:gd name="connsiteY2601" fmla="*/ 1627589 h 3676568"/>
                <a:gd name="connsiteX2602" fmla="*/ 1228014 w 2747325"/>
                <a:gd name="connsiteY2602" fmla="*/ 1619912 h 3676568"/>
                <a:gd name="connsiteX2603" fmla="*/ 1223570 w 2747325"/>
                <a:gd name="connsiteY2603" fmla="*/ 1621528 h 3676568"/>
                <a:gd name="connsiteX2604" fmla="*/ 1223166 w 2747325"/>
                <a:gd name="connsiteY2604" fmla="*/ 1603146 h 3676568"/>
                <a:gd name="connsiteX2605" fmla="*/ 1235287 w 2747325"/>
                <a:gd name="connsiteY2605" fmla="*/ 1586581 h 3676568"/>
                <a:gd name="connsiteX2606" fmla="*/ 1236297 w 2747325"/>
                <a:gd name="connsiteY2606" fmla="*/ 1586177 h 3676568"/>
                <a:gd name="connsiteX2607" fmla="*/ 1255488 w 2747325"/>
                <a:gd name="connsiteY2607" fmla="*/ 1593247 h 3676568"/>
                <a:gd name="connsiteX2608" fmla="*/ 1257104 w 2747325"/>
                <a:gd name="connsiteY2608" fmla="*/ 1592439 h 3676568"/>
                <a:gd name="connsiteX2609" fmla="*/ 1265790 w 2747325"/>
                <a:gd name="connsiteY2609" fmla="*/ 1597893 h 3676568"/>
                <a:gd name="connsiteX2610" fmla="*/ 1277709 w 2747325"/>
                <a:gd name="connsiteY2610" fmla="*/ 1605570 h 3676568"/>
                <a:gd name="connsiteX2611" fmla="*/ 1264578 w 2747325"/>
                <a:gd name="connsiteY2611" fmla="*/ 1669000 h 3676568"/>
                <a:gd name="connsiteX2612" fmla="*/ 1278921 w 2747325"/>
                <a:gd name="connsiteY2612" fmla="*/ 1674657 h 3676568"/>
                <a:gd name="connsiteX2613" fmla="*/ 1298920 w 2747325"/>
                <a:gd name="connsiteY2613" fmla="*/ 1557087 h 3676568"/>
                <a:gd name="connsiteX2614" fmla="*/ 1324575 w 2747325"/>
                <a:gd name="connsiteY2614" fmla="*/ 1574662 h 3676568"/>
                <a:gd name="connsiteX2615" fmla="*/ 1329827 w 2747325"/>
                <a:gd name="connsiteY2615" fmla="*/ 1568804 h 3676568"/>
                <a:gd name="connsiteX2616" fmla="*/ 1231045 w 2747325"/>
                <a:gd name="connsiteY2616" fmla="*/ 1481940 h 3676568"/>
                <a:gd name="connsiteX2617" fmla="*/ 1227206 w 2747325"/>
                <a:gd name="connsiteY2617" fmla="*/ 1486182 h 3676568"/>
                <a:gd name="connsiteX2618" fmla="*/ 1256700 w 2747325"/>
                <a:gd name="connsiteY2618" fmla="*/ 1516686 h 3676568"/>
                <a:gd name="connsiteX2619" fmla="*/ 1244377 w 2747325"/>
                <a:gd name="connsiteY2619" fmla="*/ 1522342 h 3676568"/>
                <a:gd name="connsiteX2620" fmla="*/ 1242963 w 2747325"/>
                <a:gd name="connsiteY2620" fmla="*/ 1524362 h 3676568"/>
                <a:gd name="connsiteX2621" fmla="*/ 1236701 w 2747325"/>
                <a:gd name="connsiteY2621" fmla="*/ 1527392 h 3676568"/>
                <a:gd name="connsiteX2622" fmla="*/ 1235489 w 2747325"/>
                <a:gd name="connsiteY2622" fmla="*/ 1535270 h 3676568"/>
                <a:gd name="connsiteX2623" fmla="*/ 1222560 w 2747325"/>
                <a:gd name="connsiteY2623" fmla="*/ 1554057 h 3676568"/>
                <a:gd name="connsiteX2624" fmla="*/ 1219530 w 2747325"/>
                <a:gd name="connsiteY2624" fmla="*/ 1371643 h 3676568"/>
                <a:gd name="connsiteX2625" fmla="*/ 1265992 w 2747325"/>
                <a:gd name="connsiteY2625" fmla="*/ 1420125 h 3676568"/>
                <a:gd name="connsiteX2626" fmla="*/ 1236499 w 2747325"/>
                <a:gd name="connsiteY2626" fmla="*/ 1395278 h 3676568"/>
                <a:gd name="connsiteX2627" fmla="*/ 1229024 w 2747325"/>
                <a:gd name="connsiteY2627" fmla="*/ 1401338 h 3676568"/>
                <a:gd name="connsiteX2628" fmla="*/ 1363159 w 2747325"/>
                <a:gd name="connsiteY2628" fmla="*/ 1529614 h 3676568"/>
                <a:gd name="connsiteX2629" fmla="*/ 1370027 w 2747325"/>
                <a:gd name="connsiteY2629" fmla="*/ 1523958 h 3676568"/>
                <a:gd name="connsiteX2630" fmla="*/ 1341544 w 2747325"/>
                <a:gd name="connsiteY2630" fmla="*/ 1489212 h 3676568"/>
                <a:gd name="connsiteX2631" fmla="*/ 1359522 w 2747325"/>
                <a:gd name="connsiteY2631" fmla="*/ 1501535 h 3676568"/>
                <a:gd name="connsiteX2632" fmla="*/ 1365785 w 2747325"/>
                <a:gd name="connsiteY2632" fmla="*/ 1494667 h 3676568"/>
                <a:gd name="connsiteX2633" fmla="*/ 1225994 w 2747325"/>
                <a:gd name="connsiteY2633" fmla="*/ 1360734 h 3676568"/>
                <a:gd name="connsiteX2634" fmla="*/ 1219328 w 2747325"/>
                <a:gd name="connsiteY2634" fmla="*/ 1359522 h 3676568"/>
                <a:gd name="connsiteX2635" fmla="*/ 1218722 w 2747325"/>
                <a:gd name="connsiteY2635" fmla="*/ 1326393 h 3676568"/>
                <a:gd name="connsiteX2636" fmla="*/ 1358916 w 2747325"/>
                <a:gd name="connsiteY2636" fmla="*/ 1465779 h 3676568"/>
                <a:gd name="connsiteX2637" fmla="*/ 1366189 w 2747325"/>
                <a:gd name="connsiteY2637" fmla="*/ 1459719 h 3676568"/>
                <a:gd name="connsiteX2638" fmla="*/ 1322959 w 2747325"/>
                <a:gd name="connsiteY2638" fmla="*/ 1406995 h 3676568"/>
                <a:gd name="connsiteX2639" fmla="*/ 1366391 w 2747325"/>
                <a:gd name="connsiteY2639" fmla="*/ 1436488 h 3676568"/>
                <a:gd name="connsiteX2640" fmla="*/ 1372047 w 2747325"/>
                <a:gd name="connsiteY2640" fmla="*/ 1430024 h 3676568"/>
                <a:gd name="connsiteX2641" fmla="*/ 1232863 w 2747325"/>
                <a:gd name="connsiteY2641" fmla="*/ 1306394 h 3676568"/>
                <a:gd name="connsiteX2642" fmla="*/ 1223368 w 2747325"/>
                <a:gd name="connsiteY2642" fmla="*/ 1314070 h 3676568"/>
                <a:gd name="connsiteX2643" fmla="*/ 1218318 w 2747325"/>
                <a:gd name="connsiteY2643" fmla="*/ 1313868 h 3676568"/>
                <a:gd name="connsiteX2644" fmla="*/ 1217106 w 2747325"/>
                <a:gd name="connsiteY2644" fmla="*/ 1243569 h 3676568"/>
                <a:gd name="connsiteX2645" fmla="*/ 1367401 w 2747325"/>
                <a:gd name="connsiteY2645" fmla="*/ 1366593 h 3676568"/>
                <a:gd name="connsiteX2646" fmla="*/ 1373259 w 2747325"/>
                <a:gd name="connsiteY2646" fmla="*/ 1360128 h 3676568"/>
                <a:gd name="connsiteX2647" fmla="*/ 1216904 w 2747325"/>
                <a:gd name="connsiteY2647" fmla="*/ 1234075 h 3676568"/>
                <a:gd name="connsiteX2648" fmla="*/ 1216096 w 2747325"/>
                <a:gd name="connsiteY2648" fmla="*/ 1181552 h 3676568"/>
                <a:gd name="connsiteX2649" fmla="*/ 1287203 w 2747325"/>
                <a:gd name="connsiteY2649" fmla="*/ 1247811 h 3676568"/>
                <a:gd name="connsiteX2650" fmla="*/ 1228418 w 2747325"/>
                <a:gd name="connsiteY2650" fmla="*/ 1208217 h 3676568"/>
                <a:gd name="connsiteX2651" fmla="*/ 1220136 w 2747325"/>
                <a:gd name="connsiteY2651" fmla="*/ 1217308 h 3676568"/>
                <a:gd name="connsiteX2652" fmla="*/ 1312252 w 2747325"/>
                <a:gd name="connsiteY2652" fmla="*/ 1287607 h 3676568"/>
                <a:gd name="connsiteX2653" fmla="*/ 1377703 w 2747325"/>
                <a:gd name="connsiteY2653" fmla="*/ 1335281 h 3676568"/>
                <a:gd name="connsiteX2654" fmla="*/ 1381137 w 2747325"/>
                <a:gd name="connsiteY2654" fmla="*/ 1498101 h 3676568"/>
                <a:gd name="connsiteX2655" fmla="*/ 1381137 w 2747325"/>
                <a:gd name="connsiteY2655" fmla="*/ 1501535 h 3676568"/>
                <a:gd name="connsiteX2656" fmla="*/ 1381945 w 2747325"/>
                <a:gd name="connsiteY2656" fmla="*/ 1539311 h 3676568"/>
                <a:gd name="connsiteX2657" fmla="*/ 1376289 w 2747325"/>
                <a:gd name="connsiteY2657" fmla="*/ 1535473 h 3676568"/>
                <a:gd name="connsiteX2658" fmla="*/ 1376289 w 2747325"/>
                <a:gd name="connsiteY2658" fmla="*/ 1535473 h 3676568"/>
                <a:gd name="connsiteX2659" fmla="*/ 1381945 w 2747325"/>
                <a:gd name="connsiteY2659" fmla="*/ 1541937 h 3676568"/>
                <a:gd name="connsiteX2660" fmla="*/ 1382754 w 2747325"/>
                <a:gd name="connsiteY2660" fmla="*/ 1576480 h 3676568"/>
                <a:gd name="connsiteX2661" fmla="*/ 1380127 w 2747325"/>
                <a:gd name="connsiteY2661" fmla="*/ 1574864 h 3676568"/>
                <a:gd name="connsiteX2662" fmla="*/ 1378915 w 2747325"/>
                <a:gd name="connsiteY2662" fmla="*/ 1576076 h 3676568"/>
                <a:gd name="connsiteX2663" fmla="*/ 1382754 w 2747325"/>
                <a:gd name="connsiteY2663" fmla="*/ 1581329 h 3676568"/>
                <a:gd name="connsiteX2664" fmla="*/ 1383562 w 2747325"/>
                <a:gd name="connsiteY2664" fmla="*/ 1620518 h 3676568"/>
                <a:gd name="connsiteX2665" fmla="*/ 1370431 w 2747325"/>
                <a:gd name="connsiteY2665" fmla="*/ 1612438 h 3676568"/>
                <a:gd name="connsiteX2666" fmla="*/ 1370431 w 2747325"/>
                <a:gd name="connsiteY2666" fmla="*/ 1612438 h 3676568"/>
                <a:gd name="connsiteX2667" fmla="*/ 1378107 w 2747325"/>
                <a:gd name="connsiteY2667" fmla="*/ 1621528 h 3676568"/>
                <a:gd name="connsiteX2668" fmla="*/ 1410025 w 2747325"/>
                <a:gd name="connsiteY2668" fmla="*/ 1617084 h 3676568"/>
                <a:gd name="connsiteX2669" fmla="*/ 1410025 w 2747325"/>
                <a:gd name="connsiteY2669" fmla="*/ 1613246 h 3676568"/>
                <a:gd name="connsiteX2670" fmla="*/ 1413055 w 2747325"/>
                <a:gd name="connsiteY2670" fmla="*/ 1616680 h 3676568"/>
                <a:gd name="connsiteX2671" fmla="*/ 1414873 w 2747325"/>
                <a:gd name="connsiteY2671" fmla="*/ 1616478 h 3676568"/>
                <a:gd name="connsiteX2672" fmla="*/ 1429620 w 2747325"/>
                <a:gd name="connsiteY2672" fmla="*/ 1613448 h 3676568"/>
                <a:gd name="connsiteX2673" fmla="*/ 1414671 w 2747325"/>
                <a:gd name="connsiteY2673" fmla="*/ 1601126 h 3676568"/>
                <a:gd name="connsiteX2674" fmla="*/ 1409621 w 2747325"/>
                <a:gd name="connsiteY2674" fmla="*/ 1596883 h 3676568"/>
                <a:gd name="connsiteX2675" fmla="*/ 1409015 w 2747325"/>
                <a:gd name="connsiteY2675" fmla="*/ 1571228 h 3676568"/>
                <a:gd name="connsiteX2676" fmla="*/ 1409015 w 2747325"/>
                <a:gd name="connsiteY2676" fmla="*/ 1571228 h 3676568"/>
                <a:gd name="connsiteX2677" fmla="*/ 1442144 w 2747325"/>
                <a:gd name="connsiteY2677" fmla="*/ 1598701 h 3676568"/>
                <a:gd name="connsiteX2678" fmla="*/ 1447801 w 2747325"/>
                <a:gd name="connsiteY2678" fmla="*/ 1593247 h 3676568"/>
                <a:gd name="connsiteX2679" fmla="*/ 1416489 w 2747325"/>
                <a:gd name="connsiteY2679" fmla="*/ 1563956 h 3676568"/>
                <a:gd name="connsiteX2680" fmla="*/ 1408611 w 2747325"/>
                <a:gd name="connsiteY2680" fmla="*/ 1558097 h 3676568"/>
                <a:gd name="connsiteX2681" fmla="*/ 1407803 w 2747325"/>
                <a:gd name="connsiteY2681" fmla="*/ 1523958 h 3676568"/>
                <a:gd name="connsiteX2682" fmla="*/ 1423761 w 2747325"/>
                <a:gd name="connsiteY2682" fmla="*/ 1537088 h 3676568"/>
                <a:gd name="connsiteX2683" fmla="*/ 1459719 w 2747325"/>
                <a:gd name="connsiteY2683" fmla="*/ 1561128 h 3676568"/>
                <a:gd name="connsiteX2684" fmla="*/ 1464365 w 2747325"/>
                <a:gd name="connsiteY2684" fmla="*/ 1559512 h 3676568"/>
                <a:gd name="connsiteX2685" fmla="*/ 1469011 w 2747325"/>
                <a:gd name="connsiteY2685" fmla="*/ 1563350 h 3676568"/>
                <a:gd name="connsiteX2686" fmla="*/ 1503959 w 2747325"/>
                <a:gd name="connsiteY2686" fmla="*/ 1572238 h 3676568"/>
                <a:gd name="connsiteX2687" fmla="*/ 1544159 w 2747325"/>
                <a:gd name="connsiteY2687" fmla="*/ 1570218 h 3676568"/>
                <a:gd name="connsiteX2688" fmla="*/ 1433862 w 2747325"/>
                <a:gd name="connsiteY2688" fmla="*/ 1614458 h 3676568"/>
                <a:gd name="connsiteX2689" fmla="*/ 1417701 w 2747325"/>
                <a:gd name="connsiteY2689" fmla="*/ 1621932 h 3676568"/>
                <a:gd name="connsiteX2690" fmla="*/ 1415883 w 2747325"/>
                <a:gd name="connsiteY2690" fmla="*/ 1621730 h 3676568"/>
                <a:gd name="connsiteX2691" fmla="*/ 1327201 w 2747325"/>
                <a:gd name="connsiteY2691" fmla="*/ 1660112 h 3676568"/>
                <a:gd name="connsiteX2692" fmla="*/ 1224176 w 2747325"/>
                <a:gd name="connsiteY2692" fmla="*/ 1704958 h 3676568"/>
                <a:gd name="connsiteX2693" fmla="*/ 1078528 w 2747325"/>
                <a:gd name="connsiteY2693" fmla="*/ 1831012 h 3676568"/>
                <a:gd name="connsiteX2694" fmla="*/ 910254 w 2747325"/>
                <a:gd name="connsiteY2694" fmla="*/ 2023527 h 3676568"/>
                <a:gd name="connsiteX2695" fmla="*/ 826016 w 2747325"/>
                <a:gd name="connsiteY2695" fmla="*/ 2117865 h 3676568"/>
                <a:gd name="connsiteX2696" fmla="*/ 816117 w 2747325"/>
                <a:gd name="connsiteY2696" fmla="*/ 2112209 h 3676568"/>
                <a:gd name="connsiteX2697" fmla="*/ 884397 w 2747325"/>
                <a:gd name="connsiteY2697" fmla="*/ 2016053 h 3676568"/>
                <a:gd name="connsiteX2698" fmla="*/ 1243165 w 2747325"/>
                <a:gd name="connsiteY2698" fmla="*/ 1576278 h 3676568"/>
                <a:gd name="connsiteX2699" fmla="*/ 1259932 w 2747325"/>
                <a:gd name="connsiteY2699" fmla="*/ 1553249 h 3676568"/>
                <a:gd name="connsiteX2700" fmla="*/ 1278113 w 2747325"/>
                <a:gd name="connsiteY2700" fmla="*/ 1592641 h 3676568"/>
                <a:gd name="connsiteX2701" fmla="*/ 1273668 w 2747325"/>
                <a:gd name="connsiteY2701" fmla="*/ 1590621 h 3676568"/>
                <a:gd name="connsiteX2702" fmla="*/ 1243165 w 2747325"/>
                <a:gd name="connsiteY2702" fmla="*/ 1576278 h 3676568"/>
                <a:gd name="connsiteX2703" fmla="*/ 782584 w 2747325"/>
                <a:gd name="connsiteY2703" fmla="*/ 2147156 h 3676568"/>
                <a:gd name="connsiteX2704" fmla="*/ 780766 w 2747325"/>
                <a:gd name="connsiteY2704" fmla="*/ 2145944 h 3676568"/>
                <a:gd name="connsiteX2705" fmla="*/ 768847 w 2747325"/>
                <a:gd name="connsiteY2705" fmla="*/ 2155439 h 3676568"/>
                <a:gd name="connsiteX2706" fmla="*/ 778342 w 2747325"/>
                <a:gd name="connsiteY2706" fmla="*/ 2172004 h 3676568"/>
                <a:gd name="connsiteX2707" fmla="*/ 757535 w 2747325"/>
                <a:gd name="connsiteY2707" fmla="*/ 2154025 h 3676568"/>
                <a:gd name="connsiteX2708" fmla="*/ 761171 w 2747325"/>
                <a:gd name="connsiteY2708" fmla="*/ 2153015 h 3676568"/>
                <a:gd name="connsiteX2709" fmla="*/ 788240 w 2747325"/>
                <a:gd name="connsiteY2709" fmla="*/ 2126956 h 3676568"/>
                <a:gd name="connsiteX2710" fmla="*/ 793492 w 2747325"/>
                <a:gd name="connsiteY2710" fmla="*/ 2128168 h 3676568"/>
                <a:gd name="connsiteX2711" fmla="*/ 782584 w 2747325"/>
                <a:gd name="connsiteY2711" fmla="*/ 2147156 h 3676568"/>
                <a:gd name="connsiteX2712" fmla="*/ 1204985 w 2747325"/>
                <a:gd name="connsiteY2712" fmla="*/ 2519864 h 3676568"/>
                <a:gd name="connsiteX2713" fmla="*/ 1186602 w 2747325"/>
                <a:gd name="connsiteY2713" fmla="*/ 2506531 h 3676568"/>
                <a:gd name="connsiteX2714" fmla="*/ 1170644 w 2747325"/>
                <a:gd name="connsiteY2714" fmla="*/ 2510571 h 3676568"/>
                <a:gd name="connsiteX2715" fmla="*/ 1126202 w 2747325"/>
                <a:gd name="connsiteY2715" fmla="*/ 2478654 h 3676568"/>
                <a:gd name="connsiteX2716" fmla="*/ 1081154 w 2747325"/>
                <a:gd name="connsiteY2716" fmla="*/ 2452998 h 3676568"/>
                <a:gd name="connsiteX2717" fmla="*/ 1082770 w 2747325"/>
                <a:gd name="connsiteY2717" fmla="*/ 2445524 h 3676568"/>
                <a:gd name="connsiteX2718" fmla="*/ 1079134 w 2747325"/>
                <a:gd name="connsiteY2718" fmla="*/ 2443302 h 3676568"/>
                <a:gd name="connsiteX2719" fmla="*/ 1046812 w 2747325"/>
                <a:gd name="connsiteY2719" fmla="*/ 2421283 h 3676568"/>
                <a:gd name="connsiteX2720" fmla="*/ 1040752 w 2747325"/>
                <a:gd name="connsiteY2720" fmla="*/ 2424515 h 3676568"/>
                <a:gd name="connsiteX2721" fmla="*/ 952878 w 2747325"/>
                <a:gd name="connsiteY2721" fmla="*/ 2379063 h 3676568"/>
                <a:gd name="connsiteX2722" fmla="*/ 877326 w 2747325"/>
                <a:gd name="connsiteY2722" fmla="*/ 2323915 h 3676568"/>
                <a:gd name="connsiteX2723" fmla="*/ 840157 w 2747325"/>
                <a:gd name="connsiteY2723" fmla="*/ 2279473 h 3676568"/>
                <a:gd name="connsiteX2724" fmla="*/ 922778 w 2747325"/>
                <a:gd name="connsiteY2724" fmla="*/ 2332601 h 3676568"/>
                <a:gd name="connsiteX2725" fmla="*/ 804199 w 2747325"/>
                <a:gd name="connsiteY2725" fmla="*/ 2236849 h 3676568"/>
                <a:gd name="connsiteX2726" fmla="*/ 795917 w 2747325"/>
                <a:gd name="connsiteY2726" fmla="*/ 2226142 h 3676568"/>
                <a:gd name="connsiteX2727" fmla="*/ 840763 w 2747325"/>
                <a:gd name="connsiteY2727" fmla="*/ 2258262 h 3676568"/>
                <a:gd name="connsiteX2728" fmla="*/ 962978 w 2747325"/>
                <a:gd name="connsiteY2728" fmla="*/ 2344115 h 3676568"/>
                <a:gd name="connsiteX2729" fmla="*/ 968028 w 2747325"/>
                <a:gd name="connsiteY2729" fmla="*/ 2343509 h 3676568"/>
                <a:gd name="connsiteX2730" fmla="*/ 1066205 w 2747325"/>
                <a:gd name="connsiteY2730" fmla="*/ 2397648 h 3676568"/>
                <a:gd name="connsiteX2731" fmla="*/ 1070447 w 2747325"/>
                <a:gd name="connsiteY2731" fmla="*/ 2389972 h 3676568"/>
                <a:gd name="connsiteX2732" fmla="*/ 880558 w 2747325"/>
                <a:gd name="connsiteY2732" fmla="*/ 2255433 h 3676568"/>
                <a:gd name="connsiteX2733" fmla="*/ 801169 w 2747325"/>
                <a:gd name="connsiteY2733" fmla="*/ 2191397 h 3676568"/>
                <a:gd name="connsiteX2734" fmla="*/ 795715 w 2747325"/>
                <a:gd name="connsiteY2734" fmla="*/ 2177862 h 3676568"/>
                <a:gd name="connsiteX2735" fmla="*/ 858943 w 2747325"/>
                <a:gd name="connsiteY2735" fmla="*/ 2224728 h 3676568"/>
                <a:gd name="connsiteX2736" fmla="*/ 872680 w 2747325"/>
                <a:gd name="connsiteY2736" fmla="*/ 2210587 h 3676568"/>
                <a:gd name="connsiteX2737" fmla="*/ 824400 w 2747325"/>
                <a:gd name="connsiteY2737" fmla="*/ 2162509 h 3676568"/>
                <a:gd name="connsiteX2738" fmla="*/ 831066 w 2747325"/>
                <a:gd name="connsiteY2738" fmla="*/ 2155035 h 3676568"/>
                <a:gd name="connsiteX2739" fmla="*/ 865408 w 2747325"/>
                <a:gd name="connsiteY2739" fmla="*/ 2183922 h 3676568"/>
                <a:gd name="connsiteX2740" fmla="*/ 1045398 w 2747325"/>
                <a:gd name="connsiteY2740" fmla="*/ 2312602 h 3676568"/>
                <a:gd name="connsiteX2741" fmla="*/ 1218116 w 2747325"/>
                <a:gd name="connsiteY2741" fmla="*/ 2434818 h 3676568"/>
                <a:gd name="connsiteX2742" fmla="*/ 1219732 w 2747325"/>
                <a:gd name="connsiteY2742" fmla="*/ 2435828 h 3676568"/>
                <a:gd name="connsiteX2743" fmla="*/ 1221752 w 2747325"/>
                <a:gd name="connsiteY2743" fmla="*/ 2436838 h 3676568"/>
                <a:gd name="connsiteX2744" fmla="*/ 1234681 w 2747325"/>
                <a:gd name="connsiteY2744" fmla="*/ 2443504 h 3676568"/>
                <a:gd name="connsiteX2745" fmla="*/ 1238519 w 2747325"/>
                <a:gd name="connsiteY2745" fmla="*/ 2446130 h 3676568"/>
                <a:gd name="connsiteX2746" fmla="*/ 1248821 w 2747325"/>
                <a:gd name="connsiteY2746" fmla="*/ 2455423 h 3676568"/>
                <a:gd name="connsiteX2747" fmla="*/ 1251447 w 2747325"/>
                <a:gd name="connsiteY2747" fmla="*/ 2454413 h 3676568"/>
                <a:gd name="connsiteX2748" fmla="*/ 1255488 w 2747325"/>
                <a:gd name="connsiteY2748" fmla="*/ 2458049 h 3676568"/>
                <a:gd name="connsiteX2749" fmla="*/ 1252660 w 2747325"/>
                <a:gd name="connsiteY2749" fmla="*/ 2463503 h 3676568"/>
                <a:gd name="connsiteX2750" fmla="*/ 1239125 w 2747325"/>
                <a:gd name="connsiteY2750" fmla="*/ 2483906 h 3676568"/>
                <a:gd name="connsiteX2751" fmla="*/ 1235287 w 2747325"/>
                <a:gd name="connsiteY2751" fmla="*/ 2484108 h 3676568"/>
                <a:gd name="connsiteX2752" fmla="*/ 1220338 w 2747325"/>
                <a:gd name="connsiteY2752" fmla="*/ 2500269 h 3676568"/>
                <a:gd name="connsiteX2753" fmla="*/ 1204985 w 2747325"/>
                <a:gd name="connsiteY2753" fmla="*/ 2519864 h 3676568"/>
                <a:gd name="connsiteX2754" fmla="*/ 1223570 w 2747325"/>
                <a:gd name="connsiteY2754" fmla="*/ 2638847 h 3676568"/>
                <a:gd name="connsiteX2755" fmla="*/ 1223772 w 2747325"/>
                <a:gd name="connsiteY2755" fmla="*/ 2651372 h 3676568"/>
                <a:gd name="connsiteX2756" fmla="*/ 1277103 w 2747325"/>
                <a:gd name="connsiteY2756" fmla="*/ 2725509 h 3676568"/>
                <a:gd name="connsiteX2757" fmla="*/ 1290233 w 2747325"/>
                <a:gd name="connsiteY2757" fmla="*/ 2724701 h 3676568"/>
                <a:gd name="connsiteX2758" fmla="*/ 1327807 w 2747325"/>
                <a:gd name="connsiteY2758" fmla="*/ 2773587 h 3676568"/>
                <a:gd name="connsiteX2759" fmla="*/ 1386592 w 2747325"/>
                <a:gd name="connsiteY2759" fmla="*/ 2837018 h 3676568"/>
                <a:gd name="connsiteX2760" fmla="*/ 1392652 w 2747325"/>
                <a:gd name="connsiteY2760" fmla="*/ 2832372 h 3676568"/>
                <a:gd name="connsiteX2761" fmla="*/ 1341342 w 2747325"/>
                <a:gd name="connsiteY2761" fmla="*/ 2768335 h 3676568"/>
                <a:gd name="connsiteX2762" fmla="*/ 1299728 w 2747325"/>
                <a:gd name="connsiteY2762" fmla="*/ 2724095 h 3676568"/>
                <a:gd name="connsiteX2763" fmla="*/ 1394672 w 2747325"/>
                <a:gd name="connsiteY2763" fmla="*/ 2717833 h 3676568"/>
                <a:gd name="connsiteX2764" fmla="*/ 1418913 w 2747325"/>
                <a:gd name="connsiteY2764" fmla="*/ 2767123 h 3676568"/>
                <a:gd name="connsiteX2765" fmla="*/ 1452649 w 2747325"/>
                <a:gd name="connsiteY2765" fmla="*/ 2816211 h 3676568"/>
                <a:gd name="connsiteX2766" fmla="*/ 1458507 w 2747325"/>
                <a:gd name="connsiteY2766" fmla="*/ 2812777 h 3676568"/>
                <a:gd name="connsiteX2767" fmla="*/ 1430024 w 2747325"/>
                <a:gd name="connsiteY2767" fmla="*/ 2760659 h 3676568"/>
                <a:gd name="connsiteX2768" fmla="*/ 1397702 w 2747325"/>
                <a:gd name="connsiteY2768" fmla="*/ 2717631 h 3676568"/>
                <a:gd name="connsiteX2769" fmla="*/ 1401742 w 2747325"/>
                <a:gd name="connsiteY2769" fmla="*/ 2717429 h 3676568"/>
                <a:gd name="connsiteX2770" fmla="*/ 1402348 w 2747325"/>
                <a:gd name="connsiteY2770" fmla="*/ 2717227 h 3676568"/>
                <a:gd name="connsiteX2771" fmla="*/ 1423155 w 2747325"/>
                <a:gd name="connsiteY2771" fmla="*/ 2732175 h 3676568"/>
                <a:gd name="connsiteX2772" fmla="*/ 1441942 w 2747325"/>
                <a:gd name="connsiteY2772" fmla="*/ 2763285 h 3676568"/>
                <a:gd name="connsiteX2773" fmla="*/ 1478708 w 2747325"/>
                <a:gd name="connsiteY2773" fmla="*/ 2816009 h 3676568"/>
                <a:gd name="connsiteX2774" fmla="*/ 1485374 w 2747325"/>
                <a:gd name="connsiteY2774" fmla="*/ 2811969 h 3676568"/>
                <a:gd name="connsiteX2775" fmla="*/ 1453861 w 2747325"/>
                <a:gd name="connsiteY2775" fmla="*/ 2756215 h 3676568"/>
                <a:gd name="connsiteX2776" fmla="*/ 1450831 w 2747325"/>
                <a:gd name="connsiteY2776" fmla="*/ 2751366 h 3676568"/>
                <a:gd name="connsiteX2777" fmla="*/ 1468203 w 2747325"/>
                <a:gd name="connsiteY2777" fmla="*/ 2759851 h 3676568"/>
                <a:gd name="connsiteX2778" fmla="*/ 1472244 w 2747325"/>
                <a:gd name="connsiteY2778" fmla="*/ 2754800 h 3676568"/>
                <a:gd name="connsiteX2779" fmla="*/ 1437700 w 2747325"/>
                <a:gd name="connsiteY2779" fmla="*/ 2728943 h 3676568"/>
                <a:gd name="connsiteX2780" fmla="*/ 1435276 w 2747325"/>
                <a:gd name="connsiteY2780" fmla="*/ 2727327 h 3676568"/>
                <a:gd name="connsiteX2781" fmla="*/ 1421337 w 2747325"/>
                <a:gd name="connsiteY2781" fmla="*/ 2710156 h 3676568"/>
                <a:gd name="connsiteX2782" fmla="*/ 1438710 w 2747325"/>
                <a:gd name="connsiteY2782" fmla="*/ 2690965 h 3676568"/>
                <a:gd name="connsiteX2783" fmla="*/ 1438710 w 2747325"/>
                <a:gd name="connsiteY2783" fmla="*/ 2690965 h 3676568"/>
                <a:gd name="connsiteX2784" fmla="*/ 1439720 w 2747325"/>
                <a:gd name="connsiteY2784" fmla="*/ 2688744 h 3676568"/>
                <a:gd name="connsiteX2785" fmla="*/ 1527190 w 2747325"/>
                <a:gd name="connsiteY2785" fmla="*/ 2803889 h 3676568"/>
                <a:gd name="connsiteX2786" fmla="*/ 1532846 w 2747325"/>
                <a:gd name="connsiteY2786" fmla="*/ 2798232 h 3676568"/>
                <a:gd name="connsiteX2787" fmla="*/ 1484768 w 2747325"/>
                <a:gd name="connsiteY2787" fmla="*/ 2739650 h 3676568"/>
                <a:gd name="connsiteX2788" fmla="*/ 1475072 w 2747325"/>
                <a:gd name="connsiteY2788" fmla="*/ 2724499 h 3676568"/>
                <a:gd name="connsiteX2789" fmla="*/ 1520120 w 2747325"/>
                <a:gd name="connsiteY2789" fmla="*/ 2772173 h 3676568"/>
                <a:gd name="connsiteX2790" fmla="*/ 1571430 w 2747325"/>
                <a:gd name="connsiteY2790" fmla="*/ 2820453 h 3676568"/>
                <a:gd name="connsiteX2791" fmla="*/ 1220338 w 2747325"/>
                <a:gd name="connsiteY2791" fmla="*/ 2864492 h 3676568"/>
                <a:gd name="connsiteX2792" fmla="*/ 1220136 w 2747325"/>
                <a:gd name="connsiteY2792" fmla="*/ 2862471 h 3676568"/>
                <a:gd name="connsiteX2793" fmla="*/ 1201753 w 2747325"/>
                <a:gd name="connsiteY2793" fmla="*/ 2841866 h 3676568"/>
                <a:gd name="connsiteX2794" fmla="*/ 1202561 w 2747325"/>
                <a:gd name="connsiteY2794" fmla="*/ 2818837 h 3676568"/>
                <a:gd name="connsiteX2795" fmla="*/ 1234277 w 2747325"/>
                <a:gd name="connsiteY2795" fmla="*/ 2847927 h 3676568"/>
                <a:gd name="connsiteX2796" fmla="*/ 1238519 w 2747325"/>
                <a:gd name="connsiteY2796" fmla="*/ 2843886 h 3676568"/>
                <a:gd name="connsiteX2797" fmla="*/ 1202359 w 2747325"/>
                <a:gd name="connsiteY2797" fmla="*/ 2803889 h 3676568"/>
                <a:gd name="connsiteX2798" fmla="*/ 1201753 w 2747325"/>
                <a:gd name="connsiteY2798" fmla="*/ 2775607 h 3676568"/>
                <a:gd name="connsiteX2799" fmla="*/ 1210844 w 2747325"/>
                <a:gd name="connsiteY2799" fmla="*/ 2787122 h 3676568"/>
                <a:gd name="connsiteX2800" fmla="*/ 1252053 w 2747325"/>
                <a:gd name="connsiteY2800" fmla="*/ 2830150 h 3676568"/>
                <a:gd name="connsiteX2801" fmla="*/ 1257306 w 2747325"/>
                <a:gd name="connsiteY2801" fmla="*/ 2824898 h 3676568"/>
                <a:gd name="connsiteX2802" fmla="*/ 1221954 w 2747325"/>
                <a:gd name="connsiteY2802" fmla="*/ 2781869 h 3676568"/>
                <a:gd name="connsiteX2803" fmla="*/ 1201349 w 2747325"/>
                <a:gd name="connsiteY2803" fmla="*/ 2760861 h 3676568"/>
                <a:gd name="connsiteX2804" fmla="*/ 1201147 w 2747325"/>
                <a:gd name="connsiteY2804" fmla="*/ 2750558 h 3676568"/>
                <a:gd name="connsiteX2805" fmla="*/ 1205591 w 2747325"/>
                <a:gd name="connsiteY2805" fmla="*/ 2756012 h 3676568"/>
                <a:gd name="connsiteX2806" fmla="*/ 1230640 w 2747325"/>
                <a:gd name="connsiteY2806" fmla="*/ 2782072 h 3676568"/>
                <a:gd name="connsiteX2807" fmla="*/ 1236499 w 2747325"/>
                <a:gd name="connsiteY2807" fmla="*/ 2777627 h 3676568"/>
                <a:gd name="connsiteX2808" fmla="*/ 1215490 w 2747325"/>
                <a:gd name="connsiteY2808" fmla="*/ 2748538 h 3676568"/>
                <a:gd name="connsiteX2809" fmla="*/ 1200137 w 2747325"/>
                <a:gd name="connsiteY2809" fmla="*/ 2730761 h 3676568"/>
                <a:gd name="connsiteX2810" fmla="*/ 1198521 w 2747325"/>
                <a:gd name="connsiteY2810" fmla="*/ 2698440 h 3676568"/>
                <a:gd name="connsiteX2811" fmla="*/ 1217712 w 2747325"/>
                <a:gd name="connsiteY2811" fmla="*/ 2717833 h 3676568"/>
                <a:gd name="connsiteX2812" fmla="*/ 1221954 w 2747325"/>
                <a:gd name="connsiteY2812" fmla="*/ 2716823 h 3676568"/>
                <a:gd name="connsiteX2813" fmla="*/ 1325989 w 2747325"/>
                <a:gd name="connsiteY2813" fmla="*/ 2818635 h 3676568"/>
                <a:gd name="connsiteX2814" fmla="*/ 1332049 w 2747325"/>
                <a:gd name="connsiteY2814" fmla="*/ 2813989 h 3676568"/>
                <a:gd name="connsiteX2815" fmla="*/ 1226802 w 2747325"/>
                <a:gd name="connsiteY2815" fmla="*/ 2707530 h 3676568"/>
                <a:gd name="connsiteX2816" fmla="*/ 1218722 w 2747325"/>
                <a:gd name="connsiteY2816" fmla="*/ 2710560 h 3676568"/>
                <a:gd name="connsiteX2817" fmla="*/ 1197915 w 2747325"/>
                <a:gd name="connsiteY2817" fmla="*/ 2686117 h 3676568"/>
                <a:gd name="connsiteX2818" fmla="*/ 1197713 w 2747325"/>
                <a:gd name="connsiteY2818" fmla="*/ 2680663 h 3676568"/>
                <a:gd name="connsiteX2819" fmla="*/ 1223570 w 2747325"/>
                <a:gd name="connsiteY2819" fmla="*/ 2638847 h 3676568"/>
                <a:gd name="connsiteX2820" fmla="*/ 1085396 w 2747325"/>
                <a:gd name="connsiteY2820" fmla="*/ 2870552 h 3676568"/>
                <a:gd name="connsiteX2821" fmla="*/ 1165796 w 2747325"/>
                <a:gd name="connsiteY2821" fmla="*/ 2752982 h 3676568"/>
                <a:gd name="connsiteX2822" fmla="*/ 1169230 w 2747325"/>
                <a:gd name="connsiteY2822" fmla="*/ 2815605 h 3676568"/>
                <a:gd name="connsiteX2823" fmla="*/ 1168826 w 2747325"/>
                <a:gd name="connsiteY2823" fmla="*/ 2815403 h 3676568"/>
                <a:gd name="connsiteX2824" fmla="*/ 1165189 w 2747325"/>
                <a:gd name="connsiteY2824" fmla="*/ 2819847 h 3676568"/>
                <a:gd name="connsiteX2825" fmla="*/ 1170240 w 2747325"/>
                <a:gd name="connsiteY2825" fmla="*/ 2825302 h 3676568"/>
                <a:gd name="connsiteX2826" fmla="*/ 1175290 w 2747325"/>
                <a:gd name="connsiteY2826" fmla="*/ 2871360 h 3676568"/>
                <a:gd name="connsiteX2827" fmla="*/ 1169432 w 2747325"/>
                <a:gd name="connsiteY2827" fmla="*/ 2872168 h 3676568"/>
                <a:gd name="connsiteX2828" fmla="*/ 1172058 w 2747325"/>
                <a:gd name="connsiteY2828" fmla="*/ 2870350 h 3676568"/>
                <a:gd name="connsiteX2829" fmla="*/ 1170846 w 2747325"/>
                <a:gd name="connsiteY2829" fmla="*/ 2868330 h 3676568"/>
                <a:gd name="connsiteX2830" fmla="*/ 1164179 w 2747325"/>
                <a:gd name="connsiteY2830" fmla="*/ 2872774 h 3676568"/>
                <a:gd name="connsiteX2831" fmla="*/ 1140544 w 2747325"/>
                <a:gd name="connsiteY2831" fmla="*/ 2876208 h 3676568"/>
                <a:gd name="connsiteX2832" fmla="*/ 1087618 w 2747325"/>
                <a:gd name="connsiteY2832" fmla="*/ 2883480 h 3676568"/>
                <a:gd name="connsiteX2833" fmla="*/ 1075901 w 2747325"/>
                <a:gd name="connsiteY2833" fmla="*/ 2884086 h 3676568"/>
                <a:gd name="connsiteX2834" fmla="*/ 1085396 w 2747325"/>
                <a:gd name="connsiteY2834" fmla="*/ 2870552 h 3676568"/>
                <a:gd name="connsiteX2835" fmla="*/ 1762935 w 2747325"/>
                <a:gd name="connsiteY2835" fmla="*/ 2853381 h 3676568"/>
                <a:gd name="connsiteX2836" fmla="*/ 1389218 w 2747325"/>
                <a:gd name="connsiteY2836" fmla="*/ 2894187 h 3676568"/>
                <a:gd name="connsiteX2837" fmla="*/ 1152665 w 2747325"/>
                <a:gd name="connsiteY2837" fmla="*/ 2914186 h 3676568"/>
                <a:gd name="connsiteX2838" fmla="*/ 1218318 w 2747325"/>
                <a:gd name="connsiteY2838" fmla="*/ 2904489 h 3676568"/>
                <a:gd name="connsiteX2839" fmla="*/ 1218318 w 2747325"/>
                <a:gd name="connsiteY2839" fmla="*/ 2897823 h 3676568"/>
                <a:gd name="connsiteX2840" fmla="*/ 1055902 w 2747325"/>
                <a:gd name="connsiteY2840" fmla="*/ 2913378 h 3676568"/>
                <a:gd name="connsiteX2841" fmla="*/ 1061761 w 2747325"/>
                <a:gd name="connsiteY2841" fmla="*/ 2904893 h 3676568"/>
                <a:gd name="connsiteX2842" fmla="*/ 1081356 w 2747325"/>
                <a:gd name="connsiteY2842" fmla="*/ 2903075 h 3676568"/>
                <a:gd name="connsiteX2843" fmla="*/ 1104991 w 2747325"/>
                <a:gd name="connsiteY2843" fmla="*/ 2900247 h 3676568"/>
                <a:gd name="connsiteX2844" fmla="*/ 1116303 w 2747325"/>
                <a:gd name="connsiteY2844" fmla="*/ 2898833 h 3676568"/>
                <a:gd name="connsiteX2845" fmla="*/ 1159331 w 2747325"/>
                <a:gd name="connsiteY2845" fmla="*/ 2892773 h 3676568"/>
                <a:gd name="connsiteX2846" fmla="*/ 1178522 w 2747325"/>
                <a:gd name="connsiteY2846" fmla="*/ 2892369 h 3676568"/>
                <a:gd name="connsiteX2847" fmla="*/ 1199329 w 2747325"/>
                <a:gd name="connsiteY2847" fmla="*/ 2891965 h 3676568"/>
                <a:gd name="connsiteX2848" fmla="*/ 1377703 w 2747325"/>
                <a:gd name="connsiteY2848" fmla="*/ 2885298 h 3676568"/>
                <a:gd name="connsiteX2849" fmla="*/ 1377703 w 2747325"/>
                <a:gd name="connsiteY2849" fmla="*/ 2880854 h 3676568"/>
                <a:gd name="connsiteX2850" fmla="*/ 1245387 w 2747325"/>
                <a:gd name="connsiteY2850" fmla="*/ 2880450 h 3676568"/>
                <a:gd name="connsiteX2851" fmla="*/ 1362553 w 2747325"/>
                <a:gd name="connsiteY2851" fmla="*/ 2865098 h 3676568"/>
                <a:gd name="connsiteX2852" fmla="*/ 2030799 w 2747325"/>
                <a:gd name="connsiteY2852" fmla="*/ 2787930 h 3676568"/>
                <a:gd name="connsiteX2853" fmla="*/ 1993226 w 2747325"/>
                <a:gd name="connsiteY2853" fmla="*/ 2793990 h 3676568"/>
                <a:gd name="connsiteX2854" fmla="*/ 1843537 w 2747325"/>
                <a:gd name="connsiteY2854" fmla="*/ 2827120 h 3676568"/>
                <a:gd name="connsiteX2855" fmla="*/ 1845153 w 2747325"/>
                <a:gd name="connsiteY2855" fmla="*/ 2832574 h 3676568"/>
                <a:gd name="connsiteX2856" fmla="*/ 1996660 w 2747325"/>
                <a:gd name="connsiteY2856" fmla="*/ 2806313 h 3676568"/>
                <a:gd name="connsiteX2857" fmla="*/ 2142106 w 2747325"/>
                <a:gd name="connsiteY2857" fmla="*/ 2785102 h 3676568"/>
                <a:gd name="connsiteX2858" fmla="*/ 2287755 w 2747325"/>
                <a:gd name="connsiteY2858" fmla="*/ 2769951 h 3676568"/>
                <a:gd name="connsiteX2859" fmla="*/ 2357044 w 2747325"/>
                <a:gd name="connsiteY2859" fmla="*/ 2767325 h 3676568"/>
                <a:gd name="connsiteX2860" fmla="*/ 1762935 w 2747325"/>
                <a:gd name="connsiteY2860" fmla="*/ 2853381 h 3676568"/>
                <a:gd name="connsiteX2861" fmla="*/ 2465927 w 2747325"/>
                <a:gd name="connsiteY2861" fmla="*/ 2749346 h 3676568"/>
                <a:gd name="connsiteX2862" fmla="*/ 2431586 w 2747325"/>
                <a:gd name="connsiteY2862" fmla="*/ 2755003 h 3676568"/>
                <a:gd name="connsiteX2863" fmla="*/ 2426333 w 2747325"/>
                <a:gd name="connsiteY2863" fmla="*/ 2745508 h 3676568"/>
                <a:gd name="connsiteX2864" fmla="*/ 2409971 w 2747325"/>
                <a:gd name="connsiteY2864" fmla="*/ 2743690 h 3676568"/>
                <a:gd name="connsiteX2865" fmla="*/ 2434212 w 2747325"/>
                <a:gd name="connsiteY2865" fmla="*/ 2740256 h 3676568"/>
                <a:gd name="connsiteX2866" fmla="*/ 2442494 w 2747325"/>
                <a:gd name="connsiteY2866" fmla="*/ 2732175 h 3676568"/>
                <a:gd name="connsiteX2867" fmla="*/ 2445120 w 2747325"/>
                <a:gd name="connsiteY2867" fmla="*/ 2730155 h 3676568"/>
                <a:gd name="connsiteX2868" fmla="*/ 2446938 w 2747325"/>
                <a:gd name="connsiteY2868" fmla="*/ 2732377 h 3676568"/>
                <a:gd name="connsiteX2869" fmla="*/ 2450170 w 2747325"/>
                <a:gd name="connsiteY2869" fmla="*/ 2737226 h 3676568"/>
                <a:gd name="connsiteX2870" fmla="*/ 2465927 w 2747325"/>
                <a:gd name="connsiteY2870" fmla="*/ 2749346 h 3676568"/>
                <a:gd name="connsiteX2871" fmla="*/ 2649150 w 2747325"/>
                <a:gd name="connsiteY2871" fmla="*/ 2420475 h 3676568"/>
                <a:gd name="connsiteX2872" fmla="*/ 2627939 w 2747325"/>
                <a:gd name="connsiteY2872" fmla="*/ 2367145 h 3676568"/>
                <a:gd name="connsiteX2873" fmla="*/ 2627939 w 2747325"/>
                <a:gd name="connsiteY2873" fmla="*/ 2360680 h 3676568"/>
                <a:gd name="connsiteX2874" fmla="*/ 2541479 w 2747325"/>
                <a:gd name="connsiteY2874" fmla="*/ 2131400 h 3676568"/>
                <a:gd name="connsiteX2875" fmla="*/ 2512389 w 2747325"/>
                <a:gd name="connsiteY2875" fmla="*/ 2055646 h 3676568"/>
                <a:gd name="connsiteX2876" fmla="*/ 2557437 w 2747325"/>
                <a:gd name="connsiteY2876" fmla="*/ 2162913 h 3676568"/>
                <a:gd name="connsiteX2877" fmla="*/ 2583295 w 2747325"/>
                <a:gd name="connsiteY2877" fmla="*/ 2223920 h 3676568"/>
                <a:gd name="connsiteX2878" fmla="*/ 2621474 w 2747325"/>
                <a:gd name="connsiteY2878" fmla="*/ 2316642 h 3676568"/>
                <a:gd name="connsiteX2879" fmla="*/ 2624100 w 2747325"/>
                <a:gd name="connsiteY2879" fmla="*/ 2320480 h 3676568"/>
                <a:gd name="connsiteX2880" fmla="*/ 2646725 w 2747325"/>
                <a:gd name="connsiteY2880" fmla="*/ 2374013 h 3676568"/>
                <a:gd name="connsiteX2881" fmla="*/ 2649150 w 2747325"/>
                <a:gd name="connsiteY2881" fmla="*/ 2420475 h 3676568"/>
                <a:gd name="connsiteX2882" fmla="*/ 2595415 w 2747325"/>
                <a:gd name="connsiteY2882" fmla="*/ 1167816 h 3676568"/>
                <a:gd name="connsiteX2883" fmla="*/ 2564912 w 2747325"/>
                <a:gd name="connsiteY2883" fmla="*/ 1106405 h 3676568"/>
                <a:gd name="connsiteX2884" fmla="*/ 2486330 w 2747325"/>
                <a:gd name="connsiteY2884" fmla="*/ 916920 h 3676568"/>
                <a:gd name="connsiteX2885" fmla="*/ 2489764 w 2747325"/>
                <a:gd name="connsiteY2885" fmla="*/ 923788 h 3676568"/>
                <a:gd name="connsiteX2886" fmla="*/ 2547135 w 2747325"/>
                <a:gd name="connsiteY2886" fmla="*/ 1037318 h 3676568"/>
                <a:gd name="connsiteX2887" fmla="*/ 2593799 w 2747325"/>
                <a:gd name="connsiteY2887" fmla="*/ 1128424 h 3676568"/>
                <a:gd name="connsiteX2888" fmla="*/ 2595415 w 2747325"/>
                <a:gd name="connsiteY2888" fmla="*/ 1167816 h 3676568"/>
                <a:gd name="connsiteX2889" fmla="*/ 2526530 w 2747325"/>
                <a:gd name="connsiteY2889" fmla="*/ 73531 h 3676568"/>
                <a:gd name="connsiteX2890" fmla="*/ 2546125 w 2747325"/>
                <a:gd name="connsiteY2890" fmla="*/ 104237 h 3676568"/>
                <a:gd name="connsiteX2891" fmla="*/ 2550367 w 2747325"/>
                <a:gd name="connsiteY2891" fmla="*/ 129286 h 3676568"/>
                <a:gd name="connsiteX2892" fmla="*/ 2538044 w 2747325"/>
                <a:gd name="connsiteY2892" fmla="*/ 106055 h 3676568"/>
                <a:gd name="connsiteX2893" fmla="*/ 2522894 w 2747325"/>
                <a:gd name="connsiteY2893" fmla="*/ 77774 h 3676568"/>
                <a:gd name="connsiteX2894" fmla="*/ 2526530 w 2747325"/>
                <a:gd name="connsiteY2894" fmla="*/ 73531 h 3676568"/>
                <a:gd name="connsiteX2895" fmla="*/ 2513601 w 2747325"/>
                <a:gd name="connsiteY2895" fmla="*/ 108075 h 3676568"/>
                <a:gd name="connsiteX2896" fmla="*/ 2519460 w 2747325"/>
                <a:gd name="connsiteY2896" fmla="*/ 118579 h 3676568"/>
                <a:gd name="connsiteX2897" fmla="*/ 2551579 w 2747325"/>
                <a:gd name="connsiteY2897" fmla="*/ 171910 h 3676568"/>
                <a:gd name="connsiteX2898" fmla="*/ 2554811 w 2747325"/>
                <a:gd name="connsiteY2898" fmla="*/ 168476 h 3676568"/>
                <a:gd name="connsiteX2899" fmla="*/ 2520874 w 2747325"/>
                <a:gd name="connsiteY2899" fmla="*/ 106257 h 3676568"/>
                <a:gd name="connsiteX2900" fmla="*/ 2518248 w 2747325"/>
                <a:gd name="connsiteY2900" fmla="*/ 101813 h 3676568"/>
                <a:gd name="connsiteX2901" fmla="*/ 2522894 w 2747325"/>
                <a:gd name="connsiteY2901" fmla="*/ 91510 h 3676568"/>
                <a:gd name="connsiteX2902" fmla="*/ 2532186 w 2747325"/>
                <a:gd name="connsiteY2902" fmla="*/ 109893 h 3676568"/>
                <a:gd name="connsiteX2903" fmla="*/ 2552993 w 2747325"/>
                <a:gd name="connsiteY2903" fmla="*/ 147467 h 3676568"/>
                <a:gd name="connsiteX2904" fmla="*/ 2553195 w 2747325"/>
                <a:gd name="connsiteY2904" fmla="*/ 147669 h 3676568"/>
                <a:gd name="connsiteX2905" fmla="*/ 2556225 w 2747325"/>
                <a:gd name="connsiteY2905" fmla="*/ 176758 h 3676568"/>
                <a:gd name="connsiteX2906" fmla="*/ 2555821 w 2747325"/>
                <a:gd name="connsiteY2906" fmla="*/ 189687 h 3676568"/>
                <a:gd name="connsiteX2907" fmla="*/ 2525116 w 2747325"/>
                <a:gd name="connsiteY2907" fmla="*/ 135548 h 3676568"/>
                <a:gd name="connsiteX2908" fmla="*/ 2511379 w 2747325"/>
                <a:gd name="connsiteY2908" fmla="*/ 111105 h 3676568"/>
                <a:gd name="connsiteX2909" fmla="*/ 2513601 w 2747325"/>
                <a:gd name="connsiteY2909" fmla="*/ 108075 h 3676568"/>
                <a:gd name="connsiteX2910" fmla="*/ 2505723 w 2747325"/>
                <a:gd name="connsiteY2910" fmla="*/ 115953 h 3676568"/>
                <a:gd name="connsiteX2911" fmla="*/ 2523702 w 2747325"/>
                <a:gd name="connsiteY2911" fmla="*/ 149285 h 3676568"/>
                <a:gd name="connsiteX2912" fmla="*/ 2555619 w 2747325"/>
                <a:gd name="connsiteY2912" fmla="*/ 206656 h 3676568"/>
                <a:gd name="connsiteX2913" fmla="*/ 2555821 w 2747325"/>
                <a:gd name="connsiteY2913" fmla="*/ 233927 h 3676568"/>
                <a:gd name="connsiteX2914" fmla="*/ 2520672 w 2747325"/>
                <a:gd name="connsiteY2914" fmla="*/ 176960 h 3676568"/>
                <a:gd name="connsiteX2915" fmla="*/ 2489562 w 2747325"/>
                <a:gd name="connsiteY2915" fmla="*/ 128680 h 3676568"/>
                <a:gd name="connsiteX2916" fmla="*/ 2505723 w 2747325"/>
                <a:gd name="connsiteY2916" fmla="*/ 115953 h 3676568"/>
                <a:gd name="connsiteX2917" fmla="*/ 2484108 w 2747325"/>
                <a:gd name="connsiteY2917" fmla="*/ 132922 h 3676568"/>
                <a:gd name="connsiteX2918" fmla="*/ 2515621 w 2747325"/>
                <a:gd name="connsiteY2918" fmla="*/ 185041 h 3676568"/>
                <a:gd name="connsiteX2919" fmla="*/ 2556023 w 2747325"/>
                <a:gd name="connsiteY2919" fmla="*/ 248471 h 3676568"/>
                <a:gd name="connsiteX2920" fmla="*/ 2556225 w 2747325"/>
                <a:gd name="connsiteY2920" fmla="*/ 255744 h 3676568"/>
                <a:gd name="connsiteX2921" fmla="*/ 2512591 w 2747325"/>
                <a:gd name="connsiteY2921" fmla="*/ 180192 h 3676568"/>
                <a:gd name="connsiteX2922" fmla="*/ 2484108 w 2747325"/>
                <a:gd name="connsiteY2922" fmla="*/ 132922 h 3676568"/>
                <a:gd name="connsiteX2923" fmla="*/ 2484108 w 2747325"/>
                <a:gd name="connsiteY2923" fmla="*/ 132922 h 3676568"/>
                <a:gd name="connsiteX2924" fmla="*/ 2456029 w 2747325"/>
                <a:gd name="connsiteY2924" fmla="*/ 156759 h 3676568"/>
                <a:gd name="connsiteX2925" fmla="*/ 2494006 w 2747325"/>
                <a:gd name="connsiteY2925" fmla="*/ 217362 h 3676568"/>
                <a:gd name="connsiteX2926" fmla="*/ 2546125 w 2747325"/>
                <a:gd name="connsiteY2926" fmla="*/ 294732 h 3676568"/>
                <a:gd name="connsiteX2927" fmla="*/ 2549357 w 2747325"/>
                <a:gd name="connsiteY2927" fmla="*/ 289277 h 3676568"/>
                <a:gd name="connsiteX2928" fmla="*/ 2498855 w 2747325"/>
                <a:gd name="connsiteY2928" fmla="*/ 208878 h 3676568"/>
                <a:gd name="connsiteX2929" fmla="*/ 2460877 w 2747325"/>
                <a:gd name="connsiteY2929" fmla="*/ 152517 h 3676568"/>
                <a:gd name="connsiteX2930" fmla="*/ 2478250 w 2747325"/>
                <a:gd name="connsiteY2930" fmla="*/ 137770 h 3676568"/>
                <a:gd name="connsiteX2931" fmla="*/ 2506127 w 2747325"/>
                <a:gd name="connsiteY2931" fmla="*/ 186657 h 3676568"/>
                <a:gd name="connsiteX2932" fmla="*/ 2556427 w 2747325"/>
                <a:gd name="connsiteY2932" fmla="*/ 269278 h 3676568"/>
                <a:gd name="connsiteX2933" fmla="*/ 2560064 w 2747325"/>
                <a:gd name="connsiteY2933" fmla="*/ 346042 h 3676568"/>
                <a:gd name="connsiteX2934" fmla="*/ 2504107 w 2747325"/>
                <a:gd name="connsiteY2934" fmla="*/ 255542 h 3676568"/>
                <a:gd name="connsiteX2935" fmla="*/ 2446736 w 2747325"/>
                <a:gd name="connsiteY2935" fmla="*/ 164840 h 3676568"/>
                <a:gd name="connsiteX2936" fmla="*/ 2456029 w 2747325"/>
                <a:gd name="connsiteY2936" fmla="*/ 156759 h 3676568"/>
                <a:gd name="connsiteX2937" fmla="*/ 2441686 w 2747325"/>
                <a:gd name="connsiteY2937" fmla="*/ 168880 h 3676568"/>
                <a:gd name="connsiteX2938" fmla="*/ 2499461 w 2747325"/>
                <a:gd name="connsiteY2938" fmla="*/ 263622 h 3676568"/>
                <a:gd name="connsiteX2939" fmla="*/ 2560872 w 2747325"/>
                <a:gd name="connsiteY2939" fmla="*/ 359981 h 3676568"/>
                <a:gd name="connsiteX2940" fmla="*/ 2562892 w 2747325"/>
                <a:gd name="connsiteY2940" fmla="*/ 396746 h 3676568"/>
                <a:gd name="connsiteX2941" fmla="*/ 2504915 w 2747325"/>
                <a:gd name="connsiteY2941" fmla="*/ 299580 h 3676568"/>
                <a:gd name="connsiteX2942" fmla="*/ 2430576 w 2747325"/>
                <a:gd name="connsiteY2942" fmla="*/ 177970 h 3676568"/>
                <a:gd name="connsiteX2943" fmla="*/ 2430576 w 2747325"/>
                <a:gd name="connsiteY2943" fmla="*/ 177970 h 3676568"/>
                <a:gd name="connsiteX2944" fmla="*/ 2441686 w 2747325"/>
                <a:gd name="connsiteY2944" fmla="*/ 168880 h 3676568"/>
                <a:gd name="connsiteX2945" fmla="*/ 2427546 w 2747325"/>
                <a:gd name="connsiteY2945" fmla="*/ 180394 h 3676568"/>
                <a:gd name="connsiteX2946" fmla="*/ 2427747 w 2747325"/>
                <a:gd name="connsiteY2946" fmla="*/ 181000 h 3676568"/>
                <a:gd name="connsiteX2947" fmla="*/ 2497441 w 2747325"/>
                <a:gd name="connsiteY2947" fmla="*/ 302408 h 3676568"/>
                <a:gd name="connsiteX2948" fmla="*/ 2563700 w 2747325"/>
                <a:gd name="connsiteY2948" fmla="*/ 413311 h 3676568"/>
                <a:gd name="connsiteX2949" fmla="*/ 2564710 w 2747325"/>
                <a:gd name="connsiteY2949" fmla="*/ 436340 h 3676568"/>
                <a:gd name="connsiteX2950" fmla="*/ 2564912 w 2747325"/>
                <a:gd name="connsiteY2950" fmla="*/ 442198 h 3676568"/>
                <a:gd name="connsiteX2951" fmla="*/ 2489764 w 2747325"/>
                <a:gd name="connsiteY2951" fmla="*/ 303822 h 3676568"/>
                <a:gd name="connsiteX2952" fmla="*/ 2421687 w 2747325"/>
                <a:gd name="connsiteY2952" fmla="*/ 185041 h 3676568"/>
                <a:gd name="connsiteX2953" fmla="*/ 2427546 w 2747325"/>
                <a:gd name="connsiteY2953" fmla="*/ 180394 h 3676568"/>
                <a:gd name="connsiteX2954" fmla="*/ 2418657 w 2747325"/>
                <a:gd name="connsiteY2954" fmla="*/ 187667 h 3676568"/>
                <a:gd name="connsiteX2955" fmla="*/ 2488754 w 2747325"/>
                <a:gd name="connsiteY2955" fmla="*/ 317963 h 3676568"/>
                <a:gd name="connsiteX2956" fmla="*/ 2563902 w 2747325"/>
                <a:gd name="connsiteY2956" fmla="*/ 449673 h 3676568"/>
                <a:gd name="connsiteX2957" fmla="*/ 2565518 w 2747325"/>
                <a:gd name="connsiteY2957" fmla="*/ 451289 h 3676568"/>
                <a:gd name="connsiteX2958" fmla="*/ 2566326 w 2747325"/>
                <a:gd name="connsiteY2958" fmla="*/ 472904 h 3676568"/>
                <a:gd name="connsiteX2959" fmla="*/ 2525722 w 2747325"/>
                <a:gd name="connsiteY2959" fmla="*/ 397352 h 3676568"/>
                <a:gd name="connsiteX2960" fmla="*/ 2477038 w 2747325"/>
                <a:gd name="connsiteY2960" fmla="*/ 310690 h 3676568"/>
                <a:gd name="connsiteX2961" fmla="*/ 2410577 w 2747325"/>
                <a:gd name="connsiteY2961" fmla="*/ 194333 h 3676568"/>
                <a:gd name="connsiteX2962" fmla="*/ 2418657 w 2747325"/>
                <a:gd name="connsiteY2962" fmla="*/ 187667 h 3676568"/>
                <a:gd name="connsiteX2963" fmla="*/ 2406738 w 2747325"/>
                <a:gd name="connsiteY2963" fmla="*/ 197363 h 3676568"/>
                <a:gd name="connsiteX2964" fmla="*/ 2473402 w 2747325"/>
                <a:gd name="connsiteY2964" fmla="*/ 319377 h 3676568"/>
                <a:gd name="connsiteX2965" fmla="*/ 2518854 w 2747325"/>
                <a:gd name="connsiteY2965" fmla="*/ 401190 h 3676568"/>
                <a:gd name="connsiteX2966" fmla="*/ 2565114 w 2747325"/>
                <a:gd name="connsiteY2966" fmla="*/ 480580 h 3676568"/>
                <a:gd name="connsiteX2967" fmla="*/ 2566730 w 2747325"/>
                <a:gd name="connsiteY2967" fmla="*/ 482196 h 3676568"/>
                <a:gd name="connsiteX2968" fmla="*/ 2567942 w 2747325"/>
                <a:gd name="connsiteY2968" fmla="*/ 510477 h 3676568"/>
                <a:gd name="connsiteX2969" fmla="*/ 2518854 w 2747325"/>
                <a:gd name="connsiteY2969" fmla="*/ 418967 h 3676568"/>
                <a:gd name="connsiteX2970" fmla="*/ 2467543 w 2747325"/>
                <a:gd name="connsiteY2970" fmla="*/ 326447 h 3676568"/>
                <a:gd name="connsiteX2971" fmla="*/ 2398860 w 2747325"/>
                <a:gd name="connsiteY2971" fmla="*/ 203827 h 3676568"/>
                <a:gd name="connsiteX2972" fmla="*/ 2406738 w 2747325"/>
                <a:gd name="connsiteY2972" fmla="*/ 197363 h 3676568"/>
                <a:gd name="connsiteX2973" fmla="*/ 2384922 w 2747325"/>
                <a:gd name="connsiteY2973" fmla="*/ 299782 h 3676568"/>
                <a:gd name="connsiteX2974" fmla="*/ 2557437 w 2747325"/>
                <a:gd name="connsiteY2974" fmla="*/ 590069 h 3676568"/>
                <a:gd name="connsiteX2975" fmla="*/ 2561073 w 2747325"/>
                <a:gd name="connsiteY2975" fmla="*/ 586635 h 3676568"/>
                <a:gd name="connsiteX2976" fmla="*/ 2383911 w 2747325"/>
                <a:gd name="connsiteY2976" fmla="*/ 285237 h 3676568"/>
                <a:gd name="connsiteX2977" fmla="*/ 2378255 w 2747325"/>
                <a:gd name="connsiteY2977" fmla="*/ 237361 h 3676568"/>
                <a:gd name="connsiteX2978" fmla="*/ 2405324 w 2747325"/>
                <a:gd name="connsiteY2978" fmla="*/ 287459 h 3676568"/>
                <a:gd name="connsiteX2979" fmla="*/ 2455019 w 2747325"/>
                <a:gd name="connsiteY2979" fmla="*/ 376343 h 3676568"/>
                <a:gd name="connsiteX2980" fmla="*/ 2503703 w 2747325"/>
                <a:gd name="connsiteY2980" fmla="*/ 463005 h 3676568"/>
                <a:gd name="connsiteX2981" fmla="*/ 2561478 w 2747325"/>
                <a:gd name="connsiteY2981" fmla="*/ 561384 h 3676568"/>
                <a:gd name="connsiteX2982" fmla="*/ 2564912 w 2747325"/>
                <a:gd name="connsiteY2982" fmla="*/ 557950 h 3676568"/>
                <a:gd name="connsiteX2983" fmla="*/ 2517440 w 2747325"/>
                <a:gd name="connsiteY2983" fmla="*/ 470278 h 3676568"/>
                <a:gd name="connsiteX2984" fmla="*/ 2462493 w 2747325"/>
                <a:gd name="connsiteY2984" fmla="*/ 373515 h 3676568"/>
                <a:gd name="connsiteX2985" fmla="*/ 2411991 w 2747325"/>
                <a:gd name="connsiteY2985" fmla="*/ 285439 h 3676568"/>
                <a:gd name="connsiteX2986" fmla="*/ 2376437 w 2747325"/>
                <a:gd name="connsiteY2986" fmla="*/ 225846 h 3676568"/>
                <a:gd name="connsiteX2987" fmla="*/ 2375831 w 2747325"/>
                <a:gd name="connsiteY2987" fmla="*/ 221200 h 3676568"/>
                <a:gd name="connsiteX2988" fmla="*/ 2384113 w 2747325"/>
                <a:gd name="connsiteY2988" fmla="*/ 216150 h 3676568"/>
                <a:gd name="connsiteX2989" fmla="*/ 2462089 w 2747325"/>
                <a:gd name="connsiteY2989" fmla="*/ 359374 h 3676568"/>
                <a:gd name="connsiteX2990" fmla="*/ 2550569 w 2747325"/>
                <a:gd name="connsiteY2990" fmla="*/ 515730 h 3676568"/>
                <a:gd name="connsiteX2991" fmla="*/ 2553801 w 2747325"/>
                <a:gd name="connsiteY2991" fmla="*/ 512498 h 3676568"/>
                <a:gd name="connsiteX2992" fmla="*/ 2508349 w 2747325"/>
                <a:gd name="connsiteY2992" fmla="*/ 427250 h 3676568"/>
                <a:gd name="connsiteX2993" fmla="*/ 2462897 w 2747325"/>
                <a:gd name="connsiteY2993" fmla="*/ 345638 h 3676568"/>
                <a:gd name="connsiteX2994" fmla="*/ 2387750 w 2747325"/>
                <a:gd name="connsiteY2994" fmla="*/ 213120 h 3676568"/>
                <a:gd name="connsiteX2995" fmla="*/ 2394416 w 2747325"/>
                <a:gd name="connsiteY2995" fmla="*/ 207464 h 3676568"/>
                <a:gd name="connsiteX2996" fmla="*/ 2463705 w 2747325"/>
                <a:gd name="connsiteY2996" fmla="*/ 335133 h 3676568"/>
                <a:gd name="connsiteX2997" fmla="*/ 2514611 w 2747325"/>
                <a:gd name="connsiteY2997" fmla="*/ 428058 h 3676568"/>
                <a:gd name="connsiteX2998" fmla="*/ 2566730 w 2747325"/>
                <a:gd name="connsiteY2998" fmla="*/ 519366 h 3676568"/>
                <a:gd name="connsiteX2999" fmla="*/ 2568144 w 2747325"/>
                <a:gd name="connsiteY2999" fmla="*/ 520780 h 3676568"/>
                <a:gd name="connsiteX3000" fmla="*/ 2574002 w 2747325"/>
                <a:gd name="connsiteY3000" fmla="*/ 660570 h 3676568"/>
                <a:gd name="connsiteX3001" fmla="*/ 2504309 w 2747325"/>
                <a:gd name="connsiteY3001" fmla="*/ 537547 h 3676568"/>
                <a:gd name="connsiteX3002" fmla="*/ 2503097 w 2747325"/>
                <a:gd name="connsiteY3002" fmla="*/ 532496 h 3676568"/>
                <a:gd name="connsiteX3003" fmla="*/ 2387144 w 2747325"/>
                <a:gd name="connsiteY3003" fmla="*/ 327861 h 3676568"/>
                <a:gd name="connsiteX3004" fmla="*/ 2384922 w 2747325"/>
                <a:gd name="connsiteY3004" fmla="*/ 299782 h 3676568"/>
                <a:gd name="connsiteX3005" fmla="*/ 2388356 w 2747325"/>
                <a:gd name="connsiteY3005" fmla="*/ 349274 h 3676568"/>
                <a:gd name="connsiteX3006" fmla="*/ 2465321 w 2747325"/>
                <a:gd name="connsiteY3006" fmla="*/ 486034 h 3676568"/>
                <a:gd name="connsiteX3007" fmla="*/ 2574810 w 2747325"/>
                <a:gd name="connsiteY3007" fmla="*/ 677943 h 3676568"/>
                <a:gd name="connsiteX3008" fmla="*/ 2576224 w 2747325"/>
                <a:gd name="connsiteY3008" fmla="*/ 711275 h 3676568"/>
                <a:gd name="connsiteX3009" fmla="*/ 2537640 w 2747325"/>
                <a:gd name="connsiteY3009" fmla="*/ 639561 h 3676568"/>
                <a:gd name="connsiteX3010" fmla="*/ 2463099 w 2747325"/>
                <a:gd name="connsiteY3010" fmla="*/ 504619 h 3676568"/>
                <a:gd name="connsiteX3011" fmla="*/ 2389164 w 2747325"/>
                <a:gd name="connsiteY3011" fmla="*/ 371899 h 3676568"/>
                <a:gd name="connsiteX3012" fmla="*/ 2388356 w 2747325"/>
                <a:gd name="connsiteY3012" fmla="*/ 349274 h 3676568"/>
                <a:gd name="connsiteX3013" fmla="*/ 2390174 w 2747325"/>
                <a:gd name="connsiteY3013" fmla="*/ 389474 h 3676568"/>
                <a:gd name="connsiteX3014" fmla="*/ 2450575 w 2747325"/>
                <a:gd name="connsiteY3014" fmla="*/ 499569 h 3676568"/>
                <a:gd name="connsiteX3015" fmla="*/ 2455221 w 2747325"/>
                <a:gd name="connsiteY3015" fmla="*/ 508255 h 3676568"/>
                <a:gd name="connsiteX3016" fmla="*/ 2549155 w 2747325"/>
                <a:gd name="connsiteY3016" fmla="*/ 678145 h 3676568"/>
                <a:gd name="connsiteX3017" fmla="*/ 2575820 w 2747325"/>
                <a:gd name="connsiteY3017" fmla="*/ 722587 h 3676568"/>
                <a:gd name="connsiteX3018" fmla="*/ 2576830 w 2747325"/>
                <a:gd name="connsiteY3018" fmla="*/ 723597 h 3676568"/>
                <a:gd name="connsiteX3019" fmla="*/ 2577234 w 2747325"/>
                <a:gd name="connsiteY3019" fmla="*/ 733900 h 3676568"/>
                <a:gd name="connsiteX3020" fmla="*/ 2578244 w 2747325"/>
                <a:gd name="connsiteY3020" fmla="*/ 757939 h 3676568"/>
                <a:gd name="connsiteX3021" fmla="*/ 2538246 w 2747325"/>
                <a:gd name="connsiteY3021" fmla="*/ 682791 h 3676568"/>
                <a:gd name="connsiteX3022" fmla="*/ 2489158 w 2747325"/>
                <a:gd name="connsiteY3022" fmla="*/ 591483 h 3676568"/>
                <a:gd name="connsiteX3023" fmla="*/ 2390982 w 2747325"/>
                <a:gd name="connsiteY3023" fmla="*/ 410079 h 3676568"/>
                <a:gd name="connsiteX3024" fmla="*/ 2390174 w 2747325"/>
                <a:gd name="connsiteY3024" fmla="*/ 389474 h 3676568"/>
                <a:gd name="connsiteX3025" fmla="*/ 2391588 w 2747325"/>
                <a:gd name="connsiteY3025" fmla="*/ 424219 h 3676568"/>
                <a:gd name="connsiteX3026" fmla="*/ 2480270 w 2747325"/>
                <a:gd name="connsiteY3026" fmla="*/ 591685 h 3676568"/>
                <a:gd name="connsiteX3027" fmla="*/ 2533802 w 2747325"/>
                <a:gd name="connsiteY3027" fmla="*/ 692084 h 3676568"/>
                <a:gd name="connsiteX3028" fmla="*/ 2579052 w 2747325"/>
                <a:gd name="connsiteY3028" fmla="*/ 775109 h 3676568"/>
                <a:gd name="connsiteX3029" fmla="*/ 2580668 w 2747325"/>
                <a:gd name="connsiteY3029" fmla="*/ 812279 h 3676568"/>
                <a:gd name="connsiteX3030" fmla="*/ 2533196 w 2747325"/>
                <a:gd name="connsiteY3030" fmla="*/ 713699 h 3676568"/>
                <a:gd name="connsiteX3031" fmla="*/ 2541479 w 2747325"/>
                <a:gd name="connsiteY3031" fmla="*/ 726627 h 3676568"/>
                <a:gd name="connsiteX3032" fmla="*/ 2545519 w 2747325"/>
                <a:gd name="connsiteY3032" fmla="*/ 723597 h 3676568"/>
                <a:gd name="connsiteX3033" fmla="*/ 2460877 w 2747325"/>
                <a:gd name="connsiteY3033" fmla="*/ 556940 h 3676568"/>
                <a:gd name="connsiteX3034" fmla="*/ 2391790 w 2747325"/>
                <a:gd name="connsiteY3034" fmla="*/ 426846 h 3676568"/>
                <a:gd name="connsiteX3035" fmla="*/ 2391588 w 2747325"/>
                <a:gd name="connsiteY3035" fmla="*/ 424219 h 3676568"/>
                <a:gd name="connsiteX3036" fmla="*/ 2392396 w 2747325"/>
                <a:gd name="connsiteY3036" fmla="*/ 442602 h 3676568"/>
                <a:gd name="connsiteX3037" fmla="*/ 2396234 w 2747325"/>
                <a:gd name="connsiteY3037" fmla="*/ 450077 h 3676568"/>
                <a:gd name="connsiteX3038" fmla="*/ 2394820 w 2747325"/>
                <a:gd name="connsiteY3038" fmla="*/ 455935 h 3676568"/>
                <a:gd name="connsiteX3039" fmla="*/ 2484916 w 2747325"/>
                <a:gd name="connsiteY3039" fmla="*/ 636935 h 3676568"/>
                <a:gd name="connsiteX3040" fmla="*/ 2578042 w 2747325"/>
                <a:gd name="connsiteY3040" fmla="*/ 819350 h 3676568"/>
                <a:gd name="connsiteX3041" fmla="*/ 2581073 w 2747325"/>
                <a:gd name="connsiteY3041" fmla="*/ 822380 h 3676568"/>
                <a:gd name="connsiteX3042" fmla="*/ 2582487 w 2747325"/>
                <a:gd name="connsiteY3042" fmla="*/ 856923 h 3676568"/>
                <a:gd name="connsiteX3043" fmla="*/ 2561276 w 2747325"/>
                <a:gd name="connsiteY3043" fmla="*/ 811673 h 3676568"/>
                <a:gd name="connsiteX3044" fmla="*/ 2560266 w 2747325"/>
                <a:gd name="connsiteY3044" fmla="*/ 805411 h 3676568"/>
                <a:gd name="connsiteX3045" fmla="*/ 2469361 w 2747325"/>
                <a:gd name="connsiteY3045" fmla="*/ 622391 h 3676568"/>
                <a:gd name="connsiteX3046" fmla="*/ 2448352 w 2747325"/>
                <a:gd name="connsiteY3046" fmla="*/ 581585 h 3676568"/>
                <a:gd name="connsiteX3047" fmla="*/ 2393810 w 2747325"/>
                <a:gd name="connsiteY3047" fmla="*/ 470884 h 3676568"/>
                <a:gd name="connsiteX3048" fmla="*/ 2392396 w 2747325"/>
                <a:gd name="connsiteY3048" fmla="*/ 442602 h 3676568"/>
                <a:gd name="connsiteX3049" fmla="*/ 2394820 w 2747325"/>
                <a:gd name="connsiteY3049" fmla="*/ 492095 h 3676568"/>
                <a:gd name="connsiteX3050" fmla="*/ 2466129 w 2747325"/>
                <a:gd name="connsiteY3050" fmla="*/ 634915 h 3676568"/>
                <a:gd name="connsiteX3051" fmla="*/ 2495825 w 2747325"/>
                <a:gd name="connsiteY3051" fmla="*/ 695114 h 3676568"/>
                <a:gd name="connsiteX3052" fmla="*/ 2583093 w 2747325"/>
                <a:gd name="connsiteY3052" fmla="*/ 872074 h 3676568"/>
                <a:gd name="connsiteX3053" fmla="*/ 2583901 w 2747325"/>
                <a:gd name="connsiteY3053" fmla="*/ 888841 h 3676568"/>
                <a:gd name="connsiteX3054" fmla="*/ 2534004 w 2747325"/>
                <a:gd name="connsiteY3054" fmla="*/ 788846 h 3676568"/>
                <a:gd name="connsiteX3055" fmla="*/ 2530974 w 2747325"/>
                <a:gd name="connsiteY3055" fmla="*/ 782786 h 3676568"/>
                <a:gd name="connsiteX3056" fmla="*/ 2486532 w 2747325"/>
                <a:gd name="connsiteY3056" fmla="*/ 694912 h 3676568"/>
                <a:gd name="connsiteX3057" fmla="*/ 2473199 w 2747325"/>
                <a:gd name="connsiteY3057" fmla="*/ 668449 h 3676568"/>
                <a:gd name="connsiteX3058" fmla="*/ 2434818 w 2747325"/>
                <a:gd name="connsiteY3058" fmla="*/ 593099 h 3676568"/>
                <a:gd name="connsiteX3059" fmla="*/ 2396436 w 2747325"/>
                <a:gd name="connsiteY3059" fmla="*/ 517548 h 3676568"/>
                <a:gd name="connsiteX3060" fmla="*/ 2394820 w 2747325"/>
                <a:gd name="connsiteY3060" fmla="*/ 492095 h 3676568"/>
                <a:gd name="connsiteX3061" fmla="*/ 2400072 w 2747325"/>
                <a:gd name="connsiteY3061" fmla="*/ 588453 h 3676568"/>
                <a:gd name="connsiteX3062" fmla="*/ 2450372 w 2747325"/>
                <a:gd name="connsiteY3062" fmla="*/ 694508 h 3676568"/>
                <a:gd name="connsiteX3063" fmla="*/ 2505925 w 2747325"/>
                <a:gd name="connsiteY3063" fmla="*/ 811471 h 3676568"/>
                <a:gd name="connsiteX3064" fmla="*/ 2401688 w 2747325"/>
                <a:gd name="connsiteY3064" fmla="*/ 616330 h 3676568"/>
                <a:gd name="connsiteX3065" fmla="*/ 2400072 w 2747325"/>
                <a:gd name="connsiteY3065" fmla="*/ 588453 h 3676568"/>
                <a:gd name="connsiteX3066" fmla="*/ 2403304 w 2747325"/>
                <a:gd name="connsiteY3066" fmla="*/ 646026 h 3676568"/>
                <a:gd name="connsiteX3067" fmla="*/ 2433404 w 2747325"/>
                <a:gd name="connsiteY3067" fmla="*/ 706426 h 3676568"/>
                <a:gd name="connsiteX3068" fmla="*/ 2471785 w 2747325"/>
                <a:gd name="connsiteY3068" fmla="*/ 792280 h 3676568"/>
                <a:gd name="connsiteX3069" fmla="*/ 2476028 w 2747325"/>
                <a:gd name="connsiteY3069" fmla="*/ 801775 h 3676568"/>
                <a:gd name="connsiteX3070" fmla="*/ 2471179 w 2747325"/>
                <a:gd name="connsiteY3070" fmla="*/ 792482 h 3676568"/>
                <a:gd name="connsiteX3071" fmla="*/ 2404314 w 2747325"/>
                <a:gd name="connsiteY3071" fmla="*/ 665621 h 3676568"/>
                <a:gd name="connsiteX3072" fmla="*/ 2403304 w 2747325"/>
                <a:gd name="connsiteY3072" fmla="*/ 646026 h 3676568"/>
                <a:gd name="connsiteX3073" fmla="*/ 2406132 w 2747325"/>
                <a:gd name="connsiteY3073" fmla="*/ 694306 h 3676568"/>
                <a:gd name="connsiteX3074" fmla="*/ 2436434 w 2747325"/>
                <a:gd name="connsiteY3074" fmla="*/ 763595 h 3676568"/>
                <a:gd name="connsiteX3075" fmla="*/ 2406940 w 2747325"/>
                <a:gd name="connsiteY3075" fmla="*/ 707032 h 3676568"/>
                <a:gd name="connsiteX3076" fmla="*/ 2406132 w 2747325"/>
                <a:gd name="connsiteY3076" fmla="*/ 694306 h 3676568"/>
                <a:gd name="connsiteX3077" fmla="*/ 2407546 w 2747325"/>
                <a:gd name="connsiteY3077" fmla="*/ 720971 h 3676568"/>
                <a:gd name="connsiteX3078" fmla="*/ 2479866 w 2747325"/>
                <a:gd name="connsiteY3078" fmla="*/ 863994 h 3676568"/>
                <a:gd name="connsiteX3079" fmla="*/ 2482694 w 2747325"/>
                <a:gd name="connsiteY3079" fmla="*/ 869448 h 3676568"/>
                <a:gd name="connsiteX3080" fmla="*/ 2569558 w 2747325"/>
                <a:gd name="connsiteY3080" fmla="*/ 1059337 h 3676568"/>
                <a:gd name="connsiteX3081" fmla="*/ 2572992 w 2747325"/>
                <a:gd name="connsiteY3081" fmla="*/ 1057115 h 3676568"/>
                <a:gd name="connsiteX3082" fmla="*/ 2557639 w 2747325"/>
                <a:gd name="connsiteY3082" fmla="*/ 1017117 h 3676568"/>
                <a:gd name="connsiteX3083" fmla="*/ 2585719 w 2747325"/>
                <a:gd name="connsiteY3083" fmla="*/ 1067417 h 3676568"/>
                <a:gd name="connsiteX3084" fmla="*/ 2589759 w 2747325"/>
                <a:gd name="connsiteY3084" fmla="*/ 1063781 h 3676568"/>
                <a:gd name="connsiteX3085" fmla="*/ 2540065 w 2747325"/>
                <a:gd name="connsiteY3085" fmla="*/ 963786 h 3676568"/>
                <a:gd name="connsiteX3086" fmla="*/ 2500875 w 2747325"/>
                <a:gd name="connsiteY3086" fmla="*/ 888033 h 3676568"/>
                <a:gd name="connsiteX3087" fmla="*/ 2479058 w 2747325"/>
                <a:gd name="connsiteY3087" fmla="*/ 839550 h 3676568"/>
                <a:gd name="connsiteX3088" fmla="*/ 2425323 w 2747325"/>
                <a:gd name="connsiteY3088" fmla="*/ 719759 h 3676568"/>
                <a:gd name="connsiteX3089" fmla="*/ 2461079 w 2747325"/>
                <a:gd name="connsiteY3089" fmla="*/ 788846 h 3676568"/>
                <a:gd name="connsiteX3090" fmla="*/ 2524510 w 2747325"/>
                <a:gd name="connsiteY3090" fmla="*/ 911062 h 3676568"/>
                <a:gd name="connsiteX3091" fmla="*/ 2567336 w 2747325"/>
                <a:gd name="connsiteY3091" fmla="*/ 996916 h 3676568"/>
                <a:gd name="connsiteX3092" fmla="*/ 2571780 w 2747325"/>
                <a:gd name="connsiteY3092" fmla="*/ 993684 h 3676568"/>
                <a:gd name="connsiteX3093" fmla="*/ 2551983 w 2747325"/>
                <a:gd name="connsiteY3093" fmla="*/ 942979 h 3676568"/>
                <a:gd name="connsiteX3094" fmla="*/ 2577638 w 2747325"/>
                <a:gd name="connsiteY3094" fmla="*/ 989037 h 3676568"/>
                <a:gd name="connsiteX3095" fmla="*/ 2582487 w 2747325"/>
                <a:gd name="connsiteY3095" fmla="*/ 984795 h 3676568"/>
                <a:gd name="connsiteX3096" fmla="*/ 2542085 w 2747325"/>
                <a:gd name="connsiteY3096" fmla="*/ 900153 h 3676568"/>
                <a:gd name="connsiteX3097" fmla="*/ 2578244 w 2747325"/>
                <a:gd name="connsiteY3097" fmla="*/ 965604 h 3676568"/>
                <a:gd name="connsiteX3098" fmla="*/ 2582285 w 2747325"/>
                <a:gd name="connsiteY3098" fmla="*/ 961968 h 3676568"/>
                <a:gd name="connsiteX3099" fmla="*/ 2538044 w 2747325"/>
                <a:gd name="connsiteY3099" fmla="*/ 873084 h 3676568"/>
                <a:gd name="connsiteX3100" fmla="*/ 2548549 w 2747325"/>
                <a:gd name="connsiteY3100" fmla="*/ 891669 h 3676568"/>
                <a:gd name="connsiteX3101" fmla="*/ 2551579 w 2747325"/>
                <a:gd name="connsiteY3101" fmla="*/ 887629 h 3676568"/>
                <a:gd name="connsiteX3102" fmla="*/ 2550367 w 2747325"/>
                <a:gd name="connsiteY3102" fmla="*/ 884801 h 3676568"/>
                <a:gd name="connsiteX3103" fmla="*/ 2572992 w 2747325"/>
                <a:gd name="connsiteY3103" fmla="*/ 927223 h 3676568"/>
                <a:gd name="connsiteX3104" fmla="*/ 2577032 w 2747325"/>
                <a:gd name="connsiteY3104" fmla="*/ 923586 h 3676568"/>
                <a:gd name="connsiteX3105" fmla="*/ 2524914 w 2747325"/>
                <a:gd name="connsiteY3105" fmla="*/ 815511 h 3676568"/>
                <a:gd name="connsiteX3106" fmla="*/ 2470775 w 2747325"/>
                <a:gd name="connsiteY3106" fmla="*/ 706426 h 3676568"/>
                <a:gd name="connsiteX3107" fmla="*/ 2420879 w 2747325"/>
                <a:gd name="connsiteY3107" fmla="*/ 607038 h 3676568"/>
                <a:gd name="connsiteX3108" fmla="*/ 2399062 w 2747325"/>
                <a:gd name="connsiteY3108" fmla="*/ 563808 h 3676568"/>
                <a:gd name="connsiteX3109" fmla="*/ 2397446 w 2747325"/>
                <a:gd name="connsiteY3109" fmla="*/ 534314 h 3676568"/>
                <a:gd name="connsiteX3110" fmla="*/ 2454211 w 2747325"/>
                <a:gd name="connsiteY3110" fmla="*/ 650672 h 3676568"/>
                <a:gd name="connsiteX3111" fmla="*/ 2557033 w 2747325"/>
                <a:gd name="connsiteY3111" fmla="*/ 853893 h 3676568"/>
                <a:gd name="connsiteX3112" fmla="*/ 2558447 w 2747325"/>
                <a:gd name="connsiteY3112" fmla="*/ 855509 h 3676568"/>
                <a:gd name="connsiteX3113" fmla="*/ 2584709 w 2747325"/>
                <a:gd name="connsiteY3113" fmla="*/ 904598 h 3676568"/>
                <a:gd name="connsiteX3114" fmla="*/ 2593395 w 2747325"/>
                <a:gd name="connsiteY3114" fmla="*/ 1108829 h 3676568"/>
                <a:gd name="connsiteX3115" fmla="*/ 2554205 w 2747325"/>
                <a:gd name="connsiteY3115" fmla="*/ 1031661 h 3676568"/>
                <a:gd name="connsiteX3116" fmla="*/ 2496431 w 2747325"/>
                <a:gd name="connsiteY3116" fmla="*/ 918334 h 3676568"/>
                <a:gd name="connsiteX3117" fmla="*/ 2445726 w 2747325"/>
                <a:gd name="connsiteY3117" fmla="*/ 819754 h 3676568"/>
                <a:gd name="connsiteX3118" fmla="*/ 2408961 w 2747325"/>
                <a:gd name="connsiteY3118" fmla="*/ 733496 h 3676568"/>
                <a:gd name="connsiteX3119" fmla="*/ 2407546 w 2747325"/>
                <a:gd name="connsiteY3119" fmla="*/ 720971 h 3676568"/>
                <a:gd name="connsiteX3120" fmla="*/ 2410779 w 2747325"/>
                <a:gd name="connsiteY3120" fmla="*/ 779150 h 3676568"/>
                <a:gd name="connsiteX3121" fmla="*/ 2409971 w 2747325"/>
                <a:gd name="connsiteY3121" fmla="*/ 763999 h 3676568"/>
                <a:gd name="connsiteX3122" fmla="*/ 2435020 w 2747325"/>
                <a:gd name="connsiteY3122" fmla="*/ 813895 h 3676568"/>
                <a:gd name="connsiteX3123" fmla="*/ 2474816 w 2747325"/>
                <a:gd name="connsiteY3123" fmla="*/ 910052 h 3676568"/>
                <a:gd name="connsiteX3124" fmla="*/ 2511177 w 2747325"/>
                <a:gd name="connsiteY3124" fmla="*/ 998936 h 3676568"/>
                <a:gd name="connsiteX3125" fmla="*/ 2501279 w 2747325"/>
                <a:gd name="connsiteY3125" fmla="*/ 979341 h 3676568"/>
                <a:gd name="connsiteX3126" fmla="*/ 2412193 w 2747325"/>
                <a:gd name="connsiteY3126" fmla="*/ 802987 h 3676568"/>
                <a:gd name="connsiteX3127" fmla="*/ 2410779 w 2747325"/>
                <a:gd name="connsiteY3127" fmla="*/ 779150 h 3676568"/>
                <a:gd name="connsiteX3128" fmla="*/ 2413001 w 2747325"/>
                <a:gd name="connsiteY3128" fmla="*/ 818138 h 3676568"/>
                <a:gd name="connsiteX3129" fmla="*/ 2497441 w 2747325"/>
                <a:gd name="connsiteY3129" fmla="*/ 988835 h 3676568"/>
                <a:gd name="connsiteX3130" fmla="*/ 2551983 w 2747325"/>
                <a:gd name="connsiteY3130" fmla="*/ 1098324 h 3676568"/>
                <a:gd name="connsiteX3131" fmla="*/ 2596425 w 2747325"/>
                <a:gd name="connsiteY3131" fmla="*/ 1186198 h 3676568"/>
                <a:gd name="connsiteX3132" fmla="*/ 2597435 w 2747325"/>
                <a:gd name="connsiteY3132" fmla="*/ 1210440 h 3676568"/>
                <a:gd name="connsiteX3133" fmla="*/ 2549357 w 2747325"/>
                <a:gd name="connsiteY3133" fmla="*/ 1112869 h 3676568"/>
                <a:gd name="connsiteX3134" fmla="*/ 2503905 w 2747325"/>
                <a:gd name="connsiteY3134" fmla="*/ 1021965 h 3676568"/>
                <a:gd name="connsiteX3135" fmla="*/ 2471381 w 2747325"/>
                <a:gd name="connsiteY3135" fmla="*/ 950454 h 3676568"/>
                <a:gd name="connsiteX3136" fmla="*/ 2413203 w 2747325"/>
                <a:gd name="connsiteY3136" fmla="*/ 821168 h 3676568"/>
                <a:gd name="connsiteX3137" fmla="*/ 2413001 w 2747325"/>
                <a:gd name="connsiteY3137" fmla="*/ 818138 h 3676568"/>
                <a:gd name="connsiteX3138" fmla="*/ 2415021 w 2747325"/>
                <a:gd name="connsiteY3138" fmla="*/ 859751 h 3676568"/>
                <a:gd name="connsiteX3139" fmla="*/ 2485320 w 2747325"/>
                <a:gd name="connsiteY3139" fmla="*/ 1002976 h 3676568"/>
                <a:gd name="connsiteX3140" fmla="*/ 2559458 w 2747325"/>
                <a:gd name="connsiteY3140" fmla="*/ 1164179 h 3676568"/>
                <a:gd name="connsiteX3141" fmla="*/ 2563296 w 2747325"/>
                <a:gd name="connsiteY3141" fmla="*/ 1161755 h 3676568"/>
                <a:gd name="connsiteX3142" fmla="*/ 2561073 w 2747325"/>
                <a:gd name="connsiteY3142" fmla="*/ 1156301 h 3676568"/>
                <a:gd name="connsiteX3143" fmla="*/ 2598041 w 2747325"/>
                <a:gd name="connsiteY3143" fmla="*/ 1228418 h 3676568"/>
                <a:gd name="connsiteX3144" fmla="*/ 2599051 w 2747325"/>
                <a:gd name="connsiteY3144" fmla="*/ 1253872 h 3676568"/>
                <a:gd name="connsiteX3145" fmla="*/ 2569760 w 2747325"/>
                <a:gd name="connsiteY3145" fmla="*/ 1195087 h 3676568"/>
                <a:gd name="connsiteX3146" fmla="*/ 2511379 w 2747325"/>
                <a:gd name="connsiteY3146" fmla="*/ 1076103 h 3676568"/>
                <a:gd name="connsiteX3147" fmla="*/ 2458049 w 2747325"/>
                <a:gd name="connsiteY3147" fmla="*/ 967826 h 3676568"/>
                <a:gd name="connsiteX3148" fmla="*/ 2416435 w 2747325"/>
                <a:gd name="connsiteY3148" fmla="*/ 885609 h 3676568"/>
                <a:gd name="connsiteX3149" fmla="*/ 2415021 w 2747325"/>
                <a:gd name="connsiteY3149" fmla="*/ 859751 h 3676568"/>
                <a:gd name="connsiteX3150" fmla="*/ 2417041 w 2747325"/>
                <a:gd name="connsiteY3150" fmla="*/ 897325 h 3676568"/>
                <a:gd name="connsiteX3151" fmla="*/ 2451585 w 2747325"/>
                <a:gd name="connsiteY3151" fmla="*/ 970654 h 3676568"/>
                <a:gd name="connsiteX3152" fmla="*/ 2506935 w 2747325"/>
                <a:gd name="connsiteY3152" fmla="*/ 1085396 h 3676568"/>
                <a:gd name="connsiteX3153" fmla="*/ 2561680 w 2747325"/>
                <a:gd name="connsiteY3153" fmla="*/ 1198319 h 3676568"/>
                <a:gd name="connsiteX3154" fmla="*/ 2600061 w 2747325"/>
                <a:gd name="connsiteY3154" fmla="*/ 1277911 h 3676568"/>
                <a:gd name="connsiteX3155" fmla="*/ 2600061 w 2747325"/>
                <a:gd name="connsiteY3155" fmla="*/ 1279527 h 3676568"/>
                <a:gd name="connsiteX3156" fmla="*/ 2567942 w 2747325"/>
                <a:gd name="connsiteY3156" fmla="*/ 1219934 h 3676568"/>
                <a:gd name="connsiteX3157" fmla="*/ 2507339 w 2747325"/>
                <a:gd name="connsiteY3157" fmla="*/ 1101355 h 3676568"/>
                <a:gd name="connsiteX3158" fmla="*/ 2437242 w 2747325"/>
                <a:gd name="connsiteY3158" fmla="*/ 951060 h 3676568"/>
                <a:gd name="connsiteX3159" fmla="*/ 2419869 w 2747325"/>
                <a:gd name="connsiteY3159" fmla="*/ 913890 h 3676568"/>
                <a:gd name="connsiteX3160" fmla="*/ 2417647 w 2747325"/>
                <a:gd name="connsiteY3160" fmla="*/ 909042 h 3676568"/>
                <a:gd name="connsiteX3161" fmla="*/ 2417041 w 2747325"/>
                <a:gd name="connsiteY3161" fmla="*/ 897325 h 3676568"/>
                <a:gd name="connsiteX3162" fmla="*/ 2420273 w 2747325"/>
                <a:gd name="connsiteY3162" fmla="*/ 958938 h 3676568"/>
                <a:gd name="connsiteX3163" fmla="*/ 2418657 w 2747325"/>
                <a:gd name="connsiteY3163" fmla="*/ 928637 h 3676568"/>
                <a:gd name="connsiteX3164" fmla="*/ 2471179 w 2747325"/>
                <a:gd name="connsiteY3164" fmla="*/ 1050852 h 3676568"/>
                <a:gd name="connsiteX3165" fmla="*/ 2525116 w 2747325"/>
                <a:gd name="connsiteY3165" fmla="*/ 1177108 h 3676568"/>
                <a:gd name="connsiteX3166" fmla="*/ 2505117 w 2747325"/>
                <a:gd name="connsiteY3166" fmla="*/ 1137716 h 3676568"/>
                <a:gd name="connsiteX3167" fmla="*/ 2420273 w 2747325"/>
                <a:gd name="connsiteY3167" fmla="*/ 958938 h 3676568"/>
                <a:gd name="connsiteX3168" fmla="*/ 2423909 w 2747325"/>
                <a:gd name="connsiteY3168" fmla="*/ 1026005 h 3676568"/>
                <a:gd name="connsiteX3169" fmla="*/ 2481482 w 2747325"/>
                <a:gd name="connsiteY3169" fmla="*/ 1148221 h 3676568"/>
                <a:gd name="connsiteX3170" fmla="*/ 2563296 w 2747325"/>
                <a:gd name="connsiteY3170" fmla="*/ 1325383 h 3676568"/>
                <a:gd name="connsiteX3171" fmla="*/ 2566932 w 2747325"/>
                <a:gd name="connsiteY3171" fmla="*/ 1323161 h 3676568"/>
                <a:gd name="connsiteX3172" fmla="*/ 2565518 w 2747325"/>
                <a:gd name="connsiteY3172" fmla="*/ 1319323 h 3676568"/>
                <a:gd name="connsiteX3173" fmla="*/ 2582891 w 2747325"/>
                <a:gd name="connsiteY3173" fmla="*/ 1353260 h 3676568"/>
                <a:gd name="connsiteX3174" fmla="*/ 2586729 w 2747325"/>
                <a:gd name="connsiteY3174" fmla="*/ 1350028 h 3676568"/>
                <a:gd name="connsiteX3175" fmla="*/ 2490168 w 2747325"/>
                <a:gd name="connsiteY3175" fmla="*/ 1144584 h 3676568"/>
                <a:gd name="connsiteX3176" fmla="*/ 2473199 w 2747325"/>
                <a:gd name="connsiteY3176" fmla="*/ 1107617 h 3676568"/>
                <a:gd name="connsiteX3177" fmla="*/ 2422293 w 2747325"/>
                <a:gd name="connsiteY3177" fmla="*/ 995300 h 3676568"/>
                <a:gd name="connsiteX3178" fmla="*/ 2421485 w 2747325"/>
                <a:gd name="connsiteY3178" fmla="*/ 981159 h 3676568"/>
                <a:gd name="connsiteX3179" fmla="*/ 2575618 w 2747325"/>
                <a:gd name="connsiteY3179" fmla="*/ 1307404 h 3676568"/>
                <a:gd name="connsiteX3180" fmla="*/ 2579254 w 2747325"/>
                <a:gd name="connsiteY3180" fmla="*/ 1302758 h 3676568"/>
                <a:gd name="connsiteX3181" fmla="*/ 2573800 w 2747325"/>
                <a:gd name="connsiteY3181" fmla="*/ 1290031 h 3676568"/>
                <a:gd name="connsiteX3182" fmla="*/ 2575618 w 2747325"/>
                <a:gd name="connsiteY3182" fmla="*/ 1283971 h 3676568"/>
                <a:gd name="connsiteX3183" fmla="*/ 2549559 w 2747325"/>
                <a:gd name="connsiteY3183" fmla="*/ 1225994 h 3676568"/>
                <a:gd name="connsiteX3184" fmla="*/ 2552791 w 2747325"/>
                <a:gd name="connsiteY3184" fmla="*/ 1222964 h 3676568"/>
                <a:gd name="connsiteX3185" fmla="*/ 2531580 w 2747325"/>
                <a:gd name="connsiteY3185" fmla="*/ 1167210 h 3676568"/>
                <a:gd name="connsiteX3186" fmla="*/ 2553599 w 2747325"/>
                <a:gd name="connsiteY3186" fmla="*/ 1210237 h 3676568"/>
                <a:gd name="connsiteX3187" fmla="*/ 2601071 w 2747325"/>
                <a:gd name="connsiteY3187" fmla="*/ 1298314 h 3676568"/>
                <a:gd name="connsiteX3188" fmla="*/ 2602688 w 2747325"/>
                <a:gd name="connsiteY3188" fmla="*/ 1334877 h 3676568"/>
                <a:gd name="connsiteX3189" fmla="*/ 2606728 w 2747325"/>
                <a:gd name="connsiteY3189" fmla="*/ 1435074 h 3676568"/>
                <a:gd name="connsiteX3190" fmla="*/ 2577234 w 2747325"/>
                <a:gd name="connsiteY3190" fmla="*/ 1375885 h 3676568"/>
                <a:gd name="connsiteX3191" fmla="*/ 2515823 w 2747325"/>
                <a:gd name="connsiteY3191" fmla="*/ 1252458 h 3676568"/>
                <a:gd name="connsiteX3192" fmla="*/ 2473199 w 2747325"/>
                <a:gd name="connsiteY3192" fmla="*/ 1167210 h 3676568"/>
                <a:gd name="connsiteX3193" fmla="*/ 2472796 w 2747325"/>
                <a:gd name="connsiteY3193" fmla="*/ 1166402 h 3676568"/>
                <a:gd name="connsiteX3194" fmla="*/ 2425525 w 2747325"/>
                <a:gd name="connsiteY3194" fmla="*/ 1057519 h 3676568"/>
                <a:gd name="connsiteX3195" fmla="*/ 2423909 w 2747325"/>
                <a:gd name="connsiteY3195" fmla="*/ 1026005 h 3676568"/>
                <a:gd name="connsiteX3196" fmla="*/ 2427141 w 2747325"/>
                <a:gd name="connsiteY3196" fmla="*/ 1087820 h 3676568"/>
                <a:gd name="connsiteX3197" fmla="*/ 2455423 w 2747325"/>
                <a:gd name="connsiteY3197" fmla="*/ 1145999 h 3676568"/>
                <a:gd name="connsiteX3198" fmla="*/ 2465927 w 2747325"/>
                <a:gd name="connsiteY3198" fmla="*/ 1171048 h 3676568"/>
                <a:gd name="connsiteX3199" fmla="*/ 2558447 w 2747325"/>
                <a:gd name="connsiteY3199" fmla="*/ 1382753 h 3676568"/>
                <a:gd name="connsiteX3200" fmla="*/ 2561882 w 2747325"/>
                <a:gd name="connsiteY3200" fmla="*/ 1380733 h 3676568"/>
                <a:gd name="connsiteX3201" fmla="*/ 2530166 w 2747325"/>
                <a:gd name="connsiteY3201" fmla="*/ 1298314 h 3676568"/>
                <a:gd name="connsiteX3202" fmla="*/ 2562488 w 2747325"/>
                <a:gd name="connsiteY3202" fmla="*/ 1363563 h 3676568"/>
                <a:gd name="connsiteX3203" fmla="*/ 2607536 w 2747325"/>
                <a:gd name="connsiteY3203" fmla="*/ 1454669 h 3676568"/>
                <a:gd name="connsiteX3204" fmla="*/ 2609758 w 2747325"/>
                <a:gd name="connsiteY3204" fmla="*/ 1508403 h 3676568"/>
                <a:gd name="connsiteX3205" fmla="*/ 2543903 w 2747325"/>
                <a:gd name="connsiteY3205" fmla="*/ 1366391 h 3676568"/>
                <a:gd name="connsiteX3206" fmla="*/ 2486330 w 2747325"/>
                <a:gd name="connsiteY3206" fmla="*/ 1231852 h 3676568"/>
                <a:gd name="connsiteX3207" fmla="*/ 2427747 w 2747325"/>
                <a:gd name="connsiteY3207" fmla="*/ 1095900 h 3676568"/>
                <a:gd name="connsiteX3208" fmla="*/ 2427141 w 2747325"/>
                <a:gd name="connsiteY3208" fmla="*/ 1087820 h 3676568"/>
                <a:gd name="connsiteX3209" fmla="*/ 2428555 w 2747325"/>
                <a:gd name="connsiteY3209" fmla="*/ 1114889 h 3676568"/>
                <a:gd name="connsiteX3210" fmla="*/ 2451585 w 2747325"/>
                <a:gd name="connsiteY3210" fmla="*/ 1170240 h 3676568"/>
                <a:gd name="connsiteX3211" fmla="*/ 2428960 w 2747325"/>
                <a:gd name="connsiteY3211" fmla="*/ 1124788 h 3676568"/>
                <a:gd name="connsiteX3212" fmla="*/ 2428555 w 2747325"/>
                <a:gd name="connsiteY3212" fmla="*/ 1114889 h 3676568"/>
                <a:gd name="connsiteX3213" fmla="*/ 2429767 w 2747325"/>
                <a:gd name="connsiteY3213" fmla="*/ 1136504 h 3676568"/>
                <a:gd name="connsiteX3214" fmla="*/ 2510975 w 2747325"/>
                <a:gd name="connsiteY3214" fmla="*/ 1314070 h 3676568"/>
                <a:gd name="connsiteX3215" fmla="*/ 2520066 w 2747325"/>
                <a:gd name="connsiteY3215" fmla="*/ 1333867 h 3676568"/>
                <a:gd name="connsiteX3216" fmla="*/ 2576224 w 2747325"/>
                <a:gd name="connsiteY3216" fmla="*/ 1460123 h 3676568"/>
                <a:gd name="connsiteX3217" fmla="*/ 2579860 w 2747325"/>
                <a:gd name="connsiteY3217" fmla="*/ 1463557 h 3676568"/>
                <a:gd name="connsiteX3218" fmla="*/ 2610364 w 2747325"/>
                <a:gd name="connsiteY3218" fmla="*/ 1526988 h 3676568"/>
                <a:gd name="connsiteX3219" fmla="*/ 2611980 w 2747325"/>
                <a:gd name="connsiteY3219" fmla="*/ 1565774 h 3676568"/>
                <a:gd name="connsiteX3220" fmla="*/ 2574406 w 2747325"/>
                <a:gd name="connsiteY3220" fmla="*/ 1482748 h 3676568"/>
                <a:gd name="connsiteX3221" fmla="*/ 2516026 w 2747325"/>
                <a:gd name="connsiteY3221" fmla="*/ 1353866 h 3676568"/>
                <a:gd name="connsiteX3222" fmla="*/ 2502895 w 2747325"/>
                <a:gd name="connsiteY3222" fmla="*/ 1325181 h 3676568"/>
                <a:gd name="connsiteX3223" fmla="*/ 2473805 w 2747325"/>
                <a:gd name="connsiteY3223" fmla="*/ 1255690 h 3676568"/>
                <a:gd name="connsiteX3224" fmla="*/ 2430576 w 2747325"/>
                <a:gd name="connsiteY3224" fmla="*/ 1152059 h 3676568"/>
                <a:gd name="connsiteX3225" fmla="*/ 2429767 w 2747325"/>
                <a:gd name="connsiteY3225" fmla="*/ 1136504 h 3676568"/>
                <a:gd name="connsiteX3226" fmla="*/ 2435424 w 2747325"/>
                <a:gd name="connsiteY3226" fmla="*/ 1244579 h 3676568"/>
                <a:gd name="connsiteX3227" fmla="*/ 2443302 w 2747325"/>
                <a:gd name="connsiteY3227" fmla="*/ 1262558 h 3676568"/>
                <a:gd name="connsiteX3228" fmla="*/ 2477442 w 2747325"/>
                <a:gd name="connsiteY3228" fmla="*/ 1344574 h 3676568"/>
                <a:gd name="connsiteX3229" fmla="*/ 2485320 w 2747325"/>
                <a:gd name="connsiteY3229" fmla="*/ 1363765 h 3676568"/>
                <a:gd name="connsiteX3230" fmla="*/ 2436232 w 2747325"/>
                <a:gd name="connsiteY3230" fmla="*/ 1258316 h 3676568"/>
                <a:gd name="connsiteX3231" fmla="*/ 2435424 w 2747325"/>
                <a:gd name="connsiteY3231" fmla="*/ 1244579 h 3676568"/>
                <a:gd name="connsiteX3232" fmla="*/ 2437040 w 2747325"/>
                <a:gd name="connsiteY3232" fmla="*/ 1277305 h 3676568"/>
                <a:gd name="connsiteX3233" fmla="*/ 2605516 w 2747325"/>
                <a:gd name="connsiteY3233" fmla="*/ 1645770 h 3676568"/>
                <a:gd name="connsiteX3234" fmla="*/ 2609758 w 2747325"/>
                <a:gd name="connsiteY3234" fmla="*/ 1642537 h 3676568"/>
                <a:gd name="connsiteX3235" fmla="*/ 2564104 w 2747325"/>
                <a:gd name="connsiteY3235" fmla="*/ 1536887 h 3676568"/>
                <a:gd name="connsiteX3236" fmla="*/ 2563498 w 2747325"/>
                <a:gd name="connsiteY3236" fmla="*/ 1533654 h 3676568"/>
                <a:gd name="connsiteX3237" fmla="*/ 2558852 w 2747325"/>
                <a:gd name="connsiteY3237" fmla="*/ 1520120 h 3676568"/>
                <a:gd name="connsiteX3238" fmla="*/ 2609354 w 2747325"/>
                <a:gd name="connsiteY3238" fmla="*/ 1627589 h 3676568"/>
                <a:gd name="connsiteX3239" fmla="*/ 2612990 w 2747325"/>
                <a:gd name="connsiteY3239" fmla="*/ 1624761 h 3676568"/>
                <a:gd name="connsiteX3240" fmla="*/ 2557235 w 2747325"/>
                <a:gd name="connsiteY3240" fmla="*/ 1498101 h 3676568"/>
                <a:gd name="connsiteX3241" fmla="*/ 2501885 w 2747325"/>
                <a:gd name="connsiteY3241" fmla="*/ 1376895 h 3676568"/>
                <a:gd name="connsiteX3242" fmla="*/ 2480674 w 2747325"/>
                <a:gd name="connsiteY3242" fmla="*/ 1330837 h 3676568"/>
                <a:gd name="connsiteX3243" fmla="*/ 2434010 w 2747325"/>
                <a:gd name="connsiteY3243" fmla="*/ 1222156 h 3676568"/>
                <a:gd name="connsiteX3244" fmla="*/ 2431990 w 2747325"/>
                <a:gd name="connsiteY3244" fmla="*/ 1183370 h 3676568"/>
                <a:gd name="connsiteX3245" fmla="*/ 2470977 w 2747325"/>
                <a:gd name="connsiteY3245" fmla="*/ 1271850 h 3676568"/>
                <a:gd name="connsiteX3246" fmla="*/ 2544913 w 2747325"/>
                <a:gd name="connsiteY3246" fmla="*/ 1445780 h 3676568"/>
                <a:gd name="connsiteX3247" fmla="*/ 2549357 w 2747325"/>
                <a:gd name="connsiteY3247" fmla="*/ 1447194 h 3676568"/>
                <a:gd name="connsiteX3248" fmla="*/ 2566528 w 2747325"/>
                <a:gd name="connsiteY3248" fmla="*/ 1485374 h 3676568"/>
                <a:gd name="connsiteX3249" fmla="*/ 2612586 w 2747325"/>
                <a:gd name="connsiteY3249" fmla="*/ 1586783 h 3676568"/>
                <a:gd name="connsiteX3250" fmla="*/ 2618242 w 2747325"/>
                <a:gd name="connsiteY3250" fmla="*/ 1726371 h 3676568"/>
                <a:gd name="connsiteX3251" fmla="*/ 2587739 w 2747325"/>
                <a:gd name="connsiteY3251" fmla="*/ 1659708 h 3676568"/>
                <a:gd name="connsiteX3252" fmla="*/ 2587941 w 2747325"/>
                <a:gd name="connsiteY3252" fmla="*/ 1651426 h 3676568"/>
                <a:gd name="connsiteX3253" fmla="*/ 2579456 w 2747325"/>
                <a:gd name="connsiteY3253" fmla="*/ 1630619 h 3676568"/>
                <a:gd name="connsiteX3254" fmla="*/ 2579658 w 2747325"/>
                <a:gd name="connsiteY3254" fmla="*/ 1625367 h 3676568"/>
                <a:gd name="connsiteX3255" fmla="*/ 2512187 w 2747325"/>
                <a:gd name="connsiteY3255" fmla="*/ 1469820 h 3676568"/>
                <a:gd name="connsiteX3256" fmla="*/ 2489764 w 2747325"/>
                <a:gd name="connsiteY3256" fmla="*/ 1417297 h 3676568"/>
                <a:gd name="connsiteX3257" fmla="*/ 2437848 w 2747325"/>
                <a:gd name="connsiteY3257" fmla="*/ 1294475 h 3676568"/>
                <a:gd name="connsiteX3258" fmla="*/ 2437040 w 2747325"/>
                <a:gd name="connsiteY3258" fmla="*/ 1277305 h 3676568"/>
                <a:gd name="connsiteX3259" fmla="*/ 2439868 w 2747325"/>
                <a:gd name="connsiteY3259" fmla="*/ 1330231 h 3676568"/>
                <a:gd name="connsiteX3260" fmla="*/ 2441080 w 2747325"/>
                <a:gd name="connsiteY3260" fmla="*/ 1335887 h 3676568"/>
                <a:gd name="connsiteX3261" fmla="*/ 2495219 w 2747325"/>
                <a:gd name="connsiteY3261" fmla="*/ 1460729 h 3676568"/>
                <a:gd name="connsiteX3262" fmla="*/ 2440878 w 2747325"/>
                <a:gd name="connsiteY3262" fmla="*/ 1345988 h 3676568"/>
                <a:gd name="connsiteX3263" fmla="*/ 2439868 w 2747325"/>
                <a:gd name="connsiteY3263" fmla="*/ 1330231 h 3676568"/>
                <a:gd name="connsiteX3264" fmla="*/ 2441888 w 2747325"/>
                <a:gd name="connsiteY3264" fmla="*/ 1368209 h 3676568"/>
                <a:gd name="connsiteX3265" fmla="*/ 2441282 w 2747325"/>
                <a:gd name="connsiteY3265" fmla="*/ 1357906 h 3676568"/>
                <a:gd name="connsiteX3266" fmla="*/ 2518046 w 2747325"/>
                <a:gd name="connsiteY3266" fmla="*/ 1527392 h 3676568"/>
                <a:gd name="connsiteX3267" fmla="*/ 2619050 w 2747325"/>
                <a:gd name="connsiteY3267" fmla="*/ 1746370 h 3676568"/>
                <a:gd name="connsiteX3268" fmla="*/ 2620666 w 2747325"/>
                <a:gd name="connsiteY3268" fmla="*/ 1789196 h 3676568"/>
                <a:gd name="connsiteX3269" fmla="*/ 2583093 w 2747325"/>
                <a:gd name="connsiteY3269" fmla="*/ 1704150 h 3676568"/>
                <a:gd name="connsiteX3270" fmla="*/ 2568144 w 2747325"/>
                <a:gd name="connsiteY3270" fmla="*/ 1670415 h 3676568"/>
                <a:gd name="connsiteX3271" fmla="*/ 2492794 w 2747325"/>
                <a:gd name="connsiteY3271" fmla="*/ 1491030 h 3676568"/>
                <a:gd name="connsiteX3272" fmla="*/ 2441686 w 2747325"/>
                <a:gd name="connsiteY3272" fmla="*/ 1373057 h 3676568"/>
                <a:gd name="connsiteX3273" fmla="*/ 2441888 w 2747325"/>
                <a:gd name="connsiteY3273" fmla="*/ 1368209 h 3676568"/>
                <a:gd name="connsiteX3274" fmla="*/ 2443302 w 2747325"/>
                <a:gd name="connsiteY3274" fmla="*/ 1396086 h 3676568"/>
                <a:gd name="connsiteX3275" fmla="*/ 2515217 w 2747325"/>
                <a:gd name="connsiteY3275" fmla="*/ 1565168 h 3676568"/>
                <a:gd name="connsiteX3276" fmla="*/ 2548549 w 2747325"/>
                <a:gd name="connsiteY3276" fmla="*/ 1643143 h 3676568"/>
                <a:gd name="connsiteX3277" fmla="*/ 2621272 w 2747325"/>
                <a:gd name="connsiteY3277" fmla="*/ 1809397 h 3676568"/>
                <a:gd name="connsiteX3278" fmla="*/ 2622888 w 2747325"/>
                <a:gd name="connsiteY3278" fmla="*/ 1848183 h 3676568"/>
                <a:gd name="connsiteX3279" fmla="*/ 2602688 w 2747325"/>
                <a:gd name="connsiteY3279" fmla="*/ 1801519 h 3676568"/>
                <a:gd name="connsiteX3280" fmla="*/ 2561073 w 2747325"/>
                <a:gd name="connsiteY3280" fmla="*/ 1704150 h 3676568"/>
                <a:gd name="connsiteX3281" fmla="*/ 2504511 w 2747325"/>
                <a:gd name="connsiteY3281" fmla="*/ 1564966 h 3676568"/>
                <a:gd name="connsiteX3282" fmla="*/ 2444514 w 2747325"/>
                <a:gd name="connsiteY3282" fmla="*/ 1418913 h 3676568"/>
                <a:gd name="connsiteX3283" fmla="*/ 2443302 w 2747325"/>
                <a:gd name="connsiteY3283" fmla="*/ 1396086 h 3676568"/>
                <a:gd name="connsiteX3284" fmla="*/ 2446332 w 2747325"/>
                <a:gd name="connsiteY3284" fmla="*/ 1447598 h 3676568"/>
                <a:gd name="connsiteX3285" fmla="*/ 2516632 w 2747325"/>
                <a:gd name="connsiteY3285" fmla="*/ 1616882 h 3676568"/>
                <a:gd name="connsiteX3286" fmla="*/ 2572588 w 2747325"/>
                <a:gd name="connsiteY3286" fmla="*/ 1750612 h 3676568"/>
                <a:gd name="connsiteX3287" fmla="*/ 2574810 w 2747325"/>
                <a:gd name="connsiteY3287" fmla="*/ 1754047 h 3676568"/>
                <a:gd name="connsiteX3288" fmla="*/ 2598849 w 2747325"/>
                <a:gd name="connsiteY3288" fmla="*/ 1810811 h 3676568"/>
                <a:gd name="connsiteX3289" fmla="*/ 2624100 w 2747325"/>
                <a:gd name="connsiteY3289" fmla="*/ 1870606 h 3676568"/>
                <a:gd name="connsiteX3290" fmla="*/ 2625717 w 2747325"/>
                <a:gd name="connsiteY3290" fmla="*/ 1913230 h 3676568"/>
                <a:gd name="connsiteX3291" fmla="*/ 2557841 w 2747325"/>
                <a:gd name="connsiteY3291" fmla="*/ 1753036 h 3676568"/>
                <a:gd name="connsiteX3292" fmla="*/ 2501683 w 2747325"/>
                <a:gd name="connsiteY3292" fmla="*/ 1615872 h 3676568"/>
                <a:gd name="connsiteX3293" fmla="*/ 2448554 w 2747325"/>
                <a:gd name="connsiteY3293" fmla="*/ 1487798 h 3676568"/>
                <a:gd name="connsiteX3294" fmla="*/ 2446332 w 2747325"/>
                <a:gd name="connsiteY3294" fmla="*/ 1447598 h 3676568"/>
                <a:gd name="connsiteX3295" fmla="*/ 2449766 w 2747325"/>
                <a:gd name="connsiteY3295" fmla="*/ 1510423 h 3676568"/>
                <a:gd name="connsiteX3296" fmla="*/ 2470977 w 2747325"/>
                <a:gd name="connsiteY3296" fmla="*/ 1562946 h 3676568"/>
                <a:gd name="connsiteX3297" fmla="*/ 2493199 w 2747325"/>
                <a:gd name="connsiteY3297" fmla="*/ 1616680 h 3676568"/>
                <a:gd name="connsiteX3298" fmla="*/ 2494411 w 2747325"/>
                <a:gd name="connsiteY3298" fmla="*/ 1619912 h 3676568"/>
                <a:gd name="connsiteX3299" fmla="*/ 2560064 w 2747325"/>
                <a:gd name="connsiteY3299" fmla="*/ 1779298 h 3676568"/>
                <a:gd name="connsiteX3300" fmla="*/ 2626524 w 2747325"/>
                <a:gd name="connsiteY3300" fmla="*/ 1939491 h 3676568"/>
                <a:gd name="connsiteX3301" fmla="*/ 2629151 w 2747325"/>
                <a:gd name="connsiteY3301" fmla="*/ 2001104 h 3676568"/>
                <a:gd name="connsiteX3302" fmla="*/ 2602283 w 2747325"/>
                <a:gd name="connsiteY3302" fmla="*/ 1932421 h 3676568"/>
                <a:gd name="connsiteX3303" fmla="*/ 2603900 w 2747325"/>
                <a:gd name="connsiteY3303" fmla="*/ 1925956 h 3676568"/>
                <a:gd name="connsiteX3304" fmla="*/ 2523096 w 2747325"/>
                <a:gd name="connsiteY3304" fmla="*/ 1724755 h 3676568"/>
                <a:gd name="connsiteX3305" fmla="*/ 2452191 w 2747325"/>
                <a:gd name="connsiteY3305" fmla="*/ 1555471 h 3676568"/>
                <a:gd name="connsiteX3306" fmla="*/ 2449766 w 2747325"/>
                <a:gd name="connsiteY3306" fmla="*/ 1510423 h 3676568"/>
                <a:gd name="connsiteX3307" fmla="*/ 2454009 w 2747325"/>
                <a:gd name="connsiteY3307" fmla="*/ 1585369 h 3676568"/>
                <a:gd name="connsiteX3308" fmla="*/ 2527338 w 2747325"/>
                <a:gd name="connsiteY3308" fmla="*/ 1766369 h 3676568"/>
                <a:gd name="connsiteX3309" fmla="*/ 2630161 w 2747325"/>
                <a:gd name="connsiteY3309" fmla="*/ 2013628 h 3676568"/>
                <a:gd name="connsiteX3310" fmla="*/ 2632181 w 2747325"/>
                <a:gd name="connsiteY3310" fmla="*/ 2061101 h 3676568"/>
                <a:gd name="connsiteX3311" fmla="*/ 2622888 w 2747325"/>
                <a:gd name="connsiteY3311" fmla="*/ 2037061 h 3676568"/>
                <a:gd name="connsiteX3312" fmla="*/ 2622484 w 2747325"/>
                <a:gd name="connsiteY3312" fmla="*/ 2030597 h 3676568"/>
                <a:gd name="connsiteX3313" fmla="*/ 2532590 w 2747325"/>
                <a:gd name="connsiteY3313" fmla="*/ 1809599 h 3676568"/>
                <a:gd name="connsiteX3314" fmla="*/ 2456635 w 2747325"/>
                <a:gd name="connsiteY3314" fmla="*/ 1629609 h 3676568"/>
                <a:gd name="connsiteX3315" fmla="*/ 2454009 w 2747325"/>
                <a:gd name="connsiteY3315" fmla="*/ 1585369 h 3676568"/>
                <a:gd name="connsiteX3316" fmla="*/ 2458655 w 2747325"/>
                <a:gd name="connsiteY3316" fmla="*/ 1670011 h 3676568"/>
                <a:gd name="connsiteX3317" fmla="*/ 2458655 w 2747325"/>
                <a:gd name="connsiteY3317" fmla="*/ 1670011 h 3676568"/>
                <a:gd name="connsiteX3318" fmla="*/ 2458655 w 2747325"/>
                <a:gd name="connsiteY3318" fmla="*/ 1670011 h 3676568"/>
                <a:gd name="connsiteX3319" fmla="*/ 2458049 w 2747325"/>
                <a:gd name="connsiteY3319" fmla="*/ 1659506 h 3676568"/>
                <a:gd name="connsiteX3320" fmla="*/ 2541075 w 2747325"/>
                <a:gd name="connsiteY3320" fmla="*/ 1861111 h 3676568"/>
                <a:gd name="connsiteX3321" fmla="*/ 2632787 w 2747325"/>
                <a:gd name="connsiteY3321" fmla="*/ 2078877 h 3676568"/>
                <a:gd name="connsiteX3322" fmla="*/ 2635211 w 2747325"/>
                <a:gd name="connsiteY3322" fmla="*/ 2132006 h 3676568"/>
                <a:gd name="connsiteX3323" fmla="*/ 2549155 w 2747325"/>
                <a:gd name="connsiteY3323" fmla="*/ 1915856 h 3676568"/>
                <a:gd name="connsiteX3324" fmla="*/ 2490168 w 2747325"/>
                <a:gd name="connsiteY3324" fmla="*/ 1769197 h 3676568"/>
                <a:gd name="connsiteX3325" fmla="*/ 2526530 w 2747325"/>
                <a:gd name="connsiteY3325" fmla="*/ 1854243 h 3676568"/>
                <a:gd name="connsiteX3326" fmla="*/ 2602889 w 2747325"/>
                <a:gd name="connsiteY3326" fmla="*/ 2029789 h 3676568"/>
                <a:gd name="connsiteX3327" fmla="*/ 2605516 w 2747325"/>
                <a:gd name="connsiteY3327" fmla="*/ 2027971 h 3676568"/>
                <a:gd name="connsiteX3328" fmla="*/ 2525520 w 2747325"/>
                <a:gd name="connsiteY3328" fmla="*/ 1838082 h 3676568"/>
                <a:gd name="connsiteX3329" fmla="*/ 2460069 w 2747325"/>
                <a:gd name="connsiteY3329" fmla="*/ 1689403 h 3676568"/>
                <a:gd name="connsiteX3330" fmla="*/ 2458655 w 2747325"/>
                <a:gd name="connsiteY3330" fmla="*/ 1670011 h 3676568"/>
                <a:gd name="connsiteX3331" fmla="*/ 2460877 w 2747325"/>
                <a:gd name="connsiteY3331" fmla="*/ 1707988 h 3676568"/>
                <a:gd name="connsiteX3332" fmla="*/ 2542893 w 2747325"/>
                <a:gd name="connsiteY3332" fmla="*/ 1919088 h 3676568"/>
                <a:gd name="connsiteX3333" fmla="*/ 2579254 w 2747325"/>
                <a:gd name="connsiteY3333" fmla="*/ 2010800 h 3676568"/>
                <a:gd name="connsiteX3334" fmla="*/ 2541075 w 2747325"/>
                <a:gd name="connsiteY3334" fmla="*/ 1923128 h 3676568"/>
                <a:gd name="connsiteX3335" fmla="*/ 2462897 w 2747325"/>
                <a:gd name="connsiteY3335" fmla="*/ 1745360 h 3676568"/>
                <a:gd name="connsiteX3336" fmla="*/ 2460877 w 2747325"/>
                <a:gd name="connsiteY3336" fmla="*/ 1707988 h 3676568"/>
                <a:gd name="connsiteX3337" fmla="*/ 2463503 w 2747325"/>
                <a:gd name="connsiteY3337" fmla="*/ 1755056 h 3676568"/>
                <a:gd name="connsiteX3338" fmla="*/ 2541681 w 2747325"/>
                <a:gd name="connsiteY3338" fmla="*/ 1939289 h 3676568"/>
                <a:gd name="connsiteX3339" fmla="*/ 2636221 w 2747325"/>
                <a:gd name="connsiteY3339" fmla="*/ 2158065 h 3676568"/>
                <a:gd name="connsiteX3340" fmla="*/ 2638847 w 2747325"/>
                <a:gd name="connsiteY3340" fmla="*/ 2217254 h 3676568"/>
                <a:gd name="connsiteX3341" fmla="*/ 2633393 w 2747325"/>
                <a:gd name="connsiteY3341" fmla="*/ 2202911 h 3676568"/>
                <a:gd name="connsiteX3342" fmla="*/ 2633191 w 2747325"/>
                <a:gd name="connsiteY3342" fmla="*/ 2197255 h 3676568"/>
                <a:gd name="connsiteX3343" fmla="*/ 2536024 w 2747325"/>
                <a:gd name="connsiteY3343" fmla="*/ 1944137 h 3676568"/>
                <a:gd name="connsiteX3344" fmla="*/ 2463705 w 2747325"/>
                <a:gd name="connsiteY3344" fmla="*/ 1760915 h 3676568"/>
                <a:gd name="connsiteX3345" fmla="*/ 2463503 w 2747325"/>
                <a:gd name="connsiteY3345" fmla="*/ 1755056 h 3676568"/>
                <a:gd name="connsiteX3346" fmla="*/ 2464715 w 2747325"/>
                <a:gd name="connsiteY3346" fmla="*/ 1778086 h 3676568"/>
                <a:gd name="connsiteX3347" fmla="*/ 2529560 w 2747325"/>
                <a:gd name="connsiteY3347" fmla="*/ 1947167 h 3676568"/>
                <a:gd name="connsiteX3348" fmla="*/ 2553195 w 2747325"/>
                <a:gd name="connsiteY3348" fmla="*/ 2008982 h 3676568"/>
                <a:gd name="connsiteX3349" fmla="*/ 2546933 w 2747325"/>
                <a:gd name="connsiteY3349" fmla="*/ 1993831 h 3676568"/>
                <a:gd name="connsiteX3350" fmla="*/ 2465927 w 2747325"/>
                <a:gd name="connsiteY3350" fmla="*/ 1798286 h 3676568"/>
                <a:gd name="connsiteX3351" fmla="*/ 2464715 w 2747325"/>
                <a:gd name="connsiteY3351" fmla="*/ 1778086 h 3676568"/>
                <a:gd name="connsiteX3352" fmla="*/ 2467341 w 2747325"/>
                <a:gd name="connsiteY3352" fmla="*/ 1824346 h 3676568"/>
                <a:gd name="connsiteX3353" fmla="*/ 2534610 w 2747325"/>
                <a:gd name="connsiteY3353" fmla="*/ 2001104 h 3676568"/>
                <a:gd name="connsiteX3354" fmla="*/ 2626323 w 2747325"/>
                <a:gd name="connsiteY3354" fmla="*/ 2234829 h 3676568"/>
                <a:gd name="connsiteX3355" fmla="*/ 2630767 w 2747325"/>
                <a:gd name="connsiteY3355" fmla="*/ 2233010 h 3676568"/>
                <a:gd name="connsiteX3356" fmla="*/ 2541277 w 2747325"/>
                <a:gd name="connsiteY3356" fmla="*/ 1997872 h 3676568"/>
                <a:gd name="connsiteX3357" fmla="*/ 2534812 w 2747325"/>
                <a:gd name="connsiteY3357" fmla="*/ 1981105 h 3676568"/>
                <a:gd name="connsiteX3358" fmla="*/ 2543701 w 2747325"/>
                <a:gd name="connsiteY3358" fmla="*/ 2003124 h 3676568"/>
                <a:gd name="connsiteX3359" fmla="*/ 2639857 w 2747325"/>
                <a:gd name="connsiteY3359" fmla="*/ 2238263 h 3676568"/>
                <a:gd name="connsiteX3360" fmla="*/ 2642281 w 2747325"/>
                <a:gd name="connsiteY3360" fmla="*/ 2293007 h 3676568"/>
                <a:gd name="connsiteX3361" fmla="*/ 2627130 w 2747325"/>
                <a:gd name="connsiteY3361" fmla="*/ 2257050 h 3676568"/>
                <a:gd name="connsiteX3362" fmla="*/ 2569760 w 2747325"/>
                <a:gd name="connsiteY3362" fmla="*/ 2120491 h 3676568"/>
                <a:gd name="connsiteX3363" fmla="*/ 2537236 w 2747325"/>
                <a:gd name="connsiteY3363" fmla="*/ 2038677 h 3676568"/>
                <a:gd name="connsiteX3364" fmla="*/ 2469361 w 2747325"/>
                <a:gd name="connsiteY3364" fmla="*/ 1865556 h 3676568"/>
                <a:gd name="connsiteX3365" fmla="*/ 2467341 w 2747325"/>
                <a:gd name="connsiteY3365" fmla="*/ 1824346 h 3676568"/>
                <a:gd name="connsiteX3366" fmla="*/ 2471381 w 2747325"/>
                <a:gd name="connsiteY3366" fmla="*/ 1897877 h 3676568"/>
                <a:gd name="connsiteX3367" fmla="*/ 2535216 w 2747325"/>
                <a:gd name="connsiteY3367" fmla="*/ 2052414 h 3676568"/>
                <a:gd name="connsiteX3368" fmla="*/ 2620868 w 2747325"/>
                <a:gd name="connsiteY3368" fmla="*/ 2270786 h 3676568"/>
                <a:gd name="connsiteX3369" fmla="*/ 2625312 w 2747325"/>
                <a:gd name="connsiteY3369" fmla="*/ 2272200 h 3676568"/>
                <a:gd name="connsiteX3370" fmla="*/ 2643695 w 2747325"/>
                <a:gd name="connsiteY3370" fmla="*/ 2315834 h 3676568"/>
                <a:gd name="connsiteX3371" fmla="*/ 2645716 w 2747325"/>
                <a:gd name="connsiteY3371" fmla="*/ 2353408 h 3676568"/>
                <a:gd name="connsiteX3372" fmla="*/ 2622282 w 2747325"/>
                <a:gd name="connsiteY3372" fmla="*/ 2298866 h 3676568"/>
                <a:gd name="connsiteX3373" fmla="*/ 2612586 w 2747325"/>
                <a:gd name="connsiteY3373" fmla="*/ 2276240 h 3676568"/>
                <a:gd name="connsiteX3374" fmla="*/ 2537438 w 2747325"/>
                <a:gd name="connsiteY3374" fmla="*/ 2077059 h 3676568"/>
                <a:gd name="connsiteX3375" fmla="*/ 2471785 w 2747325"/>
                <a:gd name="connsiteY3375" fmla="*/ 1904139 h 3676568"/>
                <a:gd name="connsiteX3376" fmla="*/ 2471381 w 2747325"/>
                <a:gd name="connsiteY3376" fmla="*/ 1897877 h 3676568"/>
                <a:gd name="connsiteX3377" fmla="*/ 2472998 w 2747325"/>
                <a:gd name="connsiteY3377" fmla="*/ 1926360 h 3676568"/>
                <a:gd name="connsiteX3378" fmla="*/ 2527136 w 2747325"/>
                <a:gd name="connsiteY3378" fmla="*/ 2071201 h 3676568"/>
                <a:gd name="connsiteX3379" fmla="*/ 2541277 w 2747325"/>
                <a:gd name="connsiteY3379" fmla="*/ 2109987 h 3676568"/>
                <a:gd name="connsiteX3380" fmla="*/ 2474614 w 2747325"/>
                <a:gd name="connsiteY3380" fmla="*/ 1956258 h 3676568"/>
                <a:gd name="connsiteX3381" fmla="*/ 2472998 w 2747325"/>
                <a:gd name="connsiteY3381" fmla="*/ 1926360 h 3676568"/>
                <a:gd name="connsiteX3382" fmla="*/ 2476028 w 2747325"/>
                <a:gd name="connsiteY3382" fmla="*/ 1978075 h 3676568"/>
                <a:gd name="connsiteX3383" fmla="*/ 2535014 w 2747325"/>
                <a:gd name="connsiteY3383" fmla="*/ 2134228 h 3676568"/>
                <a:gd name="connsiteX3384" fmla="*/ 2558447 w 2747325"/>
                <a:gd name="connsiteY3384" fmla="*/ 2196851 h 3676568"/>
                <a:gd name="connsiteX3385" fmla="*/ 2477038 w 2747325"/>
                <a:gd name="connsiteY3385" fmla="*/ 1997064 h 3676568"/>
                <a:gd name="connsiteX3386" fmla="*/ 2476028 w 2747325"/>
                <a:gd name="connsiteY3386" fmla="*/ 1978075 h 3676568"/>
                <a:gd name="connsiteX3387" fmla="*/ 2477644 w 2747325"/>
                <a:gd name="connsiteY3387" fmla="*/ 2008174 h 3676568"/>
                <a:gd name="connsiteX3388" fmla="*/ 2567134 w 2747325"/>
                <a:gd name="connsiteY3388" fmla="*/ 2233414 h 3676568"/>
                <a:gd name="connsiteX3389" fmla="*/ 2650362 w 2747325"/>
                <a:gd name="connsiteY3389" fmla="*/ 2440878 h 3676568"/>
                <a:gd name="connsiteX3390" fmla="*/ 2652180 w 2747325"/>
                <a:gd name="connsiteY3390" fmla="*/ 2476634 h 3676568"/>
                <a:gd name="connsiteX3391" fmla="*/ 2595415 w 2747325"/>
                <a:gd name="connsiteY3391" fmla="*/ 2333813 h 3676568"/>
                <a:gd name="connsiteX3392" fmla="*/ 2554205 w 2747325"/>
                <a:gd name="connsiteY3392" fmla="*/ 2223314 h 3676568"/>
                <a:gd name="connsiteX3393" fmla="*/ 2478250 w 2747325"/>
                <a:gd name="connsiteY3393" fmla="*/ 2018072 h 3676568"/>
                <a:gd name="connsiteX3394" fmla="*/ 2477644 w 2747325"/>
                <a:gd name="connsiteY3394" fmla="*/ 2008174 h 3676568"/>
                <a:gd name="connsiteX3395" fmla="*/ 2480472 w 2747325"/>
                <a:gd name="connsiteY3395" fmla="*/ 2058474 h 3676568"/>
                <a:gd name="connsiteX3396" fmla="*/ 2549963 w 2747325"/>
                <a:gd name="connsiteY3396" fmla="*/ 2235031 h 3676568"/>
                <a:gd name="connsiteX3397" fmla="*/ 2633999 w 2747325"/>
                <a:gd name="connsiteY3397" fmla="*/ 2460271 h 3676568"/>
                <a:gd name="connsiteX3398" fmla="*/ 2639049 w 2747325"/>
                <a:gd name="connsiteY3398" fmla="*/ 2461281 h 3676568"/>
                <a:gd name="connsiteX3399" fmla="*/ 2653190 w 2747325"/>
                <a:gd name="connsiteY3399" fmla="*/ 2495825 h 3676568"/>
                <a:gd name="connsiteX3400" fmla="*/ 2655614 w 2747325"/>
                <a:gd name="connsiteY3400" fmla="*/ 2542691 h 3676568"/>
                <a:gd name="connsiteX3401" fmla="*/ 2655412 w 2747325"/>
                <a:gd name="connsiteY3401" fmla="*/ 2554205 h 3676568"/>
                <a:gd name="connsiteX3402" fmla="*/ 2558245 w 2747325"/>
                <a:gd name="connsiteY3402" fmla="*/ 2291997 h 3676568"/>
                <a:gd name="connsiteX3403" fmla="*/ 2482290 w 2747325"/>
                <a:gd name="connsiteY3403" fmla="*/ 2094028 h 3676568"/>
                <a:gd name="connsiteX3404" fmla="*/ 2480472 w 2747325"/>
                <a:gd name="connsiteY3404" fmla="*/ 2058474 h 3676568"/>
                <a:gd name="connsiteX3405" fmla="*/ 2485118 w 2747325"/>
                <a:gd name="connsiteY3405" fmla="*/ 2138268 h 3676568"/>
                <a:gd name="connsiteX3406" fmla="*/ 2528146 w 2747325"/>
                <a:gd name="connsiteY3406" fmla="*/ 2254827 h 3676568"/>
                <a:gd name="connsiteX3407" fmla="*/ 2552589 w 2747325"/>
                <a:gd name="connsiteY3407" fmla="*/ 2321491 h 3676568"/>
                <a:gd name="connsiteX3408" fmla="*/ 2485724 w 2747325"/>
                <a:gd name="connsiteY3408" fmla="*/ 2153419 h 3676568"/>
                <a:gd name="connsiteX3409" fmla="*/ 2485118 w 2747325"/>
                <a:gd name="connsiteY3409" fmla="*/ 2138268 h 3676568"/>
                <a:gd name="connsiteX3410" fmla="*/ 2503501 w 2747325"/>
                <a:gd name="connsiteY3410" fmla="*/ 2549559 h 3676568"/>
                <a:gd name="connsiteX3411" fmla="*/ 2504511 w 2747325"/>
                <a:gd name="connsiteY3411" fmla="*/ 2547741 h 3676568"/>
                <a:gd name="connsiteX3412" fmla="*/ 2505723 w 2747325"/>
                <a:gd name="connsiteY3412" fmla="*/ 2526530 h 3676568"/>
                <a:gd name="connsiteX3413" fmla="*/ 2514409 w 2747325"/>
                <a:gd name="connsiteY3413" fmla="*/ 2552185 h 3676568"/>
                <a:gd name="connsiteX3414" fmla="*/ 2503501 w 2747325"/>
                <a:gd name="connsiteY3414" fmla="*/ 2549559 h 3676568"/>
                <a:gd name="connsiteX3415" fmla="*/ 2555619 w 2747325"/>
                <a:gd name="connsiteY3415" fmla="*/ 2561680 h 3676568"/>
                <a:gd name="connsiteX3416" fmla="*/ 2519864 w 2747325"/>
                <a:gd name="connsiteY3416" fmla="*/ 2553195 h 3676568"/>
                <a:gd name="connsiteX3417" fmla="*/ 2506733 w 2747325"/>
                <a:gd name="connsiteY3417" fmla="*/ 2507541 h 3676568"/>
                <a:gd name="connsiteX3418" fmla="*/ 2506733 w 2747325"/>
                <a:gd name="connsiteY3418" fmla="*/ 2499461 h 3676568"/>
                <a:gd name="connsiteX3419" fmla="*/ 2519258 w 2747325"/>
                <a:gd name="connsiteY3419" fmla="*/ 2538852 h 3676568"/>
                <a:gd name="connsiteX3420" fmla="*/ 2524106 w 2747325"/>
                <a:gd name="connsiteY3420" fmla="*/ 2541479 h 3676568"/>
                <a:gd name="connsiteX3421" fmla="*/ 2507137 w 2747325"/>
                <a:gd name="connsiteY3421" fmla="*/ 2474815 h 3676568"/>
                <a:gd name="connsiteX3422" fmla="*/ 2506733 w 2747325"/>
                <a:gd name="connsiteY3422" fmla="*/ 2462897 h 3676568"/>
                <a:gd name="connsiteX3423" fmla="*/ 2528954 w 2747325"/>
                <a:gd name="connsiteY3423" fmla="*/ 2529156 h 3676568"/>
                <a:gd name="connsiteX3424" fmla="*/ 2533600 w 2747325"/>
                <a:gd name="connsiteY3424" fmla="*/ 2530368 h 3676568"/>
                <a:gd name="connsiteX3425" fmla="*/ 2505925 w 2747325"/>
                <a:gd name="connsiteY3425" fmla="*/ 2439666 h 3676568"/>
                <a:gd name="connsiteX3426" fmla="*/ 2505117 w 2747325"/>
                <a:gd name="connsiteY3426" fmla="*/ 2425727 h 3676568"/>
                <a:gd name="connsiteX3427" fmla="*/ 2506733 w 2747325"/>
                <a:gd name="connsiteY3427" fmla="*/ 2430980 h 3676568"/>
                <a:gd name="connsiteX3428" fmla="*/ 2543903 w 2747325"/>
                <a:gd name="connsiteY3428" fmla="*/ 2545519 h 3676568"/>
                <a:gd name="connsiteX3429" fmla="*/ 2547741 w 2747325"/>
                <a:gd name="connsiteY3429" fmla="*/ 2546529 h 3676568"/>
                <a:gd name="connsiteX3430" fmla="*/ 2513399 w 2747325"/>
                <a:gd name="connsiteY3430" fmla="*/ 2432596 h 3676568"/>
                <a:gd name="connsiteX3431" fmla="*/ 2503501 w 2747325"/>
                <a:gd name="connsiteY3431" fmla="*/ 2401890 h 3676568"/>
                <a:gd name="connsiteX3432" fmla="*/ 2502289 w 2747325"/>
                <a:gd name="connsiteY3432" fmla="*/ 2385527 h 3676568"/>
                <a:gd name="connsiteX3433" fmla="*/ 2512995 w 2747325"/>
                <a:gd name="connsiteY3433" fmla="*/ 2417647 h 3676568"/>
                <a:gd name="connsiteX3434" fmla="*/ 2562286 w 2747325"/>
                <a:gd name="connsiteY3434" fmla="*/ 2562488 h 3676568"/>
                <a:gd name="connsiteX3435" fmla="*/ 2555619 w 2747325"/>
                <a:gd name="connsiteY3435" fmla="*/ 2561680 h 3676568"/>
                <a:gd name="connsiteX3436" fmla="*/ 2566730 w 2747325"/>
                <a:gd name="connsiteY3436" fmla="*/ 2563296 h 3676568"/>
                <a:gd name="connsiteX3437" fmla="*/ 2523702 w 2747325"/>
                <a:gd name="connsiteY3437" fmla="*/ 2433606 h 3676568"/>
                <a:gd name="connsiteX3438" fmla="*/ 2500673 w 2747325"/>
                <a:gd name="connsiteY3438" fmla="*/ 2366337 h 3676568"/>
                <a:gd name="connsiteX3439" fmla="*/ 2499663 w 2747325"/>
                <a:gd name="connsiteY3439" fmla="*/ 2353610 h 3676568"/>
                <a:gd name="connsiteX3440" fmla="*/ 2530368 w 2747325"/>
                <a:gd name="connsiteY3440" fmla="*/ 2443504 h 3676568"/>
                <a:gd name="connsiteX3441" fmla="*/ 2571780 w 2747325"/>
                <a:gd name="connsiteY3441" fmla="*/ 2563700 h 3676568"/>
                <a:gd name="connsiteX3442" fmla="*/ 2566730 w 2747325"/>
                <a:gd name="connsiteY3442" fmla="*/ 2563296 h 3676568"/>
                <a:gd name="connsiteX3443" fmla="*/ 2578042 w 2747325"/>
                <a:gd name="connsiteY3443" fmla="*/ 2564306 h 3676568"/>
                <a:gd name="connsiteX3444" fmla="*/ 2538246 w 2747325"/>
                <a:gd name="connsiteY3444" fmla="*/ 2451383 h 3676568"/>
                <a:gd name="connsiteX3445" fmla="*/ 2498249 w 2747325"/>
                <a:gd name="connsiteY3445" fmla="*/ 2339873 h 3676568"/>
                <a:gd name="connsiteX3446" fmla="*/ 2496633 w 2747325"/>
                <a:gd name="connsiteY3446" fmla="*/ 2319874 h 3676568"/>
                <a:gd name="connsiteX3447" fmla="*/ 2531984 w 2747325"/>
                <a:gd name="connsiteY3447" fmla="*/ 2422495 h 3676568"/>
                <a:gd name="connsiteX3448" fmla="*/ 2581073 w 2747325"/>
                <a:gd name="connsiteY3448" fmla="*/ 2564508 h 3676568"/>
                <a:gd name="connsiteX3449" fmla="*/ 2578042 w 2747325"/>
                <a:gd name="connsiteY3449" fmla="*/ 2564306 h 3676568"/>
                <a:gd name="connsiteX3450" fmla="*/ 2588345 w 2747325"/>
                <a:gd name="connsiteY3450" fmla="*/ 2565114 h 3676568"/>
                <a:gd name="connsiteX3451" fmla="*/ 2537236 w 2747325"/>
                <a:gd name="connsiteY3451" fmla="*/ 2421687 h 3676568"/>
                <a:gd name="connsiteX3452" fmla="*/ 2495219 w 2747325"/>
                <a:gd name="connsiteY3452" fmla="*/ 2305330 h 3676568"/>
                <a:gd name="connsiteX3453" fmla="*/ 2492996 w 2747325"/>
                <a:gd name="connsiteY3453" fmla="*/ 2275432 h 3676568"/>
                <a:gd name="connsiteX3454" fmla="*/ 2539055 w 2747325"/>
                <a:gd name="connsiteY3454" fmla="*/ 2398658 h 3676568"/>
                <a:gd name="connsiteX3455" fmla="*/ 2602486 w 2747325"/>
                <a:gd name="connsiteY3455" fmla="*/ 2566730 h 3676568"/>
                <a:gd name="connsiteX3456" fmla="*/ 2588345 w 2747325"/>
                <a:gd name="connsiteY3456" fmla="*/ 2565114 h 3676568"/>
                <a:gd name="connsiteX3457" fmla="*/ 2609960 w 2747325"/>
                <a:gd name="connsiteY3457" fmla="*/ 2567538 h 3676568"/>
                <a:gd name="connsiteX3458" fmla="*/ 2538449 w 2747325"/>
                <a:gd name="connsiteY3458" fmla="*/ 2381487 h 3676568"/>
                <a:gd name="connsiteX3459" fmla="*/ 2492390 w 2747325"/>
                <a:gd name="connsiteY3459" fmla="*/ 2263312 h 3676568"/>
                <a:gd name="connsiteX3460" fmla="*/ 2491582 w 2747325"/>
                <a:gd name="connsiteY3460" fmla="*/ 2251191 h 3676568"/>
                <a:gd name="connsiteX3461" fmla="*/ 2490572 w 2747325"/>
                <a:gd name="connsiteY3461" fmla="*/ 2234223 h 3676568"/>
                <a:gd name="connsiteX3462" fmla="*/ 2545115 w 2747325"/>
                <a:gd name="connsiteY3462" fmla="*/ 2379063 h 3676568"/>
                <a:gd name="connsiteX3463" fmla="*/ 2618040 w 2747325"/>
                <a:gd name="connsiteY3463" fmla="*/ 2569154 h 3676568"/>
                <a:gd name="connsiteX3464" fmla="*/ 2609960 w 2747325"/>
                <a:gd name="connsiteY3464" fmla="*/ 2567538 h 3676568"/>
                <a:gd name="connsiteX3465" fmla="*/ 2623696 w 2747325"/>
                <a:gd name="connsiteY3465" fmla="*/ 2570972 h 3676568"/>
                <a:gd name="connsiteX3466" fmla="*/ 2546327 w 2747325"/>
                <a:gd name="connsiteY3466" fmla="*/ 2370579 h 3676568"/>
                <a:gd name="connsiteX3467" fmla="*/ 2490168 w 2747325"/>
                <a:gd name="connsiteY3467" fmla="*/ 2227960 h 3676568"/>
                <a:gd name="connsiteX3468" fmla="*/ 2488148 w 2747325"/>
                <a:gd name="connsiteY3468" fmla="*/ 2192609 h 3676568"/>
                <a:gd name="connsiteX3469" fmla="*/ 2552791 w 2747325"/>
                <a:gd name="connsiteY3469" fmla="*/ 2365731 h 3676568"/>
                <a:gd name="connsiteX3470" fmla="*/ 2633393 w 2747325"/>
                <a:gd name="connsiteY3470" fmla="*/ 2574608 h 3676568"/>
                <a:gd name="connsiteX3471" fmla="*/ 2623696 w 2747325"/>
                <a:gd name="connsiteY3471" fmla="*/ 2570972 h 3676568"/>
                <a:gd name="connsiteX3472" fmla="*/ 2638443 w 2747325"/>
                <a:gd name="connsiteY3472" fmla="*/ 2576628 h 3676568"/>
                <a:gd name="connsiteX3473" fmla="*/ 2554609 w 2747325"/>
                <a:gd name="connsiteY3473" fmla="*/ 2356842 h 3676568"/>
                <a:gd name="connsiteX3474" fmla="*/ 2487946 w 2747325"/>
                <a:gd name="connsiteY3474" fmla="*/ 2187558 h 3676568"/>
                <a:gd name="connsiteX3475" fmla="*/ 2486936 w 2747325"/>
                <a:gd name="connsiteY3475" fmla="*/ 2168570 h 3676568"/>
                <a:gd name="connsiteX3476" fmla="*/ 2569356 w 2747325"/>
                <a:gd name="connsiteY3476" fmla="*/ 2380073 h 3676568"/>
                <a:gd name="connsiteX3477" fmla="*/ 2647938 w 2747325"/>
                <a:gd name="connsiteY3477" fmla="*/ 2582082 h 3676568"/>
                <a:gd name="connsiteX3478" fmla="*/ 2638443 w 2747325"/>
                <a:gd name="connsiteY3478" fmla="*/ 2576628 h 3676568"/>
                <a:gd name="connsiteX3479" fmla="*/ 2601475 w 2747325"/>
                <a:gd name="connsiteY3479" fmla="*/ 2443706 h 3676568"/>
                <a:gd name="connsiteX3480" fmla="*/ 2603294 w 2747325"/>
                <a:gd name="connsiteY3480" fmla="*/ 2438656 h 3676568"/>
                <a:gd name="connsiteX3481" fmla="*/ 2535620 w 2747325"/>
                <a:gd name="connsiteY3481" fmla="*/ 2251999 h 3676568"/>
                <a:gd name="connsiteX3482" fmla="*/ 2483906 w 2747325"/>
                <a:gd name="connsiteY3482" fmla="*/ 2115037 h 3676568"/>
                <a:gd name="connsiteX3483" fmla="*/ 2483098 w 2747325"/>
                <a:gd name="connsiteY3483" fmla="*/ 2099886 h 3676568"/>
                <a:gd name="connsiteX3484" fmla="*/ 2553397 w 2747325"/>
                <a:gd name="connsiteY3484" fmla="*/ 2292603 h 3676568"/>
                <a:gd name="connsiteX3485" fmla="*/ 2653594 w 2747325"/>
                <a:gd name="connsiteY3485" fmla="*/ 2558447 h 3676568"/>
                <a:gd name="connsiteX3486" fmla="*/ 2655614 w 2747325"/>
                <a:gd name="connsiteY3486" fmla="*/ 2562084 h 3676568"/>
                <a:gd name="connsiteX3487" fmla="*/ 2655816 w 2747325"/>
                <a:gd name="connsiteY3487" fmla="*/ 2580668 h 3676568"/>
                <a:gd name="connsiteX3488" fmla="*/ 2601475 w 2747325"/>
                <a:gd name="connsiteY3488" fmla="*/ 2443706 h 3676568"/>
                <a:gd name="connsiteX3489" fmla="*/ 2675411 w 2747325"/>
                <a:gd name="connsiteY3489" fmla="*/ 1555875 h 3676568"/>
                <a:gd name="connsiteX3490" fmla="*/ 2667532 w 2747325"/>
                <a:gd name="connsiteY3490" fmla="*/ 1319525 h 3676568"/>
                <a:gd name="connsiteX3491" fmla="*/ 2680461 w 2747325"/>
                <a:gd name="connsiteY3491" fmla="*/ 1550421 h 3676568"/>
                <a:gd name="connsiteX3492" fmla="*/ 2675411 w 2747325"/>
                <a:gd name="connsiteY3492" fmla="*/ 1555875 h 3676568"/>
                <a:gd name="connsiteX3493" fmla="*/ 2676219 w 2747325"/>
                <a:gd name="connsiteY3493" fmla="*/ 1061761 h 3676568"/>
                <a:gd name="connsiteX3494" fmla="*/ 2702884 w 2747325"/>
                <a:gd name="connsiteY3494" fmla="*/ 1066003 h 3676568"/>
                <a:gd name="connsiteX3495" fmla="*/ 2710964 w 2747325"/>
                <a:gd name="connsiteY3495" fmla="*/ 1325181 h 3676568"/>
                <a:gd name="connsiteX3496" fmla="*/ 2715409 w 2747325"/>
                <a:gd name="connsiteY3496" fmla="*/ 1460123 h 3676568"/>
                <a:gd name="connsiteX3497" fmla="*/ 2717227 w 2747325"/>
                <a:gd name="connsiteY3497" fmla="*/ 1517898 h 3676568"/>
                <a:gd name="connsiteX3498" fmla="*/ 2703490 w 2747325"/>
                <a:gd name="connsiteY3498" fmla="*/ 1546785 h 3676568"/>
                <a:gd name="connsiteX3499" fmla="*/ 2676219 w 2747325"/>
                <a:gd name="connsiteY3499" fmla="*/ 1061761 h 367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</a:cxnLst>
              <a:rect l="l" t="t" r="r" b="b"/>
              <a:pathLst>
                <a:path w="2747325" h="3676568">
                  <a:moveTo>
                    <a:pt x="2713187" y="1717079"/>
                  </a:moveTo>
                  <a:cubicBezTo>
                    <a:pt x="2710560" y="1669607"/>
                    <a:pt x="2707934" y="1622336"/>
                    <a:pt x="2705106" y="1574864"/>
                  </a:cubicBezTo>
                  <a:cubicBezTo>
                    <a:pt x="2712984" y="1576884"/>
                    <a:pt x="2721065" y="1577894"/>
                    <a:pt x="2729953" y="1576884"/>
                  </a:cubicBezTo>
                  <a:cubicBezTo>
                    <a:pt x="2735812" y="1576278"/>
                    <a:pt x="2740256" y="1572440"/>
                    <a:pt x="2741872" y="1566784"/>
                  </a:cubicBezTo>
                  <a:cubicBezTo>
                    <a:pt x="2750154" y="1533654"/>
                    <a:pt x="2742276" y="1493050"/>
                    <a:pt x="2741266" y="1458709"/>
                  </a:cubicBezTo>
                  <a:cubicBezTo>
                    <a:pt x="2739852" y="1413661"/>
                    <a:pt x="2738438" y="1368815"/>
                    <a:pt x="2737024" y="1323767"/>
                  </a:cubicBezTo>
                  <a:cubicBezTo>
                    <a:pt x="2734398" y="1233873"/>
                    <a:pt x="2732983" y="1143776"/>
                    <a:pt x="2728337" y="1053882"/>
                  </a:cubicBezTo>
                  <a:cubicBezTo>
                    <a:pt x="2727933" y="1046812"/>
                    <a:pt x="2721671" y="1041156"/>
                    <a:pt x="2714803" y="1041560"/>
                  </a:cubicBezTo>
                  <a:cubicBezTo>
                    <a:pt x="2701470" y="1041964"/>
                    <a:pt x="2688340" y="1040954"/>
                    <a:pt x="2675007" y="1039540"/>
                  </a:cubicBezTo>
                  <a:cubicBezTo>
                    <a:pt x="2667532" y="905406"/>
                    <a:pt x="2659856" y="771473"/>
                    <a:pt x="2652382" y="637339"/>
                  </a:cubicBezTo>
                  <a:cubicBezTo>
                    <a:pt x="2641069" y="435330"/>
                    <a:pt x="2639251" y="229685"/>
                    <a:pt x="2613192" y="28281"/>
                  </a:cubicBezTo>
                  <a:cubicBezTo>
                    <a:pt x="2615414" y="27069"/>
                    <a:pt x="2617636" y="26059"/>
                    <a:pt x="2619656" y="23837"/>
                  </a:cubicBezTo>
                  <a:cubicBezTo>
                    <a:pt x="2621474" y="21817"/>
                    <a:pt x="2621474" y="18989"/>
                    <a:pt x="2620262" y="16767"/>
                  </a:cubicBezTo>
                  <a:cubicBezTo>
                    <a:pt x="2611576" y="2222"/>
                    <a:pt x="2591173" y="6060"/>
                    <a:pt x="2576830" y="7878"/>
                  </a:cubicBezTo>
                  <a:cubicBezTo>
                    <a:pt x="2557841" y="10302"/>
                    <a:pt x="2540267" y="16363"/>
                    <a:pt x="2523904" y="26059"/>
                  </a:cubicBezTo>
                  <a:cubicBezTo>
                    <a:pt x="2519258" y="28887"/>
                    <a:pt x="2521682" y="37372"/>
                    <a:pt x="2527338" y="36564"/>
                  </a:cubicBezTo>
                  <a:cubicBezTo>
                    <a:pt x="2545317" y="33938"/>
                    <a:pt x="2563498" y="31311"/>
                    <a:pt x="2581679" y="30907"/>
                  </a:cubicBezTo>
                  <a:cubicBezTo>
                    <a:pt x="2587537" y="30705"/>
                    <a:pt x="2593395" y="31311"/>
                    <a:pt x="2599051" y="31311"/>
                  </a:cubicBezTo>
                  <a:cubicBezTo>
                    <a:pt x="2598849" y="48482"/>
                    <a:pt x="2599455" y="65653"/>
                    <a:pt x="2599657" y="82824"/>
                  </a:cubicBezTo>
                  <a:cubicBezTo>
                    <a:pt x="2595213" y="81208"/>
                    <a:pt x="2589557" y="83228"/>
                    <a:pt x="2589557" y="89490"/>
                  </a:cubicBezTo>
                  <a:cubicBezTo>
                    <a:pt x="2590567" y="199181"/>
                    <a:pt x="2594405" y="309074"/>
                    <a:pt x="2599051" y="418967"/>
                  </a:cubicBezTo>
                  <a:lnTo>
                    <a:pt x="2581073" y="100601"/>
                  </a:lnTo>
                  <a:cubicBezTo>
                    <a:pt x="2579052" y="97975"/>
                    <a:pt x="2577032" y="95348"/>
                    <a:pt x="2575012" y="92722"/>
                  </a:cubicBezTo>
                  <a:cubicBezTo>
                    <a:pt x="2582082" y="208676"/>
                    <a:pt x="2590163" y="326851"/>
                    <a:pt x="2597233" y="446643"/>
                  </a:cubicBezTo>
                  <a:cubicBezTo>
                    <a:pt x="2599859" y="492095"/>
                    <a:pt x="2603092" y="538153"/>
                    <a:pt x="2606324" y="584615"/>
                  </a:cubicBezTo>
                  <a:cubicBezTo>
                    <a:pt x="2614606" y="753293"/>
                    <a:pt x="2624505" y="921768"/>
                    <a:pt x="2631575" y="1090244"/>
                  </a:cubicBezTo>
                  <a:cubicBezTo>
                    <a:pt x="2645513" y="1419519"/>
                    <a:pt x="2657028" y="1748996"/>
                    <a:pt x="2659250" y="2078675"/>
                  </a:cubicBezTo>
                  <a:cubicBezTo>
                    <a:pt x="2659452" y="2095240"/>
                    <a:pt x="2659250" y="2111805"/>
                    <a:pt x="2659250" y="2128370"/>
                  </a:cubicBezTo>
                  <a:cubicBezTo>
                    <a:pt x="2659250" y="2127360"/>
                    <a:pt x="2659048" y="2126552"/>
                    <a:pt x="2659048" y="2125744"/>
                  </a:cubicBezTo>
                  <a:cubicBezTo>
                    <a:pt x="2650968" y="2038476"/>
                    <a:pt x="2638241" y="1938683"/>
                    <a:pt x="2649352" y="1879090"/>
                  </a:cubicBezTo>
                  <a:cubicBezTo>
                    <a:pt x="2643089" y="1748390"/>
                    <a:pt x="2636827" y="1619710"/>
                    <a:pt x="2630969" y="1493657"/>
                  </a:cubicBezTo>
                  <a:cubicBezTo>
                    <a:pt x="2632181" y="1493253"/>
                    <a:pt x="2632585" y="1490828"/>
                    <a:pt x="2630565" y="1486384"/>
                  </a:cubicBezTo>
                  <a:cubicBezTo>
                    <a:pt x="2627939" y="1428205"/>
                    <a:pt x="2625312" y="1370431"/>
                    <a:pt x="2622687" y="1313060"/>
                  </a:cubicBezTo>
                  <a:cubicBezTo>
                    <a:pt x="2623696" y="1312858"/>
                    <a:pt x="2624100" y="1311242"/>
                    <a:pt x="2622484" y="1306798"/>
                  </a:cubicBezTo>
                  <a:cubicBezTo>
                    <a:pt x="2616020" y="1165796"/>
                    <a:pt x="2609758" y="1027823"/>
                    <a:pt x="2603495" y="891871"/>
                  </a:cubicBezTo>
                  <a:cubicBezTo>
                    <a:pt x="2601879" y="851469"/>
                    <a:pt x="2600061" y="811067"/>
                    <a:pt x="2598445" y="770665"/>
                  </a:cubicBezTo>
                  <a:cubicBezTo>
                    <a:pt x="2597637" y="749858"/>
                    <a:pt x="2596627" y="729051"/>
                    <a:pt x="2595819" y="708244"/>
                  </a:cubicBezTo>
                  <a:cubicBezTo>
                    <a:pt x="2597637" y="708850"/>
                    <a:pt x="2598445" y="706830"/>
                    <a:pt x="2596627" y="702790"/>
                  </a:cubicBezTo>
                  <a:cubicBezTo>
                    <a:pt x="2596223" y="701982"/>
                    <a:pt x="2595819" y="701376"/>
                    <a:pt x="2595415" y="700568"/>
                  </a:cubicBezTo>
                  <a:cubicBezTo>
                    <a:pt x="2592183" y="623805"/>
                    <a:pt x="2588951" y="547243"/>
                    <a:pt x="2585719" y="471086"/>
                  </a:cubicBezTo>
                  <a:cubicBezTo>
                    <a:pt x="2581679" y="373515"/>
                    <a:pt x="2582487" y="277561"/>
                    <a:pt x="2569760" y="174132"/>
                  </a:cubicBezTo>
                  <a:cubicBezTo>
                    <a:pt x="2569154" y="169284"/>
                    <a:pt x="2566730" y="164436"/>
                    <a:pt x="2564104" y="161405"/>
                  </a:cubicBezTo>
                  <a:cubicBezTo>
                    <a:pt x="2560872" y="136154"/>
                    <a:pt x="2557033" y="110701"/>
                    <a:pt x="2550771" y="84440"/>
                  </a:cubicBezTo>
                  <a:cubicBezTo>
                    <a:pt x="2552993" y="86460"/>
                    <a:pt x="2555215" y="86460"/>
                    <a:pt x="2554407" y="82420"/>
                  </a:cubicBezTo>
                  <a:cubicBezTo>
                    <a:pt x="2552589" y="74945"/>
                    <a:pt x="2549155" y="67875"/>
                    <a:pt x="2545115" y="61613"/>
                  </a:cubicBezTo>
                  <a:cubicBezTo>
                    <a:pt x="2544307" y="58381"/>
                    <a:pt x="2543499" y="55351"/>
                    <a:pt x="2542489" y="52118"/>
                  </a:cubicBezTo>
                  <a:cubicBezTo>
                    <a:pt x="2540267" y="49290"/>
                    <a:pt x="2538044" y="46462"/>
                    <a:pt x="2535822" y="43836"/>
                  </a:cubicBezTo>
                  <a:cubicBezTo>
                    <a:pt x="2535216" y="43028"/>
                    <a:pt x="2534610" y="42422"/>
                    <a:pt x="2533802" y="41614"/>
                  </a:cubicBezTo>
                  <a:cubicBezTo>
                    <a:pt x="2532590" y="42018"/>
                    <a:pt x="2531984" y="43230"/>
                    <a:pt x="2532792" y="46260"/>
                  </a:cubicBezTo>
                  <a:cubicBezTo>
                    <a:pt x="2532994" y="46866"/>
                    <a:pt x="2532994" y="47270"/>
                    <a:pt x="2533196" y="47876"/>
                  </a:cubicBezTo>
                  <a:cubicBezTo>
                    <a:pt x="2528752" y="44038"/>
                    <a:pt x="2524308" y="41210"/>
                    <a:pt x="2520268" y="39998"/>
                  </a:cubicBezTo>
                  <a:cubicBezTo>
                    <a:pt x="2510975" y="37170"/>
                    <a:pt x="2503905" y="42826"/>
                    <a:pt x="2501885" y="53735"/>
                  </a:cubicBezTo>
                  <a:cubicBezTo>
                    <a:pt x="2501683" y="53128"/>
                    <a:pt x="2501077" y="52724"/>
                    <a:pt x="2500875" y="52118"/>
                  </a:cubicBezTo>
                  <a:cubicBezTo>
                    <a:pt x="2495825" y="58785"/>
                    <a:pt x="2488754" y="62219"/>
                    <a:pt x="2481482" y="66057"/>
                  </a:cubicBezTo>
                  <a:cubicBezTo>
                    <a:pt x="2477644" y="75551"/>
                    <a:pt x="2471179" y="81006"/>
                    <a:pt x="2464109" y="85652"/>
                  </a:cubicBezTo>
                  <a:cubicBezTo>
                    <a:pt x="2462493" y="87672"/>
                    <a:pt x="2461079" y="89894"/>
                    <a:pt x="2459463" y="91712"/>
                  </a:cubicBezTo>
                  <a:cubicBezTo>
                    <a:pt x="2459059" y="90904"/>
                    <a:pt x="2458453" y="90298"/>
                    <a:pt x="2458049" y="89490"/>
                  </a:cubicBezTo>
                  <a:cubicBezTo>
                    <a:pt x="2456231" y="90500"/>
                    <a:pt x="2454817" y="91712"/>
                    <a:pt x="2452999" y="92924"/>
                  </a:cubicBezTo>
                  <a:cubicBezTo>
                    <a:pt x="2453605" y="94136"/>
                    <a:pt x="2454211" y="95146"/>
                    <a:pt x="2455019" y="96358"/>
                  </a:cubicBezTo>
                  <a:cubicBezTo>
                    <a:pt x="2442090" y="110701"/>
                    <a:pt x="2428353" y="123428"/>
                    <a:pt x="2413809" y="134538"/>
                  </a:cubicBezTo>
                  <a:cubicBezTo>
                    <a:pt x="2404718" y="141609"/>
                    <a:pt x="2395022" y="147467"/>
                    <a:pt x="2384922" y="154133"/>
                  </a:cubicBezTo>
                  <a:cubicBezTo>
                    <a:pt x="2383103" y="155345"/>
                    <a:pt x="2381083" y="156759"/>
                    <a:pt x="2379265" y="158173"/>
                  </a:cubicBezTo>
                  <a:cubicBezTo>
                    <a:pt x="2374821" y="163426"/>
                    <a:pt x="2370377" y="168678"/>
                    <a:pt x="2365529" y="173122"/>
                  </a:cubicBezTo>
                  <a:cubicBezTo>
                    <a:pt x="2362499" y="175748"/>
                    <a:pt x="2357650" y="180394"/>
                    <a:pt x="2352196" y="183828"/>
                  </a:cubicBezTo>
                  <a:cubicBezTo>
                    <a:pt x="2350378" y="186657"/>
                    <a:pt x="2348560" y="189687"/>
                    <a:pt x="2346944" y="192717"/>
                  </a:cubicBezTo>
                  <a:cubicBezTo>
                    <a:pt x="2345530" y="190293"/>
                    <a:pt x="2343712" y="188879"/>
                    <a:pt x="2341692" y="188879"/>
                  </a:cubicBezTo>
                  <a:cubicBezTo>
                    <a:pt x="2340075" y="188677"/>
                    <a:pt x="2338863" y="190091"/>
                    <a:pt x="2339065" y="193727"/>
                  </a:cubicBezTo>
                  <a:cubicBezTo>
                    <a:pt x="2339267" y="197767"/>
                    <a:pt x="2339469" y="202009"/>
                    <a:pt x="2339469" y="206049"/>
                  </a:cubicBezTo>
                  <a:cubicBezTo>
                    <a:pt x="2339065" y="206656"/>
                    <a:pt x="2338661" y="207060"/>
                    <a:pt x="2338257" y="207262"/>
                  </a:cubicBezTo>
                  <a:cubicBezTo>
                    <a:pt x="2338661" y="209888"/>
                    <a:pt x="2338863" y="212716"/>
                    <a:pt x="2339873" y="216150"/>
                  </a:cubicBezTo>
                  <a:cubicBezTo>
                    <a:pt x="2339873" y="218170"/>
                    <a:pt x="2340075" y="220190"/>
                    <a:pt x="2340075" y="222210"/>
                  </a:cubicBezTo>
                  <a:cubicBezTo>
                    <a:pt x="2340075" y="222210"/>
                    <a:pt x="2356842" y="221200"/>
                    <a:pt x="2357852" y="221200"/>
                  </a:cubicBezTo>
                  <a:cubicBezTo>
                    <a:pt x="2354014" y="308872"/>
                    <a:pt x="2364317" y="399372"/>
                    <a:pt x="2369165" y="486236"/>
                  </a:cubicBezTo>
                  <a:cubicBezTo>
                    <a:pt x="2374619" y="584413"/>
                    <a:pt x="2380073" y="682589"/>
                    <a:pt x="2385931" y="780564"/>
                  </a:cubicBezTo>
                  <a:cubicBezTo>
                    <a:pt x="2397446" y="976715"/>
                    <a:pt x="2409567" y="1173068"/>
                    <a:pt x="2421485" y="1369219"/>
                  </a:cubicBezTo>
                  <a:cubicBezTo>
                    <a:pt x="2433404" y="1565370"/>
                    <a:pt x="2444312" y="1761723"/>
                    <a:pt x="2455019" y="1958076"/>
                  </a:cubicBezTo>
                  <a:cubicBezTo>
                    <a:pt x="2460473" y="2056252"/>
                    <a:pt x="2466129" y="2154227"/>
                    <a:pt x="2471583" y="2252403"/>
                  </a:cubicBezTo>
                  <a:cubicBezTo>
                    <a:pt x="2477038" y="2349166"/>
                    <a:pt x="2472593" y="2452797"/>
                    <a:pt x="2491986" y="2547943"/>
                  </a:cubicBezTo>
                  <a:cubicBezTo>
                    <a:pt x="2489764" y="2547741"/>
                    <a:pt x="2487744" y="2547337"/>
                    <a:pt x="2485522" y="2547135"/>
                  </a:cubicBezTo>
                  <a:cubicBezTo>
                    <a:pt x="2485522" y="2546529"/>
                    <a:pt x="2485522" y="2545923"/>
                    <a:pt x="2485522" y="2545519"/>
                  </a:cubicBezTo>
                  <a:cubicBezTo>
                    <a:pt x="2485724" y="2537843"/>
                    <a:pt x="2486128" y="2530166"/>
                    <a:pt x="2486330" y="2522288"/>
                  </a:cubicBezTo>
                  <a:lnTo>
                    <a:pt x="2467543" y="2523298"/>
                  </a:lnTo>
                  <a:lnTo>
                    <a:pt x="2346742" y="385838"/>
                  </a:lnTo>
                  <a:cubicBezTo>
                    <a:pt x="2350984" y="485630"/>
                    <a:pt x="2355832" y="586433"/>
                    <a:pt x="2361286" y="688650"/>
                  </a:cubicBezTo>
                  <a:cubicBezTo>
                    <a:pt x="2345934" y="540173"/>
                    <a:pt x="2329369" y="391292"/>
                    <a:pt x="2309370" y="241603"/>
                  </a:cubicBezTo>
                  <a:cubicBezTo>
                    <a:pt x="2307956" y="231301"/>
                    <a:pt x="2299068" y="226452"/>
                    <a:pt x="2290987" y="226654"/>
                  </a:cubicBezTo>
                  <a:cubicBezTo>
                    <a:pt x="2288361" y="207868"/>
                    <a:pt x="2285937" y="189081"/>
                    <a:pt x="2283311" y="170294"/>
                  </a:cubicBezTo>
                  <a:cubicBezTo>
                    <a:pt x="2296845" y="160597"/>
                    <a:pt x="2309168" y="149891"/>
                    <a:pt x="2321491" y="138982"/>
                  </a:cubicBezTo>
                  <a:lnTo>
                    <a:pt x="2321087" y="132720"/>
                  </a:lnTo>
                  <a:cubicBezTo>
                    <a:pt x="2330177" y="127266"/>
                    <a:pt x="2339267" y="121408"/>
                    <a:pt x="2348156" y="115751"/>
                  </a:cubicBezTo>
                  <a:cubicBezTo>
                    <a:pt x="2354418" y="111711"/>
                    <a:pt x="2360882" y="107873"/>
                    <a:pt x="2367145" y="103833"/>
                  </a:cubicBezTo>
                  <a:cubicBezTo>
                    <a:pt x="2375629" y="91510"/>
                    <a:pt x="2386336" y="78784"/>
                    <a:pt x="2398658" y="84036"/>
                  </a:cubicBezTo>
                  <a:cubicBezTo>
                    <a:pt x="2401284" y="82420"/>
                    <a:pt x="2403910" y="80602"/>
                    <a:pt x="2406537" y="78986"/>
                  </a:cubicBezTo>
                  <a:cubicBezTo>
                    <a:pt x="2409971" y="73733"/>
                    <a:pt x="2413809" y="69087"/>
                    <a:pt x="2417647" y="65047"/>
                  </a:cubicBezTo>
                  <a:cubicBezTo>
                    <a:pt x="2419667" y="62825"/>
                    <a:pt x="2421889" y="60603"/>
                    <a:pt x="2424313" y="58179"/>
                  </a:cubicBezTo>
                  <a:cubicBezTo>
                    <a:pt x="2429364" y="51916"/>
                    <a:pt x="2435020" y="46260"/>
                    <a:pt x="2441484" y="41614"/>
                  </a:cubicBezTo>
                  <a:cubicBezTo>
                    <a:pt x="2456433" y="30907"/>
                    <a:pt x="2475826" y="9292"/>
                    <a:pt x="2498653" y="20201"/>
                  </a:cubicBezTo>
                  <a:cubicBezTo>
                    <a:pt x="2501885" y="18181"/>
                    <a:pt x="2505319" y="15959"/>
                    <a:pt x="2508551" y="13939"/>
                  </a:cubicBezTo>
                  <a:cubicBezTo>
                    <a:pt x="2504309" y="9292"/>
                    <a:pt x="2499865" y="4646"/>
                    <a:pt x="2495420" y="0"/>
                  </a:cubicBezTo>
                  <a:cubicBezTo>
                    <a:pt x="2473805" y="14141"/>
                    <a:pt x="2452595" y="28079"/>
                    <a:pt x="2431384" y="41816"/>
                  </a:cubicBezTo>
                  <a:cubicBezTo>
                    <a:pt x="2405324" y="58785"/>
                    <a:pt x="2379669" y="75955"/>
                    <a:pt x="2354216" y="92924"/>
                  </a:cubicBezTo>
                  <a:cubicBezTo>
                    <a:pt x="2342499" y="100803"/>
                    <a:pt x="2329975" y="107671"/>
                    <a:pt x="2318258" y="115751"/>
                  </a:cubicBezTo>
                  <a:lnTo>
                    <a:pt x="2318460" y="120195"/>
                  </a:lnTo>
                  <a:cubicBezTo>
                    <a:pt x="2305532" y="132316"/>
                    <a:pt x="2292805" y="144639"/>
                    <a:pt x="2281493" y="157769"/>
                  </a:cubicBezTo>
                  <a:cubicBezTo>
                    <a:pt x="2281493" y="157163"/>
                    <a:pt x="2281291" y="156557"/>
                    <a:pt x="2281291" y="155951"/>
                  </a:cubicBezTo>
                  <a:cubicBezTo>
                    <a:pt x="2279675" y="145043"/>
                    <a:pt x="2260080" y="145043"/>
                    <a:pt x="2261696" y="156153"/>
                  </a:cubicBezTo>
                  <a:cubicBezTo>
                    <a:pt x="2262100" y="159183"/>
                    <a:pt x="2262504" y="162415"/>
                    <a:pt x="2262908" y="165446"/>
                  </a:cubicBezTo>
                  <a:cubicBezTo>
                    <a:pt x="2255838" y="165244"/>
                    <a:pt x="2248363" y="167264"/>
                    <a:pt x="2241293" y="168476"/>
                  </a:cubicBezTo>
                  <a:cubicBezTo>
                    <a:pt x="2234829" y="169486"/>
                    <a:pt x="2228364" y="170496"/>
                    <a:pt x="2221900" y="171708"/>
                  </a:cubicBezTo>
                  <a:cubicBezTo>
                    <a:pt x="2219072" y="172112"/>
                    <a:pt x="2216244" y="172314"/>
                    <a:pt x="2213618" y="173526"/>
                  </a:cubicBezTo>
                  <a:cubicBezTo>
                    <a:pt x="2209779" y="175142"/>
                    <a:pt x="2208163" y="177768"/>
                    <a:pt x="2203719" y="178980"/>
                  </a:cubicBezTo>
                  <a:cubicBezTo>
                    <a:pt x="2201295" y="179586"/>
                    <a:pt x="2201295" y="182212"/>
                    <a:pt x="2202911" y="183424"/>
                  </a:cubicBezTo>
                  <a:cubicBezTo>
                    <a:pt x="2199881" y="183828"/>
                    <a:pt x="2196851" y="184232"/>
                    <a:pt x="2193821" y="184434"/>
                  </a:cubicBezTo>
                  <a:cubicBezTo>
                    <a:pt x="2191397" y="182818"/>
                    <a:pt x="2189175" y="181000"/>
                    <a:pt x="2186750" y="179384"/>
                  </a:cubicBezTo>
                  <a:cubicBezTo>
                    <a:pt x="2181094" y="175344"/>
                    <a:pt x="2173620" y="181808"/>
                    <a:pt x="2178266" y="186253"/>
                  </a:cubicBezTo>
                  <a:cubicBezTo>
                    <a:pt x="2156651" y="188677"/>
                    <a:pt x="2135036" y="191303"/>
                    <a:pt x="2113421" y="193929"/>
                  </a:cubicBezTo>
                  <a:cubicBezTo>
                    <a:pt x="2038274" y="187667"/>
                    <a:pt x="1961106" y="191909"/>
                    <a:pt x="1886161" y="196353"/>
                  </a:cubicBezTo>
                  <a:cubicBezTo>
                    <a:pt x="1795660" y="201807"/>
                    <a:pt x="1705160" y="211504"/>
                    <a:pt x="1614862" y="223220"/>
                  </a:cubicBezTo>
                  <a:cubicBezTo>
                    <a:pt x="1522948" y="234937"/>
                    <a:pt x="1431034" y="248673"/>
                    <a:pt x="1338715" y="261602"/>
                  </a:cubicBezTo>
                  <a:cubicBezTo>
                    <a:pt x="1257104" y="273117"/>
                    <a:pt x="1175290" y="283217"/>
                    <a:pt x="1094284" y="299580"/>
                  </a:cubicBezTo>
                  <a:cubicBezTo>
                    <a:pt x="1062973" y="306044"/>
                    <a:pt x="1031459" y="312508"/>
                    <a:pt x="999744" y="317357"/>
                  </a:cubicBezTo>
                  <a:cubicBezTo>
                    <a:pt x="982977" y="319983"/>
                    <a:pt x="966210" y="321599"/>
                    <a:pt x="949444" y="323619"/>
                  </a:cubicBezTo>
                  <a:cubicBezTo>
                    <a:pt x="952070" y="301802"/>
                    <a:pt x="950454" y="279985"/>
                    <a:pt x="944595" y="258774"/>
                  </a:cubicBezTo>
                  <a:cubicBezTo>
                    <a:pt x="944393" y="256956"/>
                    <a:pt x="943989" y="255340"/>
                    <a:pt x="942979" y="253724"/>
                  </a:cubicBezTo>
                  <a:cubicBezTo>
                    <a:pt x="940555" y="245441"/>
                    <a:pt x="937727" y="237361"/>
                    <a:pt x="934697" y="229483"/>
                  </a:cubicBezTo>
                  <a:cubicBezTo>
                    <a:pt x="933283" y="225846"/>
                    <a:pt x="929849" y="223624"/>
                    <a:pt x="926213" y="223018"/>
                  </a:cubicBezTo>
                  <a:cubicBezTo>
                    <a:pt x="909446" y="220796"/>
                    <a:pt x="894497" y="215544"/>
                    <a:pt x="880558" y="207262"/>
                  </a:cubicBezTo>
                  <a:cubicBezTo>
                    <a:pt x="866620" y="195141"/>
                    <a:pt x="851671" y="183828"/>
                    <a:pt x="835510" y="174940"/>
                  </a:cubicBezTo>
                  <a:cubicBezTo>
                    <a:pt x="827834" y="169486"/>
                    <a:pt x="820158" y="164032"/>
                    <a:pt x="812683" y="158375"/>
                  </a:cubicBezTo>
                  <a:cubicBezTo>
                    <a:pt x="808239" y="155547"/>
                    <a:pt x="803795" y="157567"/>
                    <a:pt x="801573" y="161001"/>
                  </a:cubicBezTo>
                  <a:cubicBezTo>
                    <a:pt x="796927" y="159587"/>
                    <a:pt x="792482" y="157971"/>
                    <a:pt x="787634" y="157163"/>
                  </a:cubicBezTo>
                  <a:cubicBezTo>
                    <a:pt x="783796" y="156557"/>
                    <a:pt x="781170" y="162415"/>
                    <a:pt x="784806" y="164436"/>
                  </a:cubicBezTo>
                  <a:cubicBezTo>
                    <a:pt x="793088" y="169890"/>
                    <a:pt x="801573" y="175142"/>
                    <a:pt x="809855" y="180192"/>
                  </a:cubicBezTo>
                  <a:cubicBezTo>
                    <a:pt x="813895" y="183020"/>
                    <a:pt x="818138" y="185849"/>
                    <a:pt x="821976" y="188879"/>
                  </a:cubicBezTo>
                  <a:cubicBezTo>
                    <a:pt x="822380" y="189283"/>
                    <a:pt x="822986" y="188879"/>
                    <a:pt x="823390" y="188677"/>
                  </a:cubicBezTo>
                  <a:cubicBezTo>
                    <a:pt x="823794" y="188879"/>
                    <a:pt x="824198" y="189283"/>
                    <a:pt x="824602" y="189485"/>
                  </a:cubicBezTo>
                  <a:cubicBezTo>
                    <a:pt x="835106" y="201201"/>
                    <a:pt x="842379" y="214736"/>
                    <a:pt x="846621" y="231705"/>
                  </a:cubicBezTo>
                  <a:cubicBezTo>
                    <a:pt x="847429" y="234937"/>
                    <a:pt x="853085" y="235543"/>
                    <a:pt x="853085" y="231503"/>
                  </a:cubicBezTo>
                  <a:cubicBezTo>
                    <a:pt x="853287" y="223624"/>
                    <a:pt x="852277" y="216150"/>
                    <a:pt x="850661" y="208878"/>
                  </a:cubicBezTo>
                  <a:cubicBezTo>
                    <a:pt x="857731" y="215544"/>
                    <a:pt x="865206" y="221806"/>
                    <a:pt x="873892" y="227058"/>
                  </a:cubicBezTo>
                  <a:cubicBezTo>
                    <a:pt x="874296" y="227260"/>
                    <a:pt x="874902" y="227462"/>
                    <a:pt x="875306" y="227664"/>
                  </a:cubicBezTo>
                  <a:cubicBezTo>
                    <a:pt x="885811" y="236149"/>
                    <a:pt x="896517" y="244431"/>
                    <a:pt x="907022" y="252714"/>
                  </a:cubicBezTo>
                  <a:cubicBezTo>
                    <a:pt x="904598" y="253118"/>
                    <a:pt x="901971" y="254128"/>
                    <a:pt x="900153" y="256754"/>
                  </a:cubicBezTo>
                  <a:cubicBezTo>
                    <a:pt x="880154" y="283419"/>
                    <a:pt x="868842" y="316751"/>
                    <a:pt x="857125" y="348870"/>
                  </a:cubicBezTo>
                  <a:cubicBezTo>
                    <a:pt x="852681" y="355536"/>
                    <a:pt x="848237" y="362001"/>
                    <a:pt x="844197" y="368869"/>
                  </a:cubicBezTo>
                  <a:cubicBezTo>
                    <a:pt x="841773" y="372909"/>
                    <a:pt x="842985" y="376545"/>
                    <a:pt x="845409" y="378969"/>
                  </a:cubicBezTo>
                  <a:cubicBezTo>
                    <a:pt x="845207" y="379373"/>
                    <a:pt x="845005" y="379979"/>
                    <a:pt x="844803" y="380585"/>
                  </a:cubicBezTo>
                  <a:cubicBezTo>
                    <a:pt x="830662" y="412907"/>
                    <a:pt x="815511" y="444824"/>
                    <a:pt x="799553" y="476136"/>
                  </a:cubicBezTo>
                  <a:cubicBezTo>
                    <a:pt x="798947" y="474722"/>
                    <a:pt x="796927" y="475530"/>
                    <a:pt x="797331" y="477146"/>
                  </a:cubicBezTo>
                  <a:cubicBezTo>
                    <a:pt x="797533" y="477954"/>
                    <a:pt x="797735" y="478762"/>
                    <a:pt x="798139" y="479570"/>
                  </a:cubicBezTo>
                  <a:cubicBezTo>
                    <a:pt x="791876" y="492095"/>
                    <a:pt x="785614" y="504619"/>
                    <a:pt x="779150" y="517144"/>
                  </a:cubicBezTo>
                  <a:cubicBezTo>
                    <a:pt x="775918" y="523406"/>
                    <a:pt x="772281" y="529264"/>
                    <a:pt x="768241" y="534921"/>
                  </a:cubicBezTo>
                  <a:cubicBezTo>
                    <a:pt x="764403" y="531890"/>
                    <a:pt x="760363" y="537749"/>
                    <a:pt x="763797" y="540981"/>
                  </a:cubicBezTo>
                  <a:lnTo>
                    <a:pt x="765009" y="542193"/>
                  </a:lnTo>
                  <a:cubicBezTo>
                    <a:pt x="763595" y="544617"/>
                    <a:pt x="762181" y="547041"/>
                    <a:pt x="760565" y="548859"/>
                  </a:cubicBezTo>
                  <a:cubicBezTo>
                    <a:pt x="757333" y="542395"/>
                    <a:pt x="748242" y="546435"/>
                    <a:pt x="750464" y="553303"/>
                  </a:cubicBezTo>
                  <a:cubicBezTo>
                    <a:pt x="751474" y="556334"/>
                    <a:pt x="752687" y="559364"/>
                    <a:pt x="753697" y="562394"/>
                  </a:cubicBezTo>
                  <a:cubicBezTo>
                    <a:pt x="728849" y="605826"/>
                    <a:pt x="702386" y="648046"/>
                    <a:pt x="675115" y="689862"/>
                  </a:cubicBezTo>
                  <a:cubicBezTo>
                    <a:pt x="673095" y="690266"/>
                    <a:pt x="671681" y="691680"/>
                    <a:pt x="672287" y="694306"/>
                  </a:cubicBezTo>
                  <a:cubicBezTo>
                    <a:pt x="666227" y="703598"/>
                    <a:pt x="660166" y="713093"/>
                    <a:pt x="653904" y="722385"/>
                  </a:cubicBezTo>
                  <a:cubicBezTo>
                    <a:pt x="651480" y="723597"/>
                    <a:pt x="649056" y="725213"/>
                    <a:pt x="647036" y="726627"/>
                  </a:cubicBezTo>
                  <a:cubicBezTo>
                    <a:pt x="647642" y="720567"/>
                    <a:pt x="639965" y="716527"/>
                    <a:pt x="635723" y="721981"/>
                  </a:cubicBezTo>
                  <a:cubicBezTo>
                    <a:pt x="630471" y="728850"/>
                    <a:pt x="625421" y="736526"/>
                    <a:pt x="620168" y="744202"/>
                  </a:cubicBezTo>
                  <a:cubicBezTo>
                    <a:pt x="619764" y="743394"/>
                    <a:pt x="619360" y="742384"/>
                    <a:pt x="618956" y="741778"/>
                  </a:cubicBezTo>
                  <a:cubicBezTo>
                    <a:pt x="609664" y="724607"/>
                    <a:pt x="600776" y="707235"/>
                    <a:pt x="592291" y="689458"/>
                  </a:cubicBezTo>
                  <a:cubicBezTo>
                    <a:pt x="591281" y="687438"/>
                    <a:pt x="590473" y="685417"/>
                    <a:pt x="589665" y="683599"/>
                  </a:cubicBezTo>
                  <a:cubicBezTo>
                    <a:pt x="592089" y="682993"/>
                    <a:pt x="594109" y="680569"/>
                    <a:pt x="592897" y="677539"/>
                  </a:cubicBezTo>
                  <a:cubicBezTo>
                    <a:pt x="582393" y="648854"/>
                    <a:pt x="565424" y="622391"/>
                    <a:pt x="549061" y="596129"/>
                  </a:cubicBezTo>
                  <a:cubicBezTo>
                    <a:pt x="547041" y="591685"/>
                    <a:pt x="545021" y="587241"/>
                    <a:pt x="543001" y="582999"/>
                  </a:cubicBezTo>
                  <a:cubicBezTo>
                    <a:pt x="542395" y="581787"/>
                    <a:pt x="541183" y="581181"/>
                    <a:pt x="539769" y="581181"/>
                  </a:cubicBezTo>
                  <a:cubicBezTo>
                    <a:pt x="539365" y="580575"/>
                    <a:pt x="539163" y="580171"/>
                    <a:pt x="538759" y="579565"/>
                  </a:cubicBezTo>
                  <a:cubicBezTo>
                    <a:pt x="517548" y="544617"/>
                    <a:pt x="497347" y="507851"/>
                    <a:pt x="470278" y="477146"/>
                  </a:cubicBezTo>
                  <a:cubicBezTo>
                    <a:pt x="484216" y="515528"/>
                    <a:pt x="506437" y="551485"/>
                    <a:pt x="526436" y="587039"/>
                  </a:cubicBezTo>
                  <a:cubicBezTo>
                    <a:pt x="533506" y="599766"/>
                    <a:pt x="540577" y="612896"/>
                    <a:pt x="547849" y="626027"/>
                  </a:cubicBezTo>
                  <a:cubicBezTo>
                    <a:pt x="559970" y="662388"/>
                    <a:pt x="576534" y="697336"/>
                    <a:pt x="594715" y="731072"/>
                  </a:cubicBezTo>
                  <a:cubicBezTo>
                    <a:pt x="596937" y="735314"/>
                    <a:pt x="599766" y="741172"/>
                    <a:pt x="602796" y="747434"/>
                  </a:cubicBezTo>
                  <a:cubicBezTo>
                    <a:pt x="598149" y="745616"/>
                    <a:pt x="593099" y="744404"/>
                    <a:pt x="587039" y="744404"/>
                  </a:cubicBezTo>
                  <a:cubicBezTo>
                    <a:pt x="582999" y="744404"/>
                    <a:pt x="580373" y="749454"/>
                    <a:pt x="584009" y="752080"/>
                  </a:cubicBezTo>
                  <a:cubicBezTo>
                    <a:pt x="591685" y="757535"/>
                    <a:pt x="597947" y="763595"/>
                    <a:pt x="604008" y="769857"/>
                  </a:cubicBezTo>
                  <a:cubicBezTo>
                    <a:pt x="598755" y="778544"/>
                    <a:pt x="593705" y="787432"/>
                    <a:pt x="589059" y="796523"/>
                  </a:cubicBezTo>
                  <a:cubicBezTo>
                    <a:pt x="582999" y="775514"/>
                    <a:pt x="565828" y="751273"/>
                    <a:pt x="559364" y="737536"/>
                  </a:cubicBezTo>
                  <a:cubicBezTo>
                    <a:pt x="541183" y="699154"/>
                    <a:pt x="524416" y="658348"/>
                    <a:pt x="499771" y="623603"/>
                  </a:cubicBezTo>
                  <a:cubicBezTo>
                    <a:pt x="496337" y="618956"/>
                    <a:pt x="490479" y="623603"/>
                    <a:pt x="491691" y="628451"/>
                  </a:cubicBezTo>
                  <a:cubicBezTo>
                    <a:pt x="501387" y="662590"/>
                    <a:pt x="518760" y="694710"/>
                    <a:pt x="534113" y="726627"/>
                  </a:cubicBezTo>
                  <a:cubicBezTo>
                    <a:pt x="540981" y="740768"/>
                    <a:pt x="547849" y="754909"/>
                    <a:pt x="554919" y="769049"/>
                  </a:cubicBezTo>
                  <a:cubicBezTo>
                    <a:pt x="547445" y="763191"/>
                    <a:pt x="539769" y="757535"/>
                    <a:pt x="532092" y="751879"/>
                  </a:cubicBezTo>
                  <a:cubicBezTo>
                    <a:pt x="513912" y="722587"/>
                    <a:pt x="493307" y="694306"/>
                    <a:pt x="475732" y="666833"/>
                  </a:cubicBezTo>
                  <a:cubicBezTo>
                    <a:pt x="442602" y="615118"/>
                    <a:pt x="410887" y="561182"/>
                    <a:pt x="373313" y="512498"/>
                  </a:cubicBezTo>
                  <a:cubicBezTo>
                    <a:pt x="370687" y="509265"/>
                    <a:pt x="364829" y="512498"/>
                    <a:pt x="366849" y="516336"/>
                  </a:cubicBezTo>
                  <a:cubicBezTo>
                    <a:pt x="393110" y="567646"/>
                    <a:pt x="425836" y="616128"/>
                    <a:pt x="456339" y="664813"/>
                  </a:cubicBezTo>
                  <a:cubicBezTo>
                    <a:pt x="472904" y="691478"/>
                    <a:pt x="488862" y="720971"/>
                    <a:pt x="506437" y="749050"/>
                  </a:cubicBezTo>
                  <a:cubicBezTo>
                    <a:pt x="486236" y="733294"/>
                    <a:pt x="465631" y="717739"/>
                    <a:pt x="445026" y="702184"/>
                  </a:cubicBezTo>
                  <a:cubicBezTo>
                    <a:pt x="428664" y="679559"/>
                    <a:pt x="412301" y="656934"/>
                    <a:pt x="397150" y="633703"/>
                  </a:cubicBezTo>
                  <a:cubicBezTo>
                    <a:pt x="360991" y="578151"/>
                    <a:pt x="328063" y="520780"/>
                    <a:pt x="297358" y="461995"/>
                  </a:cubicBezTo>
                  <a:cubicBezTo>
                    <a:pt x="292509" y="452501"/>
                    <a:pt x="277157" y="458965"/>
                    <a:pt x="282005" y="468661"/>
                  </a:cubicBezTo>
                  <a:cubicBezTo>
                    <a:pt x="311094" y="525022"/>
                    <a:pt x="342406" y="579969"/>
                    <a:pt x="376747" y="633501"/>
                  </a:cubicBezTo>
                  <a:cubicBezTo>
                    <a:pt x="384020" y="645016"/>
                    <a:pt x="391494" y="656530"/>
                    <a:pt x="398968" y="668247"/>
                  </a:cubicBezTo>
                  <a:cubicBezTo>
                    <a:pt x="368263" y="645824"/>
                    <a:pt x="337355" y="624007"/>
                    <a:pt x="306246" y="602392"/>
                  </a:cubicBezTo>
                  <a:cubicBezTo>
                    <a:pt x="260188" y="524416"/>
                    <a:pt x="205847" y="449875"/>
                    <a:pt x="157365" y="375131"/>
                  </a:cubicBezTo>
                  <a:cubicBezTo>
                    <a:pt x="155345" y="372101"/>
                    <a:pt x="151103" y="375535"/>
                    <a:pt x="152921" y="378565"/>
                  </a:cubicBezTo>
                  <a:cubicBezTo>
                    <a:pt x="191707" y="441996"/>
                    <a:pt x="227462" y="509265"/>
                    <a:pt x="265642" y="574312"/>
                  </a:cubicBezTo>
                  <a:cubicBezTo>
                    <a:pt x="260794" y="571080"/>
                    <a:pt x="256148" y="567848"/>
                    <a:pt x="251300" y="564616"/>
                  </a:cubicBezTo>
                  <a:cubicBezTo>
                    <a:pt x="247259" y="558758"/>
                    <a:pt x="243017" y="552899"/>
                    <a:pt x="239179" y="547041"/>
                  </a:cubicBezTo>
                  <a:cubicBezTo>
                    <a:pt x="217362" y="514316"/>
                    <a:pt x="195747" y="481590"/>
                    <a:pt x="173526" y="449067"/>
                  </a:cubicBezTo>
                  <a:cubicBezTo>
                    <a:pt x="130700" y="385838"/>
                    <a:pt x="86460" y="323619"/>
                    <a:pt x="42624" y="261400"/>
                  </a:cubicBezTo>
                  <a:cubicBezTo>
                    <a:pt x="38382" y="255340"/>
                    <a:pt x="29493" y="262410"/>
                    <a:pt x="33736" y="268470"/>
                  </a:cubicBezTo>
                  <a:cubicBezTo>
                    <a:pt x="76764" y="331497"/>
                    <a:pt x="118781" y="395332"/>
                    <a:pt x="161203" y="458965"/>
                  </a:cubicBezTo>
                  <a:cubicBezTo>
                    <a:pt x="179182" y="486034"/>
                    <a:pt x="197363" y="513306"/>
                    <a:pt x="215342" y="540375"/>
                  </a:cubicBezTo>
                  <a:cubicBezTo>
                    <a:pt x="198979" y="529466"/>
                    <a:pt x="182616" y="518760"/>
                    <a:pt x="166456" y="508053"/>
                  </a:cubicBezTo>
                  <a:cubicBezTo>
                    <a:pt x="139386" y="467449"/>
                    <a:pt x="110499" y="427654"/>
                    <a:pt x="85248" y="386444"/>
                  </a:cubicBezTo>
                  <a:cubicBezTo>
                    <a:pt x="55755" y="338366"/>
                    <a:pt x="27877" y="289479"/>
                    <a:pt x="606" y="239987"/>
                  </a:cubicBezTo>
                  <a:lnTo>
                    <a:pt x="606" y="268268"/>
                  </a:lnTo>
                  <a:cubicBezTo>
                    <a:pt x="20201" y="305842"/>
                    <a:pt x="40806" y="342810"/>
                    <a:pt x="62623" y="379373"/>
                  </a:cubicBezTo>
                  <a:cubicBezTo>
                    <a:pt x="66259" y="385434"/>
                    <a:pt x="69895" y="391696"/>
                    <a:pt x="73531" y="397958"/>
                  </a:cubicBezTo>
                  <a:cubicBezTo>
                    <a:pt x="62017" y="380787"/>
                    <a:pt x="50502" y="363819"/>
                    <a:pt x="38786" y="347052"/>
                  </a:cubicBezTo>
                  <a:cubicBezTo>
                    <a:pt x="25857" y="328467"/>
                    <a:pt x="13131" y="310488"/>
                    <a:pt x="202" y="292711"/>
                  </a:cubicBezTo>
                  <a:lnTo>
                    <a:pt x="202" y="321599"/>
                  </a:lnTo>
                  <a:cubicBezTo>
                    <a:pt x="7272" y="331497"/>
                    <a:pt x="14747" y="340992"/>
                    <a:pt x="21615" y="351092"/>
                  </a:cubicBezTo>
                  <a:cubicBezTo>
                    <a:pt x="45856" y="386040"/>
                    <a:pt x="69491" y="421391"/>
                    <a:pt x="92520" y="457147"/>
                  </a:cubicBezTo>
                  <a:cubicBezTo>
                    <a:pt x="93126" y="458157"/>
                    <a:pt x="93934" y="459369"/>
                    <a:pt x="94540" y="460379"/>
                  </a:cubicBezTo>
                  <a:cubicBezTo>
                    <a:pt x="82420" y="451289"/>
                    <a:pt x="70299" y="441794"/>
                    <a:pt x="58583" y="432300"/>
                  </a:cubicBezTo>
                  <a:cubicBezTo>
                    <a:pt x="38786" y="415937"/>
                    <a:pt x="19393" y="399170"/>
                    <a:pt x="0" y="382202"/>
                  </a:cubicBezTo>
                  <a:lnTo>
                    <a:pt x="0" y="447451"/>
                  </a:lnTo>
                  <a:cubicBezTo>
                    <a:pt x="6464" y="452905"/>
                    <a:pt x="12929" y="458561"/>
                    <a:pt x="19999" y="462803"/>
                  </a:cubicBezTo>
                  <a:cubicBezTo>
                    <a:pt x="23837" y="465025"/>
                    <a:pt x="27473" y="463005"/>
                    <a:pt x="28483" y="459773"/>
                  </a:cubicBezTo>
                  <a:cubicBezTo>
                    <a:pt x="30705" y="462197"/>
                    <a:pt x="32928" y="464621"/>
                    <a:pt x="35150" y="467247"/>
                  </a:cubicBezTo>
                  <a:cubicBezTo>
                    <a:pt x="37978" y="470480"/>
                    <a:pt x="40402" y="474116"/>
                    <a:pt x="43432" y="477146"/>
                  </a:cubicBezTo>
                  <a:cubicBezTo>
                    <a:pt x="43836" y="477752"/>
                    <a:pt x="44644" y="477752"/>
                    <a:pt x="45250" y="477954"/>
                  </a:cubicBezTo>
                  <a:cubicBezTo>
                    <a:pt x="65249" y="499165"/>
                    <a:pt x="86258" y="518962"/>
                    <a:pt x="109085" y="534719"/>
                  </a:cubicBezTo>
                  <a:cubicBezTo>
                    <a:pt x="114539" y="538557"/>
                    <a:pt x="121004" y="531890"/>
                    <a:pt x="117165" y="526436"/>
                  </a:cubicBezTo>
                  <a:cubicBezTo>
                    <a:pt x="108479" y="514114"/>
                    <a:pt x="98783" y="502195"/>
                    <a:pt x="88884" y="490479"/>
                  </a:cubicBezTo>
                  <a:cubicBezTo>
                    <a:pt x="102823" y="499569"/>
                    <a:pt x="116357" y="508861"/>
                    <a:pt x="130094" y="518154"/>
                  </a:cubicBezTo>
                  <a:cubicBezTo>
                    <a:pt x="142417" y="537951"/>
                    <a:pt x="155143" y="557344"/>
                    <a:pt x="170092" y="574716"/>
                  </a:cubicBezTo>
                  <a:cubicBezTo>
                    <a:pt x="172920" y="578151"/>
                    <a:pt x="178172" y="574918"/>
                    <a:pt x="176758" y="570878"/>
                  </a:cubicBezTo>
                  <a:cubicBezTo>
                    <a:pt x="172920" y="560576"/>
                    <a:pt x="168274" y="550475"/>
                    <a:pt x="163021" y="540375"/>
                  </a:cubicBezTo>
                  <a:cubicBezTo>
                    <a:pt x="164638" y="541385"/>
                    <a:pt x="166254" y="542597"/>
                    <a:pt x="167870" y="543607"/>
                  </a:cubicBezTo>
                  <a:cubicBezTo>
                    <a:pt x="180394" y="559768"/>
                    <a:pt x="193525" y="574918"/>
                    <a:pt x="207666" y="589059"/>
                  </a:cubicBezTo>
                  <a:cubicBezTo>
                    <a:pt x="210090" y="591483"/>
                    <a:pt x="215544" y="589463"/>
                    <a:pt x="213524" y="585625"/>
                  </a:cubicBezTo>
                  <a:cubicBezTo>
                    <a:pt x="210292" y="579363"/>
                    <a:pt x="206453" y="573302"/>
                    <a:pt x="202817" y="567242"/>
                  </a:cubicBezTo>
                  <a:cubicBezTo>
                    <a:pt x="211302" y="573100"/>
                    <a:pt x="219382" y="579161"/>
                    <a:pt x="227866" y="585019"/>
                  </a:cubicBezTo>
                  <a:cubicBezTo>
                    <a:pt x="238775" y="593099"/>
                    <a:pt x="249683" y="600978"/>
                    <a:pt x="260592" y="608856"/>
                  </a:cubicBezTo>
                  <a:cubicBezTo>
                    <a:pt x="267864" y="618350"/>
                    <a:pt x="275339" y="627441"/>
                    <a:pt x="284227" y="635117"/>
                  </a:cubicBezTo>
                  <a:cubicBezTo>
                    <a:pt x="286651" y="637137"/>
                    <a:pt x="289277" y="634107"/>
                    <a:pt x="288671" y="631683"/>
                  </a:cubicBezTo>
                  <a:cubicBezTo>
                    <a:pt x="288267" y="630471"/>
                    <a:pt x="287661" y="629461"/>
                    <a:pt x="287257" y="628249"/>
                  </a:cubicBezTo>
                  <a:cubicBezTo>
                    <a:pt x="294328" y="633299"/>
                    <a:pt x="301398" y="638349"/>
                    <a:pt x="308468" y="643198"/>
                  </a:cubicBezTo>
                  <a:cubicBezTo>
                    <a:pt x="313518" y="646632"/>
                    <a:pt x="315538" y="655116"/>
                    <a:pt x="320387" y="659156"/>
                  </a:cubicBezTo>
                  <a:cubicBezTo>
                    <a:pt x="325437" y="663398"/>
                    <a:pt x="339174" y="667843"/>
                    <a:pt x="346042" y="672489"/>
                  </a:cubicBezTo>
                  <a:cubicBezTo>
                    <a:pt x="365435" y="685417"/>
                    <a:pt x="384424" y="699154"/>
                    <a:pt x="403817" y="712285"/>
                  </a:cubicBezTo>
                  <a:cubicBezTo>
                    <a:pt x="438966" y="735718"/>
                    <a:pt x="473106" y="767029"/>
                    <a:pt x="510881" y="786018"/>
                  </a:cubicBezTo>
                  <a:cubicBezTo>
                    <a:pt x="542799" y="801977"/>
                    <a:pt x="571686" y="818542"/>
                    <a:pt x="600170" y="841571"/>
                  </a:cubicBezTo>
                  <a:cubicBezTo>
                    <a:pt x="622795" y="854095"/>
                    <a:pt x="649662" y="867428"/>
                    <a:pt x="666631" y="887629"/>
                  </a:cubicBezTo>
                  <a:cubicBezTo>
                    <a:pt x="666631" y="886013"/>
                    <a:pt x="666429" y="884195"/>
                    <a:pt x="665621" y="882780"/>
                  </a:cubicBezTo>
                  <a:cubicBezTo>
                    <a:pt x="690670" y="903183"/>
                    <a:pt x="727435" y="941161"/>
                    <a:pt x="760363" y="945201"/>
                  </a:cubicBezTo>
                  <a:cubicBezTo>
                    <a:pt x="789452" y="948636"/>
                    <a:pt x="811673" y="927627"/>
                    <a:pt x="836520" y="920152"/>
                  </a:cubicBezTo>
                  <a:cubicBezTo>
                    <a:pt x="841571" y="918738"/>
                    <a:pt x="845611" y="919142"/>
                    <a:pt x="849449" y="920354"/>
                  </a:cubicBezTo>
                  <a:cubicBezTo>
                    <a:pt x="854095" y="913688"/>
                    <a:pt x="849449" y="905608"/>
                    <a:pt x="842783" y="903789"/>
                  </a:cubicBezTo>
                  <a:cubicBezTo>
                    <a:pt x="843591" y="898335"/>
                    <a:pt x="842985" y="893083"/>
                    <a:pt x="841571" y="887629"/>
                  </a:cubicBezTo>
                  <a:cubicBezTo>
                    <a:pt x="846015" y="892073"/>
                    <a:pt x="850257" y="896517"/>
                    <a:pt x="854297" y="900557"/>
                  </a:cubicBezTo>
                  <a:cubicBezTo>
                    <a:pt x="855509" y="901971"/>
                    <a:pt x="857125" y="902981"/>
                    <a:pt x="858337" y="904395"/>
                  </a:cubicBezTo>
                  <a:cubicBezTo>
                    <a:pt x="858337" y="971261"/>
                    <a:pt x="858337" y="1038126"/>
                    <a:pt x="858135" y="1105597"/>
                  </a:cubicBezTo>
                  <a:cubicBezTo>
                    <a:pt x="855509" y="1107011"/>
                    <a:pt x="854297" y="1110041"/>
                    <a:pt x="856519" y="1113273"/>
                  </a:cubicBezTo>
                  <a:cubicBezTo>
                    <a:pt x="857125" y="1114081"/>
                    <a:pt x="857529" y="1114889"/>
                    <a:pt x="858135" y="1115697"/>
                  </a:cubicBezTo>
                  <a:cubicBezTo>
                    <a:pt x="858135" y="1179532"/>
                    <a:pt x="858135" y="1243569"/>
                    <a:pt x="857933" y="1308010"/>
                  </a:cubicBezTo>
                  <a:cubicBezTo>
                    <a:pt x="857933" y="1455073"/>
                    <a:pt x="857731" y="1603752"/>
                    <a:pt x="857933" y="1753642"/>
                  </a:cubicBezTo>
                  <a:cubicBezTo>
                    <a:pt x="859549" y="1752228"/>
                    <a:pt x="861165" y="1750814"/>
                    <a:pt x="862782" y="1749400"/>
                  </a:cubicBezTo>
                  <a:cubicBezTo>
                    <a:pt x="862580" y="1788792"/>
                    <a:pt x="862378" y="1828184"/>
                    <a:pt x="861570" y="1867778"/>
                  </a:cubicBezTo>
                  <a:cubicBezTo>
                    <a:pt x="860559" y="1914846"/>
                    <a:pt x="853287" y="1965550"/>
                    <a:pt x="860358" y="2012214"/>
                  </a:cubicBezTo>
                  <a:cubicBezTo>
                    <a:pt x="842177" y="2043930"/>
                    <a:pt x="823996" y="2075645"/>
                    <a:pt x="805815" y="2107361"/>
                  </a:cubicBezTo>
                  <a:cubicBezTo>
                    <a:pt x="803997" y="2106553"/>
                    <a:pt x="802381" y="2105745"/>
                    <a:pt x="800563" y="2104937"/>
                  </a:cubicBezTo>
                  <a:cubicBezTo>
                    <a:pt x="781978" y="2097462"/>
                    <a:pt x="765817" y="2107765"/>
                    <a:pt x="753293" y="2124531"/>
                  </a:cubicBezTo>
                  <a:cubicBezTo>
                    <a:pt x="751677" y="2124531"/>
                    <a:pt x="750262" y="2125137"/>
                    <a:pt x="748848" y="2125542"/>
                  </a:cubicBezTo>
                  <a:cubicBezTo>
                    <a:pt x="747434" y="2126754"/>
                    <a:pt x="746020" y="2127966"/>
                    <a:pt x="744404" y="2128774"/>
                  </a:cubicBezTo>
                  <a:cubicBezTo>
                    <a:pt x="741778" y="2131198"/>
                    <a:pt x="738748" y="2132612"/>
                    <a:pt x="735112" y="2133420"/>
                  </a:cubicBezTo>
                  <a:cubicBezTo>
                    <a:pt x="734910" y="2133824"/>
                    <a:pt x="734506" y="2134228"/>
                    <a:pt x="734304" y="2134632"/>
                  </a:cubicBezTo>
                  <a:cubicBezTo>
                    <a:pt x="733900" y="2134228"/>
                    <a:pt x="733496" y="2133824"/>
                    <a:pt x="733092" y="2133622"/>
                  </a:cubicBezTo>
                  <a:cubicBezTo>
                    <a:pt x="731678" y="2133622"/>
                    <a:pt x="730466" y="2134026"/>
                    <a:pt x="729051" y="2133824"/>
                  </a:cubicBezTo>
                  <a:cubicBezTo>
                    <a:pt x="719961" y="2132612"/>
                    <a:pt x="707840" y="2131804"/>
                    <a:pt x="695922" y="2129380"/>
                  </a:cubicBezTo>
                  <a:cubicBezTo>
                    <a:pt x="690872" y="2132612"/>
                    <a:pt x="685821" y="2136046"/>
                    <a:pt x="680771" y="2139278"/>
                  </a:cubicBezTo>
                  <a:cubicBezTo>
                    <a:pt x="671075" y="2142914"/>
                    <a:pt x="661984" y="2147762"/>
                    <a:pt x="655520" y="2152005"/>
                  </a:cubicBezTo>
                  <a:cubicBezTo>
                    <a:pt x="648248" y="2156853"/>
                    <a:pt x="640773" y="2163115"/>
                    <a:pt x="633905" y="2169782"/>
                  </a:cubicBezTo>
                  <a:cubicBezTo>
                    <a:pt x="630673" y="2172004"/>
                    <a:pt x="627441" y="2174024"/>
                    <a:pt x="624209" y="2176246"/>
                  </a:cubicBezTo>
                  <a:cubicBezTo>
                    <a:pt x="602392" y="2201699"/>
                    <a:pt x="580575" y="2227354"/>
                    <a:pt x="558960" y="2252807"/>
                  </a:cubicBezTo>
                  <a:cubicBezTo>
                    <a:pt x="545627" y="2268362"/>
                    <a:pt x="532496" y="2284119"/>
                    <a:pt x="519366" y="2299673"/>
                  </a:cubicBezTo>
                  <a:cubicBezTo>
                    <a:pt x="516740" y="2299876"/>
                    <a:pt x="514316" y="2300684"/>
                    <a:pt x="511689" y="2302704"/>
                  </a:cubicBezTo>
                  <a:cubicBezTo>
                    <a:pt x="462601" y="2340681"/>
                    <a:pt x="416139" y="2382497"/>
                    <a:pt x="372101" y="2426737"/>
                  </a:cubicBezTo>
                  <a:cubicBezTo>
                    <a:pt x="366647" y="2435222"/>
                    <a:pt x="361395" y="2443908"/>
                    <a:pt x="355940" y="2452392"/>
                  </a:cubicBezTo>
                  <a:cubicBezTo>
                    <a:pt x="340790" y="2475421"/>
                    <a:pt x="322609" y="2507339"/>
                    <a:pt x="294934" y="2516429"/>
                  </a:cubicBezTo>
                  <a:cubicBezTo>
                    <a:pt x="293519" y="2516833"/>
                    <a:pt x="292105" y="2516632"/>
                    <a:pt x="290691" y="2516632"/>
                  </a:cubicBezTo>
                  <a:cubicBezTo>
                    <a:pt x="287863" y="2523298"/>
                    <a:pt x="285035" y="2529762"/>
                    <a:pt x="281803" y="2536226"/>
                  </a:cubicBezTo>
                  <a:cubicBezTo>
                    <a:pt x="281601" y="2537034"/>
                    <a:pt x="281197" y="2537640"/>
                    <a:pt x="280793" y="2538449"/>
                  </a:cubicBezTo>
                  <a:cubicBezTo>
                    <a:pt x="279581" y="2540873"/>
                    <a:pt x="278773" y="2543297"/>
                    <a:pt x="277561" y="2545721"/>
                  </a:cubicBezTo>
                  <a:cubicBezTo>
                    <a:pt x="274329" y="2551377"/>
                    <a:pt x="270288" y="2555013"/>
                    <a:pt x="265440" y="2557639"/>
                  </a:cubicBezTo>
                  <a:cubicBezTo>
                    <a:pt x="263016" y="2561680"/>
                    <a:pt x="257764" y="2561881"/>
                    <a:pt x="254330" y="2559457"/>
                  </a:cubicBezTo>
                  <a:cubicBezTo>
                    <a:pt x="253724" y="2559457"/>
                    <a:pt x="253118" y="2559659"/>
                    <a:pt x="252714" y="2559457"/>
                  </a:cubicBezTo>
                  <a:cubicBezTo>
                    <a:pt x="250289" y="2562488"/>
                    <a:pt x="247663" y="2565316"/>
                    <a:pt x="245239" y="2568346"/>
                  </a:cubicBezTo>
                  <a:cubicBezTo>
                    <a:pt x="244835" y="2564710"/>
                    <a:pt x="244835" y="2561074"/>
                    <a:pt x="244431" y="2557639"/>
                  </a:cubicBezTo>
                  <a:cubicBezTo>
                    <a:pt x="233321" y="2553599"/>
                    <a:pt x="224230" y="2543903"/>
                    <a:pt x="222412" y="2531580"/>
                  </a:cubicBezTo>
                  <a:cubicBezTo>
                    <a:pt x="222816" y="2550973"/>
                    <a:pt x="224836" y="2570568"/>
                    <a:pt x="229079" y="2589759"/>
                  </a:cubicBezTo>
                  <a:cubicBezTo>
                    <a:pt x="220190" y="2601273"/>
                    <a:pt x="211706" y="2612990"/>
                    <a:pt x="203019" y="2624706"/>
                  </a:cubicBezTo>
                  <a:cubicBezTo>
                    <a:pt x="201807" y="2613394"/>
                    <a:pt x="199181" y="2602283"/>
                    <a:pt x="195141" y="2591375"/>
                  </a:cubicBezTo>
                  <a:cubicBezTo>
                    <a:pt x="193929" y="2588345"/>
                    <a:pt x="188879" y="2589759"/>
                    <a:pt x="189687" y="2592991"/>
                  </a:cubicBezTo>
                  <a:cubicBezTo>
                    <a:pt x="193727" y="2608344"/>
                    <a:pt x="194535" y="2623494"/>
                    <a:pt x="192515" y="2638645"/>
                  </a:cubicBezTo>
                  <a:cubicBezTo>
                    <a:pt x="171506" y="2668138"/>
                    <a:pt x="151305" y="2698238"/>
                    <a:pt x="132316" y="2729549"/>
                  </a:cubicBezTo>
                  <a:cubicBezTo>
                    <a:pt x="129690" y="2728741"/>
                    <a:pt x="126660" y="2728337"/>
                    <a:pt x="124034" y="2727529"/>
                  </a:cubicBezTo>
                  <a:cubicBezTo>
                    <a:pt x="127670" y="2711570"/>
                    <a:pt x="118579" y="2691572"/>
                    <a:pt x="111913" y="2675209"/>
                  </a:cubicBezTo>
                  <a:cubicBezTo>
                    <a:pt x="108075" y="2681067"/>
                    <a:pt x="104035" y="2686723"/>
                    <a:pt x="100197" y="2692380"/>
                  </a:cubicBezTo>
                  <a:cubicBezTo>
                    <a:pt x="101207" y="2695208"/>
                    <a:pt x="102015" y="2698036"/>
                    <a:pt x="103025" y="2700864"/>
                  </a:cubicBezTo>
                  <a:cubicBezTo>
                    <a:pt x="104439" y="2707530"/>
                    <a:pt x="107469" y="2712985"/>
                    <a:pt x="111509" y="2718237"/>
                  </a:cubicBezTo>
                  <a:cubicBezTo>
                    <a:pt x="110701" y="2718237"/>
                    <a:pt x="110095" y="2717833"/>
                    <a:pt x="109085" y="2718237"/>
                  </a:cubicBezTo>
                  <a:cubicBezTo>
                    <a:pt x="108479" y="2718641"/>
                    <a:pt x="107671" y="2718843"/>
                    <a:pt x="107065" y="2719247"/>
                  </a:cubicBezTo>
                  <a:cubicBezTo>
                    <a:pt x="105449" y="2720055"/>
                    <a:pt x="104439" y="2721267"/>
                    <a:pt x="103631" y="2722681"/>
                  </a:cubicBezTo>
                  <a:cubicBezTo>
                    <a:pt x="96560" y="2721267"/>
                    <a:pt x="89490" y="2720055"/>
                    <a:pt x="82218" y="2719045"/>
                  </a:cubicBezTo>
                  <a:cubicBezTo>
                    <a:pt x="74945" y="2729347"/>
                    <a:pt x="67471" y="2739448"/>
                    <a:pt x="59997" y="2749548"/>
                  </a:cubicBezTo>
                  <a:cubicBezTo>
                    <a:pt x="63027" y="2749548"/>
                    <a:pt x="66259" y="2749750"/>
                    <a:pt x="69289" y="2749750"/>
                  </a:cubicBezTo>
                  <a:cubicBezTo>
                    <a:pt x="69693" y="2750760"/>
                    <a:pt x="69895" y="2751972"/>
                    <a:pt x="70299" y="2752982"/>
                  </a:cubicBezTo>
                  <a:cubicBezTo>
                    <a:pt x="43634" y="2782678"/>
                    <a:pt x="19999" y="2817423"/>
                    <a:pt x="606" y="2854795"/>
                  </a:cubicBezTo>
                  <a:lnTo>
                    <a:pt x="606" y="2904085"/>
                  </a:lnTo>
                  <a:cubicBezTo>
                    <a:pt x="20807" y="2855603"/>
                    <a:pt x="47270" y="2811161"/>
                    <a:pt x="74945" y="2766921"/>
                  </a:cubicBezTo>
                  <a:cubicBezTo>
                    <a:pt x="78178" y="2773991"/>
                    <a:pt x="90096" y="2772173"/>
                    <a:pt x="88076" y="2763891"/>
                  </a:cubicBezTo>
                  <a:cubicBezTo>
                    <a:pt x="87066" y="2759649"/>
                    <a:pt x="85854" y="2755609"/>
                    <a:pt x="84844" y="2751366"/>
                  </a:cubicBezTo>
                  <a:cubicBezTo>
                    <a:pt x="85248" y="2750962"/>
                    <a:pt x="85450" y="2750356"/>
                    <a:pt x="85854" y="2749952"/>
                  </a:cubicBezTo>
                  <a:cubicBezTo>
                    <a:pt x="97772" y="2749750"/>
                    <a:pt x="109691" y="2749144"/>
                    <a:pt x="121610" y="2747932"/>
                  </a:cubicBezTo>
                  <a:cubicBezTo>
                    <a:pt x="111307" y="2764497"/>
                    <a:pt x="101005" y="2781668"/>
                    <a:pt x="91308" y="2799242"/>
                  </a:cubicBezTo>
                  <a:cubicBezTo>
                    <a:pt x="31715" y="2851563"/>
                    <a:pt x="18383" y="2945093"/>
                    <a:pt x="27473" y="3020240"/>
                  </a:cubicBezTo>
                  <a:cubicBezTo>
                    <a:pt x="38180" y="3109731"/>
                    <a:pt x="70299" y="3211341"/>
                    <a:pt x="130700" y="3279621"/>
                  </a:cubicBezTo>
                  <a:cubicBezTo>
                    <a:pt x="134740" y="3284065"/>
                    <a:pt x="143629" y="3279822"/>
                    <a:pt x="140396" y="3273964"/>
                  </a:cubicBezTo>
                  <a:cubicBezTo>
                    <a:pt x="99793" y="3201241"/>
                    <a:pt x="67471" y="3123063"/>
                    <a:pt x="52724" y="3040441"/>
                  </a:cubicBezTo>
                  <a:cubicBezTo>
                    <a:pt x="42624" y="2984081"/>
                    <a:pt x="45452" y="2932164"/>
                    <a:pt x="62623" y="2883884"/>
                  </a:cubicBezTo>
                  <a:cubicBezTo>
                    <a:pt x="63431" y="2883884"/>
                    <a:pt x="64037" y="2883480"/>
                    <a:pt x="64643" y="2883076"/>
                  </a:cubicBezTo>
                  <a:cubicBezTo>
                    <a:pt x="104641" y="2839038"/>
                    <a:pt x="130094" y="2778638"/>
                    <a:pt x="163021" y="2728943"/>
                  </a:cubicBezTo>
                  <a:cubicBezTo>
                    <a:pt x="182212" y="2699652"/>
                    <a:pt x="202615" y="2671168"/>
                    <a:pt x="223624" y="2643291"/>
                  </a:cubicBezTo>
                  <a:cubicBezTo>
                    <a:pt x="240593" y="2706722"/>
                    <a:pt x="255744" y="2772981"/>
                    <a:pt x="283419" y="2831766"/>
                  </a:cubicBezTo>
                  <a:cubicBezTo>
                    <a:pt x="285035" y="2834998"/>
                    <a:pt x="290085" y="2833786"/>
                    <a:pt x="289479" y="2829948"/>
                  </a:cubicBezTo>
                  <a:cubicBezTo>
                    <a:pt x="284833" y="2797626"/>
                    <a:pt x="276147" y="2765709"/>
                    <a:pt x="266248" y="2733993"/>
                  </a:cubicBezTo>
                  <a:cubicBezTo>
                    <a:pt x="270288" y="2743286"/>
                    <a:pt x="274935" y="2752174"/>
                    <a:pt x="280187" y="2760255"/>
                  </a:cubicBezTo>
                  <a:cubicBezTo>
                    <a:pt x="283217" y="2766113"/>
                    <a:pt x="286449" y="2771971"/>
                    <a:pt x="289883" y="2777627"/>
                  </a:cubicBezTo>
                  <a:cubicBezTo>
                    <a:pt x="291095" y="2779445"/>
                    <a:pt x="293115" y="2779648"/>
                    <a:pt x="294732" y="2779041"/>
                  </a:cubicBezTo>
                  <a:cubicBezTo>
                    <a:pt x="296348" y="2780657"/>
                    <a:pt x="297560" y="2782678"/>
                    <a:pt x="299176" y="2784092"/>
                  </a:cubicBezTo>
                  <a:cubicBezTo>
                    <a:pt x="303014" y="2787728"/>
                    <a:pt x="307458" y="2782274"/>
                    <a:pt x="306246" y="2778435"/>
                  </a:cubicBezTo>
                  <a:cubicBezTo>
                    <a:pt x="302206" y="2765305"/>
                    <a:pt x="296348" y="2752780"/>
                    <a:pt x="290085" y="2740256"/>
                  </a:cubicBezTo>
                  <a:cubicBezTo>
                    <a:pt x="282813" y="2714398"/>
                    <a:pt x="272511" y="2688541"/>
                    <a:pt x="262006" y="2663492"/>
                  </a:cubicBezTo>
                  <a:cubicBezTo>
                    <a:pt x="258572" y="2648544"/>
                    <a:pt x="255946" y="2633595"/>
                    <a:pt x="254128" y="2618242"/>
                  </a:cubicBezTo>
                  <a:cubicBezTo>
                    <a:pt x="254128" y="2617838"/>
                    <a:pt x="254128" y="2617636"/>
                    <a:pt x="254128" y="2617232"/>
                  </a:cubicBezTo>
                  <a:cubicBezTo>
                    <a:pt x="253926" y="2616626"/>
                    <a:pt x="253926" y="2615818"/>
                    <a:pt x="253724" y="2615212"/>
                  </a:cubicBezTo>
                  <a:cubicBezTo>
                    <a:pt x="253320" y="2611980"/>
                    <a:pt x="252714" y="2608748"/>
                    <a:pt x="252512" y="2605515"/>
                  </a:cubicBezTo>
                  <a:cubicBezTo>
                    <a:pt x="256956" y="2599859"/>
                    <a:pt x="261198" y="2593799"/>
                    <a:pt x="265844" y="2588143"/>
                  </a:cubicBezTo>
                  <a:lnTo>
                    <a:pt x="265844" y="2588143"/>
                  </a:lnTo>
                  <a:cubicBezTo>
                    <a:pt x="266450" y="2668744"/>
                    <a:pt x="290691" y="2760659"/>
                    <a:pt x="342810" y="2817625"/>
                  </a:cubicBezTo>
                  <a:cubicBezTo>
                    <a:pt x="345234" y="2820251"/>
                    <a:pt x="349678" y="2817827"/>
                    <a:pt x="348264" y="2814393"/>
                  </a:cubicBezTo>
                  <a:cubicBezTo>
                    <a:pt x="330891" y="2772375"/>
                    <a:pt x="308266" y="2733387"/>
                    <a:pt x="295136" y="2689551"/>
                  </a:cubicBezTo>
                  <a:cubicBezTo>
                    <a:pt x="285843" y="2658644"/>
                    <a:pt x="280591" y="2627333"/>
                    <a:pt x="277157" y="2595617"/>
                  </a:cubicBezTo>
                  <a:cubicBezTo>
                    <a:pt x="296752" y="2677229"/>
                    <a:pt x="321801" y="2765103"/>
                    <a:pt x="367253" y="2833382"/>
                  </a:cubicBezTo>
                  <a:cubicBezTo>
                    <a:pt x="369879" y="2837422"/>
                    <a:pt x="374929" y="2833382"/>
                    <a:pt x="373919" y="2829342"/>
                  </a:cubicBezTo>
                  <a:cubicBezTo>
                    <a:pt x="370283" y="2816817"/>
                    <a:pt x="365839" y="2804495"/>
                    <a:pt x="360991" y="2792374"/>
                  </a:cubicBezTo>
                  <a:cubicBezTo>
                    <a:pt x="363819" y="2796010"/>
                    <a:pt x="366647" y="2799646"/>
                    <a:pt x="369677" y="2802879"/>
                  </a:cubicBezTo>
                  <a:cubicBezTo>
                    <a:pt x="369677" y="2802879"/>
                    <a:pt x="369879" y="2802879"/>
                    <a:pt x="369879" y="2802879"/>
                  </a:cubicBezTo>
                  <a:cubicBezTo>
                    <a:pt x="367657" y="2760255"/>
                    <a:pt x="340588" y="2713591"/>
                    <a:pt x="327053" y="2673189"/>
                  </a:cubicBezTo>
                  <a:cubicBezTo>
                    <a:pt x="316347" y="2641069"/>
                    <a:pt x="306650" y="2608748"/>
                    <a:pt x="296550" y="2576628"/>
                  </a:cubicBezTo>
                  <a:cubicBezTo>
                    <a:pt x="297964" y="2576224"/>
                    <a:pt x="299176" y="2575618"/>
                    <a:pt x="299984" y="2574002"/>
                  </a:cubicBezTo>
                  <a:cubicBezTo>
                    <a:pt x="304226" y="2564508"/>
                    <a:pt x="312912" y="2558650"/>
                    <a:pt x="322407" y="2555619"/>
                  </a:cubicBezTo>
                  <a:cubicBezTo>
                    <a:pt x="317357" y="2557437"/>
                    <a:pt x="318569" y="2565720"/>
                    <a:pt x="324023" y="2564306"/>
                  </a:cubicBezTo>
                  <a:cubicBezTo>
                    <a:pt x="325235" y="2563902"/>
                    <a:pt x="326649" y="2563498"/>
                    <a:pt x="328063" y="2563296"/>
                  </a:cubicBezTo>
                  <a:cubicBezTo>
                    <a:pt x="335941" y="2640261"/>
                    <a:pt x="359172" y="2721267"/>
                    <a:pt x="404221" y="2781062"/>
                  </a:cubicBezTo>
                  <a:cubicBezTo>
                    <a:pt x="405231" y="2782274"/>
                    <a:pt x="407049" y="2781062"/>
                    <a:pt x="406645" y="2779648"/>
                  </a:cubicBezTo>
                  <a:cubicBezTo>
                    <a:pt x="392100" y="2737024"/>
                    <a:pt x="372505" y="2696622"/>
                    <a:pt x="359172" y="2653392"/>
                  </a:cubicBezTo>
                  <a:cubicBezTo>
                    <a:pt x="349880" y="2623091"/>
                    <a:pt x="342810" y="2592183"/>
                    <a:pt x="336749" y="2560872"/>
                  </a:cubicBezTo>
                  <a:cubicBezTo>
                    <a:pt x="342608" y="2559256"/>
                    <a:pt x="348870" y="2557437"/>
                    <a:pt x="354930" y="2556629"/>
                  </a:cubicBezTo>
                  <a:cubicBezTo>
                    <a:pt x="355940" y="2557033"/>
                    <a:pt x="356950" y="2557235"/>
                    <a:pt x="357960" y="2557639"/>
                  </a:cubicBezTo>
                  <a:cubicBezTo>
                    <a:pt x="359981" y="2558650"/>
                    <a:pt x="363213" y="2559862"/>
                    <a:pt x="366243" y="2561074"/>
                  </a:cubicBezTo>
                  <a:cubicBezTo>
                    <a:pt x="380585" y="2645917"/>
                    <a:pt x="436946" y="2726519"/>
                    <a:pt x="509063" y="2766315"/>
                  </a:cubicBezTo>
                  <a:cubicBezTo>
                    <a:pt x="516740" y="2770557"/>
                    <a:pt x="529264" y="2761467"/>
                    <a:pt x="521184" y="2753588"/>
                  </a:cubicBezTo>
                  <a:cubicBezTo>
                    <a:pt x="483408" y="2716621"/>
                    <a:pt x="450683" y="2676421"/>
                    <a:pt x="420381" y="2633191"/>
                  </a:cubicBezTo>
                  <a:cubicBezTo>
                    <a:pt x="412907" y="2622686"/>
                    <a:pt x="402604" y="2610768"/>
                    <a:pt x="396948" y="2598647"/>
                  </a:cubicBezTo>
                  <a:cubicBezTo>
                    <a:pt x="395332" y="2593193"/>
                    <a:pt x="393918" y="2587739"/>
                    <a:pt x="392504" y="2582082"/>
                  </a:cubicBezTo>
                  <a:cubicBezTo>
                    <a:pt x="392504" y="2579456"/>
                    <a:pt x="392706" y="2577032"/>
                    <a:pt x="393312" y="2574406"/>
                  </a:cubicBezTo>
                  <a:cubicBezTo>
                    <a:pt x="395938" y="2564306"/>
                    <a:pt x="399574" y="2559256"/>
                    <a:pt x="399574" y="2550569"/>
                  </a:cubicBezTo>
                  <a:cubicBezTo>
                    <a:pt x="404221" y="2555013"/>
                    <a:pt x="408665" y="2559457"/>
                    <a:pt x="412907" y="2563700"/>
                  </a:cubicBezTo>
                  <a:cubicBezTo>
                    <a:pt x="416947" y="2567942"/>
                    <a:pt x="424826" y="2564306"/>
                    <a:pt x="422199" y="2558245"/>
                  </a:cubicBezTo>
                  <a:cubicBezTo>
                    <a:pt x="412907" y="2537034"/>
                    <a:pt x="399170" y="2520066"/>
                    <a:pt x="383818" y="2504309"/>
                  </a:cubicBezTo>
                  <a:cubicBezTo>
                    <a:pt x="383818" y="2488148"/>
                    <a:pt x="385030" y="2471987"/>
                    <a:pt x="387252" y="2455625"/>
                  </a:cubicBezTo>
                  <a:cubicBezTo>
                    <a:pt x="412503" y="2430980"/>
                    <a:pt x="438360" y="2406940"/>
                    <a:pt x="464823" y="2383709"/>
                  </a:cubicBezTo>
                  <a:cubicBezTo>
                    <a:pt x="464823" y="2384315"/>
                    <a:pt x="464823" y="2384921"/>
                    <a:pt x="465025" y="2385730"/>
                  </a:cubicBezTo>
                  <a:cubicBezTo>
                    <a:pt x="465631" y="2388558"/>
                    <a:pt x="467853" y="2391386"/>
                    <a:pt x="471086" y="2391588"/>
                  </a:cubicBezTo>
                  <a:cubicBezTo>
                    <a:pt x="479166" y="2391790"/>
                    <a:pt x="482196" y="2392194"/>
                    <a:pt x="484620" y="2384720"/>
                  </a:cubicBezTo>
                  <a:cubicBezTo>
                    <a:pt x="484620" y="2384720"/>
                    <a:pt x="484620" y="2384517"/>
                    <a:pt x="484620" y="2384720"/>
                  </a:cubicBezTo>
                  <a:cubicBezTo>
                    <a:pt x="485024" y="2375831"/>
                    <a:pt x="489266" y="2368761"/>
                    <a:pt x="496943" y="2363913"/>
                  </a:cubicBezTo>
                  <a:cubicBezTo>
                    <a:pt x="501791" y="2358862"/>
                    <a:pt x="506437" y="2353610"/>
                    <a:pt x="511083" y="2348358"/>
                  </a:cubicBezTo>
                  <a:cubicBezTo>
                    <a:pt x="515326" y="2343509"/>
                    <a:pt x="519568" y="2338661"/>
                    <a:pt x="523810" y="2333813"/>
                  </a:cubicBezTo>
                  <a:cubicBezTo>
                    <a:pt x="526234" y="2331793"/>
                    <a:pt x="528658" y="2329571"/>
                    <a:pt x="531082" y="2327551"/>
                  </a:cubicBezTo>
                  <a:cubicBezTo>
                    <a:pt x="533911" y="2325329"/>
                    <a:pt x="535123" y="2322703"/>
                    <a:pt x="535931" y="2319874"/>
                  </a:cubicBezTo>
                  <a:cubicBezTo>
                    <a:pt x="536941" y="2318864"/>
                    <a:pt x="537951" y="2317652"/>
                    <a:pt x="538759" y="2316642"/>
                  </a:cubicBezTo>
                  <a:cubicBezTo>
                    <a:pt x="543607" y="2310986"/>
                    <a:pt x="548455" y="2305330"/>
                    <a:pt x="553303" y="2299876"/>
                  </a:cubicBezTo>
                  <a:cubicBezTo>
                    <a:pt x="568050" y="2291997"/>
                    <a:pt x="581787" y="2282503"/>
                    <a:pt x="594109" y="2270382"/>
                  </a:cubicBezTo>
                  <a:cubicBezTo>
                    <a:pt x="594715" y="2270988"/>
                    <a:pt x="595321" y="2271392"/>
                    <a:pt x="596129" y="2271796"/>
                  </a:cubicBezTo>
                  <a:cubicBezTo>
                    <a:pt x="602998" y="2281089"/>
                    <a:pt x="606028" y="2291795"/>
                    <a:pt x="612492" y="2300885"/>
                  </a:cubicBezTo>
                  <a:cubicBezTo>
                    <a:pt x="614512" y="2303512"/>
                    <a:pt x="617946" y="2301896"/>
                    <a:pt x="618552" y="2299067"/>
                  </a:cubicBezTo>
                  <a:cubicBezTo>
                    <a:pt x="621179" y="2286947"/>
                    <a:pt x="613300" y="2275634"/>
                    <a:pt x="604412" y="2267554"/>
                  </a:cubicBezTo>
                  <a:cubicBezTo>
                    <a:pt x="607846" y="2263716"/>
                    <a:pt x="611886" y="2260888"/>
                    <a:pt x="616532" y="2258868"/>
                  </a:cubicBezTo>
                  <a:cubicBezTo>
                    <a:pt x="621179" y="2273210"/>
                    <a:pt x="626431" y="2287351"/>
                    <a:pt x="631885" y="2301491"/>
                  </a:cubicBezTo>
                  <a:cubicBezTo>
                    <a:pt x="636935" y="2314218"/>
                    <a:pt x="640167" y="2328763"/>
                    <a:pt x="651076" y="2337651"/>
                  </a:cubicBezTo>
                  <a:cubicBezTo>
                    <a:pt x="653904" y="2340075"/>
                    <a:pt x="658348" y="2337853"/>
                    <a:pt x="658550" y="2334217"/>
                  </a:cubicBezTo>
                  <a:cubicBezTo>
                    <a:pt x="659964" y="2320279"/>
                    <a:pt x="652086" y="2307350"/>
                    <a:pt x="646834" y="2294825"/>
                  </a:cubicBezTo>
                  <a:cubicBezTo>
                    <a:pt x="640167" y="2279068"/>
                    <a:pt x="633501" y="2263312"/>
                    <a:pt x="625825" y="2248161"/>
                  </a:cubicBezTo>
                  <a:cubicBezTo>
                    <a:pt x="624411" y="2245333"/>
                    <a:pt x="620774" y="2243111"/>
                    <a:pt x="617744" y="2244929"/>
                  </a:cubicBezTo>
                  <a:cubicBezTo>
                    <a:pt x="615522" y="2246141"/>
                    <a:pt x="613704" y="2247555"/>
                    <a:pt x="611482" y="2248767"/>
                  </a:cubicBezTo>
                  <a:cubicBezTo>
                    <a:pt x="625017" y="2229576"/>
                    <a:pt x="638349" y="2207355"/>
                    <a:pt x="656530" y="2196245"/>
                  </a:cubicBezTo>
                  <a:cubicBezTo>
                    <a:pt x="653298" y="2194427"/>
                    <a:pt x="650268" y="2192609"/>
                    <a:pt x="647238" y="2190589"/>
                  </a:cubicBezTo>
                  <a:cubicBezTo>
                    <a:pt x="648248" y="2189377"/>
                    <a:pt x="649460" y="2188164"/>
                    <a:pt x="650470" y="2186952"/>
                  </a:cubicBezTo>
                  <a:cubicBezTo>
                    <a:pt x="655116" y="2188771"/>
                    <a:pt x="659762" y="2190589"/>
                    <a:pt x="664409" y="2192205"/>
                  </a:cubicBezTo>
                  <a:cubicBezTo>
                    <a:pt x="669863" y="2189983"/>
                    <a:pt x="675923" y="2188771"/>
                    <a:pt x="682387" y="2188972"/>
                  </a:cubicBezTo>
                  <a:cubicBezTo>
                    <a:pt x="680367" y="2195235"/>
                    <a:pt x="678953" y="2201699"/>
                    <a:pt x="678145" y="2208567"/>
                  </a:cubicBezTo>
                  <a:cubicBezTo>
                    <a:pt x="675317" y="2209375"/>
                    <a:pt x="673095" y="2212002"/>
                    <a:pt x="674307" y="2215436"/>
                  </a:cubicBezTo>
                  <a:cubicBezTo>
                    <a:pt x="675115" y="2217658"/>
                    <a:pt x="676125" y="2219880"/>
                    <a:pt x="677135" y="2222102"/>
                  </a:cubicBezTo>
                  <a:cubicBezTo>
                    <a:pt x="677135" y="2222304"/>
                    <a:pt x="677135" y="2222506"/>
                    <a:pt x="677135" y="2222708"/>
                  </a:cubicBezTo>
                  <a:cubicBezTo>
                    <a:pt x="677135" y="2224122"/>
                    <a:pt x="677943" y="2225334"/>
                    <a:pt x="678751" y="2226142"/>
                  </a:cubicBezTo>
                  <a:cubicBezTo>
                    <a:pt x="684003" y="2238869"/>
                    <a:pt x="689862" y="2251393"/>
                    <a:pt x="696124" y="2263514"/>
                  </a:cubicBezTo>
                  <a:cubicBezTo>
                    <a:pt x="702184" y="2275432"/>
                    <a:pt x="706628" y="2288967"/>
                    <a:pt x="719153" y="2295027"/>
                  </a:cubicBezTo>
                  <a:cubicBezTo>
                    <a:pt x="722385" y="2296643"/>
                    <a:pt x="726425" y="2293815"/>
                    <a:pt x="726829" y="2290381"/>
                  </a:cubicBezTo>
                  <a:cubicBezTo>
                    <a:pt x="727031" y="2288765"/>
                    <a:pt x="726425" y="2287149"/>
                    <a:pt x="726425" y="2285331"/>
                  </a:cubicBezTo>
                  <a:cubicBezTo>
                    <a:pt x="729658" y="2295431"/>
                    <a:pt x="733900" y="2305330"/>
                    <a:pt x="741980" y="2310582"/>
                  </a:cubicBezTo>
                  <a:cubicBezTo>
                    <a:pt x="745818" y="2313208"/>
                    <a:pt x="750262" y="2310986"/>
                    <a:pt x="751070" y="2306542"/>
                  </a:cubicBezTo>
                  <a:cubicBezTo>
                    <a:pt x="754303" y="2290987"/>
                    <a:pt x="741576" y="2273210"/>
                    <a:pt x="734708" y="2259676"/>
                  </a:cubicBezTo>
                  <a:cubicBezTo>
                    <a:pt x="726829" y="2243919"/>
                    <a:pt x="717941" y="2227152"/>
                    <a:pt x="707436" y="2213214"/>
                  </a:cubicBezTo>
                  <a:cubicBezTo>
                    <a:pt x="707436" y="2213012"/>
                    <a:pt x="707032" y="2213214"/>
                    <a:pt x="707234" y="2213415"/>
                  </a:cubicBezTo>
                  <a:cubicBezTo>
                    <a:pt x="709457" y="2230788"/>
                    <a:pt x="715113" y="2249171"/>
                    <a:pt x="720567" y="2265938"/>
                  </a:cubicBezTo>
                  <a:cubicBezTo>
                    <a:pt x="720971" y="2266948"/>
                    <a:pt x="721173" y="2267958"/>
                    <a:pt x="721577" y="2269170"/>
                  </a:cubicBezTo>
                  <a:cubicBezTo>
                    <a:pt x="718143" y="2262706"/>
                    <a:pt x="713699" y="2256645"/>
                    <a:pt x="710265" y="2250787"/>
                  </a:cubicBezTo>
                  <a:cubicBezTo>
                    <a:pt x="704002" y="2240081"/>
                    <a:pt x="697336" y="2229576"/>
                    <a:pt x="690064" y="2219476"/>
                  </a:cubicBezTo>
                  <a:cubicBezTo>
                    <a:pt x="693094" y="2209981"/>
                    <a:pt x="696730" y="2201093"/>
                    <a:pt x="700972" y="2192811"/>
                  </a:cubicBezTo>
                  <a:cubicBezTo>
                    <a:pt x="701578" y="2193013"/>
                    <a:pt x="702184" y="2193013"/>
                    <a:pt x="702790" y="2193417"/>
                  </a:cubicBezTo>
                  <a:cubicBezTo>
                    <a:pt x="712083" y="2197053"/>
                    <a:pt x="721173" y="2202507"/>
                    <a:pt x="729859" y="2208567"/>
                  </a:cubicBezTo>
                  <a:cubicBezTo>
                    <a:pt x="735516" y="2221496"/>
                    <a:pt x="741374" y="2234425"/>
                    <a:pt x="747838" y="2246949"/>
                  </a:cubicBezTo>
                  <a:cubicBezTo>
                    <a:pt x="746626" y="2245939"/>
                    <a:pt x="745616" y="2244727"/>
                    <a:pt x="744404" y="2243717"/>
                  </a:cubicBezTo>
                  <a:cubicBezTo>
                    <a:pt x="739354" y="2239475"/>
                    <a:pt x="732688" y="2246747"/>
                    <a:pt x="736526" y="2251999"/>
                  </a:cubicBezTo>
                  <a:cubicBezTo>
                    <a:pt x="750060" y="2270382"/>
                    <a:pt x="763191" y="2288361"/>
                    <a:pt x="773696" y="2308764"/>
                  </a:cubicBezTo>
                  <a:cubicBezTo>
                    <a:pt x="781372" y="2323915"/>
                    <a:pt x="785614" y="2341893"/>
                    <a:pt x="798341" y="2353408"/>
                  </a:cubicBezTo>
                  <a:cubicBezTo>
                    <a:pt x="801573" y="2356236"/>
                    <a:pt x="806017" y="2353206"/>
                    <a:pt x="806623" y="2349772"/>
                  </a:cubicBezTo>
                  <a:cubicBezTo>
                    <a:pt x="807229" y="2346540"/>
                    <a:pt x="806825" y="2343308"/>
                    <a:pt x="806623" y="2339873"/>
                  </a:cubicBezTo>
                  <a:cubicBezTo>
                    <a:pt x="814097" y="2353206"/>
                    <a:pt x="821976" y="2366135"/>
                    <a:pt x="834096" y="2375831"/>
                  </a:cubicBezTo>
                  <a:cubicBezTo>
                    <a:pt x="837530" y="2378457"/>
                    <a:pt x="843187" y="2375225"/>
                    <a:pt x="842177" y="2370983"/>
                  </a:cubicBezTo>
                  <a:cubicBezTo>
                    <a:pt x="838540" y="2352398"/>
                    <a:pt x="827430" y="2337247"/>
                    <a:pt x="817330" y="2321491"/>
                  </a:cubicBezTo>
                  <a:cubicBezTo>
                    <a:pt x="815915" y="2319268"/>
                    <a:pt x="814501" y="2317046"/>
                    <a:pt x="812885" y="2314824"/>
                  </a:cubicBezTo>
                  <a:cubicBezTo>
                    <a:pt x="805209" y="2299472"/>
                    <a:pt x="797533" y="2284321"/>
                    <a:pt x="790058" y="2268968"/>
                  </a:cubicBezTo>
                  <a:cubicBezTo>
                    <a:pt x="795311" y="2274220"/>
                    <a:pt x="800563" y="2279271"/>
                    <a:pt x="805613" y="2284523"/>
                  </a:cubicBezTo>
                  <a:cubicBezTo>
                    <a:pt x="811471" y="2290583"/>
                    <a:pt x="817330" y="2296643"/>
                    <a:pt x="822986" y="2302704"/>
                  </a:cubicBezTo>
                  <a:cubicBezTo>
                    <a:pt x="826016" y="2306340"/>
                    <a:pt x="829046" y="2309976"/>
                    <a:pt x="831874" y="2313410"/>
                  </a:cubicBezTo>
                  <a:cubicBezTo>
                    <a:pt x="832076" y="2315430"/>
                    <a:pt x="832480" y="2317248"/>
                    <a:pt x="833894" y="2319268"/>
                  </a:cubicBezTo>
                  <a:cubicBezTo>
                    <a:pt x="843793" y="2332601"/>
                    <a:pt x="854095" y="2342499"/>
                    <a:pt x="866822" y="2351994"/>
                  </a:cubicBezTo>
                  <a:cubicBezTo>
                    <a:pt x="874296" y="2359670"/>
                    <a:pt x="881973" y="2366741"/>
                    <a:pt x="890053" y="2373811"/>
                  </a:cubicBezTo>
                  <a:cubicBezTo>
                    <a:pt x="894093" y="2379467"/>
                    <a:pt x="897931" y="2385326"/>
                    <a:pt x="902173" y="2390780"/>
                  </a:cubicBezTo>
                  <a:cubicBezTo>
                    <a:pt x="913688" y="2405931"/>
                    <a:pt x="924798" y="2423303"/>
                    <a:pt x="941969" y="2431990"/>
                  </a:cubicBezTo>
                  <a:cubicBezTo>
                    <a:pt x="946009" y="2434212"/>
                    <a:pt x="950050" y="2428960"/>
                    <a:pt x="948433" y="2425121"/>
                  </a:cubicBezTo>
                  <a:cubicBezTo>
                    <a:pt x="944393" y="2414819"/>
                    <a:pt x="937121" y="2405931"/>
                    <a:pt x="929647" y="2397446"/>
                  </a:cubicBezTo>
                  <a:cubicBezTo>
                    <a:pt x="931869" y="2398860"/>
                    <a:pt x="934091" y="2400274"/>
                    <a:pt x="936111" y="2401688"/>
                  </a:cubicBezTo>
                  <a:cubicBezTo>
                    <a:pt x="939545" y="2408759"/>
                    <a:pt x="943989" y="2414415"/>
                    <a:pt x="950656" y="2419061"/>
                  </a:cubicBezTo>
                  <a:cubicBezTo>
                    <a:pt x="953282" y="2420879"/>
                    <a:pt x="956918" y="2421687"/>
                    <a:pt x="959948" y="2420071"/>
                  </a:cubicBezTo>
                  <a:lnTo>
                    <a:pt x="962372" y="2418859"/>
                  </a:lnTo>
                  <a:cubicBezTo>
                    <a:pt x="962372" y="2418859"/>
                    <a:pt x="962372" y="2418859"/>
                    <a:pt x="962372" y="2418859"/>
                  </a:cubicBezTo>
                  <a:cubicBezTo>
                    <a:pt x="970048" y="2423707"/>
                    <a:pt x="977523" y="2428353"/>
                    <a:pt x="985401" y="2433000"/>
                  </a:cubicBezTo>
                  <a:cubicBezTo>
                    <a:pt x="985805" y="2433202"/>
                    <a:pt x="986007" y="2433404"/>
                    <a:pt x="986411" y="2433606"/>
                  </a:cubicBezTo>
                  <a:cubicBezTo>
                    <a:pt x="999542" y="2441484"/>
                    <a:pt x="1012874" y="2449161"/>
                    <a:pt x="1026409" y="2456433"/>
                  </a:cubicBezTo>
                  <a:cubicBezTo>
                    <a:pt x="1063781" y="2476432"/>
                    <a:pt x="1101557" y="2495421"/>
                    <a:pt x="1135898" y="2520470"/>
                  </a:cubicBezTo>
                  <a:cubicBezTo>
                    <a:pt x="1156705" y="2535822"/>
                    <a:pt x="1176098" y="2549357"/>
                    <a:pt x="1199531" y="2557841"/>
                  </a:cubicBezTo>
                  <a:cubicBezTo>
                    <a:pt x="1198521" y="2566730"/>
                    <a:pt x="1196905" y="2575012"/>
                    <a:pt x="1193269" y="2584304"/>
                  </a:cubicBezTo>
                  <a:cubicBezTo>
                    <a:pt x="1190441" y="2591779"/>
                    <a:pt x="1199329" y="2599859"/>
                    <a:pt x="1205995" y="2595617"/>
                  </a:cubicBezTo>
                  <a:cubicBezTo>
                    <a:pt x="1208621" y="2597839"/>
                    <a:pt x="1211450" y="2599455"/>
                    <a:pt x="1214480" y="2601273"/>
                  </a:cubicBezTo>
                  <a:cubicBezTo>
                    <a:pt x="1211854" y="2601677"/>
                    <a:pt x="1209026" y="2601475"/>
                    <a:pt x="1206399" y="2599859"/>
                  </a:cubicBezTo>
                  <a:cubicBezTo>
                    <a:pt x="1205389" y="2605111"/>
                    <a:pt x="1203773" y="2610768"/>
                    <a:pt x="1200743" y="2616828"/>
                  </a:cubicBezTo>
                  <a:cubicBezTo>
                    <a:pt x="1190037" y="2638645"/>
                    <a:pt x="1177512" y="2657836"/>
                    <a:pt x="1172462" y="2681875"/>
                  </a:cubicBezTo>
                  <a:cubicBezTo>
                    <a:pt x="1169230" y="2686319"/>
                    <a:pt x="1165998" y="2690965"/>
                    <a:pt x="1162563" y="2695410"/>
                  </a:cubicBezTo>
                  <a:cubicBezTo>
                    <a:pt x="1162563" y="2697834"/>
                    <a:pt x="1162967" y="2700056"/>
                    <a:pt x="1162967" y="2702480"/>
                  </a:cubicBezTo>
                  <a:cubicBezTo>
                    <a:pt x="1130646" y="2735205"/>
                    <a:pt x="1106405" y="2777829"/>
                    <a:pt x="1081356" y="2817019"/>
                  </a:cubicBezTo>
                  <a:cubicBezTo>
                    <a:pt x="1082164" y="2815807"/>
                    <a:pt x="1082770" y="2814595"/>
                    <a:pt x="1082568" y="2812777"/>
                  </a:cubicBezTo>
                  <a:cubicBezTo>
                    <a:pt x="1080144" y="2790152"/>
                    <a:pt x="1068225" y="2768133"/>
                    <a:pt x="1051054" y="2753184"/>
                  </a:cubicBezTo>
                  <a:cubicBezTo>
                    <a:pt x="1048024" y="2750558"/>
                    <a:pt x="1044388" y="2755003"/>
                    <a:pt x="1046408" y="2757831"/>
                  </a:cubicBezTo>
                  <a:cubicBezTo>
                    <a:pt x="1059135" y="2775607"/>
                    <a:pt x="1066003" y="2792980"/>
                    <a:pt x="1070043" y="2814393"/>
                  </a:cubicBezTo>
                  <a:cubicBezTo>
                    <a:pt x="1071053" y="2820251"/>
                    <a:pt x="1077719" y="2820857"/>
                    <a:pt x="1080750" y="2817625"/>
                  </a:cubicBezTo>
                  <a:cubicBezTo>
                    <a:pt x="1076911" y="2823686"/>
                    <a:pt x="1073073" y="2829746"/>
                    <a:pt x="1069033" y="2835604"/>
                  </a:cubicBezTo>
                  <a:cubicBezTo>
                    <a:pt x="1064791" y="2841866"/>
                    <a:pt x="1060347" y="2848129"/>
                    <a:pt x="1056104" y="2854593"/>
                  </a:cubicBezTo>
                  <a:cubicBezTo>
                    <a:pt x="1050246" y="2823686"/>
                    <a:pt x="1035500" y="2794596"/>
                    <a:pt x="1012268" y="2773385"/>
                  </a:cubicBezTo>
                  <a:cubicBezTo>
                    <a:pt x="1008834" y="2770355"/>
                    <a:pt x="1004390" y="2775405"/>
                    <a:pt x="1006814" y="2778839"/>
                  </a:cubicBezTo>
                  <a:cubicBezTo>
                    <a:pt x="1026207" y="2805505"/>
                    <a:pt x="1039540" y="2832978"/>
                    <a:pt x="1046004" y="2865704"/>
                  </a:cubicBezTo>
                  <a:cubicBezTo>
                    <a:pt x="1046206" y="2866511"/>
                    <a:pt x="1046812" y="2866916"/>
                    <a:pt x="1047216" y="2867522"/>
                  </a:cubicBezTo>
                  <a:cubicBezTo>
                    <a:pt x="1042570" y="2874390"/>
                    <a:pt x="1037924" y="2881056"/>
                    <a:pt x="1033277" y="2887924"/>
                  </a:cubicBezTo>
                  <a:cubicBezTo>
                    <a:pt x="1031863" y="2887924"/>
                    <a:pt x="1030651" y="2888127"/>
                    <a:pt x="1029237" y="2888127"/>
                  </a:cubicBezTo>
                  <a:cubicBezTo>
                    <a:pt x="1028429" y="2889540"/>
                    <a:pt x="1027621" y="2890955"/>
                    <a:pt x="1026611" y="2892571"/>
                  </a:cubicBezTo>
                  <a:cubicBezTo>
                    <a:pt x="1025803" y="2890955"/>
                    <a:pt x="1024995" y="2889137"/>
                    <a:pt x="1024389" y="2887521"/>
                  </a:cubicBezTo>
                  <a:cubicBezTo>
                    <a:pt x="1024187" y="2887116"/>
                    <a:pt x="1023783" y="2886915"/>
                    <a:pt x="1023581" y="2886712"/>
                  </a:cubicBezTo>
                  <a:cubicBezTo>
                    <a:pt x="1017319" y="2867926"/>
                    <a:pt x="1013076" y="2847321"/>
                    <a:pt x="1006410" y="2829140"/>
                  </a:cubicBezTo>
                  <a:cubicBezTo>
                    <a:pt x="995300" y="2798838"/>
                    <a:pt x="982169" y="2769345"/>
                    <a:pt x="966614" y="2741266"/>
                  </a:cubicBezTo>
                  <a:cubicBezTo>
                    <a:pt x="965402" y="2739044"/>
                    <a:pt x="961968" y="2740458"/>
                    <a:pt x="962978" y="2742882"/>
                  </a:cubicBezTo>
                  <a:cubicBezTo>
                    <a:pt x="976109" y="2772375"/>
                    <a:pt x="987421" y="2802273"/>
                    <a:pt x="997522" y="2832978"/>
                  </a:cubicBezTo>
                  <a:cubicBezTo>
                    <a:pt x="1004996" y="2855805"/>
                    <a:pt x="1010046" y="2881864"/>
                    <a:pt x="1019743" y="2904085"/>
                  </a:cubicBezTo>
                  <a:cubicBezTo>
                    <a:pt x="1018531" y="2906105"/>
                    <a:pt x="1017521" y="2908125"/>
                    <a:pt x="1016309" y="2910145"/>
                  </a:cubicBezTo>
                  <a:cubicBezTo>
                    <a:pt x="1016915" y="2910145"/>
                    <a:pt x="1017319" y="2910145"/>
                    <a:pt x="1017925" y="2909944"/>
                  </a:cubicBezTo>
                  <a:cubicBezTo>
                    <a:pt x="1015299" y="2913782"/>
                    <a:pt x="1012672" y="2917418"/>
                    <a:pt x="1010248" y="2921256"/>
                  </a:cubicBezTo>
                  <a:cubicBezTo>
                    <a:pt x="1010248" y="2921256"/>
                    <a:pt x="1010046" y="2921256"/>
                    <a:pt x="1010046" y="2921256"/>
                  </a:cubicBezTo>
                  <a:cubicBezTo>
                    <a:pt x="1009642" y="2921862"/>
                    <a:pt x="1009238" y="2922670"/>
                    <a:pt x="1008834" y="2923276"/>
                  </a:cubicBezTo>
                  <a:cubicBezTo>
                    <a:pt x="993886" y="2945093"/>
                    <a:pt x="978937" y="2967112"/>
                    <a:pt x="963786" y="2988727"/>
                  </a:cubicBezTo>
                  <a:cubicBezTo>
                    <a:pt x="934495" y="2992767"/>
                    <a:pt x="906012" y="2999838"/>
                    <a:pt x="875508" y="2997817"/>
                  </a:cubicBezTo>
                  <a:cubicBezTo>
                    <a:pt x="841773" y="2995798"/>
                    <a:pt x="812279" y="2982263"/>
                    <a:pt x="779958" y="2975192"/>
                  </a:cubicBezTo>
                  <a:cubicBezTo>
                    <a:pt x="775110" y="2974182"/>
                    <a:pt x="774100" y="2980647"/>
                    <a:pt x="776928" y="2983273"/>
                  </a:cubicBezTo>
                  <a:cubicBezTo>
                    <a:pt x="797129" y="3002262"/>
                    <a:pt x="829248" y="3014382"/>
                    <a:pt x="862984" y="3018827"/>
                  </a:cubicBezTo>
                  <a:cubicBezTo>
                    <a:pt x="861570" y="3019433"/>
                    <a:pt x="860559" y="3020443"/>
                    <a:pt x="860964" y="3022463"/>
                  </a:cubicBezTo>
                  <a:cubicBezTo>
                    <a:pt x="866014" y="3044684"/>
                    <a:pt x="872680" y="3068117"/>
                    <a:pt x="883185" y="3088318"/>
                  </a:cubicBezTo>
                  <a:cubicBezTo>
                    <a:pt x="884801" y="3091550"/>
                    <a:pt x="888639" y="3091954"/>
                    <a:pt x="891467" y="3090742"/>
                  </a:cubicBezTo>
                  <a:cubicBezTo>
                    <a:pt x="871266" y="3118821"/>
                    <a:pt x="850863" y="3146900"/>
                    <a:pt x="830258" y="3174576"/>
                  </a:cubicBezTo>
                  <a:cubicBezTo>
                    <a:pt x="813693" y="3145890"/>
                    <a:pt x="796927" y="3117407"/>
                    <a:pt x="780564" y="3088722"/>
                  </a:cubicBezTo>
                  <a:cubicBezTo>
                    <a:pt x="779756" y="3087308"/>
                    <a:pt x="777534" y="3088318"/>
                    <a:pt x="778342" y="3089732"/>
                  </a:cubicBezTo>
                  <a:cubicBezTo>
                    <a:pt x="794098" y="3120235"/>
                    <a:pt x="809451" y="3151143"/>
                    <a:pt x="825006" y="3181646"/>
                  </a:cubicBezTo>
                  <a:cubicBezTo>
                    <a:pt x="811067" y="3200433"/>
                    <a:pt x="796927" y="3219018"/>
                    <a:pt x="782786" y="3237603"/>
                  </a:cubicBezTo>
                  <a:cubicBezTo>
                    <a:pt x="781776" y="3235582"/>
                    <a:pt x="780564" y="3232956"/>
                    <a:pt x="778948" y="3229926"/>
                  </a:cubicBezTo>
                  <a:cubicBezTo>
                    <a:pt x="768443" y="3208109"/>
                    <a:pt x="755919" y="3187302"/>
                    <a:pt x="745010" y="3165687"/>
                  </a:cubicBezTo>
                  <a:cubicBezTo>
                    <a:pt x="723193" y="3122457"/>
                    <a:pt x="702386" y="3078621"/>
                    <a:pt x="682387" y="3034583"/>
                  </a:cubicBezTo>
                  <a:cubicBezTo>
                    <a:pt x="681781" y="3033371"/>
                    <a:pt x="680165" y="3034179"/>
                    <a:pt x="680569" y="3035391"/>
                  </a:cubicBezTo>
                  <a:cubicBezTo>
                    <a:pt x="693498" y="3072763"/>
                    <a:pt x="707840" y="3109933"/>
                    <a:pt x="724001" y="3146092"/>
                  </a:cubicBezTo>
                  <a:cubicBezTo>
                    <a:pt x="728041" y="3155183"/>
                    <a:pt x="762181" y="3219018"/>
                    <a:pt x="773493" y="3242855"/>
                  </a:cubicBezTo>
                  <a:cubicBezTo>
                    <a:pt x="772483" y="3242855"/>
                    <a:pt x="771473" y="3242855"/>
                    <a:pt x="770463" y="3243461"/>
                  </a:cubicBezTo>
                  <a:cubicBezTo>
                    <a:pt x="769655" y="3244067"/>
                    <a:pt x="768847" y="3244673"/>
                    <a:pt x="768039" y="3245077"/>
                  </a:cubicBezTo>
                  <a:cubicBezTo>
                    <a:pt x="766221" y="3246491"/>
                    <a:pt x="765413" y="3249319"/>
                    <a:pt x="766423" y="3251541"/>
                  </a:cubicBezTo>
                  <a:cubicBezTo>
                    <a:pt x="767231" y="3253359"/>
                    <a:pt x="768039" y="3254773"/>
                    <a:pt x="768645" y="3255783"/>
                  </a:cubicBezTo>
                  <a:cubicBezTo>
                    <a:pt x="760969" y="3265682"/>
                    <a:pt x="753495" y="3275580"/>
                    <a:pt x="745818" y="3285479"/>
                  </a:cubicBezTo>
                  <a:cubicBezTo>
                    <a:pt x="696124" y="3348304"/>
                    <a:pt x="643602" y="3409310"/>
                    <a:pt x="586433" y="3465469"/>
                  </a:cubicBezTo>
                  <a:cubicBezTo>
                    <a:pt x="541789" y="3409512"/>
                    <a:pt x="495529" y="3354566"/>
                    <a:pt x="450077" y="3299417"/>
                  </a:cubicBezTo>
                  <a:cubicBezTo>
                    <a:pt x="448663" y="3297801"/>
                    <a:pt x="446440" y="3299619"/>
                    <a:pt x="447451" y="3301437"/>
                  </a:cubicBezTo>
                  <a:cubicBezTo>
                    <a:pt x="484620" y="3363050"/>
                    <a:pt x="528254" y="3421633"/>
                    <a:pt x="577747" y="3473953"/>
                  </a:cubicBezTo>
                  <a:cubicBezTo>
                    <a:pt x="573908" y="3477589"/>
                    <a:pt x="570070" y="3480822"/>
                    <a:pt x="566232" y="3484458"/>
                  </a:cubicBezTo>
                  <a:cubicBezTo>
                    <a:pt x="526436" y="3443450"/>
                    <a:pt x="491893" y="3399210"/>
                    <a:pt x="456339" y="3353556"/>
                  </a:cubicBezTo>
                  <a:cubicBezTo>
                    <a:pt x="454723" y="3351536"/>
                    <a:pt x="451491" y="3353556"/>
                    <a:pt x="452501" y="3355778"/>
                  </a:cubicBezTo>
                  <a:cubicBezTo>
                    <a:pt x="475530" y="3408906"/>
                    <a:pt x="513104" y="3454964"/>
                    <a:pt x="556536" y="3493144"/>
                  </a:cubicBezTo>
                  <a:cubicBezTo>
                    <a:pt x="553505" y="3495770"/>
                    <a:pt x="550677" y="3498599"/>
                    <a:pt x="547647" y="3501224"/>
                  </a:cubicBezTo>
                  <a:cubicBezTo>
                    <a:pt x="547041" y="3499811"/>
                    <a:pt x="545627" y="3498599"/>
                    <a:pt x="543607" y="3498800"/>
                  </a:cubicBezTo>
                  <a:cubicBezTo>
                    <a:pt x="538759" y="3499406"/>
                    <a:pt x="533911" y="3500012"/>
                    <a:pt x="529062" y="3500417"/>
                  </a:cubicBezTo>
                  <a:cubicBezTo>
                    <a:pt x="501185" y="3472539"/>
                    <a:pt x="473510" y="3444258"/>
                    <a:pt x="447047" y="3414765"/>
                  </a:cubicBezTo>
                  <a:cubicBezTo>
                    <a:pt x="446440" y="3413957"/>
                    <a:pt x="445632" y="3413957"/>
                    <a:pt x="444824" y="3414159"/>
                  </a:cubicBezTo>
                  <a:cubicBezTo>
                    <a:pt x="443006" y="3412341"/>
                    <a:pt x="441390" y="3410724"/>
                    <a:pt x="439774" y="3408906"/>
                  </a:cubicBezTo>
                  <a:cubicBezTo>
                    <a:pt x="437956" y="3407088"/>
                    <a:pt x="434926" y="3409310"/>
                    <a:pt x="436542" y="3411533"/>
                  </a:cubicBezTo>
                  <a:cubicBezTo>
                    <a:pt x="460783" y="3442238"/>
                    <a:pt x="485428" y="3472539"/>
                    <a:pt x="510881" y="3502235"/>
                  </a:cubicBezTo>
                  <a:cubicBezTo>
                    <a:pt x="409271" y="3509507"/>
                    <a:pt x="313316" y="3482842"/>
                    <a:pt x="242613" y="3401634"/>
                  </a:cubicBezTo>
                  <a:cubicBezTo>
                    <a:pt x="239381" y="3397998"/>
                    <a:pt x="234129" y="3402240"/>
                    <a:pt x="236755" y="3406280"/>
                  </a:cubicBezTo>
                  <a:cubicBezTo>
                    <a:pt x="296954" y="3493144"/>
                    <a:pt x="418563" y="3547687"/>
                    <a:pt x="522194" y="3515567"/>
                  </a:cubicBezTo>
                  <a:cubicBezTo>
                    <a:pt x="523608" y="3517183"/>
                    <a:pt x="525022" y="3519001"/>
                    <a:pt x="526436" y="3520617"/>
                  </a:cubicBezTo>
                  <a:cubicBezTo>
                    <a:pt x="524416" y="3522435"/>
                    <a:pt x="522598" y="3524254"/>
                    <a:pt x="520578" y="3526072"/>
                  </a:cubicBezTo>
                  <a:cubicBezTo>
                    <a:pt x="496539" y="3546475"/>
                    <a:pt x="471692" y="3565868"/>
                    <a:pt x="446036" y="3584048"/>
                  </a:cubicBezTo>
                  <a:cubicBezTo>
                    <a:pt x="438562" y="3587078"/>
                    <a:pt x="430886" y="3589503"/>
                    <a:pt x="423007" y="3591725"/>
                  </a:cubicBezTo>
                  <a:cubicBezTo>
                    <a:pt x="421391" y="3590715"/>
                    <a:pt x="419169" y="3590109"/>
                    <a:pt x="416745" y="3590917"/>
                  </a:cubicBezTo>
                  <a:cubicBezTo>
                    <a:pt x="412099" y="3592129"/>
                    <a:pt x="407655" y="3593745"/>
                    <a:pt x="403211" y="3595361"/>
                  </a:cubicBezTo>
                  <a:cubicBezTo>
                    <a:pt x="376343" y="3599199"/>
                    <a:pt x="350486" y="3596977"/>
                    <a:pt x="324427" y="3595159"/>
                  </a:cubicBezTo>
                  <a:cubicBezTo>
                    <a:pt x="257562" y="3578796"/>
                    <a:pt x="197565" y="3555565"/>
                    <a:pt x="137164" y="3515365"/>
                  </a:cubicBezTo>
                  <a:cubicBezTo>
                    <a:pt x="132518" y="3512133"/>
                    <a:pt x="127872" y="3518597"/>
                    <a:pt x="131912" y="3522435"/>
                  </a:cubicBezTo>
                  <a:cubicBezTo>
                    <a:pt x="167870" y="3554757"/>
                    <a:pt x="212514" y="3580816"/>
                    <a:pt x="259986" y="3597179"/>
                  </a:cubicBezTo>
                  <a:cubicBezTo>
                    <a:pt x="225038" y="3605057"/>
                    <a:pt x="193727" y="3624450"/>
                    <a:pt x="161001" y="3640207"/>
                  </a:cubicBezTo>
                  <a:cubicBezTo>
                    <a:pt x="154739" y="3633743"/>
                    <a:pt x="148679" y="3627076"/>
                    <a:pt x="142417" y="3620814"/>
                  </a:cubicBezTo>
                  <a:cubicBezTo>
                    <a:pt x="124640" y="3602633"/>
                    <a:pt x="106459" y="3584654"/>
                    <a:pt x="87066" y="3568292"/>
                  </a:cubicBezTo>
                  <a:cubicBezTo>
                    <a:pt x="83632" y="3565464"/>
                    <a:pt x="78784" y="3570514"/>
                    <a:pt x="81612" y="3573948"/>
                  </a:cubicBezTo>
                  <a:cubicBezTo>
                    <a:pt x="100399" y="3596977"/>
                    <a:pt x="122014" y="3623642"/>
                    <a:pt x="145649" y="3646065"/>
                  </a:cubicBezTo>
                  <a:cubicBezTo>
                    <a:pt x="135750" y="3647277"/>
                    <a:pt x="125650" y="3648085"/>
                    <a:pt x="115751" y="3648893"/>
                  </a:cubicBezTo>
                  <a:cubicBezTo>
                    <a:pt x="109893" y="3644651"/>
                    <a:pt x="103833" y="3640207"/>
                    <a:pt x="98177" y="3635965"/>
                  </a:cubicBezTo>
                  <a:cubicBezTo>
                    <a:pt x="75147" y="3618390"/>
                    <a:pt x="51714" y="3600613"/>
                    <a:pt x="26463" y="3585866"/>
                  </a:cubicBezTo>
                  <a:cubicBezTo>
                    <a:pt x="21615" y="3583038"/>
                    <a:pt x="17373" y="3588897"/>
                    <a:pt x="21413" y="3592735"/>
                  </a:cubicBezTo>
                  <a:cubicBezTo>
                    <a:pt x="42624" y="3612532"/>
                    <a:pt x="66461" y="3629905"/>
                    <a:pt x="89894" y="3647075"/>
                  </a:cubicBezTo>
                  <a:cubicBezTo>
                    <a:pt x="91510" y="3648287"/>
                    <a:pt x="93328" y="3649701"/>
                    <a:pt x="94944" y="3650913"/>
                  </a:cubicBezTo>
                  <a:cubicBezTo>
                    <a:pt x="94338" y="3650913"/>
                    <a:pt x="93732" y="3651116"/>
                    <a:pt x="92924" y="3651116"/>
                  </a:cubicBezTo>
                  <a:cubicBezTo>
                    <a:pt x="82016" y="3651924"/>
                    <a:pt x="71107" y="3651924"/>
                    <a:pt x="60199" y="3652328"/>
                  </a:cubicBezTo>
                  <a:cubicBezTo>
                    <a:pt x="40604" y="3633339"/>
                    <a:pt x="20807" y="3616168"/>
                    <a:pt x="202" y="3600411"/>
                  </a:cubicBezTo>
                  <a:lnTo>
                    <a:pt x="202" y="3617582"/>
                  </a:lnTo>
                  <a:cubicBezTo>
                    <a:pt x="12525" y="3629500"/>
                    <a:pt x="25453" y="3641015"/>
                    <a:pt x="38584" y="3652125"/>
                  </a:cubicBezTo>
                  <a:cubicBezTo>
                    <a:pt x="25857" y="3652328"/>
                    <a:pt x="12929" y="3652125"/>
                    <a:pt x="202" y="3651924"/>
                  </a:cubicBezTo>
                  <a:lnTo>
                    <a:pt x="202" y="3683437"/>
                  </a:lnTo>
                  <a:cubicBezTo>
                    <a:pt x="63633" y="3686265"/>
                    <a:pt x="139386" y="3688487"/>
                    <a:pt x="194333" y="3659398"/>
                  </a:cubicBezTo>
                  <a:cubicBezTo>
                    <a:pt x="258168" y="3625662"/>
                    <a:pt x="331497" y="3618592"/>
                    <a:pt x="398968" y="3646873"/>
                  </a:cubicBezTo>
                  <a:cubicBezTo>
                    <a:pt x="412099" y="3642025"/>
                    <a:pt x="424219" y="3635763"/>
                    <a:pt x="436340" y="3630106"/>
                  </a:cubicBezTo>
                  <a:cubicBezTo>
                    <a:pt x="558556" y="3572736"/>
                    <a:pt x="661984" y="3437996"/>
                    <a:pt x="746222" y="3335981"/>
                  </a:cubicBezTo>
                  <a:cubicBezTo>
                    <a:pt x="825208" y="3240229"/>
                    <a:pt x="897729" y="3139224"/>
                    <a:pt x="969442" y="3038017"/>
                  </a:cubicBezTo>
                  <a:cubicBezTo>
                    <a:pt x="993684" y="3003878"/>
                    <a:pt x="1017319" y="2969132"/>
                    <a:pt x="1041156" y="2934791"/>
                  </a:cubicBezTo>
                  <a:cubicBezTo>
                    <a:pt x="1157513" y="2932164"/>
                    <a:pt x="1274073" y="2920246"/>
                    <a:pt x="1389420" y="2909741"/>
                  </a:cubicBezTo>
                  <a:cubicBezTo>
                    <a:pt x="1516686" y="2898025"/>
                    <a:pt x="1643345" y="2884894"/>
                    <a:pt x="1769197" y="2869542"/>
                  </a:cubicBezTo>
                  <a:cubicBezTo>
                    <a:pt x="2005144" y="2840856"/>
                    <a:pt x="2239273" y="2807323"/>
                    <a:pt x="2469765" y="2765911"/>
                  </a:cubicBezTo>
                  <a:cubicBezTo>
                    <a:pt x="2477644" y="2774193"/>
                    <a:pt x="2485320" y="2781263"/>
                    <a:pt x="2490168" y="2787526"/>
                  </a:cubicBezTo>
                  <a:cubicBezTo>
                    <a:pt x="2487744" y="2784294"/>
                    <a:pt x="2485118" y="2780254"/>
                    <a:pt x="2482492" y="2776011"/>
                  </a:cubicBezTo>
                  <a:cubicBezTo>
                    <a:pt x="2494208" y="2779041"/>
                    <a:pt x="2505925" y="2781263"/>
                    <a:pt x="2517440" y="2783082"/>
                  </a:cubicBezTo>
                  <a:cubicBezTo>
                    <a:pt x="2523904" y="2784698"/>
                    <a:pt x="2530166" y="2784900"/>
                    <a:pt x="2536024" y="2785102"/>
                  </a:cubicBezTo>
                  <a:cubicBezTo>
                    <a:pt x="2538853" y="2785304"/>
                    <a:pt x="2541681" y="2785708"/>
                    <a:pt x="2545519" y="2786112"/>
                  </a:cubicBezTo>
                  <a:cubicBezTo>
                    <a:pt x="2569558" y="2791364"/>
                    <a:pt x="2593597" y="2796616"/>
                    <a:pt x="2618040" y="2801464"/>
                  </a:cubicBezTo>
                  <a:cubicBezTo>
                    <a:pt x="2627939" y="2803485"/>
                    <a:pt x="2638443" y="2805505"/>
                    <a:pt x="2648341" y="2807525"/>
                  </a:cubicBezTo>
                  <a:cubicBezTo>
                    <a:pt x="2647534" y="2808737"/>
                    <a:pt x="2647331" y="2810353"/>
                    <a:pt x="2648544" y="2811363"/>
                  </a:cubicBezTo>
                  <a:cubicBezTo>
                    <a:pt x="2669957" y="2828938"/>
                    <a:pt x="2712984" y="2823484"/>
                    <a:pt x="2738842" y="2824090"/>
                  </a:cubicBezTo>
                  <a:cubicBezTo>
                    <a:pt x="2746922" y="2824292"/>
                    <a:pt x="2753588" y="2815807"/>
                    <a:pt x="2752982" y="2808131"/>
                  </a:cubicBezTo>
                  <a:cubicBezTo>
                    <a:pt x="2751770" y="2791566"/>
                    <a:pt x="2756214" y="2773991"/>
                    <a:pt x="2745508" y="2760053"/>
                  </a:cubicBezTo>
                  <a:cubicBezTo>
                    <a:pt x="2743084" y="2757022"/>
                    <a:pt x="2739246" y="2756012"/>
                    <a:pt x="2735812" y="2758033"/>
                  </a:cubicBezTo>
                  <a:cubicBezTo>
                    <a:pt x="2727327" y="2763487"/>
                    <a:pt x="2723691" y="2771365"/>
                    <a:pt x="2722277" y="2780051"/>
                  </a:cubicBezTo>
                  <a:lnTo>
                    <a:pt x="2721469" y="2766517"/>
                  </a:lnTo>
                  <a:cubicBezTo>
                    <a:pt x="2716419" y="2765103"/>
                    <a:pt x="2711369" y="2763285"/>
                    <a:pt x="2706116" y="2760861"/>
                  </a:cubicBezTo>
                  <a:cubicBezTo>
                    <a:pt x="2704298" y="2760053"/>
                    <a:pt x="2702278" y="2758840"/>
                    <a:pt x="2700460" y="2757831"/>
                  </a:cubicBezTo>
                  <a:cubicBezTo>
                    <a:pt x="2686521" y="2755406"/>
                    <a:pt x="2672987" y="2753992"/>
                    <a:pt x="2659452" y="2751366"/>
                  </a:cubicBezTo>
                  <a:cubicBezTo>
                    <a:pt x="2631575" y="2745710"/>
                    <a:pt x="2603698" y="2738640"/>
                    <a:pt x="2576022" y="2731771"/>
                  </a:cubicBezTo>
                  <a:cubicBezTo>
                    <a:pt x="2560064" y="2727731"/>
                    <a:pt x="2544307" y="2723893"/>
                    <a:pt x="2528752" y="2720459"/>
                  </a:cubicBezTo>
                  <a:lnTo>
                    <a:pt x="2527540" y="2705914"/>
                  </a:lnTo>
                  <a:cubicBezTo>
                    <a:pt x="2526328" y="2706924"/>
                    <a:pt x="2525116" y="2707934"/>
                    <a:pt x="2524106" y="2708944"/>
                  </a:cubicBezTo>
                  <a:cubicBezTo>
                    <a:pt x="2521278" y="2711570"/>
                    <a:pt x="2517844" y="2714398"/>
                    <a:pt x="2514207" y="2717429"/>
                  </a:cubicBezTo>
                  <a:cubicBezTo>
                    <a:pt x="2508955" y="2716216"/>
                    <a:pt x="2503501" y="2715004"/>
                    <a:pt x="2498451" y="2713995"/>
                  </a:cubicBezTo>
                  <a:cubicBezTo>
                    <a:pt x="2487946" y="2711974"/>
                    <a:pt x="2477846" y="2710560"/>
                    <a:pt x="2467745" y="2709348"/>
                  </a:cubicBezTo>
                  <a:cubicBezTo>
                    <a:pt x="2468149" y="2673189"/>
                    <a:pt x="2468149" y="2636827"/>
                    <a:pt x="2468149" y="2600667"/>
                  </a:cubicBezTo>
                  <a:cubicBezTo>
                    <a:pt x="2469361" y="2601879"/>
                    <a:pt x="2470573" y="2602890"/>
                    <a:pt x="2471583" y="2604102"/>
                  </a:cubicBezTo>
                  <a:cubicBezTo>
                    <a:pt x="2470977" y="2601677"/>
                    <a:pt x="2470371" y="2599253"/>
                    <a:pt x="2469765" y="2597031"/>
                  </a:cubicBezTo>
                  <a:cubicBezTo>
                    <a:pt x="2469159" y="2596223"/>
                    <a:pt x="2468553" y="2595415"/>
                    <a:pt x="2468149" y="2594405"/>
                  </a:cubicBezTo>
                  <a:cubicBezTo>
                    <a:pt x="2468149" y="2593597"/>
                    <a:pt x="2468149" y="2592789"/>
                    <a:pt x="2468149" y="2591981"/>
                  </a:cubicBezTo>
                  <a:cubicBezTo>
                    <a:pt x="2465725" y="2586931"/>
                    <a:pt x="2463705" y="2581679"/>
                    <a:pt x="2463705" y="2575214"/>
                  </a:cubicBezTo>
                  <a:cubicBezTo>
                    <a:pt x="2462897" y="2569558"/>
                    <a:pt x="2464513" y="2565114"/>
                    <a:pt x="2467543" y="2561478"/>
                  </a:cubicBezTo>
                  <a:cubicBezTo>
                    <a:pt x="2467947" y="2562892"/>
                    <a:pt x="2468553" y="2564104"/>
                    <a:pt x="2468957" y="2565720"/>
                  </a:cubicBezTo>
                  <a:cubicBezTo>
                    <a:pt x="2478452" y="2569154"/>
                    <a:pt x="2487744" y="2570972"/>
                    <a:pt x="2498451" y="2578042"/>
                  </a:cubicBezTo>
                  <a:cubicBezTo>
                    <a:pt x="2502491" y="2580668"/>
                    <a:pt x="2507339" y="2587133"/>
                    <a:pt x="2511783" y="2595011"/>
                  </a:cubicBezTo>
                  <a:cubicBezTo>
                    <a:pt x="2526328" y="2599657"/>
                    <a:pt x="2540671" y="2603293"/>
                    <a:pt x="2554811" y="2606324"/>
                  </a:cubicBezTo>
                  <a:cubicBezTo>
                    <a:pt x="2558649" y="2608142"/>
                    <a:pt x="2562488" y="2609354"/>
                    <a:pt x="2566326" y="2611172"/>
                  </a:cubicBezTo>
                  <a:cubicBezTo>
                    <a:pt x="2587537" y="2621070"/>
                    <a:pt x="2609354" y="2631373"/>
                    <a:pt x="2631171" y="2641877"/>
                  </a:cubicBezTo>
                  <a:cubicBezTo>
                    <a:pt x="2639857" y="2638847"/>
                    <a:pt x="2648341" y="2635413"/>
                    <a:pt x="2657028" y="2632383"/>
                  </a:cubicBezTo>
                  <a:cubicBezTo>
                    <a:pt x="2657230" y="2635211"/>
                    <a:pt x="2657028" y="2637837"/>
                    <a:pt x="2657230" y="2640665"/>
                  </a:cubicBezTo>
                  <a:cubicBezTo>
                    <a:pt x="2657634" y="2647533"/>
                    <a:pt x="2668947" y="2648948"/>
                    <a:pt x="2669754" y="2641675"/>
                  </a:cubicBezTo>
                  <a:cubicBezTo>
                    <a:pt x="2670360" y="2637433"/>
                    <a:pt x="2670563" y="2632989"/>
                    <a:pt x="2671169" y="2628747"/>
                  </a:cubicBezTo>
                  <a:cubicBezTo>
                    <a:pt x="2672381" y="2628545"/>
                    <a:pt x="2673593" y="2627939"/>
                    <a:pt x="2674805" y="2627737"/>
                  </a:cubicBezTo>
                  <a:cubicBezTo>
                    <a:pt x="2671977" y="2664704"/>
                    <a:pt x="2674603" y="2703894"/>
                    <a:pt x="2680865" y="2738236"/>
                  </a:cubicBezTo>
                  <a:cubicBezTo>
                    <a:pt x="2682481" y="2746518"/>
                    <a:pt x="2696016" y="2749952"/>
                    <a:pt x="2697430" y="2739448"/>
                  </a:cubicBezTo>
                  <a:cubicBezTo>
                    <a:pt x="2703288" y="2691774"/>
                    <a:pt x="2701874" y="2634807"/>
                    <a:pt x="2689552" y="2588345"/>
                  </a:cubicBezTo>
                  <a:cubicBezTo>
                    <a:pt x="2689349" y="2587739"/>
                    <a:pt x="2688946" y="2587537"/>
                    <a:pt x="2688541" y="2587133"/>
                  </a:cubicBezTo>
                  <a:cubicBezTo>
                    <a:pt x="2686925" y="2556023"/>
                    <a:pt x="2684703" y="2523904"/>
                    <a:pt x="2681875" y="2490774"/>
                  </a:cubicBezTo>
                  <a:cubicBezTo>
                    <a:pt x="2686723" y="2382093"/>
                    <a:pt x="2684703" y="2271998"/>
                    <a:pt x="2684905" y="2164933"/>
                  </a:cubicBezTo>
                  <a:cubicBezTo>
                    <a:pt x="2685309" y="1996862"/>
                    <a:pt x="2682683" y="1828790"/>
                    <a:pt x="2678239" y="1660920"/>
                  </a:cubicBezTo>
                  <a:cubicBezTo>
                    <a:pt x="2677229" y="1625973"/>
                    <a:pt x="2676017" y="1591025"/>
                    <a:pt x="2675007" y="1556077"/>
                  </a:cubicBezTo>
                  <a:cubicBezTo>
                    <a:pt x="2674401" y="1559512"/>
                    <a:pt x="2675411" y="1563148"/>
                    <a:pt x="2679047" y="1564966"/>
                  </a:cubicBezTo>
                  <a:cubicBezTo>
                    <a:pt x="2679653" y="1565370"/>
                    <a:pt x="2680259" y="1565572"/>
                    <a:pt x="2680865" y="1565774"/>
                  </a:cubicBezTo>
                  <a:cubicBezTo>
                    <a:pt x="2692582" y="1773843"/>
                    <a:pt x="2704298" y="1981711"/>
                    <a:pt x="2716015" y="2189780"/>
                  </a:cubicBezTo>
                  <a:cubicBezTo>
                    <a:pt x="2727529" y="2392598"/>
                    <a:pt x="2734195" y="2596223"/>
                    <a:pt x="2757224" y="2798030"/>
                  </a:cubicBezTo>
                  <a:cubicBezTo>
                    <a:pt x="2758033" y="2804293"/>
                    <a:pt x="2766921" y="2803889"/>
                    <a:pt x="2766921" y="2797424"/>
                  </a:cubicBezTo>
                  <a:cubicBezTo>
                    <a:pt x="2767931" y="2437848"/>
                    <a:pt x="2733589" y="2076049"/>
                    <a:pt x="2713187" y="1717079"/>
                  </a:cubicBezTo>
                  <a:close/>
                  <a:moveTo>
                    <a:pt x="334123" y="2531782"/>
                  </a:moveTo>
                  <a:cubicBezTo>
                    <a:pt x="333113" y="2531782"/>
                    <a:pt x="332305" y="2531984"/>
                    <a:pt x="331295" y="2532186"/>
                  </a:cubicBezTo>
                  <a:cubicBezTo>
                    <a:pt x="330285" y="2526328"/>
                    <a:pt x="328871" y="2520672"/>
                    <a:pt x="328063" y="2514814"/>
                  </a:cubicBezTo>
                  <a:cubicBezTo>
                    <a:pt x="333113" y="2509359"/>
                    <a:pt x="338568" y="2504107"/>
                    <a:pt x="343820" y="2498653"/>
                  </a:cubicBezTo>
                  <a:cubicBezTo>
                    <a:pt x="349880" y="2504309"/>
                    <a:pt x="356142" y="2509965"/>
                    <a:pt x="362203" y="2515420"/>
                  </a:cubicBezTo>
                  <a:cubicBezTo>
                    <a:pt x="362203" y="2522692"/>
                    <a:pt x="362405" y="2529964"/>
                    <a:pt x="363011" y="2537237"/>
                  </a:cubicBezTo>
                  <a:cubicBezTo>
                    <a:pt x="353920" y="2532994"/>
                    <a:pt x="344022" y="2531176"/>
                    <a:pt x="334123" y="2531782"/>
                  </a:cubicBezTo>
                  <a:close/>
                  <a:moveTo>
                    <a:pt x="893891" y="3085893"/>
                  </a:moveTo>
                  <a:cubicBezTo>
                    <a:pt x="893891" y="3085287"/>
                    <a:pt x="894497" y="3084681"/>
                    <a:pt x="894295" y="3083874"/>
                  </a:cubicBezTo>
                  <a:cubicBezTo>
                    <a:pt x="888841" y="3061451"/>
                    <a:pt x="878740" y="3039431"/>
                    <a:pt x="868034" y="3019230"/>
                  </a:cubicBezTo>
                  <a:cubicBezTo>
                    <a:pt x="867630" y="3018624"/>
                    <a:pt x="867226" y="3018422"/>
                    <a:pt x="866620" y="3018018"/>
                  </a:cubicBezTo>
                  <a:cubicBezTo>
                    <a:pt x="893689" y="3021251"/>
                    <a:pt x="921768" y="3019634"/>
                    <a:pt x="946009" y="3012766"/>
                  </a:cubicBezTo>
                  <a:cubicBezTo>
                    <a:pt x="928637" y="3037209"/>
                    <a:pt x="911264" y="3061652"/>
                    <a:pt x="893891" y="3085893"/>
                  </a:cubicBezTo>
                  <a:close/>
                  <a:moveTo>
                    <a:pt x="2509157" y="2743690"/>
                  </a:moveTo>
                  <a:cubicBezTo>
                    <a:pt x="2510571" y="2742882"/>
                    <a:pt x="2511985" y="2741468"/>
                    <a:pt x="2513399" y="2740256"/>
                  </a:cubicBezTo>
                  <a:cubicBezTo>
                    <a:pt x="2526530" y="2743286"/>
                    <a:pt x="2539661" y="2746518"/>
                    <a:pt x="2553195" y="2749952"/>
                  </a:cubicBezTo>
                  <a:cubicBezTo>
                    <a:pt x="2574204" y="2755406"/>
                    <a:pt x="2595415" y="2761063"/>
                    <a:pt x="2616828" y="2766517"/>
                  </a:cubicBezTo>
                  <a:cubicBezTo>
                    <a:pt x="2615414" y="2766517"/>
                    <a:pt x="2614000" y="2766315"/>
                    <a:pt x="2612586" y="2766315"/>
                  </a:cubicBezTo>
                  <a:cubicBezTo>
                    <a:pt x="2591375" y="2764901"/>
                    <a:pt x="2569962" y="2762477"/>
                    <a:pt x="2548751" y="2760659"/>
                  </a:cubicBezTo>
                  <a:cubicBezTo>
                    <a:pt x="2547539" y="2760457"/>
                    <a:pt x="2546529" y="2760255"/>
                    <a:pt x="2545317" y="2760053"/>
                  </a:cubicBezTo>
                  <a:cubicBezTo>
                    <a:pt x="2539055" y="2759043"/>
                    <a:pt x="2532792" y="2758033"/>
                    <a:pt x="2526328" y="2757022"/>
                  </a:cubicBezTo>
                  <a:cubicBezTo>
                    <a:pt x="2528146" y="2756416"/>
                    <a:pt x="2529964" y="2756215"/>
                    <a:pt x="2531782" y="2755609"/>
                  </a:cubicBezTo>
                  <a:lnTo>
                    <a:pt x="2530974" y="2744902"/>
                  </a:lnTo>
                  <a:cubicBezTo>
                    <a:pt x="2527540" y="2744700"/>
                    <a:pt x="2523904" y="2744296"/>
                    <a:pt x="2520672" y="2744498"/>
                  </a:cubicBezTo>
                  <a:cubicBezTo>
                    <a:pt x="2517642" y="2744700"/>
                    <a:pt x="2514207" y="2744498"/>
                    <a:pt x="2510975" y="2744498"/>
                  </a:cubicBezTo>
                  <a:cubicBezTo>
                    <a:pt x="2510167" y="2744296"/>
                    <a:pt x="2509763" y="2744094"/>
                    <a:pt x="2509157" y="2743690"/>
                  </a:cubicBezTo>
                  <a:lnTo>
                    <a:pt x="2509157" y="2743690"/>
                  </a:lnTo>
                  <a:close/>
                  <a:moveTo>
                    <a:pt x="2425929" y="2445928"/>
                  </a:moveTo>
                  <a:cubicBezTo>
                    <a:pt x="2419667" y="2440272"/>
                    <a:pt x="2413203" y="2434818"/>
                    <a:pt x="2407345" y="2429363"/>
                  </a:cubicBezTo>
                  <a:cubicBezTo>
                    <a:pt x="2390376" y="2413607"/>
                    <a:pt x="2373811" y="2397244"/>
                    <a:pt x="2354418" y="2384315"/>
                  </a:cubicBezTo>
                  <a:cubicBezTo>
                    <a:pt x="2353610" y="2383709"/>
                    <a:pt x="2353004" y="2384315"/>
                    <a:pt x="2352600" y="2385123"/>
                  </a:cubicBezTo>
                  <a:cubicBezTo>
                    <a:pt x="2341692" y="2375023"/>
                    <a:pt x="2330581" y="2365125"/>
                    <a:pt x="2319672" y="2355024"/>
                  </a:cubicBezTo>
                  <a:cubicBezTo>
                    <a:pt x="2313612" y="2349368"/>
                    <a:pt x="2304522" y="2358660"/>
                    <a:pt x="2310582" y="2364316"/>
                  </a:cubicBezTo>
                  <a:cubicBezTo>
                    <a:pt x="2331793" y="2383911"/>
                    <a:pt x="2352600" y="2404314"/>
                    <a:pt x="2376235" y="2421485"/>
                  </a:cubicBezTo>
                  <a:cubicBezTo>
                    <a:pt x="2378457" y="2423101"/>
                    <a:pt x="2380881" y="2422495"/>
                    <a:pt x="2382295" y="2421081"/>
                  </a:cubicBezTo>
                  <a:cubicBezTo>
                    <a:pt x="2387750" y="2426737"/>
                    <a:pt x="2393406" y="2432394"/>
                    <a:pt x="2398860" y="2438050"/>
                  </a:cubicBezTo>
                  <a:cubicBezTo>
                    <a:pt x="2407749" y="2447140"/>
                    <a:pt x="2416435" y="2457039"/>
                    <a:pt x="2425929" y="2466331"/>
                  </a:cubicBezTo>
                  <a:cubicBezTo>
                    <a:pt x="2425929" y="2488956"/>
                    <a:pt x="2425525" y="2511581"/>
                    <a:pt x="2425121" y="2534408"/>
                  </a:cubicBezTo>
                  <a:cubicBezTo>
                    <a:pt x="2404920" y="2508147"/>
                    <a:pt x="2383103" y="2482896"/>
                    <a:pt x="2359064" y="2460877"/>
                  </a:cubicBezTo>
                  <a:cubicBezTo>
                    <a:pt x="2360882" y="2459665"/>
                    <a:pt x="2361892" y="2457241"/>
                    <a:pt x="2360680" y="2455423"/>
                  </a:cubicBezTo>
                  <a:cubicBezTo>
                    <a:pt x="2335833" y="2416031"/>
                    <a:pt x="2295431" y="2382901"/>
                    <a:pt x="2259272" y="2350378"/>
                  </a:cubicBezTo>
                  <a:cubicBezTo>
                    <a:pt x="2259676" y="2349368"/>
                    <a:pt x="2260080" y="2348358"/>
                    <a:pt x="2259474" y="2347146"/>
                  </a:cubicBezTo>
                  <a:cubicBezTo>
                    <a:pt x="2252201" y="2335025"/>
                    <a:pt x="2237051" y="2328763"/>
                    <a:pt x="2224930" y="2321491"/>
                  </a:cubicBezTo>
                  <a:cubicBezTo>
                    <a:pt x="2211800" y="2313612"/>
                    <a:pt x="2197457" y="2302097"/>
                    <a:pt x="2181498" y="2300684"/>
                  </a:cubicBezTo>
                  <a:cubicBezTo>
                    <a:pt x="2180488" y="2300684"/>
                    <a:pt x="2179680" y="2301491"/>
                    <a:pt x="2180286" y="2302300"/>
                  </a:cubicBezTo>
                  <a:cubicBezTo>
                    <a:pt x="2186952" y="2314420"/>
                    <a:pt x="2201093" y="2321491"/>
                    <a:pt x="2212608" y="2329167"/>
                  </a:cubicBezTo>
                  <a:cubicBezTo>
                    <a:pt x="2221698" y="2335227"/>
                    <a:pt x="2231192" y="2343308"/>
                    <a:pt x="2241495" y="2348156"/>
                  </a:cubicBezTo>
                  <a:cubicBezTo>
                    <a:pt x="2275028" y="2385527"/>
                    <a:pt x="2308764" y="2428757"/>
                    <a:pt x="2350176" y="2457645"/>
                  </a:cubicBezTo>
                  <a:cubicBezTo>
                    <a:pt x="2348762" y="2458857"/>
                    <a:pt x="2348156" y="2460675"/>
                    <a:pt x="2349368" y="2462493"/>
                  </a:cubicBezTo>
                  <a:cubicBezTo>
                    <a:pt x="2369973" y="2496027"/>
                    <a:pt x="2396436" y="2527540"/>
                    <a:pt x="2424717" y="2557437"/>
                  </a:cubicBezTo>
                  <a:cubicBezTo>
                    <a:pt x="2423707" y="2604909"/>
                    <a:pt x="2423707" y="2652584"/>
                    <a:pt x="2427141" y="2699652"/>
                  </a:cubicBezTo>
                  <a:cubicBezTo>
                    <a:pt x="2424717" y="2707530"/>
                    <a:pt x="2423101" y="2715610"/>
                    <a:pt x="2423101" y="2723085"/>
                  </a:cubicBezTo>
                  <a:cubicBezTo>
                    <a:pt x="2423101" y="2723085"/>
                    <a:pt x="2423101" y="2723287"/>
                    <a:pt x="2423303" y="2723287"/>
                  </a:cubicBezTo>
                  <a:cubicBezTo>
                    <a:pt x="2314420" y="2731367"/>
                    <a:pt x="2204931" y="2747932"/>
                    <a:pt x="2095442" y="2760659"/>
                  </a:cubicBezTo>
                  <a:cubicBezTo>
                    <a:pt x="1981913" y="2773789"/>
                    <a:pt x="1867778" y="2786920"/>
                    <a:pt x="1753238" y="2800252"/>
                  </a:cubicBezTo>
                  <a:cubicBezTo>
                    <a:pt x="1697282" y="2806717"/>
                    <a:pt x="1641123" y="2813181"/>
                    <a:pt x="1584965" y="2819443"/>
                  </a:cubicBezTo>
                  <a:cubicBezTo>
                    <a:pt x="1572036" y="2799242"/>
                    <a:pt x="1551229" y="2783688"/>
                    <a:pt x="1533654" y="2767325"/>
                  </a:cubicBezTo>
                  <a:cubicBezTo>
                    <a:pt x="1512645" y="2747932"/>
                    <a:pt x="1491434" y="2728337"/>
                    <a:pt x="1468405" y="2711166"/>
                  </a:cubicBezTo>
                  <a:cubicBezTo>
                    <a:pt x="1467799" y="2710560"/>
                    <a:pt x="1466789" y="2710762"/>
                    <a:pt x="1465981" y="2711166"/>
                  </a:cubicBezTo>
                  <a:cubicBezTo>
                    <a:pt x="1458709" y="2698642"/>
                    <a:pt x="1452043" y="2685915"/>
                    <a:pt x="1446588" y="2672785"/>
                  </a:cubicBezTo>
                  <a:cubicBezTo>
                    <a:pt x="1447801" y="2669149"/>
                    <a:pt x="1448608" y="2665512"/>
                    <a:pt x="1449416" y="2661674"/>
                  </a:cubicBezTo>
                  <a:cubicBezTo>
                    <a:pt x="1450831" y="2663896"/>
                    <a:pt x="1452245" y="2666320"/>
                    <a:pt x="1453861" y="2668543"/>
                  </a:cubicBezTo>
                  <a:cubicBezTo>
                    <a:pt x="1463961" y="2683895"/>
                    <a:pt x="1473254" y="2703490"/>
                    <a:pt x="1488606" y="2714398"/>
                  </a:cubicBezTo>
                  <a:cubicBezTo>
                    <a:pt x="1491232" y="2716216"/>
                    <a:pt x="1495273" y="2714398"/>
                    <a:pt x="1494465" y="2710964"/>
                  </a:cubicBezTo>
                  <a:cubicBezTo>
                    <a:pt x="1489818" y="2693187"/>
                    <a:pt x="1474264" y="2677633"/>
                    <a:pt x="1463355" y="2662886"/>
                  </a:cubicBezTo>
                  <a:cubicBezTo>
                    <a:pt x="1459517" y="2657634"/>
                    <a:pt x="1455477" y="2652382"/>
                    <a:pt x="1451437" y="2647332"/>
                  </a:cubicBezTo>
                  <a:cubicBezTo>
                    <a:pt x="1451639" y="2643897"/>
                    <a:pt x="1451841" y="2640463"/>
                    <a:pt x="1451841" y="2637029"/>
                  </a:cubicBezTo>
                  <a:lnTo>
                    <a:pt x="1451033" y="2605111"/>
                  </a:lnTo>
                  <a:cubicBezTo>
                    <a:pt x="1452649" y="2607940"/>
                    <a:pt x="1454265" y="2610970"/>
                    <a:pt x="1455881" y="2613798"/>
                  </a:cubicBezTo>
                  <a:cubicBezTo>
                    <a:pt x="1461941" y="2623898"/>
                    <a:pt x="1466385" y="2636625"/>
                    <a:pt x="1477294" y="2642887"/>
                  </a:cubicBezTo>
                  <a:cubicBezTo>
                    <a:pt x="1479516" y="2644301"/>
                    <a:pt x="1482748" y="2642079"/>
                    <a:pt x="1482748" y="2639655"/>
                  </a:cubicBezTo>
                  <a:cubicBezTo>
                    <a:pt x="1482142" y="2627534"/>
                    <a:pt x="1472850" y="2617636"/>
                    <a:pt x="1466587" y="2607738"/>
                  </a:cubicBezTo>
                  <a:cubicBezTo>
                    <a:pt x="1461335" y="2599657"/>
                    <a:pt x="1455881" y="2591577"/>
                    <a:pt x="1450629" y="2583497"/>
                  </a:cubicBezTo>
                  <a:lnTo>
                    <a:pt x="1450225" y="2561881"/>
                  </a:lnTo>
                  <a:cubicBezTo>
                    <a:pt x="1453659" y="2569154"/>
                    <a:pt x="1456891" y="2576224"/>
                    <a:pt x="1460325" y="2583497"/>
                  </a:cubicBezTo>
                  <a:cubicBezTo>
                    <a:pt x="1464567" y="2592183"/>
                    <a:pt x="1467799" y="2602283"/>
                    <a:pt x="1476688" y="2607333"/>
                  </a:cubicBezTo>
                  <a:cubicBezTo>
                    <a:pt x="1479314" y="2608950"/>
                    <a:pt x="1482142" y="2606526"/>
                    <a:pt x="1482344" y="2603899"/>
                  </a:cubicBezTo>
                  <a:cubicBezTo>
                    <a:pt x="1483354" y="2594203"/>
                    <a:pt x="1476486" y="2584910"/>
                    <a:pt x="1472042" y="2576628"/>
                  </a:cubicBezTo>
                  <a:cubicBezTo>
                    <a:pt x="1466385" y="2566124"/>
                    <a:pt x="1460325" y="2555821"/>
                    <a:pt x="1454467" y="2545317"/>
                  </a:cubicBezTo>
                  <a:cubicBezTo>
                    <a:pt x="1453255" y="2543297"/>
                    <a:pt x="1451437" y="2542893"/>
                    <a:pt x="1449821" y="2543297"/>
                  </a:cubicBezTo>
                  <a:lnTo>
                    <a:pt x="1447194" y="2428555"/>
                  </a:lnTo>
                  <a:cubicBezTo>
                    <a:pt x="1446790" y="2408961"/>
                    <a:pt x="1441336" y="2390578"/>
                    <a:pt x="1432246" y="2377043"/>
                  </a:cubicBezTo>
                  <a:cubicBezTo>
                    <a:pt x="1428206" y="2370983"/>
                    <a:pt x="1423357" y="2366538"/>
                    <a:pt x="1418307" y="2362902"/>
                  </a:cubicBezTo>
                  <a:cubicBezTo>
                    <a:pt x="1441740" y="2342702"/>
                    <a:pt x="1463961" y="2320683"/>
                    <a:pt x="1485778" y="2298057"/>
                  </a:cubicBezTo>
                  <a:cubicBezTo>
                    <a:pt x="1488404" y="2302097"/>
                    <a:pt x="1491838" y="2305936"/>
                    <a:pt x="1496485" y="2308966"/>
                  </a:cubicBezTo>
                  <a:cubicBezTo>
                    <a:pt x="1506181" y="2315430"/>
                    <a:pt x="1518908" y="2318461"/>
                    <a:pt x="1532038" y="2317855"/>
                  </a:cubicBezTo>
                  <a:lnTo>
                    <a:pt x="1654052" y="2310582"/>
                  </a:lnTo>
                  <a:cubicBezTo>
                    <a:pt x="1668799" y="2309774"/>
                    <a:pt x="1682131" y="2304118"/>
                    <a:pt x="1691424" y="2295431"/>
                  </a:cubicBezTo>
                  <a:cubicBezTo>
                    <a:pt x="1694050" y="2297047"/>
                    <a:pt x="1696878" y="2298663"/>
                    <a:pt x="1699706" y="2300078"/>
                  </a:cubicBezTo>
                  <a:cubicBezTo>
                    <a:pt x="1706978" y="2304118"/>
                    <a:pt x="1713241" y="2308360"/>
                    <a:pt x="1721927" y="2308360"/>
                  </a:cubicBezTo>
                  <a:cubicBezTo>
                    <a:pt x="1724351" y="2308360"/>
                    <a:pt x="1726169" y="2305532"/>
                    <a:pt x="1724755" y="2303714"/>
                  </a:cubicBezTo>
                  <a:cubicBezTo>
                    <a:pt x="1719705" y="2297047"/>
                    <a:pt x="1712635" y="2295027"/>
                    <a:pt x="1704756" y="2291795"/>
                  </a:cubicBezTo>
                  <a:cubicBezTo>
                    <a:pt x="1702130" y="2290785"/>
                    <a:pt x="1699706" y="2289775"/>
                    <a:pt x="1697080" y="2288765"/>
                  </a:cubicBezTo>
                  <a:cubicBezTo>
                    <a:pt x="1697686" y="2287957"/>
                    <a:pt x="1698696" y="2287149"/>
                    <a:pt x="1699100" y="2286139"/>
                  </a:cubicBezTo>
                  <a:cubicBezTo>
                    <a:pt x="1701524" y="2281897"/>
                    <a:pt x="1702938" y="2277250"/>
                    <a:pt x="1703342" y="2272604"/>
                  </a:cubicBezTo>
                  <a:cubicBezTo>
                    <a:pt x="1712433" y="2279877"/>
                    <a:pt x="1723745" y="2286947"/>
                    <a:pt x="1734250" y="2287149"/>
                  </a:cubicBezTo>
                  <a:cubicBezTo>
                    <a:pt x="1736472" y="2287149"/>
                    <a:pt x="1738088" y="2284523"/>
                    <a:pt x="1736876" y="2282705"/>
                  </a:cubicBezTo>
                  <a:cubicBezTo>
                    <a:pt x="1730411" y="2273816"/>
                    <a:pt x="1715867" y="2269170"/>
                    <a:pt x="1703746" y="2265938"/>
                  </a:cubicBezTo>
                  <a:lnTo>
                    <a:pt x="1702938" y="2239879"/>
                  </a:lnTo>
                  <a:cubicBezTo>
                    <a:pt x="1713039" y="2247151"/>
                    <a:pt x="1725967" y="2254626"/>
                    <a:pt x="1737886" y="2255838"/>
                  </a:cubicBezTo>
                  <a:cubicBezTo>
                    <a:pt x="1741320" y="2256242"/>
                    <a:pt x="1743744" y="2252605"/>
                    <a:pt x="1741320" y="2250181"/>
                  </a:cubicBezTo>
                  <a:cubicBezTo>
                    <a:pt x="1732431" y="2241091"/>
                    <a:pt x="1715867" y="2235637"/>
                    <a:pt x="1702736" y="2232607"/>
                  </a:cubicBezTo>
                  <a:lnTo>
                    <a:pt x="1701726" y="2197053"/>
                  </a:lnTo>
                  <a:cubicBezTo>
                    <a:pt x="1707584" y="2202709"/>
                    <a:pt x="1713645" y="2207759"/>
                    <a:pt x="1720311" y="2212608"/>
                  </a:cubicBezTo>
                  <a:cubicBezTo>
                    <a:pt x="1726977" y="2217456"/>
                    <a:pt x="1733644" y="2223516"/>
                    <a:pt x="1742330" y="2224930"/>
                  </a:cubicBezTo>
                  <a:cubicBezTo>
                    <a:pt x="1742330" y="2224930"/>
                    <a:pt x="1742330" y="2224930"/>
                    <a:pt x="1742330" y="2224930"/>
                  </a:cubicBezTo>
                  <a:lnTo>
                    <a:pt x="1743542" y="2263312"/>
                  </a:lnTo>
                  <a:cubicBezTo>
                    <a:pt x="1743946" y="2274018"/>
                    <a:pt x="1749602" y="2283513"/>
                    <a:pt x="1759905" y="2290381"/>
                  </a:cubicBezTo>
                  <a:cubicBezTo>
                    <a:pt x="1769601" y="2296845"/>
                    <a:pt x="1782126" y="2299876"/>
                    <a:pt x="1795256" y="2299067"/>
                  </a:cubicBezTo>
                  <a:lnTo>
                    <a:pt x="1916260" y="2291795"/>
                  </a:lnTo>
                  <a:cubicBezTo>
                    <a:pt x="1935451" y="2290583"/>
                    <a:pt x="1952420" y="2281291"/>
                    <a:pt x="1960500" y="2267554"/>
                  </a:cubicBezTo>
                  <a:cubicBezTo>
                    <a:pt x="1963732" y="2261898"/>
                    <a:pt x="1965348" y="2256039"/>
                    <a:pt x="1964944" y="2249979"/>
                  </a:cubicBezTo>
                  <a:lnTo>
                    <a:pt x="1961308" y="2155237"/>
                  </a:lnTo>
                  <a:cubicBezTo>
                    <a:pt x="1960500" y="2134026"/>
                    <a:pt x="1937471" y="2118067"/>
                    <a:pt x="1909796" y="2119683"/>
                  </a:cubicBezTo>
                  <a:lnTo>
                    <a:pt x="1789398" y="2126552"/>
                  </a:lnTo>
                  <a:cubicBezTo>
                    <a:pt x="1770207" y="2127562"/>
                    <a:pt x="1753036" y="2136854"/>
                    <a:pt x="1744956" y="2150591"/>
                  </a:cubicBezTo>
                  <a:cubicBezTo>
                    <a:pt x="1741724" y="2156045"/>
                    <a:pt x="1740108" y="2162105"/>
                    <a:pt x="1740310" y="2167963"/>
                  </a:cubicBezTo>
                  <a:lnTo>
                    <a:pt x="1741724" y="2213820"/>
                  </a:lnTo>
                  <a:cubicBezTo>
                    <a:pt x="1736876" y="2209375"/>
                    <a:pt x="1730411" y="2206547"/>
                    <a:pt x="1724553" y="2203113"/>
                  </a:cubicBezTo>
                  <a:cubicBezTo>
                    <a:pt x="1717079" y="2198871"/>
                    <a:pt x="1709402" y="2195033"/>
                    <a:pt x="1701322" y="2192003"/>
                  </a:cubicBezTo>
                  <a:lnTo>
                    <a:pt x="1700716" y="2173014"/>
                  </a:lnTo>
                  <a:cubicBezTo>
                    <a:pt x="1700312" y="2162509"/>
                    <a:pt x="1694656" y="2153217"/>
                    <a:pt x="1684959" y="2146550"/>
                  </a:cubicBezTo>
                  <a:cubicBezTo>
                    <a:pt x="1704554" y="2136450"/>
                    <a:pt x="1724553" y="2126754"/>
                    <a:pt x="1745158" y="2117057"/>
                  </a:cubicBezTo>
                  <a:cubicBezTo>
                    <a:pt x="1751622" y="2114027"/>
                    <a:pt x="1758491" y="2110795"/>
                    <a:pt x="1765359" y="2107563"/>
                  </a:cubicBezTo>
                  <a:cubicBezTo>
                    <a:pt x="1768591" y="2107967"/>
                    <a:pt x="1771823" y="2108371"/>
                    <a:pt x="1775258" y="2108169"/>
                  </a:cubicBezTo>
                  <a:lnTo>
                    <a:pt x="1895655" y="2101301"/>
                  </a:lnTo>
                  <a:cubicBezTo>
                    <a:pt x="1914846" y="2100290"/>
                    <a:pt x="1931815" y="2090998"/>
                    <a:pt x="1939693" y="2077463"/>
                  </a:cubicBezTo>
                  <a:cubicBezTo>
                    <a:pt x="1942925" y="2072009"/>
                    <a:pt x="1944541" y="2066151"/>
                    <a:pt x="1944339" y="2060090"/>
                  </a:cubicBezTo>
                  <a:lnTo>
                    <a:pt x="1940905" y="1966358"/>
                  </a:lnTo>
                  <a:cubicBezTo>
                    <a:pt x="1940501" y="1955854"/>
                    <a:pt x="1934845" y="1946359"/>
                    <a:pt x="1924542" y="1939693"/>
                  </a:cubicBezTo>
                  <a:cubicBezTo>
                    <a:pt x="1920906" y="1937269"/>
                    <a:pt x="1916664" y="1935855"/>
                    <a:pt x="1912422" y="1934441"/>
                  </a:cubicBezTo>
                  <a:cubicBezTo>
                    <a:pt x="1912422" y="1934239"/>
                    <a:pt x="1912422" y="1934037"/>
                    <a:pt x="1912220" y="1933835"/>
                  </a:cubicBezTo>
                  <a:cubicBezTo>
                    <a:pt x="1907372" y="1924542"/>
                    <a:pt x="1901513" y="1918078"/>
                    <a:pt x="1895049" y="1913432"/>
                  </a:cubicBezTo>
                  <a:cubicBezTo>
                    <a:pt x="1903129" y="1911816"/>
                    <a:pt x="1910806" y="1909190"/>
                    <a:pt x="1917068" y="1905149"/>
                  </a:cubicBezTo>
                  <a:cubicBezTo>
                    <a:pt x="1919492" y="1905755"/>
                    <a:pt x="1921108" y="1903937"/>
                    <a:pt x="1921714" y="1901917"/>
                  </a:cubicBezTo>
                  <a:cubicBezTo>
                    <a:pt x="1925350" y="1898887"/>
                    <a:pt x="1928582" y="1895453"/>
                    <a:pt x="1930805" y="1891615"/>
                  </a:cubicBezTo>
                  <a:cubicBezTo>
                    <a:pt x="1931007" y="1891211"/>
                    <a:pt x="1931209" y="1890807"/>
                    <a:pt x="1931411" y="1890403"/>
                  </a:cubicBezTo>
                  <a:cubicBezTo>
                    <a:pt x="1933431" y="1891211"/>
                    <a:pt x="1935249" y="1892221"/>
                    <a:pt x="1937269" y="1892625"/>
                  </a:cubicBezTo>
                  <a:cubicBezTo>
                    <a:pt x="1940299" y="1893433"/>
                    <a:pt x="1942723" y="1890403"/>
                    <a:pt x="1941511" y="1887777"/>
                  </a:cubicBezTo>
                  <a:cubicBezTo>
                    <a:pt x="1940097" y="1883938"/>
                    <a:pt x="1937673" y="1880706"/>
                    <a:pt x="1934845" y="1877676"/>
                  </a:cubicBezTo>
                  <a:cubicBezTo>
                    <a:pt x="1934845" y="1876666"/>
                    <a:pt x="1935249" y="1875656"/>
                    <a:pt x="1935249" y="1874444"/>
                  </a:cubicBezTo>
                  <a:lnTo>
                    <a:pt x="1934643" y="1859495"/>
                  </a:lnTo>
                  <a:cubicBezTo>
                    <a:pt x="1938683" y="1862930"/>
                    <a:pt x="1942723" y="1866566"/>
                    <a:pt x="1947369" y="1868990"/>
                  </a:cubicBezTo>
                  <a:cubicBezTo>
                    <a:pt x="1948783" y="1889393"/>
                    <a:pt x="1971408" y="1904947"/>
                    <a:pt x="1998276" y="1903533"/>
                  </a:cubicBezTo>
                  <a:lnTo>
                    <a:pt x="2117057" y="1897069"/>
                  </a:lnTo>
                  <a:cubicBezTo>
                    <a:pt x="2136046" y="1896059"/>
                    <a:pt x="2152611" y="1887171"/>
                    <a:pt x="2160489" y="1873636"/>
                  </a:cubicBezTo>
                  <a:cubicBezTo>
                    <a:pt x="2163721" y="1868182"/>
                    <a:pt x="2165135" y="1862525"/>
                    <a:pt x="2164933" y="1856667"/>
                  </a:cubicBezTo>
                  <a:lnTo>
                    <a:pt x="2164933" y="1856263"/>
                  </a:lnTo>
                  <a:cubicBezTo>
                    <a:pt x="2171600" y="1864344"/>
                    <a:pt x="2178670" y="1872222"/>
                    <a:pt x="2185538" y="1880100"/>
                  </a:cubicBezTo>
                  <a:cubicBezTo>
                    <a:pt x="2199275" y="1896059"/>
                    <a:pt x="2213416" y="1919896"/>
                    <a:pt x="2233819" y="1928380"/>
                  </a:cubicBezTo>
                  <a:cubicBezTo>
                    <a:pt x="2236445" y="1929391"/>
                    <a:pt x="2239475" y="1927370"/>
                    <a:pt x="2238667" y="1924744"/>
                  </a:cubicBezTo>
                  <a:cubicBezTo>
                    <a:pt x="2233415" y="1906159"/>
                    <a:pt x="2214022" y="1892019"/>
                    <a:pt x="2200891" y="1877878"/>
                  </a:cubicBezTo>
                  <a:cubicBezTo>
                    <a:pt x="2189175" y="1865556"/>
                    <a:pt x="2177862" y="1851819"/>
                    <a:pt x="2164327" y="1840910"/>
                  </a:cubicBezTo>
                  <a:lnTo>
                    <a:pt x="2162711" y="1801923"/>
                  </a:lnTo>
                  <a:cubicBezTo>
                    <a:pt x="2190993" y="1833638"/>
                    <a:pt x="2220082" y="1871212"/>
                    <a:pt x="2255434" y="1893029"/>
                  </a:cubicBezTo>
                  <a:cubicBezTo>
                    <a:pt x="2259676" y="1895655"/>
                    <a:pt x="2264322" y="1890201"/>
                    <a:pt x="2261898" y="1886565"/>
                  </a:cubicBezTo>
                  <a:cubicBezTo>
                    <a:pt x="2249979" y="1867172"/>
                    <a:pt x="2230384" y="1851819"/>
                    <a:pt x="2213820" y="1835860"/>
                  </a:cubicBezTo>
                  <a:cubicBezTo>
                    <a:pt x="2196851" y="1819497"/>
                    <a:pt x="2179276" y="1803539"/>
                    <a:pt x="2162105" y="1787176"/>
                  </a:cubicBezTo>
                  <a:lnTo>
                    <a:pt x="2161095" y="1764349"/>
                  </a:lnTo>
                  <a:cubicBezTo>
                    <a:pt x="2160287" y="1743744"/>
                    <a:pt x="2137460" y="1727987"/>
                    <a:pt x="2110189" y="1729401"/>
                  </a:cubicBezTo>
                  <a:lnTo>
                    <a:pt x="1991811" y="1735462"/>
                  </a:lnTo>
                  <a:cubicBezTo>
                    <a:pt x="1988377" y="1735664"/>
                    <a:pt x="1985145" y="1736270"/>
                    <a:pt x="1982115" y="1737078"/>
                  </a:cubicBezTo>
                  <a:cubicBezTo>
                    <a:pt x="1983125" y="1733846"/>
                    <a:pt x="1984337" y="1730613"/>
                    <a:pt x="1984337" y="1727179"/>
                  </a:cubicBezTo>
                  <a:cubicBezTo>
                    <a:pt x="1984337" y="1723341"/>
                    <a:pt x="1981509" y="1719099"/>
                    <a:pt x="1977065" y="1720109"/>
                  </a:cubicBezTo>
                  <a:cubicBezTo>
                    <a:pt x="1957672" y="1724755"/>
                    <a:pt x="1948985" y="1742532"/>
                    <a:pt x="1936057" y="1756875"/>
                  </a:cubicBezTo>
                  <a:cubicBezTo>
                    <a:pt x="1927774" y="1766167"/>
                    <a:pt x="1919088" y="1775055"/>
                    <a:pt x="1910604" y="1784146"/>
                  </a:cubicBezTo>
                  <a:cubicBezTo>
                    <a:pt x="1908988" y="1784954"/>
                    <a:pt x="1907372" y="1786166"/>
                    <a:pt x="1905755" y="1786974"/>
                  </a:cubicBezTo>
                  <a:lnTo>
                    <a:pt x="1905755" y="1789398"/>
                  </a:lnTo>
                  <a:cubicBezTo>
                    <a:pt x="1903533" y="1791822"/>
                    <a:pt x="1901311" y="1794044"/>
                    <a:pt x="1899089" y="1796468"/>
                  </a:cubicBezTo>
                  <a:cubicBezTo>
                    <a:pt x="1869798" y="1813033"/>
                    <a:pt x="1842729" y="1833840"/>
                    <a:pt x="1813841" y="1850809"/>
                  </a:cubicBezTo>
                  <a:cubicBezTo>
                    <a:pt x="1774247" y="1873838"/>
                    <a:pt x="1733240" y="1894241"/>
                    <a:pt x="1693040" y="1915654"/>
                  </a:cubicBezTo>
                  <a:cubicBezTo>
                    <a:pt x="1637689" y="1945349"/>
                    <a:pt x="1542341" y="1986357"/>
                    <a:pt x="1522544" y="2051202"/>
                  </a:cubicBezTo>
                  <a:cubicBezTo>
                    <a:pt x="1521938" y="2053020"/>
                    <a:pt x="1523554" y="2054434"/>
                    <a:pt x="1525170" y="2053828"/>
                  </a:cubicBezTo>
                  <a:cubicBezTo>
                    <a:pt x="1559916" y="2042718"/>
                    <a:pt x="1587793" y="2013426"/>
                    <a:pt x="1618296" y="1993831"/>
                  </a:cubicBezTo>
                  <a:cubicBezTo>
                    <a:pt x="1649002" y="1974236"/>
                    <a:pt x="1681525" y="1957066"/>
                    <a:pt x="1713847" y="1940299"/>
                  </a:cubicBezTo>
                  <a:cubicBezTo>
                    <a:pt x="1717685" y="1944339"/>
                    <a:pt x="1721321" y="1948177"/>
                    <a:pt x="1726371" y="1949995"/>
                  </a:cubicBezTo>
                  <a:cubicBezTo>
                    <a:pt x="1728795" y="1950804"/>
                    <a:pt x="1731421" y="1949995"/>
                    <a:pt x="1731825" y="1947571"/>
                  </a:cubicBezTo>
                  <a:cubicBezTo>
                    <a:pt x="1732634" y="1942723"/>
                    <a:pt x="1730007" y="1938279"/>
                    <a:pt x="1726169" y="1934037"/>
                  </a:cubicBezTo>
                  <a:cubicBezTo>
                    <a:pt x="1729805" y="1932219"/>
                    <a:pt x="1733240" y="1930401"/>
                    <a:pt x="1736674" y="1928583"/>
                  </a:cubicBezTo>
                  <a:cubicBezTo>
                    <a:pt x="1742330" y="1930198"/>
                    <a:pt x="1748188" y="1931411"/>
                    <a:pt x="1753844" y="1930805"/>
                  </a:cubicBezTo>
                  <a:cubicBezTo>
                    <a:pt x="1758491" y="1930401"/>
                    <a:pt x="1758693" y="1925350"/>
                    <a:pt x="1754855" y="1922926"/>
                  </a:cubicBezTo>
                  <a:cubicBezTo>
                    <a:pt x="1753643" y="1922118"/>
                    <a:pt x="1752430" y="1921714"/>
                    <a:pt x="1751218" y="1921108"/>
                  </a:cubicBezTo>
                  <a:cubicBezTo>
                    <a:pt x="1751622" y="1920906"/>
                    <a:pt x="1751824" y="1920704"/>
                    <a:pt x="1752228" y="1920502"/>
                  </a:cubicBezTo>
                  <a:cubicBezTo>
                    <a:pt x="1756875" y="1921310"/>
                    <a:pt x="1761723" y="1921916"/>
                    <a:pt x="1766773" y="1921714"/>
                  </a:cubicBezTo>
                  <a:lnTo>
                    <a:pt x="1776672" y="1921108"/>
                  </a:lnTo>
                  <a:cubicBezTo>
                    <a:pt x="1780308" y="1922926"/>
                    <a:pt x="1784146" y="1924744"/>
                    <a:pt x="1788186" y="1925552"/>
                  </a:cubicBezTo>
                  <a:cubicBezTo>
                    <a:pt x="1791620" y="1926360"/>
                    <a:pt x="1794044" y="1923128"/>
                    <a:pt x="1792832" y="1920300"/>
                  </a:cubicBezTo>
                  <a:cubicBezTo>
                    <a:pt x="1792832" y="1920300"/>
                    <a:pt x="1792832" y="1920300"/>
                    <a:pt x="1792832" y="1920098"/>
                  </a:cubicBezTo>
                  <a:lnTo>
                    <a:pt x="1813235" y="1919088"/>
                  </a:lnTo>
                  <a:cubicBezTo>
                    <a:pt x="1797074" y="1926562"/>
                    <a:pt x="1781924" y="1935249"/>
                    <a:pt x="1769399" y="1941915"/>
                  </a:cubicBezTo>
                  <a:cubicBezTo>
                    <a:pt x="1724957" y="1965348"/>
                    <a:pt x="1679707" y="1987771"/>
                    <a:pt x="1634255" y="2009386"/>
                  </a:cubicBezTo>
                  <a:cubicBezTo>
                    <a:pt x="1594257" y="2028375"/>
                    <a:pt x="1550219" y="2043122"/>
                    <a:pt x="1516484" y="2072211"/>
                  </a:cubicBezTo>
                  <a:cubicBezTo>
                    <a:pt x="1515069" y="2073423"/>
                    <a:pt x="1516080" y="2075443"/>
                    <a:pt x="1517898" y="2075443"/>
                  </a:cubicBezTo>
                  <a:cubicBezTo>
                    <a:pt x="1581733" y="2071201"/>
                    <a:pt x="1647588" y="2032415"/>
                    <a:pt x="1704554" y="2005548"/>
                  </a:cubicBezTo>
                  <a:cubicBezTo>
                    <a:pt x="1746572" y="1985751"/>
                    <a:pt x="1795054" y="1950197"/>
                    <a:pt x="1843133" y="1940501"/>
                  </a:cubicBezTo>
                  <a:cubicBezTo>
                    <a:pt x="1843739" y="1942521"/>
                    <a:pt x="1845153" y="1944339"/>
                    <a:pt x="1847375" y="1945147"/>
                  </a:cubicBezTo>
                  <a:cubicBezTo>
                    <a:pt x="1851617" y="1946157"/>
                    <a:pt x="1855455" y="1947975"/>
                    <a:pt x="1858889" y="1950399"/>
                  </a:cubicBezTo>
                  <a:cubicBezTo>
                    <a:pt x="1862323" y="1952218"/>
                    <a:pt x="1867172" y="1948581"/>
                    <a:pt x="1864141" y="1944945"/>
                  </a:cubicBezTo>
                  <a:cubicBezTo>
                    <a:pt x="1862929" y="1943733"/>
                    <a:pt x="1862121" y="1942319"/>
                    <a:pt x="1861111" y="1940905"/>
                  </a:cubicBezTo>
                  <a:cubicBezTo>
                    <a:pt x="1876868" y="1935047"/>
                    <a:pt x="1890403" y="1945753"/>
                    <a:pt x="1899291" y="1959894"/>
                  </a:cubicBezTo>
                  <a:cubicBezTo>
                    <a:pt x="1901917" y="1964136"/>
                    <a:pt x="1907573" y="1963934"/>
                    <a:pt x="1911412" y="1961510"/>
                  </a:cubicBezTo>
                  <a:cubicBezTo>
                    <a:pt x="1912826" y="1963328"/>
                    <a:pt x="1913634" y="1965348"/>
                    <a:pt x="1913836" y="1967368"/>
                  </a:cubicBezTo>
                  <a:cubicBezTo>
                    <a:pt x="1899897" y="1970600"/>
                    <a:pt x="1886363" y="1959288"/>
                    <a:pt x="1879090" y="1948581"/>
                  </a:cubicBezTo>
                  <a:cubicBezTo>
                    <a:pt x="1876464" y="1944945"/>
                    <a:pt x="1870808" y="1946965"/>
                    <a:pt x="1870404" y="1951207"/>
                  </a:cubicBezTo>
                  <a:cubicBezTo>
                    <a:pt x="1868586" y="1965752"/>
                    <a:pt x="1876464" y="1975651"/>
                    <a:pt x="1887373" y="1980701"/>
                  </a:cubicBezTo>
                  <a:cubicBezTo>
                    <a:pt x="1873838" y="1984539"/>
                    <a:pt x="1861313" y="1992619"/>
                    <a:pt x="1849799" y="2001508"/>
                  </a:cubicBezTo>
                  <a:cubicBezTo>
                    <a:pt x="1845759" y="2004740"/>
                    <a:pt x="1848587" y="2011608"/>
                    <a:pt x="1853839" y="2010800"/>
                  </a:cubicBezTo>
                  <a:cubicBezTo>
                    <a:pt x="1860505" y="2009790"/>
                    <a:pt x="1867374" y="2008174"/>
                    <a:pt x="1873838" y="2006558"/>
                  </a:cubicBezTo>
                  <a:cubicBezTo>
                    <a:pt x="1851617" y="2024335"/>
                    <a:pt x="1829598" y="2042112"/>
                    <a:pt x="1803943" y="2056454"/>
                  </a:cubicBezTo>
                  <a:cubicBezTo>
                    <a:pt x="1788388" y="2065141"/>
                    <a:pt x="1772429" y="2073221"/>
                    <a:pt x="1756269" y="2081100"/>
                  </a:cubicBezTo>
                  <a:cubicBezTo>
                    <a:pt x="1754855" y="2080089"/>
                    <a:pt x="1753643" y="2078877"/>
                    <a:pt x="1752632" y="2077665"/>
                  </a:cubicBezTo>
                  <a:cubicBezTo>
                    <a:pt x="1744148" y="2080695"/>
                    <a:pt x="1735866" y="2083725"/>
                    <a:pt x="1727381" y="2086352"/>
                  </a:cubicBezTo>
                  <a:cubicBezTo>
                    <a:pt x="1728593" y="2088574"/>
                    <a:pt x="1730613" y="2090594"/>
                    <a:pt x="1732431" y="2092614"/>
                  </a:cubicBezTo>
                  <a:cubicBezTo>
                    <a:pt x="1723341" y="2096856"/>
                    <a:pt x="1714453" y="2101098"/>
                    <a:pt x="1705362" y="2105543"/>
                  </a:cubicBezTo>
                  <a:cubicBezTo>
                    <a:pt x="1683747" y="2115845"/>
                    <a:pt x="1662940" y="2126552"/>
                    <a:pt x="1642537" y="2137864"/>
                  </a:cubicBezTo>
                  <a:lnTo>
                    <a:pt x="1636275" y="2138268"/>
                  </a:lnTo>
                  <a:cubicBezTo>
                    <a:pt x="1634861" y="2139682"/>
                    <a:pt x="1633447" y="2140894"/>
                    <a:pt x="1632033" y="2142510"/>
                  </a:cubicBezTo>
                  <a:cubicBezTo>
                    <a:pt x="1631831" y="2142712"/>
                    <a:pt x="1631427" y="2142712"/>
                    <a:pt x="1631225" y="2142510"/>
                  </a:cubicBezTo>
                  <a:cubicBezTo>
                    <a:pt x="1630417" y="2141298"/>
                    <a:pt x="1630215" y="2140086"/>
                    <a:pt x="1629609" y="2138874"/>
                  </a:cubicBezTo>
                  <a:lnTo>
                    <a:pt x="1610014" y="2140086"/>
                  </a:lnTo>
                  <a:cubicBezTo>
                    <a:pt x="1603752" y="2147965"/>
                    <a:pt x="1597287" y="2156045"/>
                    <a:pt x="1590621" y="2163923"/>
                  </a:cubicBezTo>
                  <a:lnTo>
                    <a:pt x="1599509" y="2163317"/>
                  </a:lnTo>
                  <a:cubicBezTo>
                    <a:pt x="1571632" y="2181094"/>
                    <a:pt x="1544765" y="2200891"/>
                    <a:pt x="1519716" y="2224324"/>
                  </a:cubicBezTo>
                  <a:cubicBezTo>
                    <a:pt x="1472446" y="2268968"/>
                    <a:pt x="1430226" y="2317855"/>
                    <a:pt x="1379925" y="2357448"/>
                  </a:cubicBezTo>
                  <a:cubicBezTo>
                    <a:pt x="1369219" y="2363508"/>
                    <a:pt x="1358512" y="2368963"/>
                    <a:pt x="1347402" y="2373205"/>
                  </a:cubicBezTo>
                  <a:cubicBezTo>
                    <a:pt x="1345988" y="2374013"/>
                    <a:pt x="1344574" y="2375023"/>
                    <a:pt x="1342958" y="2375831"/>
                  </a:cubicBezTo>
                  <a:cubicBezTo>
                    <a:pt x="1338311" y="2378255"/>
                    <a:pt x="1333867" y="2379265"/>
                    <a:pt x="1329423" y="2379871"/>
                  </a:cubicBezTo>
                  <a:cubicBezTo>
                    <a:pt x="1327605" y="2384315"/>
                    <a:pt x="1325787" y="2388760"/>
                    <a:pt x="1323969" y="2393002"/>
                  </a:cubicBezTo>
                  <a:lnTo>
                    <a:pt x="1326999" y="2392800"/>
                  </a:lnTo>
                  <a:cubicBezTo>
                    <a:pt x="1324777" y="2394012"/>
                    <a:pt x="1322959" y="2395426"/>
                    <a:pt x="1320737" y="2396436"/>
                  </a:cubicBezTo>
                  <a:cubicBezTo>
                    <a:pt x="1307202" y="2403708"/>
                    <a:pt x="1293263" y="2409768"/>
                    <a:pt x="1279325" y="2415627"/>
                  </a:cubicBezTo>
                  <a:cubicBezTo>
                    <a:pt x="1279729" y="2413405"/>
                    <a:pt x="1279729" y="2410779"/>
                    <a:pt x="1279123" y="2408152"/>
                  </a:cubicBezTo>
                  <a:cubicBezTo>
                    <a:pt x="1278315" y="2405324"/>
                    <a:pt x="1277103" y="2402698"/>
                    <a:pt x="1276093" y="2399870"/>
                  </a:cubicBezTo>
                  <a:cubicBezTo>
                    <a:pt x="1283567" y="2390578"/>
                    <a:pt x="1290839" y="2381285"/>
                    <a:pt x="1297910" y="2371791"/>
                  </a:cubicBezTo>
                  <a:cubicBezTo>
                    <a:pt x="1298920" y="2374215"/>
                    <a:pt x="1299526" y="2376841"/>
                    <a:pt x="1300738" y="2379265"/>
                  </a:cubicBezTo>
                  <a:cubicBezTo>
                    <a:pt x="1303364" y="2385527"/>
                    <a:pt x="1312050" y="2381487"/>
                    <a:pt x="1310030" y="2375225"/>
                  </a:cubicBezTo>
                  <a:cubicBezTo>
                    <a:pt x="1308616" y="2370781"/>
                    <a:pt x="1306798" y="2366538"/>
                    <a:pt x="1305182" y="2362094"/>
                  </a:cubicBezTo>
                  <a:cubicBezTo>
                    <a:pt x="1307808" y="2358458"/>
                    <a:pt x="1310636" y="2354822"/>
                    <a:pt x="1313060" y="2350984"/>
                  </a:cubicBezTo>
                  <a:cubicBezTo>
                    <a:pt x="1313464" y="2352600"/>
                    <a:pt x="1313666" y="2354216"/>
                    <a:pt x="1314070" y="2355832"/>
                  </a:cubicBezTo>
                  <a:cubicBezTo>
                    <a:pt x="1315686" y="2362498"/>
                    <a:pt x="1324979" y="2361084"/>
                    <a:pt x="1324575" y="2354216"/>
                  </a:cubicBezTo>
                  <a:cubicBezTo>
                    <a:pt x="1324373" y="2348358"/>
                    <a:pt x="1323565" y="2342499"/>
                    <a:pt x="1322757" y="2336641"/>
                  </a:cubicBezTo>
                  <a:cubicBezTo>
                    <a:pt x="1329827" y="2326339"/>
                    <a:pt x="1336897" y="2315834"/>
                    <a:pt x="1343766" y="2305532"/>
                  </a:cubicBezTo>
                  <a:cubicBezTo>
                    <a:pt x="1344776" y="2309168"/>
                    <a:pt x="1345584" y="2312804"/>
                    <a:pt x="1346392" y="2316440"/>
                  </a:cubicBezTo>
                  <a:cubicBezTo>
                    <a:pt x="1348412" y="2323915"/>
                    <a:pt x="1359118" y="2321086"/>
                    <a:pt x="1356694" y="2313410"/>
                  </a:cubicBezTo>
                  <a:cubicBezTo>
                    <a:pt x="1354674" y="2307350"/>
                    <a:pt x="1352452" y="2301290"/>
                    <a:pt x="1350432" y="2295027"/>
                  </a:cubicBezTo>
                  <a:cubicBezTo>
                    <a:pt x="1352250" y="2292199"/>
                    <a:pt x="1354068" y="2289371"/>
                    <a:pt x="1355886" y="2286543"/>
                  </a:cubicBezTo>
                  <a:cubicBezTo>
                    <a:pt x="1356492" y="2285533"/>
                    <a:pt x="1355078" y="2284321"/>
                    <a:pt x="1354270" y="2285331"/>
                  </a:cubicBezTo>
                  <a:cubicBezTo>
                    <a:pt x="1352654" y="2287351"/>
                    <a:pt x="1350836" y="2289371"/>
                    <a:pt x="1349220" y="2291593"/>
                  </a:cubicBezTo>
                  <a:cubicBezTo>
                    <a:pt x="1343968" y="2275432"/>
                    <a:pt x="1338715" y="2259272"/>
                    <a:pt x="1332655" y="2243515"/>
                  </a:cubicBezTo>
                  <a:cubicBezTo>
                    <a:pt x="1331847" y="2241293"/>
                    <a:pt x="1328009" y="2242303"/>
                    <a:pt x="1328615" y="2244727"/>
                  </a:cubicBezTo>
                  <a:cubicBezTo>
                    <a:pt x="1332655" y="2263312"/>
                    <a:pt x="1337503" y="2281695"/>
                    <a:pt x="1342352" y="2299876"/>
                  </a:cubicBezTo>
                  <a:cubicBezTo>
                    <a:pt x="1335281" y="2308562"/>
                    <a:pt x="1328211" y="2317046"/>
                    <a:pt x="1321343" y="2325733"/>
                  </a:cubicBezTo>
                  <a:cubicBezTo>
                    <a:pt x="1317909" y="2303916"/>
                    <a:pt x="1312656" y="2282099"/>
                    <a:pt x="1307808" y="2261292"/>
                  </a:cubicBezTo>
                  <a:cubicBezTo>
                    <a:pt x="1307202" y="2258464"/>
                    <a:pt x="1303162" y="2259070"/>
                    <a:pt x="1303364" y="2261898"/>
                  </a:cubicBezTo>
                  <a:cubicBezTo>
                    <a:pt x="1304980" y="2287149"/>
                    <a:pt x="1306394" y="2313612"/>
                    <a:pt x="1310636" y="2339065"/>
                  </a:cubicBezTo>
                  <a:cubicBezTo>
                    <a:pt x="1307404" y="2343106"/>
                    <a:pt x="1304172" y="2347146"/>
                    <a:pt x="1301142" y="2351388"/>
                  </a:cubicBezTo>
                  <a:cubicBezTo>
                    <a:pt x="1292051" y="2327147"/>
                    <a:pt x="1281951" y="2302906"/>
                    <a:pt x="1271446" y="2279675"/>
                  </a:cubicBezTo>
                  <a:cubicBezTo>
                    <a:pt x="1270234" y="2277049"/>
                    <a:pt x="1266598" y="2278665"/>
                    <a:pt x="1267406" y="2281493"/>
                  </a:cubicBezTo>
                  <a:cubicBezTo>
                    <a:pt x="1275285" y="2308158"/>
                    <a:pt x="1283971" y="2335227"/>
                    <a:pt x="1293869" y="2361488"/>
                  </a:cubicBezTo>
                  <a:cubicBezTo>
                    <a:pt x="1286597" y="2371387"/>
                    <a:pt x="1279527" y="2381285"/>
                    <a:pt x="1272658" y="2391386"/>
                  </a:cubicBezTo>
                  <a:cubicBezTo>
                    <a:pt x="1265992" y="2376639"/>
                    <a:pt x="1256902" y="2362094"/>
                    <a:pt x="1251851" y="2347146"/>
                  </a:cubicBezTo>
                  <a:cubicBezTo>
                    <a:pt x="1242761" y="2320683"/>
                    <a:pt x="1237509" y="2293815"/>
                    <a:pt x="1235287" y="2265736"/>
                  </a:cubicBezTo>
                  <a:cubicBezTo>
                    <a:pt x="1235085" y="2263918"/>
                    <a:pt x="1232055" y="2263918"/>
                    <a:pt x="1232055" y="2265736"/>
                  </a:cubicBezTo>
                  <a:cubicBezTo>
                    <a:pt x="1231045" y="2291391"/>
                    <a:pt x="1232863" y="2317450"/>
                    <a:pt x="1239327" y="2342297"/>
                  </a:cubicBezTo>
                  <a:cubicBezTo>
                    <a:pt x="1240539" y="2347348"/>
                    <a:pt x="1254478" y="2385326"/>
                    <a:pt x="1263164" y="2405931"/>
                  </a:cubicBezTo>
                  <a:cubicBezTo>
                    <a:pt x="1260740" y="2409567"/>
                    <a:pt x="1258114" y="2413203"/>
                    <a:pt x="1255892" y="2417041"/>
                  </a:cubicBezTo>
                  <a:cubicBezTo>
                    <a:pt x="1254478" y="2419465"/>
                    <a:pt x="1257508" y="2421687"/>
                    <a:pt x="1259326" y="2419667"/>
                  </a:cubicBezTo>
                  <a:cubicBezTo>
                    <a:pt x="1259932" y="2418859"/>
                    <a:pt x="1260538" y="2418051"/>
                    <a:pt x="1261346" y="2417243"/>
                  </a:cubicBezTo>
                  <a:cubicBezTo>
                    <a:pt x="1261750" y="2419061"/>
                    <a:pt x="1262356" y="2420677"/>
                    <a:pt x="1262962" y="2421889"/>
                  </a:cubicBezTo>
                  <a:cubicBezTo>
                    <a:pt x="1261144" y="2422495"/>
                    <a:pt x="1259326" y="2423101"/>
                    <a:pt x="1257508" y="2423909"/>
                  </a:cubicBezTo>
                  <a:cubicBezTo>
                    <a:pt x="1252861" y="2421081"/>
                    <a:pt x="1248215" y="2418253"/>
                    <a:pt x="1244579" y="2415829"/>
                  </a:cubicBezTo>
                  <a:cubicBezTo>
                    <a:pt x="1234883" y="2408961"/>
                    <a:pt x="1225186" y="2402092"/>
                    <a:pt x="1215692" y="2395224"/>
                  </a:cubicBezTo>
                  <a:cubicBezTo>
                    <a:pt x="1214076" y="2389770"/>
                    <a:pt x="1212662" y="2384114"/>
                    <a:pt x="1211854" y="2377851"/>
                  </a:cubicBezTo>
                  <a:cubicBezTo>
                    <a:pt x="1211450" y="2374013"/>
                    <a:pt x="1205995" y="2374417"/>
                    <a:pt x="1205389" y="2378053"/>
                  </a:cubicBezTo>
                  <a:cubicBezTo>
                    <a:pt x="1204783" y="2381285"/>
                    <a:pt x="1205187" y="2384517"/>
                    <a:pt x="1205187" y="2387951"/>
                  </a:cubicBezTo>
                  <a:cubicBezTo>
                    <a:pt x="1197511" y="2382497"/>
                    <a:pt x="1189633" y="2377043"/>
                    <a:pt x="1181956" y="2371387"/>
                  </a:cubicBezTo>
                  <a:cubicBezTo>
                    <a:pt x="1137514" y="2339873"/>
                    <a:pt x="1093072" y="2308158"/>
                    <a:pt x="1048630" y="2276846"/>
                  </a:cubicBezTo>
                  <a:cubicBezTo>
                    <a:pt x="1006612" y="2247353"/>
                    <a:pt x="964796" y="2217860"/>
                    <a:pt x="922778" y="2188366"/>
                  </a:cubicBezTo>
                  <a:cubicBezTo>
                    <a:pt x="900153" y="2172408"/>
                    <a:pt x="875912" y="2151803"/>
                    <a:pt x="851065" y="2133824"/>
                  </a:cubicBezTo>
                  <a:cubicBezTo>
                    <a:pt x="870054" y="2112411"/>
                    <a:pt x="889043" y="2090998"/>
                    <a:pt x="908032" y="2070191"/>
                  </a:cubicBezTo>
                  <a:cubicBezTo>
                    <a:pt x="967624" y="2004740"/>
                    <a:pt x="1027419" y="1939087"/>
                    <a:pt x="1086608" y="1873232"/>
                  </a:cubicBezTo>
                  <a:cubicBezTo>
                    <a:pt x="1143372" y="1809801"/>
                    <a:pt x="1195491" y="1754450"/>
                    <a:pt x="1275083" y="1720513"/>
                  </a:cubicBezTo>
                  <a:cubicBezTo>
                    <a:pt x="1314474" y="1703746"/>
                    <a:pt x="1370027" y="1690616"/>
                    <a:pt x="1404975" y="1660314"/>
                  </a:cubicBezTo>
                  <a:cubicBezTo>
                    <a:pt x="1416287" y="1654456"/>
                    <a:pt x="1427801" y="1649002"/>
                    <a:pt x="1439720" y="1644557"/>
                  </a:cubicBezTo>
                  <a:cubicBezTo>
                    <a:pt x="1480930" y="1629609"/>
                    <a:pt x="1520120" y="1621932"/>
                    <a:pt x="1558906" y="1600519"/>
                  </a:cubicBezTo>
                  <a:cubicBezTo>
                    <a:pt x="1624357" y="1564158"/>
                    <a:pt x="1705766" y="1559310"/>
                    <a:pt x="1782530" y="1553451"/>
                  </a:cubicBezTo>
                  <a:cubicBezTo>
                    <a:pt x="1781924" y="1555471"/>
                    <a:pt x="1781722" y="1557491"/>
                    <a:pt x="1781924" y="1559916"/>
                  </a:cubicBezTo>
                  <a:cubicBezTo>
                    <a:pt x="1781924" y="1559916"/>
                    <a:pt x="1782126" y="1559916"/>
                    <a:pt x="1782126" y="1559916"/>
                  </a:cubicBezTo>
                  <a:cubicBezTo>
                    <a:pt x="1782126" y="1557895"/>
                    <a:pt x="1782934" y="1555673"/>
                    <a:pt x="1784146" y="1553451"/>
                  </a:cubicBezTo>
                  <a:cubicBezTo>
                    <a:pt x="1791620" y="1552845"/>
                    <a:pt x="1798893" y="1552239"/>
                    <a:pt x="1806165" y="1551633"/>
                  </a:cubicBezTo>
                  <a:cubicBezTo>
                    <a:pt x="1810205" y="1560926"/>
                    <a:pt x="1802125" y="1570622"/>
                    <a:pt x="1790610" y="1565774"/>
                  </a:cubicBezTo>
                  <a:cubicBezTo>
                    <a:pt x="1785560" y="1563552"/>
                    <a:pt x="1778288" y="1569410"/>
                    <a:pt x="1782530" y="1574864"/>
                  </a:cubicBezTo>
                  <a:cubicBezTo>
                    <a:pt x="1796267" y="1591631"/>
                    <a:pt x="1815659" y="1582541"/>
                    <a:pt x="1824346" y="1568198"/>
                  </a:cubicBezTo>
                  <a:cubicBezTo>
                    <a:pt x="1827578" y="1568804"/>
                    <a:pt x="1830608" y="1569612"/>
                    <a:pt x="1833840" y="1570420"/>
                  </a:cubicBezTo>
                  <a:cubicBezTo>
                    <a:pt x="1835860" y="1572642"/>
                    <a:pt x="1838890" y="1573450"/>
                    <a:pt x="1841719" y="1572844"/>
                  </a:cubicBezTo>
                  <a:cubicBezTo>
                    <a:pt x="1850607" y="1576076"/>
                    <a:pt x="1856061" y="1581531"/>
                    <a:pt x="1858283" y="1587995"/>
                  </a:cubicBezTo>
                  <a:lnTo>
                    <a:pt x="1869192" y="1587389"/>
                  </a:lnTo>
                  <a:cubicBezTo>
                    <a:pt x="1851011" y="1591429"/>
                    <a:pt x="1833840" y="1596075"/>
                    <a:pt x="1820710" y="1597893"/>
                  </a:cubicBezTo>
                  <a:cubicBezTo>
                    <a:pt x="1765561" y="1605974"/>
                    <a:pt x="1704150" y="1607994"/>
                    <a:pt x="1651830" y="1628397"/>
                  </a:cubicBezTo>
                  <a:cubicBezTo>
                    <a:pt x="1631427" y="1636275"/>
                    <a:pt x="1616680" y="1648194"/>
                    <a:pt x="1599105" y="1660920"/>
                  </a:cubicBezTo>
                  <a:cubicBezTo>
                    <a:pt x="1571632" y="1680717"/>
                    <a:pt x="1541129" y="1695868"/>
                    <a:pt x="1512241" y="1713443"/>
                  </a:cubicBezTo>
                  <a:cubicBezTo>
                    <a:pt x="1462547" y="1743744"/>
                    <a:pt x="1411439" y="1776470"/>
                    <a:pt x="1373259" y="1821315"/>
                  </a:cubicBezTo>
                  <a:cubicBezTo>
                    <a:pt x="1370027" y="1824952"/>
                    <a:pt x="1374875" y="1831214"/>
                    <a:pt x="1379117" y="1828790"/>
                  </a:cubicBezTo>
                  <a:cubicBezTo>
                    <a:pt x="1418105" y="1808387"/>
                    <a:pt x="1454063" y="1782530"/>
                    <a:pt x="1491636" y="1759501"/>
                  </a:cubicBezTo>
                  <a:cubicBezTo>
                    <a:pt x="1535472" y="1732633"/>
                    <a:pt x="1581935" y="1710615"/>
                    <a:pt x="1623751" y="1680919"/>
                  </a:cubicBezTo>
                  <a:cubicBezTo>
                    <a:pt x="1667789" y="1649608"/>
                    <a:pt x="1718291" y="1646174"/>
                    <a:pt x="1770207" y="1638699"/>
                  </a:cubicBezTo>
                  <a:cubicBezTo>
                    <a:pt x="1775864" y="1637891"/>
                    <a:pt x="1799095" y="1634861"/>
                    <a:pt x="1826366" y="1631225"/>
                  </a:cubicBezTo>
                  <a:cubicBezTo>
                    <a:pt x="1820710" y="1639305"/>
                    <a:pt x="1818891" y="1649204"/>
                    <a:pt x="1821316" y="1660516"/>
                  </a:cubicBezTo>
                  <a:cubicBezTo>
                    <a:pt x="1824144" y="1673445"/>
                    <a:pt x="1834244" y="1686979"/>
                    <a:pt x="1847981" y="1687989"/>
                  </a:cubicBezTo>
                  <a:cubicBezTo>
                    <a:pt x="1832628" y="1696474"/>
                    <a:pt x="1817679" y="1705564"/>
                    <a:pt x="1803135" y="1713039"/>
                  </a:cubicBezTo>
                  <a:cubicBezTo>
                    <a:pt x="1757683" y="1736674"/>
                    <a:pt x="1712433" y="1760713"/>
                    <a:pt x="1667182" y="1784752"/>
                  </a:cubicBezTo>
                  <a:cubicBezTo>
                    <a:pt x="1599711" y="1820507"/>
                    <a:pt x="1511433" y="1858081"/>
                    <a:pt x="1474870" y="1929592"/>
                  </a:cubicBezTo>
                  <a:cubicBezTo>
                    <a:pt x="1472850" y="1933633"/>
                    <a:pt x="1478102" y="1936057"/>
                    <a:pt x="1481132" y="1934239"/>
                  </a:cubicBezTo>
                  <a:cubicBezTo>
                    <a:pt x="1521130" y="1909796"/>
                    <a:pt x="1556885" y="1879898"/>
                    <a:pt x="1597893" y="1857071"/>
                  </a:cubicBezTo>
                  <a:cubicBezTo>
                    <a:pt x="1638699" y="1834244"/>
                    <a:pt x="1680919" y="1813841"/>
                    <a:pt x="1722331" y="1792428"/>
                  </a:cubicBezTo>
                  <a:cubicBezTo>
                    <a:pt x="1762127" y="1771823"/>
                    <a:pt x="1801923" y="1751218"/>
                    <a:pt x="1841719" y="1730411"/>
                  </a:cubicBezTo>
                  <a:cubicBezTo>
                    <a:pt x="1859697" y="1720917"/>
                    <a:pt x="1878282" y="1712635"/>
                    <a:pt x="1895453" y="1701928"/>
                  </a:cubicBezTo>
                  <a:cubicBezTo>
                    <a:pt x="1894847" y="1702332"/>
                    <a:pt x="1894443" y="1702736"/>
                    <a:pt x="1894039" y="1703140"/>
                  </a:cubicBezTo>
                  <a:cubicBezTo>
                    <a:pt x="1895453" y="1703948"/>
                    <a:pt x="1896665" y="1704756"/>
                    <a:pt x="1897877" y="1705766"/>
                  </a:cubicBezTo>
                  <a:cubicBezTo>
                    <a:pt x="1906967" y="1700716"/>
                    <a:pt x="1916260" y="1696070"/>
                    <a:pt x="1925956" y="1692232"/>
                  </a:cubicBezTo>
                  <a:cubicBezTo>
                    <a:pt x="1925956" y="1692232"/>
                    <a:pt x="1925956" y="1692232"/>
                    <a:pt x="1925956" y="1692232"/>
                  </a:cubicBezTo>
                  <a:lnTo>
                    <a:pt x="1925754" y="1684959"/>
                  </a:lnTo>
                  <a:cubicBezTo>
                    <a:pt x="1929794" y="1684151"/>
                    <a:pt x="1933835" y="1683949"/>
                    <a:pt x="1937875" y="1683949"/>
                  </a:cubicBezTo>
                  <a:lnTo>
                    <a:pt x="1937875" y="1686171"/>
                  </a:lnTo>
                  <a:cubicBezTo>
                    <a:pt x="1937875" y="1686171"/>
                    <a:pt x="1937875" y="1686373"/>
                    <a:pt x="1937875" y="1686373"/>
                  </a:cubicBezTo>
                  <a:cubicBezTo>
                    <a:pt x="1939087" y="1685565"/>
                    <a:pt x="1940299" y="1684757"/>
                    <a:pt x="1941511" y="1683949"/>
                  </a:cubicBezTo>
                  <a:cubicBezTo>
                    <a:pt x="1941915" y="1683949"/>
                    <a:pt x="1942521" y="1683747"/>
                    <a:pt x="1942925" y="1683949"/>
                  </a:cubicBezTo>
                  <a:cubicBezTo>
                    <a:pt x="1953430" y="1685767"/>
                    <a:pt x="1960904" y="1693646"/>
                    <a:pt x="1967368" y="1701524"/>
                  </a:cubicBezTo>
                  <a:cubicBezTo>
                    <a:pt x="1969994" y="1704756"/>
                    <a:pt x="1975247" y="1704150"/>
                    <a:pt x="1976661" y="1700110"/>
                  </a:cubicBezTo>
                  <a:cubicBezTo>
                    <a:pt x="1981509" y="1687181"/>
                    <a:pt x="1973833" y="1676879"/>
                    <a:pt x="1963328" y="1670819"/>
                  </a:cubicBezTo>
                  <a:lnTo>
                    <a:pt x="1963126" y="1667586"/>
                  </a:lnTo>
                  <a:cubicBezTo>
                    <a:pt x="1966964" y="1662536"/>
                    <a:pt x="1969994" y="1656880"/>
                    <a:pt x="1971812" y="1651224"/>
                  </a:cubicBezTo>
                  <a:cubicBezTo>
                    <a:pt x="1975247" y="1639507"/>
                    <a:pt x="1975651" y="1619912"/>
                    <a:pt x="1963126" y="1613448"/>
                  </a:cubicBezTo>
                  <a:cubicBezTo>
                    <a:pt x="1966762" y="1606378"/>
                    <a:pt x="1965954" y="1599105"/>
                    <a:pt x="1960298" y="1593449"/>
                  </a:cubicBezTo>
                  <a:lnTo>
                    <a:pt x="1960298" y="1593045"/>
                  </a:lnTo>
                  <a:cubicBezTo>
                    <a:pt x="1960298" y="1591025"/>
                    <a:pt x="1960702" y="1589005"/>
                    <a:pt x="1961914" y="1586985"/>
                  </a:cubicBezTo>
                  <a:cubicBezTo>
                    <a:pt x="1965348" y="1581126"/>
                    <a:pt x="1973631" y="1577086"/>
                    <a:pt x="1982923" y="1576480"/>
                  </a:cubicBezTo>
                  <a:lnTo>
                    <a:pt x="2100695" y="1570824"/>
                  </a:lnTo>
                  <a:cubicBezTo>
                    <a:pt x="2113219" y="1570218"/>
                    <a:pt x="2124128" y="1576682"/>
                    <a:pt x="2124330" y="1584965"/>
                  </a:cubicBezTo>
                  <a:lnTo>
                    <a:pt x="2128168" y="1676475"/>
                  </a:lnTo>
                  <a:cubicBezTo>
                    <a:pt x="2128168" y="1678495"/>
                    <a:pt x="2127764" y="1680717"/>
                    <a:pt x="2126552" y="1682535"/>
                  </a:cubicBezTo>
                  <a:cubicBezTo>
                    <a:pt x="2123117" y="1688394"/>
                    <a:pt x="2114835" y="1692636"/>
                    <a:pt x="2105745" y="1693040"/>
                  </a:cubicBezTo>
                  <a:lnTo>
                    <a:pt x="1998680" y="1698494"/>
                  </a:lnTo>
                  <a:cubicBezTo>
                    <a:pt x="1998074" y="1702736"/>
                    <a:pt x="1996660" y="1707180"/>
                    <a:pt x="1993427" y="1711624"/>
                  </a:cubicBezTo>
                  <a:cubicBezTo>
                    <a:pt x="1991205" y="1714655"/>
                    <a:pt x="1988579" y="1717685"/>
                    <a:pt x="1986155" y="1720917"/>
                  </a:cubicBezTo>
                  <a:cubicBezTo>
                    <a:pt x="1986761" y="1720917"/>
                    <a:pt x="1987569" y="1721119"/>
                    <a:pt x="1988175" y="1721119"/>
                  </a:cubicBezTo>
                  <a:lnTo>
                    <a:pt x="2106351" y="1715059"/>
                  </a:lnTo>
                  <a:cubicBezTo>
                    <a:pt x="2125138" y="1714049"/>
                    <a:pt x="2141702" y="1705362"/>
                    <a:pt x="2149581" y="1692030"/>
                  </a:cubicBezTo>
                  <a:cubicBezTo>
                    <a:pt x="2152409" y="1687181"/>
                    <a:pt x="2153823" y="1681929"/>
                    <a:pt x="2153823" y="1676677"/>
                  </a:cubicBezTo>
                  <a:cubicBezTo>
                    <a:pt x="2167560" y="1694858"/>
                    <a:pt x="2180892" y="1713443"/>
                    <a:pt x="2194831" y="1731825"/>
                  </a:cubicBezTo>
                  <a:cubicBezTo>
                    <a:pt x="2207355" y="1748592"/>
                    <a:pt x="2218668" y="1767985"/>
                    <a:pt x="2235637" y="1781116"/>
                  </a:cubicBezTo>
                  <a:cubicBezTo>
                    <a:pt x="2239273" y="1783944"/>
                    <a:pt x="2246545" y="1781116"/>
                    <a:pt x="2244525" y="1776065"/>
                  </a:cubicBezTo>
                  <a:cubicBezTo>
                    <a:pt x="2236243" y="1756875"/>
                    <a:pt x="2220284" y="1741320"/>
                    <a:pt x="2206951" y="1724957"/>
                  </a:cubicBezTo>
                  <a:cubicBezTo>
                    <a:pt x="2191801" y="1706170"/>
                    <a:pt x="2176246" y="1687989"/>
                    <a:pt x="2161095" y="1669203"/>
                  </a:cubicBezTo>
                  <a:cubicBezTo>
                    <a:pt x="2159075" y="1666779"/>
                    <a:pt x="2156045" y="1666779"/>
                    <a:pt x="2153823" y="1667991"/>
                  </a:cubicBezTo>
                  <a:lnTo>
                    <a:pt x="2152409" y="1636477"/>
                  </a:lnTo>
                  <a:cubicBezTo>
                    <a:pt x="2165539" y="1651224"/>
                    <a:pt x="2178468" y="1666172"/>
                    <a:pt x="2191599" y="1680717"/>
                  </a:cubicBezTo>
                  <a:cubicBezTo>
                    <a:pt x="2205335" y="1695868"/>
                    <a:pt x="2217860" y="1713039"/>
                    <a:pt x="2235233" y="1724553"/>
                  </a:cubicBezTo>
                  <a:cubicBezTo>
                    <a:pt x="2239879" y="1727785"/>
                    <a:pt x="2244525" y="1721321"/>
                    <a:pt x="2242303" y="1717483"/>
                  </a:cubicBezTo>
                  <a:cubicBezTo>
                    <a:pt x="2232404" y="1699908"/>
                    <a:pt x="2215638" y="1685767"/>
                    <a:pt x="2201497" y="1671021"/>
                  </a:cubicBezTo>
                  <a:cubicBezTo>
                    <a:pt x="2185538" y="1654254"/>
                    <a:pt x="2168974" y="1637891"/>
                    <a:pt x="2152813" y="1621124"/>
                  </a:cubicBezTo>
                  <a:cubicBezTo>
                    <a:pt x="2152409" y="1620720"/>
                    <a:pt x="2152005" y="1620720"/>
                    <a:pt x="2151399" y="1620518"/>
                  </a:cubicBezTo>
                  <a:lnTo>
                    <a:pt x="2150389" y="1596681"/>
                  </a:lnTo>
                  <a:cubicBezTo>
                    <a:pt x="2159277" y="1606378"/>
                    <a:pt x="2167963" y="1616276"/>
                    <a:pt x="2176852" y="1625973"/>
                  </a:cubicBezTo>
                  <a:cubicBezTo>
                    <a:pt x="2191801" y="1641931"/>
                    <a:pt x="2205941" y="1660718"/>
                    <a:pt x="2225132" y="1672233"/>
                  </a:cubicBezTo>
                  <a:cubicBezTo>
                    <a:pt x="2229778" y="1675061"/>
                    <a:pt x="2234222" y="1669203"/>
                    <a:pt x="2232001" y="1665364"/>
                  </a:cubicBezTo>
                  <a:cubicBezTo>
                    <a:pt x="2221294" y="1646578"/>
                    <a:pt x="2202305" y="1631629"/>
                    <a:pt x="2186548" y="1616478"/>
                  </a:cubicBezTo>
                  <a:cubicBezTo>
                    <a:pt x="2174226" y="1604560"/>
                    <a:pt x="2161701" y="1592843"/>
                    <a:pt x="2149177" y="1581126"/>
                  </a:cubicBezTo>
                  <a:cubicBezTo>
                    <a:pt x="2147965" y="1572036"/>
                    <a:pt x="2142510" y="1563956"/>
                    <a:pt x="2133420" y="1557895"/>
                  </a:cubicBezTo>
                  <a:cubicBezTo>
                    <a:pt x="2123925" y="1551633"/>
                    <a:pt x="2111805" y="1548603"/>
                    <a:pt x="2099078" y="1549209"/>
                  </a:cubicBezTo>
                  <a:lnTo>
                    <a:pt x="1981307" y="1554865"/>
                  </a:lnTo>
                  <a:cubicBezTo>
                    <a:pt x="1962520" y="1555673"/>
                    <a:pt x="1945955" y="1564562"/>
                    <a:pt x="1938077" y="1577692"/>
                  </a:cubicBezTo>
                  <a:cubicBezTo>
                    <a:pt x="1937067" y="1579308"/>
                    <a:pt x="1936663" y="1581126"/>
                    <a:pt x="1935855" y="1582743"/>
                  </a:cubicBezTo>
                  <a:cubicBezTo>
                    <a:pt x="1928380" y="1581329"/>
                    <a:pt x="1920704" y="1580723"/>
                    <a:pt x="1912220" y="1581126"/>
                  </a:cubicBezTo>
                  <a:cubicBezTo>
                    <a:pt x="1902927" y="1571430"/>
                    <a:pt x="1888383" y="1564966"/>
                    <a:pt x="1871010" y="1565774"/>
                  </a:cubicBezTo>
                  <a:lnTo>
                    <a:pt x="1848183" y="1566784"/>
                  </a:lnTo>
                  <a:cubicBezTo>
                    <a:pt x="1852627" y="1558097"/>
                    <a:pt x="1854445" y="1554865"/>
                    <a:pt x="1855253" y="1550825"/>
                  </a:cubicBezTo>
                  <a:lnTo>
                    <a:pt x="1868586" y="1550219"/>
                  </a:lnTo>
                  <a:cubicBezTo>
                    <a:pt x="1887373" y="1549411"/>
                    <a:pt x="1904139" y="1540523"/>
                    <a:pt x="1912018" y="1527392"/>
                  </a:cubicBezTo>
                  <a:cubicBezTo>
                    <a:pt x="1915250" y="1522140"/>
                    <a:pt x="1916664" y="1516484"/>
                    <a:pt x="1916462" y="1510625"/>
                  </a:cubicBezTo>
                  <a:lnTo>
                    <a:pt x="1913028" y="1419721"/>
                  </a:lnTo>
                  <a:cubicBezTo>
                    <a:pt x="1912624" y="1409621"/>
                    <a:pt x="1906967" y="1400328"/>
                    <a:pt x="1897069" y="1393864"/>
                  </a:cubicBezTo>
                  <a:cubicBezTo>
                    <a:pt x="1887575" y="1387602"/>
                    <a:pt x="1875454" y="1384572"/>
                    <a:pt x="1862727" y="1385178"/>
                  </a:cubicBezTo>
                  <a:lnTo>
                    <a:pt x="1744754" y="1390430"/>
                  </a:lnTo>
                  <a:cubicBezTo>
                    <a:pt x="1737078" y="1390834"/>
                    <a:pt x="1729805" y="1392652"/>
                    <a:pt x="1723139" y="1395480"/>
                  </a:cubicBezTo>
                  <a:cubicBezTo>
                    <a:pt x="1723139" y="1394470"/>
                    <a:pt x="1722937" y="1393460"/>
                    <a:pt x="1722533" y="1392652"/>
                  </a:cubicBezTo>
                  <a:cubicBezTo>
                    <a:pt x="1721523" y="1391036"/>
                    <a:pt x="1720311" y="1389622"/>
                    <a:pt x="1719099" y="1388208"/>
                  </a:cubicBezTo>
                  <a:cubicBezTo>
                    <a:pt x="1719705" y="1387198"/>
                    <a:pt x="1720311" y="1386390"/>
                    <a:pt x="1719907" y="1385178"/>
                  </a:cubicBezTo>
                  <a:cubicBezTo>
                    <a:pt x="1717079" y="1378511"/>
                    <a:pt x="1713039" y="1372451"/>
                    <a:pt x="1708392" y="1366593"/>
                  </a:cubicBezTo>
                  <a:cubicBezTo>
                    <a:pt x="1717685" y="1372653"/>
                    <a:pt x="1729805" y="1375683"/>
                    <a:pt x="1742532" y="1375077"/>
                  </a:cubicBezTo>
                  <a:lnTo>
                    <a:pt x="1794246" y="1372653"/>
                  </a:lnTo>
                  <a:cubicBezTo>
                    <a:pt x="1795862" y="1373259"/>
                    <a:pt x="1797276" y="1374269"/>
                    <a:pt x="1798893" y="1374875"/>
                  </a:cubicBezTo>
                  <a:cubicBezTo>
                    <a:pt x="1801923" y="1375885"/>
                    <a:pt x="1804751" y="1374471"/>
                    <a:pt x="1805559" y="1372047"/>
                  </a:cubicBezTo>
                  <a:lnTo>
                    <a:pt x="1860707" y="1369623"/>
                  </a:lnTo>
                  <a:cubicBezTo>
                    <a:pt x="1872626" y="1369017"/>
                    <a:pt x="1883332" y="1365179"/>
                    <a:pt x="1891817" y="1359320"/>
                  </a:cubicBezTo>
                  <a:cubicBezTo>
                    <a:pt x="1894847" y="1360734"/>
                    <a:pt x="1897675" y="1362351"/>
                    <a:pt x="1900907" y="1363361"/>
                  </a:cubicBezTo>
                  <a:cubicBezTo>
                    <a:pt x="1904745" y="1364775"/>
                    <a:pt x="1906967" y="1359926"/>
                    <a:pt x="1904947" y="1357300"/>
                  </a:cubicBezTo>
                  <a:cubicBezTo>
                    <a:pt x="1903533" y="1355280"/>
                    <a:pt x="1901715" y="1353664"/>
                    <a:pt x="1900099" y="1351846"/>
                  </a:cubicBezTo>
                  <a:cubicBezTo>
                    <a:pt x="1901311" y="1350230"/>
                    <a:pt x="1902927" y="1349018"/>
                    <a:pt x="1903937" y="1347200"/>
                  </a:cubicBezTo>
                  <a:cubicBezTo>
                    <a:pt x="1907170" y="1341948"/>
                    <a:pt x="1908584" y="1336291"/>
                    <a:pt x="1908382" y="1330635"/>
                  </a:cubicBezTo>
                  <a:lnTo>
                    <a:pt x="1908382" y="1328009"/>
                  </a:lnTo>
                  <a:cubicBezTo>
                    <a:pt x="1911614" y="1329625"/>
                    <a:pt x="1914846" y="1330837"/>
                    <a:pt x="1918482" y="1331847"/>
                  </a:cubicBezTo>
                  <a:cubicBezTo>
                    <a:pt x="1919694" y="1332251"/>
                    <a:pt x="1920704" y="1331443"/>
                    <a:pt x="1921310" y="1330837"/>
                  </a:cubicBezTo>
                  <a:cubicBezTo>
                    <a:pt x="1923330" y="1338513"/>
                    <a:pt x="1928380" y="1345382"/>
                    <a:pt x="1936259" y="1350432"/>
                  </a:cubicBezTo>
                  <a:cubicBezTo>
                    <a:pt x="1945753" y="1356694"/>
                    <a:pt x="1957874" y="1359724"/>
                    <a:pt x="1970600" y="1359118"/>
                  </a:cubicBezTo>
                  <a:lnTo>
                    <a:pt x="2087766" y="1353866"/>
                  </a:lnTo>
                  <a:cubicBezTo>
                    <a:pt x="2106351" y="1353058"/>
                    <a:pt x="2122713" y="1344574"/>
                    <a:pt x="2130592" y="1331645"/>
                  </a:cubicBezTo>
                  <a:cubicBezTo>
                    <a:pt x="2133622" y="1326595"/>
                    <a:pt x="2135238" y="1320737"/>
                    <a:pt x="2134834" y="1315080"/>
                  </a:cubicBezTo>
                  <a:lnTo>
                    <a:pt x="2130996" y="1225590"/>
                  </a:lnTo>
                  <a:cubicBezTo>
                    <a:pt x="2130592" y="1215490"/>
                    <a:pt x="2124936" y="1206601"/>
                    <a:pt x="2115037" y="1199935"/>
                  </a:cubicBezTo>
                  <a:cubicBezTo>
                    <a:pt x="2105745" y="1193875"/>
                    <a:pt x="2093624" y="1190643"/>
                    <a:pt x="2080897" y="1191249"/>
                  </a:cubicBezTo>
                  <a:lnTo>
                    <a:pt x="1964338" y="1196097"/>
                  </a:lnTo>
                  <a:cubicBezTo>
                    <a:pt x="1960500" y="1196299"/>
                    <a:pt x="1957066" y="1197107"/>
                    <a:pt x="1953632" y="1197713"/>
                  </a:cubicBezTo>
                  <a:cubicBezTo>
                    <a:pt x="1956056" y="1194077"/>
                    <a:pt x="1958076" y="1190239"/>
                    <a:pt x="1958884" y="1185996"/>
                  </a:cubicBezTo>
                  <a:cubicBezTo>
                    <a:pt x="1961308" y="1187007"/>
                    <a:pt x="1963530" y="1188623"/>
                    <a:pt x="1965954" y="1189431"/>
                  </a:cubicBezTo>
                  <a:cubicBezTo>
                    <a:pt x="1971812" y="1191451"/>
                    <a:pt x="1974641" y="1184380"/>
                    <a:pt x="1971206" y="1180340"/>
                  </a:cubicBezTo>
                  <a:lnTo>
                    <a:pt x="2078069" y="1175896"/>
                  </a:lnTo>
                  <a:cubicBezTo>
                    <a:pt x="2096654" y="1175088"/>
                    <a:pt x="2113017" y="1166604"/>
                    <a:pt x="2120693" y="1153877"/>
                  </a:cubicBezTo>
                  <a:cubicBezTo>
                    <a:pt x="2123724" y="1148625"/>
                    <a:pt x="2125138" y="1143170"/>
                    <a:pt x="2124936" y="1137514"/>
                  </a:cubicBezTo>
                  <a:lnTo>
                    <a:pt x="2121299" y="1048630"/>
                  </a:lnTo>
                  <a:cubicBezTo>
                    <a:pt x="2120491" y="1028833"/>
                    <a:pt x="2098068" y="1013480"/>
                    <a:pt x="2071605" y="1014491"/>
                  </a:cubicBezTo>
                  <a:lnTo>
                    <a:pt x="1971004" y="1018531"/>
                  </a:lnTo>
                  <a:cubicBezTo>
                    <a:pt x="1970398" y="1015703"/>
                    <a:pt x="1970398" y="1013278"/>
                    <a:pt x="1969590" y="1010450"/>
                  </a:cubicBezTo>
                  <a:cubicBezTo>
                    <a:pt x="1969590" y="1009440"/>
                    <a:pt x="1969792" y="1008430"/>
                    <a:pt x="1969388" y="1007420"/>
                  </a:cubicBezTo>
                  <a:cubicBezTo>
                    <a:pt x="1968984" y="1006814"/>
                    <a:pt x="1968580" y="1006410"/>
                    <a:pt x="1968378" y="1005804"/>
                  </a:cubicBezTo>
                  <a:cubicBezTo>
                    <a:pt x="1968176" y="1004996"/>
                    <a:pt x="1967974" y="1004390"/>
                    <a:pt x="1967772" y="1003582"/>
                  </a:cubicBezTo>
                  <a:lnTo>
                    <a:pt x="2069181" y="999542"/>
                  </a:lnTo>
                  <a:cubicBezTo>
                    <a:pt x="2087564" y="998734"/>
                    <a:pt x="2103927" y="990451"/>
                    <a:pt x="2111603" y="977927"/>
                  </a:cubicBezTo>
                  <a:cubicBezTo>
                    <a:pt x="2114633" y="972877"/>
                    <a:pt x="2116047" y="967422"/>
                    <a:pt x="2115845" y="961766"/>
                  </a:cubicBezTo>
                  <a:lnTo>
                    <a:pt x="2115037" y="943585"/>
                  </a:lnTo>
                  <a:cubicBezTo>
                    <a:pt x="2133824" y="964594"/>
                    <a:pt x="2152611" y="985805"/>
                    <a:pt x="2171600" y="1006814"/>
                  </a:cubicBezTo>
                  <a:cubicBezTo>
                    <a:pt x="2190387" y="1027621"/>
                    <a:pt x="2208567" y="1052670"/>
                    <a:pt x="2229980" y="1072669"/>
                  </a:cubicBezTo>
                  <a:cubicBezTo>
                    <a:pt x="2230182" y="1077113"/>
                    <a:pt x="2230384" y="1081558"/>
                    <a:pt x="2230586" y="1086002"/>
                  </a:cubicBezTo>
                  <a:cubicBezTo>
                    <a:pt x="2234829" y="1183572"/>
                    <a:pt x="2239273" y="1281951"/>
                    <a:pt x="2243717" y="1380733"/>
                  </a:cubicBezTo>
                  <a:cubicBezTo>
                    <a:pt x="2246545" y="1445982"/>
                    <a:pt x="2249575" y="1511433"/>
                    <a:pt x="2252605" y="1577086"/>
                  </a:cubicBezTo>
                  <a:cubicBezTo>
                    <a:pt x="2226950" y="1540119"/>
                    <a:pt x="2181902" y="1510019"/>
                    <a:pt x="2148773" y="1479314"/>
                  </a:cubicBezTo>
                  <a:cubicBezTo>
                    <a:pt x="2147157" y="1477900"/>
                    <a:pt x="2145540" y="1477900"/>
                    <a:pt x="2143924" y="1478506"/>
                  </a:cubicBezTo>
                  <a:lnTo>
                    <a:pt x="2140692" y="1402954"/>
                  </a:lnTo>
                  <a:cubicBezTo>
                    <a:pt x="2140288" y="1392854"/>
                    <a:pt x="2134632" y="1383764"/>
                    <a:pt x="2124734" y="1377097"/>
                  </a:cubicBezTo>
                  <a:cubicBezTo>
                    <a:pt x="2115239" y="1370835"/>
                    <a:pt x="2103119" y="1367805"/>
                    <a:pt x="2090594" y="1368411"/>
                  </a:cubicBezTo>
                  <a:lnTo>
                    <a:pt x="1973429" y="1373663"/>
                  </a:lnTo>
                  <a:cubicBezTo>
                    <a:pt x="1954642" y="1374471"/>
                    <a:pt x="1938077" y="1383158"/>
                    <a:pt x="1930401" y="1396086"/>
                  </a:cubicBezTo>
                  <a:cubicBezTo>
                    <a:pt x="1927168" y="1401338"/>
                    <a:pt x="1925754" y="1406995"/>
                    <a:pt x="1925956" y="1412651"/>
                  </a:cubicBezTo>
                  <a:lnTo>
                    <a:pt x="1929391" y="1503353"/>
                  </a:lnTo>
                  <a:cubicBezTo>
                    <a:pt x="1930199" y="1523756"/>
                    <a:pt x="1952824" y="1539311"/>
                    <a:pt x="1979893" y="1538099"/>
                  </a:cubicBezTo>
                  <a:lnTo>
                    <a:pt x="2097462" y="1532442"/>
                  </a:lnTo>
                  <a:cubicBezTo>
                    <a:pt x="2116249" y="1531634"/>
                    <a:pt x="2132612" y="1522746"/>
                    <a:pt x="2140490" y="1509817"/>
                  </a:cubicBezTo>
                  <a:cubicBezTo>
                    <a:pt x="2143520" y="1504565"/>
                    <a:pt x="2145136" y="1498909"/>
                    <a:pt x="2144733" y="1493253"/>
                  </a:cubicBezTo>
                  <a:lnTo>
                    <a:pt x="2144530" y="1488606"/>
                  </a:lnTo>
                  <a:cubicBezTo>
                    <a:pt x="2176650" y="1520726"/>
                    <a:pt x="2207961" y="1562946"/>
                    <a:pt x="2247353" y="1586783"/>
                  </a:cubicBezTo>
                  <a:cubicBezTo>
                    <a:pt x="2249373" y="1587995"/>
                    <a:pt x="2251393" y="1587389"/>
                    <a:pt x="2253009" y="1586177"/>
                  </a:cubicBezTo>
                  <a:cubicBezTo>
                    <a:pt x="2258666" y="1714453"/>
                    <a:pt x="2264322" y="1843537"/>
                    <a:pt x="2270382" y="1973833"/>
                  </a:cubicBezTo>
                  <a:cubicBezTo>
                    <a:pt x="2270988" y="1984943"/>
                    <a:pt x="2271392" y="1996054"/>
                    <a:pt x="2271796" y="2007164"/>
                  </a:cubicBezTo>
                  <a:cubicBezTo>
                    <a:pt x="2271796" y="2006558"/>
                    <a:pt x="2271796" y="2005952"/>
                    <a:pt x="2271392" y="2005144"/>
                  </a:cubicBezTo>
                  <a:cubicBezTo>
                    <a:pt x="2261696" y="1988983"/>
                    <a:pt x="2244727" y="1977267"/>
                    <a:pt x="2230384" y="1964742"/>
                  </a:cubicBezTo>
                  <a:cubicBezTo>
                    <a:pt x="2213820" y="1950399"/>
                    <a:pt x="2196851" y="1936461"/>
                    <a:pt x="2180084" y="1922320"/>
                  </a:cubicBezTo>
                  <a:cubicBezTo>
                    <a:pt x="2174024" y="1917270"/>
                    <a:pt x="2165337" y="1925552"/>
                    <a:pt x="2171196" y="1931007"/>
                  </a:cubicBezTo>
                  <a:cubicBezTo>
                    <a:pt x="2187154" y="1945955"/>
                    <a:pt x="2202911" y="1961106"/>
                    <a:pt x="2219072" y="1975853"/>
                  </a:cubicBezTo>
                  <a:cubicBezTo>
                    <a:pt x="2233213" y="1988781"/>
                    <a:pt x="2246343" y="2004134"/>
                    <a:pt x="2264120" y="2012214"/>
                  </a:cubicBezTo>
                  <a:cubicBezTo>
                    <a:pt x="2267554" y="2013830"/>
                    <a:pt x="2270988" y="2011608"/>
                    <a:pt x="2271796" y="2008578"/>
                  </a:cubicBezTo>
                  <a:cubicBezTo>
                    <a:pt x="2274826" y="2078271"/>
                    <a:pt x="2278059" y="2148369"/>
                    <a:pt x="2283311" y="2218466"/>
                  </a:cubicBezTo>
                  <a:cubicBezTo>
                    <a:pt x="2283311" y="2218466"/>
                    <a:pt x="2283109" y="2218466"/>
                    <a:pt x="2283109" y="2218264"/>
                  </a:cubicBezTo>
                  <a:cubicBezTo>
                    <a:pt x="2278463" y="2214830"/>
                    <a:pt x="2272200" y="2220890"/>
                    <a:pt x="2276645" y="2224728"/>
                  </a:cubicBezTo>
                  <a:cubicBezTo>
                    <a:pt x="2279271" y="2226950"/>
                    <a:pt x="2281695" y="2229172"/>
                    <a:pt x="2284321" y="2231596"/>
                  </a:cubicBezTo>
                  <a:cubicBezTo>
                    <a:pt x="2285937" y="2250989"/>
                    <a:pt x="2287957" y="2270180"/>
                    <a:pt x="2290179" y="2289371"/>
                  </a:cubicBezTo>
                  <a:cubicBezTo>
                    <a:pt x="2288563" y="2290785"/>
                    <a:pt x="2287149" y="2291997"/>
                    <a:pt x="2286341" y="2292603"/>
                  </a:cubicBezTo>
                  <a:cubicBezTo>
                    <a:pt x="2286139" y="2292603"/>
                    <a:pt x="2286341" y="2292805"/>
                    <a:pt x="2286341" y="2292805"/>
                  </a:cubicBezTo>
                  <a:cubicBezTo>
                    <a:pt x="2287553" y="2291997"/>
                    <a:pt x="2288967" y="2291997"/>
                    <a:pt x="2290381" y="2291391"/>
                  </a:cubicBezTo>
                  <a:cubicBezTo>
                    <a:pt x="2291593" y="2302300"/>
                    <a:pt x="2292401" y="2313006"/>
                    <a:pt x="2293613" y="2323915"/>
                  </a:cubicBezTo>
                  <a:cubicBezTo>
                    <a:pt x="2293613" y="2323915"/>
                    <a:pt x="2293613" y="2323915"/>
                    <a:pt x="2293613" y="2323915"/>
                  </a:cubicBezTo>
                  <a:cubicBezTo>
                    <a:pt x="2294017" y="2312602"/>
                    <a:pt x="2294017" y="2301290"/>
                    <a:pt x="2294219" y="2289977"/>
                  </a:cubicBezTo>
                  <a:cubicBezTo>
                    <a:pt x="2298461" y="2288967"/>
                    <a:pt x="2302906" y="2287957"/>
                    <a:pt x="2307148" y="2286745"/>
                  </a:cubicBezTo>
                  <a:cubicBezTo>
                    <a:pt x="2307350" y="2287755"/>
                    <a:pt x="2307350" y="2288563"/>
                    <a:pt x="2308158" y="2289573"/>
                  </a:cubicBezTo>
                  <a:cubicBezTo>
                    <a:pt x="2314016" y="2295835"/>
                    <a:pt x="2319875" y="2302097"/>
                    <a:pt x="2325733" y="2308562"/>
                  </a:cubicBezTo>
                  <a:cubicBezTo>
                    <a:pt x="2321895" y="2307148"/>
                    <a:pt x="2317854" y="2312198"/>
                    <a:pt x="2321087" y="2315834"/>
                  </a:cubicBezTo>
                  <a:cubicBezTo>
                    <a:pt x="2351792" y="2350782"/>
                    <a:pt x="2381487" y="2396840"/>
                    <a:pt x="2420475" y="2423707"/>
                  </a:cubicBezTo>
                  <a:cubicBezTo>
                    <a:pt x="2422293" y="2424919"/>
                    <a:pt x="2424313" y="2424717"/>
                    <a:pt x="2425727" y="2423707"/>
                  </a:cubicBezTo>
                  <a:cubicBezTo>
                    <a:pt x="2425727" y="2431586"/>
                    <a:pt x="2425929" y="2438656"/>
                    <a:pt x="2425929" y="2445928"/>
                  </a:cubicBezTo>
                  <a:close/>
                  <a:moveTo>
                    <a:pt x="1284779" y="2447544"/>
                  </a:moveTo>
                  <a:cubicBezTo>
                    <a:pt x="1284173" y="2446130"/>
                    <a:pt x="1282759" y="2444918"/>
                    <a:pt x="1281749" y="2443504"/>
                  </a:cubicBezTo>
                  <a:cubicBezTo>
                    <a:pt x="1298718" y="2436838"/>
                    <a:pt x="1315282" y="2429767"/>
                    <a:pt x="1331443" y="2421687"/>
                  </a:cubicBezTo>
                  <a:cubicBezTo>
                    <a:pt x="1338715" y="2418051"/>
                    <a:pt x="1345584" y="2414011"/>
                    <a:pt x="1352452" y="2409971"/>
                  </a:cubicBezTo>
                  <a:cubicBezTo>
                    <a:pt x="1356088" y="2412395"/>
                    <a:pt x="1359724" y="2415021"/>
                    <a:pt x="1363967" y="2416637"/>
                  </a:cubicBezTo>
                  <a:cubicBezTo>
                    <a:pt x="1368007" y="2418051"/>
                    <a:pt x="1372653" y="2415021"/>
                    <a:pt x="1370633" y="2410981"/>
                  </a:cubicBezTo>
                  <a:cubicBezTo>
                    <a:pt x="1369017" y="2407950"/>
                    <a:pt x="1366997" y="2405122"/>
                    <a:pt x="1364977" y="2402294"/>
                  </a:cubicBezTo>
                  <a:cubicBezTo>
                    <a:pt x="1366997" y="2401082"/>
                    <a:pt x="1368815" y="2399668"/>
                    <a:pt x="1370633" y="2398456"/>
                  </a:cubicBezTo>
                  <a:cubicBezTo>
                    <a:pt x="1374875" y="2401284"/>
                    <a:pt x="1379117" y="2403910"/>
                    <a:pt x="1383966" y="2405526"/>
                  </a:cubicBezTo>
                  <a:cubicBezTo>
                    <a:pt x="1388410" y="2406940"/>
                    <a:pt x="1393460" y="2403910"/>
                    <a:pt x="1391238" y="2399264"/>
                  </a:cubicBezTo>
                  <a:cubicBezTo>
                    <a:pt x="1389420" y="2395628"/>
                    <a:pt x="1387198" y="2392194"/>
                    <a:pt x="1384572" y="2388962"/>
                  </a:cubicBezTo>
                  <a:cubicBezTo>
                    <a:pt x="1384774" y="2388962"/>
                    <a:pt x="1384774" y="2388760"/>
                    <a:pt x="1384976" y="2388760"/>
                  </a:cubicBezTo>
                  <a:lnTo>
                    <a:pt x="1394470" y="2388154"/>
                  </a:lnTo>
                  <a:cubicBezTo>
                    <a:pt x="1400126" y="2387750"/>
                    <a:pt x="1405984" y="2391588"/>
                    <a:pt x="1410631" y="2398456"/>
                  </a:cubicBezTo>
                  <a:cubicBezTo>
                    <a:pt x="1416085" y="2406334"/>
                    <a:pt x="1419317" y="2417849"/>
                    <a:pt x="1419519" y="2429767"/>
                  </a:cubicBezTo>
                  <a:lnTo>
                    <a:pt x="1424165" y="2638443"/>
                  </a:lnTo>
                  <a:cubicBezTo>
                    <a:pt x="1424367" y="2650766"/>
                    <a:pt x="1421539" y="2662886"/>
                    <a:pt x="1416489" y="2671573"/>
                  </a:cubicBezTo>
                  <a:cubicBezTo>
                    <a:pt x="1413863" y="2675815"/>
                    <a:pt x="1408611" y="2683289"/>
                    <a:pt x="1400934" y="2683693"/>
                  </a:cubicBezTo>
                  <a:lnTo>
                    <a:pt x="1276699" y="2691774"/>
                  </a:lnTo>
                  <a:cubicBezTo>
                    <a:pt x="1265184" y="2692581"/>
                    <a:pt x="1252053" y="2675411"/>
                    <a:pt x="1251447" y="2649554"/>
                  </a:cubicBezTo>
                  <a:lnTo>
                    <a:pt x="1249427" y="2527742"/>
                  </a:lnTo>
                  <a:cubicBezTo>
                    <a:pt x="1244175" y="2535620"/>
                    <a:pt x="1238923" y="2543095"/>
                    <a:pt x="1233469" y="2550973"/>
                  </a:cubicBezTo>
                  <a:cubicBezTo>
                    <a:pt x="1231651" y="2547539"/>
                    <a:pt x="1230236" y="2544307"/>
                    <a:pt x="1227610" y="2540873"/>
                  </a:cubicBezTo>
                  <a:cubicBezTo>
                    <a:pt x="1241953" y="2524308"/>
                    <a:pt x="1255690" y="2507339"/>
                    <a:pt x="1269224" y="2490774"/>
                  </a:cubicBezTo>
                  <a:cubicBezTo>
                    <a:pt x="1279931" y="2477442"/>
                    <a:pt x="1293263" y="2465523"/>
                    <a:pt x="1284779" y="2447544"/>
                  </a:cubicBezTo>
                  <a:close/>
                  <a:moveTo>
                    <a:pt x="1506181" y="2275837"/>
                  </a:moveTo>
                  <a:cubicBezTo>
                    <a:pt x="1510423" y="2271392"/>
                    <a:pt x="1514666" y="2266948"/>
                    <a:pt x="1518908" y="2262706"/>
                  </a:cubicBezTo>
                  <a:cubicBezTo>
                    <a:pt x="1560724" y="2219678"/>
                    <a:pt x="1607388" y="2188366"/>
                    <a:pt x="1657486" y="2160893"/>
                  </a:cubicBezTo>
                  <a:cubicBezTo>
                    <a:pt x="1666375" y="2162711"/>
                    <a:pt x="1672839" y="2168166"/>
                    <a:pt x="1673041" y="2174832"/>
                  </a:cubicBezTo>
                  <a:lnTo>
                    <a:pt x="1675869" y="2269978"/>
                  </a:lnTo>
                  <a:cubicBezTo>
                    <a:pt x="1675869" y="2272200"/>
                    <a:pt x="1675263" y="2274220"/>
                    <a:pt x="1674051" y="2276443"/>
                  </a:cubicBezTo>
                  <a:cubicBezTo>
                    <a:pt x="1670415" y="2282705"/>
                    <a:pt x="1661930" y="2286947"/>
                    <a:pt x="1652436" y="2287553"/>
                  </a:cubicBezTo>
                  <a:lnTo>
                    <a:pt x="1530624" y="2294825"/>
                  </a:lnTo>
                  <a:cubicBezTo>
                    <a:pt x="1517696" y="2295633"/>
                    <a:pt x="1506585" y="2288765"/>
                    <a:pt x="1506181" y="2280079"/>
                  </a:cubicBezTo>
                  <a:lnTo>
                    <a:pt x="1506181" y="2275837"/>
                  </a:lnTo>
                  <a:close/>
                  <a:moveTo>
                    <a:pt x="1766167" y="2166549"/>
                  </a:moveTo>
                  <a:cubicBezTo>
                    <a:pt x="1766167" y="2164327"/>
                    <a:pt x="1766571" y="2162307"/>
                    <a:pt x="1767783" y="2160287"/>
                  </a:cubicBezTo>
                  <a:cubicBezTo>
                    <a:pt x="1771419" y="2154227"/>
                    <a:pt x="1779904" y="2149783"/>
                    <a:pt x="1789196" y="2149379"/>
                  </a:cubicBezTo>
                  <a:lnTo>
                    <a:pt x="1909594" y="2142510"/>
                  </a:lnTo>
                  <a:cubicBezTo>
                    <a:pt x="1916260" y="2142106"/>
                    <a:pt x="1922522" y="2143520"/>
                    <a:pt x="1927168" y="2146753"/>
                  </a:cubicBezTo>
                  <a:cubicBezTo>
                    <a:pt x="1931209" y="2149581"/>
                    <a:pt x="1933633" y="2153217"/>
                    <a:pt x="1933835" y="2157055"/>
                  </a:cubicBezTo>
                  <a:lnTo>
                    <a:pt x="1937269" y="2251797"/>
                  </a:lnTo>
                  <a:cubicBezTo>
                    <a:pt x="1937269" y="2254020"/>
                    <a:pt x="1936865" y="2256039"/>
                    <a:pt x="1935653" y="2258060"/>
                  </a:cubicBezTo>
                  <a:cubicBezTo>
                    <a:pt x="1932017" y="2264322"/>
                    <a:pt x="1923734" y="2268564"/>
                    <a:pt x="1914240" y="2269170"/>
                  </a:cubicBezTo>
                  <a:lnTo>
                    <a:pt x="1793438" y="2276240"/>
                  </a:lnTo>
                  <a:cubicBezTo>
                    <a:pt x="1780510" y="2277049"/>
                    <a:pt x="1769399" y="2270382"/>
                    <a:pt x="1769197" y="2261494"/>
                  </a:cubicBezTo>
                  <a:lnTo>
                    <a:pt x="1766167" y="2166549"/>
                  </a:lnTo>
                  <a:close/>
                  <a:moveTo>
                    <a:pt x="1813841" y="2083524"/>
                  </a:moveTo>
                  <a:cubicBezTo>
                    <a:pt x="1850001" y="2064737"/>
                    <a:pt x="1885353" y="2042314"/>
                    <a:pt x="1909392" y="2012820"/>
                  </a:cubicBezTo>
                  <a:cubicBezTo>
                    <a:pt x="1911614" y="2011810"/>
                    <a:pt x="1913028" y="2010194"/>
                    <a:pt x="1914846" y="2008578"/>
                  </a:cubicBezTo>
                  <a:lnTo>
                    <a:pt x="1916866" y="2061908"/>
                  </a:lnTo>
                  <a:cubicBezTo>
                    <a:pt x="1916866" y="2064131"/>
                    <a:pt x="1916462" y="2066151"/>
                    <a:pt x="1915250" y="2068171"/>
                  </a:cubicBezTo>
                  <a:cubicBezTo>
                    <a:pt x="1911614" y="2074231"/>
                    <a:pt x="1903331" y="2078473"/>
                    <a:pt x="1894039" y="2079079"/>
                  </a:cubicBezTo>
                  <a:lnTo>
                    <a:pt x="1813841" y="2083524"/>
                  </a:lnTo>
                  <a:close/>
                  <a:moveTo>
                    <a:pt x="1891817" y="1872424"/>
                  </a:moveTo>
                  <a:cubicBezTo>
                    <a:pt x="1884949" y="1867172"/>
                    <a:pt x="1877878" y="1861919"/>
                    <a:pt x="1871010" y="1856869"/>
                  </a:cubicBezTo>
                  <a:cubicBezTo>
                    <a:pt x="1874444" y="1854445"/>
                    <a:pt x="1877676" y="1851819"/>
                    <a:pt x="1881110" y="1849395"/>
                  </a:cubicBezTo>
                  <a:cubicBezTo>
                    <a:pt x="1888585" y="1856465"/>
                    <a:pt x="1896059" y="1863536"/>
                    <a:pt x="1903735" y="1870202"/>
                  </a:cubicBezTo>
                  <a:cubicBezTo>
                    <a:pt x="1905149" y="1871414"/>
                    <a:pt x="1906564" y="1872828"/>
                    <a:pt x="1907978" y="1874242"/>
                  </a:cubicBezTo>
                  <a:lnTo>
                    <a:pt x="1907978" y="1876262"/>
                  </a:lnTo>
                  <a:cubicBezTo>
                    <a:pt x="1907978" y="1878282"/>
                    <a:pt x="1907573" y="1880504"/>
                    <a:pt x="1906361" y="1882524"/>
                  </a:cubicBezTo>
                  <a:cubicBezTo>
                    <a:pt x="1906159" y="1882726"/>
                    <a:pt x="1905957" y="1882928"/>
                    <a:pt x="1905957" y="1883130"/>
                  </a:cubicBezTo>
                  <a:cubicBezTo>
                    <a:pt x="1901311" y="1879494"/>
                    <a:pt x="1896463" y="1876060"/>
                    <a:pt x="1891817" y="1872424"/>
                  </a:cubicBezTo>
                  <a:close/>
                  <a:moveTo>
                    <a:pt x="1893433" y="1891817"/>
                  </a:moveTo>
                  <a:cubicBezTo>
                    <a:pt x="1892019" y="1892221"/>
                    <a:pt x="1890403" y="1892625"/>
                    <a:pt x="1888787" y="1892827"/>
                  </a:cubicBezTo>
                  <a:cubicBezTo>
                    <a:pt x="1879696" y="1882322"/>
                    <a:pt x="1865354" y="1875050"/>
                    <a:pt x="1850405" y="1870000"/>
                  </a:cubicBezTo>
                  <a:cubicBezTo>
                    <a:pt x="1854041" y="1867778"/>
                    <a:pt x="1857475" y="1865758"/>
                    <a:pt x="1860909" y="1863536"/>
                  </a:cubicBezTo>
                  <a:cubicBezTo>
                    <a:pt x="1868182" y="1870000"/>
                    <a:pt x="1875454" y="1876464"/>
                    <a:pt x="1882928" y="1882726"/>
                  </a:cubicBezTo>
                  <a:cubicBezTo>
                    <a:pt x="1886363" y="1885554"/>
                    <a:pt x="1889797" y="1888787"/>
                    <a:pt x="1893433" y="1891817"/>
                  </a:cubicBezTo>
                  <a:close/>
                  <a:moveTo>
                    <a:pt x="1890201" y="1842527"/>
                  </a:moveTo>
                  <a:cubicBezTo>
                    <a:pt x="1894241" y="1839294"/>
                    <a:pt x="1897877" y="1835860"/>
                    <a:pt x="1901513" y="1832426"/>
                  </a:cubicBezTo>
                  <a:cubicBezTo>
                    <a:pt x="1903129" y="1833840"/>
                    <a:pt x="1904947" y="1835254"/>
                    <a:pt x="1906564" y="1836668"/>
                  </a:cubicBezTo>
                  <a:lnTo>
                    <a:pt x="1907170" y="1855657"/>
                  </a:lnTo>
                  <a:cubicBezTo>
                    <a:pt x="1901715" y="1851415"/>
                    <a:pt x="1896059" y="1846971"/>
                    <a:pt x="1890201" y="1842527"/>
                  </a:cubicBezTo>
                  <a:close/>
                  <a:moveTo>
                    <a:pt x="1931815" y="1803135"/>
                  </a:moveTo>
                  <a:lnTo>
                    <a:pt x="1931613" y="1798286"/>
                  </a:lnTo>
                  <a:cubicBezTo>
                    <a:pt x="1931815" y="1797478"/>
                    <a:pt x="1932219" y="1796670"/>
                    <a:pt x="1932219" y="1795660"/>
                  </a:cubicBezTo>
                  <a:cubicBezTo>
                    <a:pt x="1935855" y="1792024"/>
                    <a:pt x="1939491" y="1788388"/>
                    <a:pt x="1943127" y="1784752"/>
                  </a:cubicBezTo>
                  <a:lnTo>
                    <a:pt x="1943935" y="1804751"/>
                  </a:lnTo>
                  <a:cubicBezTo>
                    <a:pt x="1939895" y="1804145"/>
                    <a:pt x="1935855" y="1803539"/>
                    <a:pt x="1931815" y="1803135"/>
                  </a:cubicBezTo>
                  <a:close/>
                  <a:moveTo>
                    <a:pt x="1968984" y="1774651"/>
                  </a:moveTo>
                  <a:cubicBezTo>
                    <a:pt x="1968984" y="1772631"/>
                    <a:pt x="1969388" y="1770409"/>
                    <a:pt x="1970600" y="1768389"/>
                  </a:cubicBezTo>
                  <a:cubicBezTo>
                    <a:pt x="1974035" y="1762531"/>
                    <a:pt x="1982317" y="1758289"/>
                    <a:pt x="1991609" y="1757885"/>
                  </a:cubicBezTo>
                  <a:lnTo>
                    <a:pt x="2109987" y="1751824"/>
                  </a:lnTo>
                  <a:cubicBezTo>
                    <a:pt x="2116451" y="1751420"/>
                    <a:pt x="2122713" y="1753036"/>
                    <a:pt x="2127158" y="1756067"/>
                  </a:cubicBezTo>
                  <a:cubicBezTo>
                    <a:pt x="2131198" y="1758693"/>
                    <a:pt x="2133622" y="1762329"/>
                    <a:pt x="2133824" y="1766167"/>
                  </a:cubicBezTo>
                  <a:lnTo>
                    <a:pt x="2137864" y="1858485"/>
                  </a:lnTo>
                  <a:cubicBezTo>
                    <a:pt x="2137864" y="1860505"/>
                    <a:pt x="2137460" y="1862727"/>
                    <a:pt x="2136248" y="1864748"/>
                  </a:cubicBezTo>
                  <a:cubicBezTo>
                    <a:pt x="2132814" y="1870808"/>
                    <a:pt x="2124532" y="1874848"/>
                    <a:pt x="2115239" y="1875454"/>
                  </a:cubicBezTo>
                  <a:lnTo>
                    <a:pt x="1996458" y="1881716"/>
                  </a:lnTo>
                  <a:cubicBezTo>
                    <a:pt x="1983731" y="1882322"/>
                    <a:pt x="1972823" y="1875858"/>
                    <a:pt x="1972418" y="1867374"/>
                  </a:cubicBezTo>
                  <a:lnTo>
                    <a:pt x="1968984" y="1774651"/>
                  </a:lnTo>
                  <a:close/>
                  <a:moveTo>
                    <a:pt x="1437902" y="1507191"/>
                  </a:moveTo>
                  <a:cubicBezTo>
                    <a:pt x="1442952" y="1511029"/>
                    <a:pt x="1448002" y="1515272"/>
                    <a:pt x="1453255" y="1518706"/>
                  </a:cubicBezTo>
                  <a:lnTo>
                    <a:pt x="1453659" y="1537291"/>
                  </a:lnTo>
                  <a:cubicBezTo>
                    <a:pt x="1453659" y="1539311"/>
                    <a:pt x="1454063" y="1541129"/>
                    <a:pt x="1454669" y="1543149"/>
                  </a:cubicBezTo>
                  <a:cubicBezTo>
                    <a:pt x="1447396" y="1536887"/>
                    <a:pt x="1438710" y="1531634"/>
                    <a:pt x="1430832" y="1526180"/>
                  </a:cubicBezTo>
                  <a:cubicBezTo>
                    <a:pt x="1423155" y="1520928"/>
                    <a:pt x="1415681" y="1515473"/>
                    <a:pt x="1408005" y="1510221"/>
                  </a:cubicBezTo>
                  <a:lnTo>
                    <a:pt x="1407399" y="1484162"/>
                  </a:lnTo>
                  <a:cubicBezTo>
                    <a:pt x="1417701" y="1491838"/>
                    <a:pt x="1427801" y="1499515"/>
                    <a:pt x="1437902" y="1507191"/>
                  </a:cubicBezTo>
                  <a:close/>
                  <a:moveTo>
                    <a:pt x="1407197" y="1473456"/>
                  </a:moveTo>
                  <a:lnTo>
                    <a:pt x="1406187" y="1427196"/>
                  </a:lnTo>
                  <a:cubicBezTo>
                    <a:pt x="1411843" y="1433054"/>
                    <a:pt x="1417297" y="1439114"/>
                    <a:pt x="1423357" y="1444770"/>
                  </a:cubicBezTo>
                  <a:cubicBezTo>
                    <a:pt x="1430832" y="1452043"/>
                    <a:pt x="1438104" y="1460729"/>
                    <a:pt x="1448204" y="1464769"/>
                  </a:cubicBezTo>
                  <a:cubicBezTo>
                    <a:pt x="1449619" y="1465375"/>
                    <a:pt x="1451033" y="1465173"/>
                    <a:pt x="1452043" y="1464567"/>
                  </a:cubicBezTo>
                  <a:lnTo>
                    <a:pt x="1452851" y="1502949"/>
                  </a:lnTo>
                  <a:cubicBezTo>
                    <a:pt x="1450225" y="1501333"/>
                    <a:pt x="1447801" y="1499717"/>
                    <a:pt x="1445174" y="1498101"/>
                  </a:cubicBezTo>
                  <a:cubicBezTo>
                    <a:pt x="1432852" y="1489818"/>
                    <a:pt x="1420125" y="1481940"/>
                    <a:pt x="1407803" y="1473658"/>
                  </a:cubicBezTo>
                  <a:cubicBezTo>
                    <a:pt x="1407803" y="1473456"/>
                    <a:pt x="1407601" y="1473658"/>
                    <a:pt x="1407197" y="1473456"/>
                  </a:cubicBezTo>
                  <a:close/>
                  <a:moveTo>
                    <a:pt x="1451639" y="1445578"/>
                  </a:moveTo>
                  <a:lnTo>
                    <a:pt x="1451841" y="1456285"/>
                  </a:lnTo>
                  <a:cubicBezTo>
                    <a:pt x="1446790" y="1448811"/>
                    <a:pt x="1438710" y="1442952"/>
                    <a:pt x="1431640" y="1437094"/>
                  </a:cubicBezTo>
                  <a:cubicBezTo>
                    <a:pt x="1423357" y="1430226"/>
                    <a:pt x="1414671" y="1423761"/>
                    <a:pt x="1405984" y="1417095"/>
                  </a:cubicBezTo>
                  <a:lnTo>
                    <a:pt x="1405177" y="1382753"/>
                  </a:lnTo>
                  <a:cubicBezTo>
                    <a:pt x="1405378" y="1383359"/>
                    <a:pt x="1405378" y="1383764"/>
                    <a:pt x="1405984" y="1384370"/>
                  </a:cubicBezTo>
                  <a:cubicBezTo>
                    <a:pt x="1415681" y="1391642"/>
                    <a:pt x="1424973" y="1400328"/>
                    <a:pt x="1436488" y="1404974"/>
                  </a:cubicBezTo>
                  <a:cubicBezTo>
                    <a:pt x="1439922" y="1406388"/>
                    <a:pt x="1442750" y="1402752"/>
                    <a:pt x="1440528" y="1400126"/>
                  </a:cubicBezTo>
                  <a:cubicBezTo>
                    <a:pt x="1433054" y="1391440"/>
                    <a:pt x="1421943" y="1385178"/>
                    <a:pt x="1412449" y="1378511"/>
                  </a:cubicBezTo>
                  <a:cubicBezTo>
                    <a:pt x="1409621" y="1376491"/>
                    <a:pt x="1406187" y="1378309"/>
                    <a:pt x="1405177" y="1380531"/>
                  </a:cubicBezTo>
                  <a:lnTo>
                    <a:pt x="1404368" y="1342150"/>
                  </a:lnTo>
                  <a:cubicBezTo>
                    <a:pt x="1404368" y="1341948"/>
                    <a:pt x="1404368" y="1341544"/>
                    <a:pt x="1404368" y="1341342"/>
                  </a:cubicBezTo>
                  <a:lnTo>
                    <a:pt x="1402954" y="1276497"/>
                  </a:lnTo>
                  <a:cubicBezTo>
                    <a:pt x="1417499" y="1283769"/>
                    <a:pt x="1431842" y="1291041"/>
                    <a:pt x="1446386" y="1298314"/>
                  </a:cubicBezTo>
                  <a:lnTo>
                    <a:pt x="1447801" y="1355886"/>
                  </a:lnTo>
                  <a:cubicBezTo>
                    <a:pt x="1448204" y="1376289"/>
                    <a:pt x="1471031" y="1391844"/>
                    <a:pt x="1498303" y="1390632"/>
                  </a:cubicBezTo>
                  <a:lnTo>
                    <a:pt x="1600317" y="1385986"/>
                  </a:lnTo>
                  <a:cubicBezTo>
                    <a:pt x="1608398" y="1390430"/>
                    <a:pt x="1616478" y="1395076"/>
                    <a:pt x="1624963" y="1398914"/>
                  </a:cubicBezTo>
                  <a:cubicBezTo>
                    <a:pt x="1628599" y="1400530"/>
                    <a:pt x="1631427" y="1401136"/>
                    <a:pt x="1634659" y="1401944"/>
                  </a:cubicBezTo>
                  <a:cubicBezTo>
                    <a:pt x="1629811" y="1400934"/>
                    <a:pt x="1624761" y="1400328"/>
                    <a:pt x="1619508" y="1400530"/>
                  </a:cubicBezTo>
                  <a:lnTo>
                    <a:pt x="1500525" y="1405985"/>
                  </a:lnTo>
                  <a:cubicBezTo>
                    <a:pt x="1481536" y="1406793"/>
                    <a:pt x="1464567" y="1415479"/>
                    <a:pt x="1456487" y="1428610"/>
                  </a:cubicBezTo>
                  <a:cubicBezTo>
                    <a:pt x="1453053" y="1434266"/>
                    <a:pt x="1451437" y="1439922"/>
                    <a:pt x="1451639" y="1445578"/>
                  </a:cubicBezTo>
                  <a:close/>
                  <a:moveTo>
                    <a:pt x="1598499" y="1255488"/>
                  </a:moveTo>
                  <a:cubicBezTo>
                    <a:pt x="1549815" y="1252053"/>
                    <a:pt x="1502545" y="1241953"/>
                    <a:pt x="1454669" y="1233065"/>
                  </a:cubicBezTo>
                  <a:cubicBezTo>
                    <a:pt x="1408409" y="1224378"/>
                    <a:pt x="1355482" y="1205591"/>
                    <a:pt x="1308616" y="1214278"/>
                  </a:cubicBezTo>
                  <a:cubicBezTo>
                    <a:pt x="1301748" y="1215490"/>
                    <a:pt x="1301748" y="1223772"/>
                    <a:pt x="1307202" y="1226802"/>
                  </a:cubicBezTo>
                  <a:cubicBezTo>
                    <a:pt x="1315080" y="1231246"/>
                    <a:pt x="1323767" y="1234479"/>
                    <a:pt x="1332655" y="1237307"/>
                  </a:cubicBezTo>
                  <a:cubicBezTo>
                    <a:pt x="1332655" y="1237711"/>
                    <a:pt x="1332453" y="1238317"/>
                    <a:pt x="1333059" y="1238721"/>
                  </a:cubicBezTo>
                  <a:cubicBezTo>
                    <a:pt x="1346998" y="1247205"/>
                    <a:pt x="1361542" y="1254680"/>
                    <a:pt x="1376087" y="1262154"/>
                  </a:cubicBezTo>
                  <a:lnTo>
                    <a:pt x="1377097" y="1305586"/>
                  </a:lnTo>
                  <a:cubicBezTo>
                    <a:pt x="1372451" y="1301950"/>
                    <a:pt x="1367603" y="1298516"/>
                    <a:pt x="1362754" y="1295283"/>
                  </a:cubicBezTo>
                  <a:cubicBezTo>
                    <a:pt x="1343564" y="1274881"/>
                    <a:pt x="1319727" y="1257508"/>
                    <a:pt x="1298314" y="1239529"/>
                  </a:cubicBezTo>
                  <a:cubicBezTo>
                    <a:pt x="1275487" y="1220540"/>
                    <a:pt x="1252053" y="1201955"/>
                    <a:pt x="1228620" y="1183572"/>
                  </a:cubicBezTo>
                  <a:cubicBezTo>
                    <a:pt x="1252053" y="1197107"/>
                    <a:pt x="1276497" y="1208622"/>
                    <a:pt x="1302152" y="1215894"/>
                  </a:cubicBezTo>
                  <a:cubicBezTo>
                    <a:pt x="1307202" y="1217308"/>
                    <a:pt x="1312454" y="1210036"/>
                    <a:pt x="1307000" y="1207005"/>
                  </a:cubicBezTo>
                  <a:cubicBezTo>
                    <a:pt x="1267810" y="1184582"/>
                    <a:pt x="1231651" y="1160745"/>
                    <a:pt x="1196097" y="1135292"/>
                  </a:cubicBezTo>
                  <a:cubicBezTo>
                    <a:pt x="1196703" y="1133474"/>
                    <a:pt x="1196703" y="1131454"/>
                    <a:pt x="1197915" y="1130040"/>
                  </a:cubicBezTo>
                  <a:cubicBezTo>
                    <a:pt x="1194885" y="1127414"/>
                    <a:pt x="1191855" y="1124990"/>
                    <a:pt x="1188825" y="1122363"/>
                  </a:cubicBezTo>
                  <a:lnTo>
                    <a:pt x="1189027" y="1130040"/>
                  </a:lnTo>
                  <a:cubicBezTo>
                    <a:pt x="1180744" y="1123980"/>
                    <a:pt x="1172462" y="1117919"/>
                    <a:pt x="1164179" y="1111657"/>
                  </a:cubicBezTo>
                  <a:cubicBezTo>
                    <a:pt x="1164179" y="1108021"/>
                    <a:pt x="1163977" y="1104183"/>
                    <a:pt x="1163977" y="1100546"/>
                  </a:cubicBezTo>
                  <a:cubicBezTo>
                    <a:pt x="1160139" y="1099132"/>
                    <a:pt x="1156301" y="1097516"/>
                    <a:pt x="1152463" y="1095900"/>
                  </a:cubicBezTo>
                  <a:cubicBezTo>
                    <a:pt x="1152463" y="1098122"/>
                    <a:pt x="1152463" y="1100143"/>
                    <a:pt x="1152463" y="1102365"/>
                  </a:cubicBezTo>
                  <a:cubicBezTo>
                    <a:pt x="1143777" y="1095496"/>
                    <a:pt x="1134888" y="1088830"/>
                    <a:pt x="1126202" y="1081558"/>
                  </a:cubicBezTo>
                  <a:cubicBezTo>
                    <a:pt x="1077719" y="1041560"/>
                    <a:pt x="1030045" y="1000350"/>
                    <a:pt x="972271" y="976311"/>
                  </a:cubicBezTo>
                  <a:cubicBezTo>
                    <a:pt x="955706" y="958130"/>
                    <a:pt x="939141" y="939949"/>
                    <a:pt x="922172" y="922374"/>
                  </a:cubicBezTo>
                  <a:cubicBezTo>
                    <a:pt x="907224" y="906820"/>
                    <a:pt x="890659" y="892275"/>
                    <a:pt x="878740" y="875508"/>
                  </a:cubicBezTo>
                  <a:lnTo>
                    <a:pt x="878740" y="872478"/>
                  </a:lnTo>
                  <a:cubicBezTo>
                    <a:pt x="876922" y="871064"/>
                    <a:pt x="875306" y="869650"/>
                    <a:pt x="873690" y="868236"/>
                  </a:cubicBezTo>
                  <a:cubicBezTo>
                    <a:pt x="870054" y="862176"/>
                    <a:pt x="867024" y="855913"/>
                    <a:pt x="865206" y="849045"/>
                  </a:cubicBezTo>
                  <a:cubicBezTo>
                    <a:pt x="869650" y="855105"/>
                    <a:pt x="873690" y="861368"/>
                    <a:pt x="878134" y="867226"/>
                  </a:cubicBezTo>
                  <a:cubicBezTo>
                    <a:pt x="890861" y="884397"/>
                    <a:pt x="902375" y="904598"/>
                    <a:pt x="919748" y="917526"/>
                  </a:cubicBezTo>
                  <a:cubicBezTo>
                    <a:pt x="922980" y="919950"/>
                    <a:pt x="927223" y="916314"/>
                    <a:pt x="925808" y="912678"/>
                  </a:cubicBezTo>
                  <a:cubicBezTo>
                    <a:pt x="925202" y="911264"/>
                    <a:pt x="924394" y="910052"/>
                    <a:pt x="923788" y="908638"/>
                  </a:cubicBezTo>
                  <a:cubicBezTo>
                    <a:pt x="926414" y="911264"/>
                    <a:pt x="929041" y="914092"/>
                    <a:pt x="932071" y="916314"/>
                  </a:cubicBezTo>
                  <a:cubicBezTo>
                    <a:pt x="935303" y="918738"/>
                    <a:pt x="939343" y="915102"/>
                    <a:pt x="937929" y="911668"/>
                  </a:cubicBezTo>
                  <a:cubicBezTo>
                    <a:pt x="930455" y="892275"/>
                    <a:pt x="915708" y="876114"/>
                    <a:pt x="904193" y="858943"/>
                  </a:cubicBezTo>
                  <a:cubicBezTo>
                    <a:pt x="890255" y="837934"/>
                    <a:pt x="877528" y="816319"/>
                    <a:pt x="865408" y="794098"/>
                  </a:cubicBezTo>
                  <a:cubicBezTo>
                    <a:pt x="875104" y="779150"/>
                    <a:pt x="885205" y="764201"/>
                    <a:pt x="895103" y="749050"/>
                  </a:cubicBezTo>
                  <a:cubicBezTo>
                    <a:pt x="896517" y="747030"/>
                    <a:pt x="897729" y="744808"/>
                    <a:pt x="899143" y="742586"/>
                  </a:cubicBezTo>
                  <a:cubicBezTo>
                    <a:pt x="911264" y="765413"/>
                    <a:pt x="923384" y="788240"/>
                    <a:pt x="935707" y="810865"/>
                  </a:cubicBezTo>
                  <a:cubicBezTo>
                    <a:pt x="948838" y="834500"/>
                    <a:pt x="960150" y="861368"/>
                    <a:pt x="978735" y="881164"/>
                  </a:cubicBezTo>
                  <a:cubicBezTo>
                    <a:pt x="981159" y="883791"/>
                    <a:pt x="987017" y="882377"/>
                    <a:pt x="986007" y="878134"/>
                  </a:cubicBezTo>
                  <a:cubicBezTo>
                    <a:pt x="978937" y="851873"/>
                    <a:pt x="962776" y="828642"/>
                    <a:pt x="949646" y="805007"/>
                  </a:cubicBezTo>
                  <a:cubicBezTo>
                    <a:pt x="935707" y="780160"/>
                    <a:pt x="921162" y="755515"/>
                    <a:pt x="906820" y="730668"/>
                  </a:cubicBezTo>
                  <a:cubicBezTo>
                    <a:pt x="911466" y="723597"/>
                    <a:pt x="916112" y="716325"/>
                    <a:pt x="920758" y="709255"/>
                  </a:cubicBezTo>
                  <a:cubicBezTo>
                    <a:pt x="940353" y="743798"/>
                    <a:pt x="959140" y="781372"/>
                    <a:pt x="984795" y="811269"/>
                  </a:cubicBezTo>
                  <a:cubicBezTo>
                    <a:pt x="987017" y="813895"/>
                    <a:pt x="991461" y="811471"/>
                    <a:pt x="990047" y="808037"/>
                  </a:cubicBezTo>
                  <a:cubicBezTo>
                    <a:pt x="974897" y="769857"/>
                    <a:pt x="948838" y="734506"/>
                    <a:pt x="926617" y="699760"/>
                  </a:cubicBezTo>
                  <a:cubicBezTo>
                    <a:pt x="934091" y="687640"/>
                    <a:pt x="941565" y="675317"/>
                    <a:pt x="948636" y="662994"/>
                  </a:cubicBezTo>
                  <a:cubicBezTo>
                    <a:pt x="964594" y="685215"/>
                    <a:pt x="979947" y="709861"/>
                    <a:pt x="1000350" y="727839"/>
                  </a:cubicBezTo>
                  <a:cubicBezTo>
                    <a:pt x="1002572" y="729859"/>
                    <a:pt x="1006006" y="726829"/>
                    <a:pt x="1004794" y="724405"/>
                  </a:cubicBezTo>
                  <a:cubicBezTo>
                    <a:pt x="992472" y="698750"/>
                    <a:pt x="971463" y="676529"/>
                    <a:pt x="953888" y="654106"/>
                  </a:cubicBezTo>
                  <a:cubicBezTo>
                    <a:pt x="960150" y="643198"/>
                    <a:pt x="966008" y="632289"/>
                    <a:pt x="972069" y="621785"/>
                  </a:cubicBezTo>
                  <a:cubicBezTo>
                    <a:pt x="982573" y="635521"/>
                    <a:pt x="993078" y="649460"/>
                    <a:pt x="1003582" y="663196"/>
                  </a:cubicBezTo>
                  <a:cubicBezTo>
                    <a:pt x="1012874" y="675115"/>
                    <a:pt x="1021359" y="688852"/>
                    <a:pt x="1033681" y="697538"/>
                  </a:cubicBezTo>
                  <a:cubicBezTo>
                    <a:pt x="1036712" y="699760"/>
                    <a:pt x="1041156" y="696528"/>
                    <a:pt x="1039540" y="692892"/>
                  </a:cubicBezTo>
                  <a:cubicBezTo>
                    <a:pt x="1033681" y="678953"/>
                    <a:pt x="1022167" y="667843"/>
                    <a:pt x="1012268" y="656328"/>
                  </a:cubicBezTo>
                  <a:cubicBezTo>
                    <a:pt x="1000956" y="643198"/>
                    <a:pt x="989643" y="630067"/>
                    <a:pt x="978331" y="616936"/>
                  </a:cubicBezTo>
                  <a:cubicBezTo>
                    <a:pt x="977321" y="615724"/>
                    <a:pt x="976109" y="615522"/>
                    <a:pt x="974897" y="615522"/>
                  </a:cubicBezTo>
                  <a:cubicBezTo>
                    <a:pt x="981765" y="602594"/>
                    <a:pt x="988431" y="589665"/>
                    <a:pt x="995098" y="576534"/>
                  </a:cubicBezTo>
                  <a:cubicBezTo>
                    <a:pt x="1000956" y="585423"/>
                    <a:pt x="1006814" y="594311"/>
                    <a:pt x="1012874" y="603200"/>
                  </a:cubicBezTo>
                  <a:cubicBezTo>
                    <a:pt x="1021359" y="616128"/>
                    <a:pt x="1029439" y="630875"/>
                    <a:pt x="1041560" y="640369"/>
                  </a:cubicBezTo>
                  <a:cubicBezTo>
                    <a:pt x="1044994" y="643198"/>
                    <a:pt x="1049034" y="638955"/>
                    <a:pt x="1047822" y="635319"/>
                  </a:cubicBezTo>
                  <a:cubicBezTo>
                    <a:pt x="1042974" y="620572"/>
                    <a:pt x="1031863" y="607846"/>
                    <a:pt x="1022773" y="595321"/>
                  </a:cubicBezTo>
                  <a:cubicBezTo>
                    <a:pt x="1015501" y="585221"/>
                    <a:pt x="1008228" y="575120"/>
                    <a:pt x="1000956" y="565222"/>
                  </a:cubicBezTo>
                  <a:cubicBezTo>
                    <a:pt x="1002370" y="562192"/>
                    <a:pt x="1003986" y="559364"/>
                    <a:pt x="1005400" y="556536"/>
                  </a:cubicBezTo>
                  <a:cubicBezTo>
                    <a:pt x="1006410" y="554515"/>
                    <a:pt x="1007622" y="552091"/>
                    <a:pt x="1008834" y="549869"/>
                  </a:cubicBezTo>
                  <a:cubicBezTo>
                    <a:pt x="1017521" y="562596"/>
                    <a:pt x="1026409" y="575120"/>
                    <a:pt x="1035095" y="587645"/>
                  </a:cubicBezTo>
                  <a:cubicBezTo>
                    <a:pt x="1043984" y="600372"/>
                    <a:pt x="1052064" y="615320"/>
                    <a:pt x="1064791" y="624209"/>
                  </a:cubicBezTo>
                  <a:cubicBezTo>
                    <a:pt x="1068629" y="626835"/>
                    <a:pt x="1072467" y="622997"/>
                    <a:pt x="1071255" y="618956"/>
                  </a:cubicBezTo>
                  <a:cubicBezTo>
                    <a:pt x="1066811" y="604008"/>
                    <a:pt x="1054892" y="591685"/>
                    <a:pt x="1045600" y="579161"/>
                  </a:cubicBezTo>
                  <a:cubicBezTo>
                    <a:pt x="1035298" y="565424"/>
                    <a:pt x="1024995" y="551889"/>
                    <a:pt x="1014693" y="538153"/>
                  </a:cubicBezTo>
                  <a:cubicBezTo>
                    <a:pt x="1019743" y="528658"/>
                    <a:pt x="1025601" y="517952"/>
                    <a:pt x="1031459" y="506841"/>
                  </a:cubicBezTo>
                  <a:cubicBezTo>
                    <a:pt x="1030247" y="510073"/>
                    <a:pt x="1030853" y="514114"/>
                    <a:pt x="1033277" y="516336"/>
                  </a:cubicBezTo>
                  <a:cubicBezTo>
                    <a:pt x="1029641" y="517750"/>
                    <a:pt x="1027015" y="521992"/>
                    <a:pt x="1029843" y="526234"/>
                  </a:cubicBezTo>
                  <a:cubicBezTo>
                    <a:pt x="1039540" y="540981"/>
                    <a:pt x="1049236" y="555930"/>
                    <a:pt x="1058933" y="570676"/>
                  </a:cubicBezTo>
                  <a:cubicBezTo>
                    <a:pt x="1067417" y="583403"/>
                    <a:pt x="1075295" y="598553"/>
                    <a:pt x="1088022" y="607442"/>
                  </a:cubicBezTo>
                  <a:cubicBezTo>
                    <a:pt x="1090648" y="609260"/>
                    <a:pt x="1095092" y="607240"/>
                    <a:pt x="1094284" y="603604"/>
                  </a:cubicBezTo>
                  <a:cubicBezTo>
                    <a:pt x="1090850" y="589059"/>
                    <a:pt x="1080750" y="576736"/>
                    <a:pt x="1072467" y="564616"/>
                  </a:cubicBezTo>
                  <a:cubicBezTo>
                    <a:pt x="1061963" y="549061"/>
                    <a:pt x="1051054" y="533911"/>
                    <a:pt x="1040348" y="518356"/>
                  </a:cubicBezTo>
                  <a:cubicBezTo>
                    <a:pt x="1052064" y="518154"/>
                    <a:pt x="1059337" y="515326"/>
                    <a:pt x="1068427" y="507649"/>
                  </a:cubicBezTo>
                  <a:cubicBezTo>
                    <a:pt x="1065801" y="510881"/>
                    <a:pt x="1065195" y="515528"/>
                    <a:pt x="1066609" y="519568"/>
                  </a:cubicBezTo>
                  <a:cubicBezTo>
                    <a:pt x="1063781" y="520982"/>
                    <a:pt x="1061761" y="524214"/>
                    <a:pt x="1064589" y="527042"/>
                  </a:cubicBezTo>
                  <a:cubicBezTo>
                    <a:pt x="1080144" y="543001"/>
                    <a:pt x="1095092" y="562192"/>
                    <a:pt x="1113475" y="574716"/>
                  </a:cubicBezTo>
                  <a:cubicBezTo>
                    <a:pt x="1117515" y="577342"/>
                    <a:pt x="1121758" y="572696"/>
                    <a:pt x="1119131" y="568858"/>
                  </a:cubicBezTo>
                  <a:cubicBezTo>
                    <a:pt x="1109233" y="553909"/>
                    <a:pt x="1094890" y="541183"/>
                    <a:pt x="1081558" y="528658"/>
                  </a:cubicBezTo>
                  <a:cubicBezTo>
                    <a:pt x="1167210" y="553505"/>
                    <a:pt x="1245993" y="588857"/>
                    <a:pt x="1329827" y="618754"/>
                  </a:cubicBezTo>
                  <a:cubicBezTo>
                    <a:pt x="1333665" y="620168"/>
                    <a:pt x="1336493" y="617946"/>
                    <a:pt x="1337705" y="614916"/>
                  </a:cubicBezTo>
                  <a:cubicBezTo>
                    <a:pt x="1352048" y="621179"/>
                    <a:pt x="1366593" y="627441"/>
                    <a:pt x="1381339" y="632693"/>
                  </a:cubicBezTo>
                  <a:cubicBezTo>
                    <a:pt x="1426387" y="648652"/>
                    <a:pt x="1473052" y="661782"/>
                    <a:pt x="1519312" y="673095"/>
                  </a:cubicBezTo>
                  <a:lnTo>
                    <a:pt x="1487192" y="674105"/>
                  </a:lnTo>
                  <a:cubicBezTo>
                    <a:pt x="1492445" y="678549"/>
                    <a:pt x="1494869" y="683801"/>
                    <a:pt x="1495273" y="689054"/>
                  </a:cubicBezTo>
                  <a:cubicBezTo>
                    <a:pt x="1495879" y="689458"/>
                    <a:pt x="1496485" y="689862"/>
                    <a:pt x="1497293" y="690064"/>
                  </a:cubicBezTo>
                  <a:cubicBezTo>
                    <a:pt x="1501333" y="683397"/>
                    <a:pt x="1509009" y="678549"/>
                    <a:pt x="1520120" y="679963"/>
                  </a:cubicBezTo>
                  <a:cubicBezTo>
                    <a:pt x="1542139" y="682791"/>
                    <a:pt x="1562946" y="686629"/>
                    <a:pt x="1583551" y="691478"/>
                  </a:cubicBezTo>
                  <a:lnTo>
                    <a:pt x="1590823" y="691276"/>
                  </a:lnTo>
                  <a:cubicBezTo>
                    <a:pt x="1595671" y="691074"/>
                    <a:pt x="1599913" y="692286"/>
                    <a:pt x="1603752" y="693700"/>
                  </a:cubicBezTo>
                  <a:cubicBezTo>
                    <a:pt x="1608196" y="691276"/>
                    <a:pt x="1613448" y="689862"/>
                    <a:pt x="1619710" y="691882"/>
                  </a:cubicBezTo>
                  <a:cubicBezTo>
                    <a:pt x="1625973" y="693902"/>
                    <a:pt x="1632235" y="695922"/>
                    <a:pt x="1638497" y="697942"/>
                  </a:cubicBezTo>
                  <a:cubicBezTo>
                    <a:pt x="1637891" y="695720"/>
                    <a:pt x="1636477" y="693498"/>
                    <a:pt x="1635265" y="691478"/>
                  </a:cubicBezTo>
                  <a:cubicBezTo>
                    <a:pt x="1640517" y="691680"/>
                    <a:pt x="1645770" y="692286"/>
                    <a:pt x="1651224" y="692286"/>
                  </a:cubicBezTo>
                  <a:cubicBezTo>
                    <a:pt x="1663142" y="692286"/>
                    <a:pt x="1675263" y="692084"/>
                    <a:pt x="1687383" y="691882"/>
                  </a:cubicBezTo>
                  <a:cubicBezTo>
                    <a:pt x="1680717" y="695518"/>
                    <a:pt x="1675263" y="700164"/>
                    <a:pt x="1671627" y="705820"/>
                  </a:cubicBezTo>
                  <a:cubicBezTo>
                    <a:pt x="1671021" y="706628"/>
                    <a:pt x="1670819" y="707638"/>
                    <a:pt x="1670415" y="708649"/>
                  </a:cubicBezTo>
                  <a:cubicBezTo>
                    <a:pt x="1678293" y="711275"/>
                    <a:pt x="1686171" y="714103"/>
                    <a:pt x="1693848" y="717133"/>
                  </a:cubicBezTo>
                  <a:cubicBezTo>
                    <a:pt x="1694050" y="716527"/>
                    <a:pt x="1694050" y="715719"/>
                    <a:pt x="1694454" y="715113"/>
                  </a:cubicBezTo>
                  <a:cubicBezTo>
                    <a:pt x="1697888" y="709456"/>
                    <a:pt x="1705968" y="705820"/>
                    <a:pt x="1715059" y="705416"/>
                  </a:cubicBezTo>
                  <a:lnTo>
                    <a:pt x="1776672" y="703396"/>
                  </a:lnTo>
                  <a:cubicBezTo>
                    <a:pt x="1779298" y="704608"/>
                    <a:pt x="1782126" y="705820"/>
                    <a:pt x="1784550" y="707638"/>
                  </a:cubicBezTo>
                  <a:cubicBezTo>
                    <a:pt x="1806771" y="716123"/>
                    <a:pt x="1814043" y="732890"/>
                    <a:pt x="1807377" y="757535"/>
                  </a:cubicBezTo>
                  <a:cubicBezTo>
                    <a:pt x="1804953" y="756323"/>
                    <a:pt x="1802125" y="755717"/>
                    <a:pt x="1798691" y="757333"/>
                  </a:cubicBezTo>
                  <a:cubicBezTo>
                    <a:pt x="1761925" y="774302"/>
                    <a:pt x="1731219" y="788240"/>
                    <a:pt x="1690616" y="792886"/>
                  </a:cubicBezTo>
                  <a:cubicBezTo>
                    <a:pt x="1649608" y="797533"/>
                    <a:pt x="1608600" y="796523"/>
                    <a:pt x="1567592" y="793290"/>
                  </a:cubicBezTo>
                  <a:cubicBezTo>
                    <a:pt x="1516686" y="789250"/>
                    <a:pt x="1462951" y="780968"/>
                    <a:pt x="1411641" y="787432"/>
                  </a:cubicBezTo>
                  <a:cubicBezTo>
                    <a:pt x="1397298" y="784604"/>
                    <a:pt x="1382754" y="782382"/>
                    <a:pt x="1368411" y="782180"/>
                  </a:cubicBezTo>
                  <a:cubicBezTo>
                    <a:pt x="1367603" y="782180"/>
                    <a:pt x="1366997" y="783392"/>
                    <a:pt x="1367805" y="783796"/>
                  </a:cubicBezTo>
                  <a:cubicBezTo>
                    <a:pt x="1372451" y="787028"/>
                    <a:pt x="1377703" y="790058"/>
                    <a:pt x="1382754" y="792886"/>
                  </a:cubicBezTo>
                  <a:cubicBezTo>
                    <a:pt x="1379319" y="793694"/>
                    <a:pt x="1375683" y="794503"/>
                    <a:pt x="1372249" y="795512"/>
                  </a:cubicBezTo>
                  <a:cubicBezTo>
                    <a:pt x="1367199" y="797129"/>
                    <a:pt x="1369017" y="804603"/>
                    <a:pt x="1373663" y="805209"/>
                  </a:cubicBezTo>
                  <a:cubicBezTo>
                    <a:pt x="1387400" y="806825"/>
                    <a:pt x="1401540" y="808239"/>
                    <a:pt x="1415479" y="809653"/>
                  </a:cubicBezTo>
                  <a:cubicBezTo>
                    <a:pt x="1470425" y="833490"/>
                    <a:pt x="1536078" y="845207"/>
                    <a:pt x="1590823" y="854297"/>
                  </a:cubicBezTo>
                  <a:cubicBezTo>
                    <a:pt x="1629609" y="860559"/>
                    <a:pt x="1669001" y="863590"/>
                    <a:pt x="1708190" y="862176"/>
                  </a:cubicBezTo>
                  <a:cubicBezTo>
                    <a:pt x="1713039" y="861974"/>
                    <a:pt x="1717685" y="861771"/>
                    <a:pt x="1722533" y="861368"/>
                  </a:cubicBezTo>
                  <a:cubicBezTo>
                    <a:pt x="1724149" y="863388"/>
                    <a:pt x="1725563" y="865610"/>
                    <a:pt x="1727179" y="867630"/>
                  </a:cubicBezTo>
                  <a:cubicBezTo>
                    <a:pt x="1736876" y="871064"/>
                    <a:pt x="1746572" y="874498"/>
                    <a:pt x="1756269" y="878134"/>
                  </a:cubicBezTo>
                  <a:lnTo>
                    <a:pt x="1828790" y="875508"/>
                  </a:lnTo>
                  <a:cubicBezTo>
                    <a:pt x="1835254" y="879144"/>
                    <a:pt x="1841920" y="883386"/>
                    <a:pt x="1848385" y="889043"/>
                  </a:cubicBezTo>
                  <a:cubicBezTo>
                    <a:pt x="1853031" y="893083"/>
                    <a:pt x="1858889" y="890053"/>
                    <a:pt x="1861111" y="885407"/>
                  </a:cubicBezTo>
                  <a:cubicBezTo>
                    <a:pt x="1861717" y="886619"/>
                    <a:pt x="1862323" y="887831"/>
                    <a:pt x="1862323" y="889245"/>
                  </a:cubicBezTo>
                  <a:lnTo>
                    <a:pt x="1863940" y="933485"/>
                  </a:lnTo>
                  <a:cubicBezTo>
                    <a:pt x="1854647" y="941161"/>
                    <a:pt x="1840708" y="945201"/>
                    <a:pt x="1824346" y="948636"/>
                  </a:cubicBezTo>
                  <a:cubicBezTo>
                    <a:pt x="1817073" y="950252"/>
                    <a:pt x="1809801" y="950858"/>
                    <a:pt x="1802529" y="952070"/>
                  </a:cubicBezTo>
                  <a:cubicBezTo>
                    <a:pt x="1802529" y="951868"/>
                    <a:pt x="1802529" y="951868"/>
                    <a:pt x="1802529" y="951666"/>
                  </a:cubicBezTo>
                  <a:cubicBezTo>
                    <a:pt x="1799297" y="946615"/>
                    <a:pt x="1801317" y="939141"/>
                    <a:pt x="1799499" y="933485"/>
                  </a:cubicBezTo>
                  <a:cubicBezTo>
                    <a:pt x="1798488" y="930657"/>
                    <a:pt x="1794852" y="929647"/>
                    <a:pt x="1792428" y="930657"/>
                  </a:cubicBezTo>
                  <a:cubicBezTo>
                    <a:pt x="1791620" y="931061"/>
                    <a:pt x="1790812" y="931263"/>
                    <a:pt x="1790004" y="931667"/>
                  </a:cubicBezTo>
                  <a:cubicBezTo>
                    <a:pt x="1787378" y="932677"/>
                    <a:pt x="1785560" y="935303"/>
                    <a:pt x="1785358" y="938131"/>
                  </a:cubicBezTo>
                  <a:cubicBezTo>
                    <a:pt x="1784550" y="944393"/>
                    <a:pt x="1786166" y="949646"/>
                    <a:pt x="1789196" y="954292"/>
                  </a:cubicBezTo>
                  <a:cubicBezTo>
                    <a:pt x="1779500" y="955706"/>
                    <a:pt x="1769803" y="957726"/>
                    <a:pt x="1760107" y="958938"/>
                  </a:cubicBezTo>
                  <a:cubicBezTo>
                    <a:pt x="1714857" y="963988"/>
                    <a:pt x="1669607" y="964998"/>
                    <a:pt x="1624155" y="962978"/>
                  </a:cubicBezTo>
                  <a:cubicBezTo>
                    <a:pt x="1545573" y="959544"/>
                    <a:pt x="1463759" y="936717"/>
                    <a:pt x="1385380" y="942979"/>
                  </a:cubicBezTo>
                  <a:cubicBezTo>
                    <a:pt x="1384572" y="942979"/>
                    <a:pt x="1384572" y="943989"/>
                    <a:pt x="1385178" y="944393"/>
                  </a:cubicBezTo>
                  <a:cubicBezTo>
                    <a:pt x="1407197" y="954898"/>
                    <a:pt x="1431236" y="961968"/>
                    <a:pt x="1455881" y="967018"/>
                  </a:cubicBezTo>
                  <a:cubicBezTo>
                    <a:pt x="1521938" y="992068"/>
                    <a:pt x="1602943" y="1002976"/>
                    <a:pt x="1666778" y="1004592"/>
                  </a:cubicBezTo>
                  <a:cubicBezTo>
                    <a:pt x="1707180" y="1005602"/>
                    <a:pt x="1747178" y="996714"/>
                    <a:pt x="1787580" y="995502"/>
                  </a:cubicBezTo>
                  <a:cubicBezTo>
                    <a:pt x="1796064" y="995300"/>
                    <a:pt x="1805155" y="994896"/>
                    <a:pt x="1814649" y="994492"/>
                  </a:cubicBezTo>
                  <a:cubicBezTo>
                    <a:pt x="1819296" y="1000956"/>
                    <a:pt x="1820103" y="1008632"/>
                    <a:pt x="1817881" y="1015299"/>
                  </a:cubicBezTo>
                  <a:lnTo>
                    <a:pt x="1843941" y="1014289"/>
                  </a:lnTo>
                  <a:cubicBezTo>
                    <a:pt x="1860909" y="1013683"/>
                    <a:pt x="1875656" y="1006410"/>
                    <a:pt x="1884140" y="995502"/>
                  </a:cubicBezTo>
                  <a:cubicBezTo>
                    <a:pt x="1907170" y="997926"/>
                    <a:pt x="1929188" y="1002976"/>
                    <a:pt x="1946763" y="1014086"/>
                  </a:cubicBezTo>
                  <a:cubicBezTo>
                    <a:pt x="1946763" y="1016309"/>
                    <a:pt x="1946561" y="1018531"/>
                    <a:pt x="1946359" y="1020753"/>
                  </a:cubicBezTo>
                  <a:cubicBezTo>
                    <a:pt x="1931613" y="1023379"/>
                    <a:pt x="1918886" y="1030651"/>
                    <a:pt x="1912220" y="1041358"/>
                  </a:cubicBezTo>
                  <a:cubicBezTo>
                    <a:pt x="1908988" y="1046408"/>
                    <a:pt x="1907573" y="1051862"/>
                    <a:pt x="1907776" y="1057519"/>
                  </a:cubicBezTo>
                  <a:lnTo>
                    <a:pt x="1908786" y="1084184"/>
                  </a:lnTo>
                  <a:cubicBezTo>
                    <a:pt x="1904947" y="1085800"/>
                    <a:pt x="1901311" y="1087618"/>
                    <a:pt x="1897069" y="1088830"/>
                  </a:cubicBezTo>
                  <a:lnTo>
                    <a:pt x="1896059" y="1063175"/>
                  </a:lnTo>
                  <a:cubicBezTo>
                    <a:pt x="1895655" y="1053276"/>
                    <a:pt x="1889999" y="1044186"/>
                    <a:pt x="1880302" y="1037722"/>
                  </a:cubicBezTo>
                  <a:cubicBezTo>
                    <a:pt x="1871010" y="1031661"/>
                    <a:pt x="1858889" y="1028429"/>
                    <a:pt x="1846163" y="1029035"/>
                  </a:cubicBezTo>
                  <a:lnTo>
                    <a:pt x="1803741" y="1030651"/>
                  </a:lnTo>
                  <a:cubicBezTo>
                    <a:pt x="1802933" y="1031257"/>
                    <a:pt x="1801721" y="1031257"/>
                    <a:pt x="1800711" y="1031661"/>
                  </a:cubicBezTo>
                  <a:cubicBezTo>
                    <a:pt x="1799903" y="1033479"/>
                    <a:pt x="1799297" y="1035298"/>
                    <a:pt x="1798488" y="1036914"/>
                  </a:cubicBezTo>
                  <a:cubicBezTo>
                    <a:pt x="1797681" y="1038530"/>
                    <a:pt x="1796468" y="1039944"/>
                    <a:pt x="1795256" y="1041156"/>
                  </a:cubicBezTo>
                  <a:cubicBezTo>
                    <a:pt x="1795862" y="1042974"/>
                    <a:pt x="1796267" y="1044792"/>
                    <a:pt x="1796670" y="1046610"/>
                  </a:cubicBezTo>
                  <a:cubicBezTo>
                    <a:pt x="1798691" y="1048226"/>
                    <a:pt x="1800509" y="1049842"/>
                    <a:pt x="1801923" y="1051660"/>
                  </a:cubicBezTo>
                  <a:lnTo>
                    <a:pt x="1846971" y="1049842"/>
                  </a:lnTo>
                  <a:cubicBezTo>
                    <a:pt x="1859293" y="1049438"/>
                    <a:pt x="1870000" y="1055701"/>
                    <a:pt x="1870404" y="1063983"/>
                  </a:cubicBezTo>
                  <a:lnTo>
                    <a:pt x="1871414" y="1094082"/>
                  </a:lnTo>
                  <a:cubicBezTo>
                    <a:pt x="1858687" y="1095900"/>
                    <a:pt x="1845759" y="1097314"/>
                    <a:pt x="1835052" y="1098930"/>
                  </a:cubicBezTo>
                  <a:cubicBezTo>
                    <a:pt x="1788388" y="1106203"/>
                    <a:pt x="1741522" y="1113677"/>
                    <a:pt x="1694858" y="1120949"/>
                  </a:cubicBezTo>
                  <a:cubicBezTo>
                    <a:pt x="1597893" y="1136302"/>
                    <a:pt x="1512241" y="1092466"/>
                    <a:pt x="1416691" y="1082568"/>
                  </a:cubicBezTo>
                  <a:cubicBezTo>
                    <a:pt x="1411035" y="1081962"/>
                    <a:pt x="1409015" y="1090042"/>
                    <a:pt x="1414267" y="1092264"/>
                  </a:cubicBezTo>
                  <a:cubicBezTo>
                    <a:pt x="1473860" y="1117717"/>
                    <a:pt x="1541533" y="1135494"/>
                    <a:pt x="1604964" y="1148423"/>
                  </a:cubicBezTo>
                  <a:cubicBezTo>
                    <a:pt x="1663142" y="1160139"/>
                    <a:pt x="1725159" y="1142160"/>
                    <a:pt x="1782530" y="1133070"/>
                  </a:cubicBezTo>
                  <a:cubicBezTo>
                    <a:pt x="1790610" y="1131858"/>
                    <a:pt x="1800307" y="1130444"/>
                    <a:pt x="1811013" y="1129030"/>
                  </a:cubicBezTo>
                  <a:cubicBezTo>
                    <a:pt x="1811619" y="1130646"/>
                    <a:pt x="1812831" y="1132060"/>
                    <a:pt x="1815255" y="1132464"/>
                  </a:cubicBezTo>
                  <a:cubicBezTo>
                    <a:pt x="1845355" y="1138524"/>
                    <a:pt x="1879292" y="1142564"/>
                    <a:pt x="1907776" y="1155897"/>
                  </a:cubicBezTo>
                  <a:cubicBezTo>
                    <a:pt x="1910604" y="1157715"/>
                    <a:pt x="1913432" y="1159533"/>
                    <a:pt x="1916260" y="1161149"/>
                  </a:cubicBezTo>
                  <a:cubicBezTo>
                    <a:pt x="1919492" y="1165796"/>
                    <a:pt x="1924340" y="1169634"/>
                    <a:pt x="1929794" y="1172866"/>
                  </a:cubicBezTo>
                  <a:cubicBezTo>
                    <a:pt x="1931411" y="1176704"/>
                    <a:pt x="1931613" y="1180542"/>
                    <a:pt x="1930199" y="1184380"/>
                  </a:cubicBezTo>
                  <a:cubicBezTo>
                    <a:pt x="1929188" y="1183774"/>
                    <a:pt x="1928179" y="1182966"/>
                    <a:pt x="1927168" y="1182158"/>
                  </a:cubicBezTo>
                  <a:cubicBezTo>
                    <a:pt x="1919492" y="1176906"/>
                    <a:pt x="1911816" y="1171856"/>
                    <a:pt x="1904139" y="1166806"/>
                  </a:cubicBezTo>
                  <a:cubicBezTo>
                    <a:pt x="1905149" y="1171250"/>
                    <a:pt x="1904139" y="1175896"/>
                    <a:pt x="1901109" y="1180138"/>
                  </a:cubicBezTo>
                  <a:cubicBezTo>
                    <a:pt x="1901109" y="1180340"/>
                    <a:pt x="1900907" y="1180340"/>
                    <a:pt x="1900705" y="1180542"/>
                  </a:cubicBezTo>
                  <a:cubicBezTo>
                    <a:pt x="1907170" y="1185592"/>
                    <a:pt x="1913634" y="1190845"/>
                    <a:pt x="1920098" y="1195895"/>
                  </a:cubicBezTo>
                  <a:cubicBezTo>
                    <a:pt x="1920502" y="1196097"/>
                    <a:pt x="1920704" y="1196299"/>
                    <a:pt x="1920906" y="1196501"/>
                  </a:cubicBezTo>
                  <a:cubicBezTo>
                    <a:pt x="1918482" y="1198723"/>
                    <a:pt x="1915856" y="1200743"/>
                    <a:pt x="1913028" y="1202561"/>
                  </a:cubicBezTo>
                  <a:cubicBezTo>
                    <a:pt x="1911210" y="1201147"/>
                    <a:pt x="1909190" y="1199733"/>
                    <a:pt x="1907573" y="1198521"/>
                  </a:cubicBezTo>
                  <a:cubicBezTo>
                    <a:pt x="1902927" y="1194885"/>
                    <a:pt x="1898079" y="1191249"/>
                    <a:pt x="1893433" y="1187814"/>
                  </a:cubicBezTo>
                  <a:cubicBezTo>
                    <a:pt x="1890807" y="1190239"/>
                    <a:pt x="1887777" y="1192259"/>
                    <a:pt x="1884747" y="1194077"/>
                  </a:cubicBezTo>
                  <a:cubicBezTo>
                    <a:pt x="1889595" y="1198723"/>
                    <a:pt x="1894645" y="1203167"/>
                    <a:pt x="1899695" y="1207611"/>
                  </a:cubicBezTo>
                  <a:cubicBezTo>
                    <a:pt x="1900301" y="1208217"/>
                    <a:pt x="1901109" y="1208823"/>
                    <a:pt x="1901715" y="1209429"/>
                  </a:cubicBezTo>
                  <a:cubicBezTo>
                    <a:pt x="1897473" y="1211652"/>
                    <a:pt x="1893029" y="1213470"/>
                    <a:pt x="1888585" y="1215086"/>
                  </a:cubicBezTo>
                  <a:cubicBezTo>
                    <a:pt x="1888383" y="1214884"/>
                    <a:pt x="1888181" y="1214682"/>
                    <a:pt x="1887979" y="1214682"/>
                  </a:cubicBezTo>
                  <a:cubicBezTo>
                    <a:pt x="1887979" y="1214884"/>
                    <a:pt x="1888181" y="1215086"/>
                    <a:pt x="1888181" y="1215288"/>
                  </a:cubicBezTo>
                  <a:cubicBezTo>
                    <a:pt x="1887373" y="1215692"/>
                    <a:pt x="1886363" y="1216096"/>
                    <a:pt x="1885555" y="1216298"/>
                  </a:cubicBezTo>
                  <a:cubicBezTo>
                    <a:pt x="1883736" y="1214682"/>
                    <a:pt x="1881514" y="1213470"/>
                    <a:pt x="1878282" y="1213672"/>
                  </a:cubicBezTo>
                  <a:cubicBezTo>
                    <a:pt x="1874242" y="1213874"/>
                    <a:pt x="1870000" y="1214884"/>
                    <a:pt x="1865758" y="1215288"/>
                  </a:cubicBezTo>
                  <a:cubicBezTo>
                    <a:pt x="1869596" y="1212258"/>
                    <a:pt x="1866768" y="1204783"/>
                    <a:pt x="1861313" y="1205389"/>
                  </a:cubicBezTo>
                  <a:cubicBezTo>
                    <a:pt x="1861111" y="1205389"/>
                    <a:pt x="1861111" y="1205389"/>
                    <a:pt x="1860909" y="1205389"/>
                  </a:cubicBezTo>
                  <a:cubicBezTo>
                    <a:pt x="1863940" y="1203167"/>
                    <a:pt x="1866768" y="1200743"/>
                    <a:pt x="1868586" y="1197713"/>
                  </a:cubicBezTo>
                  <a:cubicBezTo>
                    <a:pt x="1871414" y="1193067"/>
                    <a:pt x="1869192" y="1187007"/>
                    <a:pt x="1863535" y="1186400"/>
                  </a:cubicBezTo>
                  <a:cubicBezTo>
                    <a:pt x="1850809" y="1184582"/>
                    <a:pt x="1839496" y="1195491"/>
                    <a:pt x="1833032" y="1205793"/>
                  </a:cubicBezTo>
                  <a:cubicBezTo>
                    <a:pt x="1830810" y="1209429"/>
                    <a:pt x="1832224" y="1212662"/>
                    <a:pt x="1835052" y="1214884"/>
                  </a:cubicBezTo>
                  <a:cubicBezTo>
                    <a:pt x="1795660" y="1214682"/>
                    <a:pt x="1754450" y="1227610"/>
                    <a:pt x="1716473" y="1235691"/>
                  </a:cubicBezTo>
                  <a:cubicBezTo>
                    <a:pt x="1674051" y="1244781"/>
                    <a:pt x="1630821" y="1251649"/>
                    <a:pt x="1590419" y="1267608"/>
                  </a:cubicBezTo>
                  <a:cubicBezTo>
                    <a:pt x="1590015" y="1267810"/>
                    <a:pt x="1590217" y="1268618"/>
                    <a:pt x="1590621" y="1268618"/>
                  </a:cubicBezTo>
                  <a:cubicBezTo>
                    <a:pt x="1600923" y="1268820"/>
                    <a:pt x="1611226" y="1268214"/>
                    <a:pt x="1621730" y="1267406"/>
                  </a:cubicBezTo>
                  <a:cubicBezTo>
                    <a:pt x="1618498" y="1268416"/>
                    <a:pt x="1615064" y="1269022"/>
                    <a:pt x="1611832" y="1270032"/>
                  </a:cubicBezTo>
                  <a:cubicBezTo>
                    <a:pt x="1608196" y="1271244"/>
                    <a:pt x="1609408" y="1276699"/>
                    <a:pt x="1612842" y="1277103"/>
                  </a:cubicBezTo>
                  <a:cubicBezTo>
                    <a:pt x="1617892" y="1277911"/>
                    <a:pt x="1622943" y="1277709"/>
                    <a:pt x="1627993" y="1277911"/>
                  </a:cubicBezTo>
                  <a:cubicBezTo>
                    <a:pt x="1627993" y="1277911"/>
                    <a:pt x="1627993" y="1277911"/>
                    <a:pt x="1627993" y="1278113"/>
                  </a:cubicBezTo>
                  <a:cubicBezTo>
                    <a:pt x="1632235" y="1283567"/>
                    <a:pt x="1637285" y="1288617"/>
                    <a:pt x="1642335" y="1293667"/>
                  </a:cubicBezTo>
                  <a:cubicBezTo>
                    <a:pt x="1641325" y="1293263"/>
                    <a:pt x="1640315" y="1293263"/>
                    <a:pt x="1639305" y="1293465"/>
                  </a:cubicBezTo>
                  <a:cubicBezTo>
                    <a:pt x="1635063" y="1289021"/>
                    <a:pt x="1630821" y="1284779"/>
                    <a:pt x="1626579" y="1280335"/>
                  </a:cubicBezTo>
                  <a:cubicBezTo>
                    <a:pt x="1622740" y="1276295"/>
                    <a:pt x="1616074" y="1281749"/>
                    <a:pt x="1619710" y="1285991"/>
                  </a:cubicBezTo>
                  <a:cubicBezTo>
                    <a:pt x="1620316" y="1286597"/>
                    <a:pt x="1620922" y="1287405"/>
                    <a:pt x="1621528" y="1288011"/>
                  </a:cubicBezTo>
                  <a:cubicBezTo>
                    <a:pt x="1618498" y="1287203"/>
                    <a:pt x="1615266" y="1286799"/>
                    <a:pt x="1611832" y="1288213"/>
                  </a:cubicBezTo>
                  <a:cubicBezTo>
                    <a:pt x="1608600" y="1289627"/>
                    <a:pt x="1606580" y="1292455"/>
                    <a:pt x="1607994" y="1296293"/>
                  </a:cubicBezTo>
                  <a:cubicBezTo>
                    <a:pt x="1610418" y="1302354"/>
                    <a:pt x="1614458" y="1303364"/>
                    <a:pt x="1619306" y="1307404"/>
                  </a:cubicBezTo>
                  <a:cubicBezTo>
                    <a:pt x="1625165" y="1312252"/>
                    <a:pt x="1628397" y="1319323"/>
                    <a:pt x="1629609" y="1326191"/>
                  </a:cubicBezTo>
                  <a:cubicBezTo>
                    <a:pt x="1632437" y="1340331"/>
                    <a:pt x="1627387" y="1353058"/>
                    <a:pt x="1614660" y="1359522"/>
                  </a:cubicBezTo>
                  <a:cubicBezTo>
                    <a:pt x="1613246" y="1360330"/>
                    <a:pt x="1613044" y="1361543"/>
                    <a:pt x="1612842" y="1362552"/>
                  </a:cubicBezTo>
                  <a:cubicBezTo>
                    <a:pt x="1599913" y="1357906"/>
                    <a:pt x="1585369" y="1349826"/>
                    <a:pt x="1576278" y="1344776"/>
                  </a:cubicBezTo>
                  <a:cubicBezTo>
                    <a:pt x="1580319" y="1342352"/>
                    <a:pt x="1582541" y="1336493"/>
                    <a:pt x="1577692" y="1332655"/>
                  </a:cubicBezTo>
                  <a:cubicBezTo>
                    <a:pt x="1576278" y="1331443"/>
                    <a:pt x="1575066" y="1330433"/>
                    <a:pt x="1573652" y="1329221"/>
                  </a:cubicBezTo>
                  <a:cubicBezTo>
                    <a:pt x="1578500" y="1327403"/>
                    <a:pt x="1581733" y="1324171"/>
                    <a:pt x="1579308" y="1316899"/>
                  </a:cubicBezTo>
                  <a:cubicBezTo>
                    <a:pt x="1578298" y="1313666"/>
                    <a:pt x="1574662" y="1311242"/>
                    <a:pt x="1571430" y="1311040"/>
                  </a:cubicBezTo>
                  <a:cubicBezTo>
                    <a:pt x="1562946" y="1310434"/>
                    <a:pt x="1556885" y="1312454"/>
                    <a:pt x="1549815" y="1316899"/>
                  </a:cubicBezTo>
                  <a:cubicBezTo>
                    <a:pt x="1544361" y="1320333"/>
                    <a:pt x="1546179" y="1326999"/>
                    <a:pt x="1550017" y="1330433"/>
                  </a:cubicBezTo>
                  <a:cubicBezTo>
                    <a:pt x="1533654" y="1321545"/>
                    <a:pt x="1517494" y="1312454"/>
                    <a:pt x="1500929" y="1304172"/>
                  </a:cubicBezTo>
                  <a:cubicBezTo>
                    <a:pt x="1468607" y="1287607"/>
                    <a:pt x="1435276" y="1272052"/>
                    <a:pt x="1401338" y="1258518"/>
                  </a:cubicBezTo>
                  <a:lnTo>
                    <a:pt x="1401338" y="1258316"/>
                  </a:lnTo>
                  <a:cubicBezTo>
                    <a:pt x="1395278" y="1254882"/>
                    <a:pt x="1389420" y="1251447"/>
                    <a:pt x="1383562" y="1248013"/>
                  </a:cubicBezTo>
                  <a:cubicBezTo>
                    <a:pt x="1413257" y="1251851"/>
                    <a:pt x="1443760" y="1253467"/>
                    <a:pt x="1470628" y="1257104"/>
                  </a:cubicBezTo>
                  <a:cubicBezTo>
                    <a:pt x="1512847" y="1262760"/>
                    <a:pt x="1556885" y="1274072"/>
                    <a:pt x="1598095" y="1259730"/>
                  </a:cubicBezTo>
                  <a:cubicBezTo>
                    <a:pt x="1601328" y="1258922"/>
                    <a:pt x="1600722" y="1255488"/>
                    <a:pt x="1598499" y="1255488"/>
                  </a:cubicBezTo>
                  <a:close/>
                  <a:moveTo>
                    <a:pt x="1136100" y="1507595"/>
                  </a:moveTo>
                  <a:cubicBezTo>
                    <a:pt x="1133676" y="1456487"/>
                    <a:pt x="1138120" y="1396490"/>
                    <a:pt x="1120949" y="1347604"/>
                  </a:cubicBezTo>
                  <a:cubicBezTo>
                    <a:pt x="1122566" y="1342150"/>
                    <a:pt x="1119333" y="1334877"/>
                    <a:pt x="1113677" y="1332857"/>
                  </a:cubicBezTo>
                  <a:cubicBezTo>
                    <a:pt x="1080346" y="1321949"/>
                    <a:pt x="1041762" y="1324171"/>
                    <a:pt x="1006208" y="1323565"/>
                  </a:cubicBezTo>
                  <a:cubicBezTo>
                    <a:pt x="999744" y="1311242"/>
                    <a:pt x="993280" y="1299122"/>
                    <a:pt x="986815" y="1287607"/>
                  </a:cubicBezTo>
                  <a:cubicBezTo>
                    <a:pt x="975099" y="1266194"/>
                    <a:pt x="962776" y="1244983"/>
                    <a:pt x="949040" y="1224782"/>
                  </a:cubicBezTo>
                  <a:cubicBezTo>
                    <a:pt x="946413" y="1219732"/>
                    <a:pt x="943989" y="1214682"/>
                    <a:pt x="940555" y="1209631"/>
                  </a:cubicBezTo>
                  <a:cubicBezTo>
                    <a:pt x="932475" y="1185592"/>
                    <a:pt x="915910" y="1160947"/>
                    <a:pt x="903789" y="1138322"/>
                  </a:cubicBezTo>
                  <a:cubicBezTo>
                    <a:pt x="901769" y="1134484"/>
                    <a:pt x="895305" y="1136100"/>
                    <a:pt x="897325" y="1139938"/>
                  </a:cubicBezTo>
                  <a:cubicBezTo>
                    <a:pt x="902173" y="1149635"/>
                    <a:pt x="907022" y="1159937"/>
                    <a:pt x="911870" y="1170240"/>
                  </a:cubicBezTo>
                  <a:cubicBezTo>
                    <a:pt x="900759" y="1155089"/>
                    <a:pt x="889649" y="1139736"/>
                    <a:pt x="878538" y="1124586"/>
                  </a:cubicBezTo>
                  <a:cubicBezTo>
                    <a:pt x="878538" y="1112465"/>
                    <a:pt x="878538" y="1100345"/>
                    <a:pt x="878538" y="1088224"/>
                  </a:cubicBezTo>
                  <a:cubicBezTo>
                    <a:pt x="898941" y="1109637"/>
                    <a:pt x="919546" y="1132262"/>
                    <a:pt x="943383" y="1149837"/>
                  </a:cubicBezTo>
                  <a:cubicBezTo>
                    <a:pt x="945403" y="1151251"/>
                    <a:pt x="948232" y="1149433"/>
                    <a:pt x="946413" y="1147413"/>
                  </a:cubicBezTo>
                  <a:cubicBezTo>
                    <a:pt x="927021" y="1124788"/>
                    <a:pt x="902173" y="1105395"/>
                    <a:pt x="878538" y="1085800"/>
                  </a:cubicBezTo>
                  <a:cubicBezTo>
                    <a:pt x="878538" y="1037318"/>
                    <a:pt x="878538" y="989239"/>
                    <a:pt x="878538" y="941161"/>
                  </a:cubicBezTo>
                  <a:cubicBezTo>
                    <a:pt x="899345" y="970857"/>
                    <a:pt x="921566" y="999744"/>
                    <a:pt x="944393" y="1028227"/>
                  </a:cubicBezTo>
                  <a:cubicBezTo>
                    <a:pt x="966210" y="1055498"/>
                    <a:pt x="987421" y="1085598"/>
                    <a:pt x="1013076" y="1110243"/>
                  </a:cubicBezTo>
                  <a:cubicBezTo>
                    <a:pt x="1041964" y="1147009"/>
                    <a:pt x="1072063" y="1186198"/>
                    <a:pt x="1108223" y="1211854"/>
                  </a:cubicBezTo>
                  <a:cubicBezTo>
                    <a:pt x="1112263" y="1214682"/>
                    <a:pt x="1119131" y="1212056"/>
                    <a:pt x="1116505" y="1206803"/>
                  </a:cubicBezTo>
                  <a:cubicBezTo>
                    <a:pt x="1091456" y="1158725"/>
                    <a:pt x="1040752" y="1114687"/>
                    <a:pt x="1001764" y="1072467"/>
                  </a:cubicBezTo>
                  <a:cubicBezTo>
                    <a:pt x="985805" y="1052670"/>
                    <a:pt x="968230" y="1033681"/>
                    <a:pt x="952272" y="1014895"/>
                  </a:cubicBezTo>
                  <a:cubicBezTo>
                    <a:pt x="928637" y="987017"/>
                    <a:pt x="904395" y="959746"/>
                    <a:pt x="878740" y="933283"/>
                  </a:cubicBezTo>
                  <a:cubicBezTo>
                    <a:pt x="878740" y="930051"/>
                    <a:pt x="878740" y="926616"/>
                    <a:pt x="878740" y="923384"/>
                  </a:cubicBezTo>
                  <a:cubicBezTo>
                    <a:pt x="905406" y="954696"/>
                    <a:pt x="933283" y="984997"/>
                    <a:pt x="961362" y="1015097"/>
                  </a:cubicBezTo>
                  <a:cubicBezTo>
                    <a:pt x="989441" y="1045196"/>
                    <a:pt x="1017319" y="1079336"/>
                    <a:pt x="1049842" y="1106001"/>
                  </a:cubicBezTo>
                  <a:cubicBezTo>
                    <a:pt x="1046004" y="1107213"/>
                    <a:pt x="1043984" y="1112061"/>
                    <a:pt x="1048226" y="1116101"/>
                  </a:cubicBezTo>
                  <a:cubicBezTo>
                    <a:pt x="1081760" y="1147413"/>
                    <a:pt x="1116101" y="1184582"/>
                    <a:pt x="1154079" y="1212258"/>
                  </a:cubicBezTo>
                  <a:cubicBezTo>
                    <a:pt x="1154685" y="1251043"/>
                    <a:pt x="1155089" y="1289627"/>
                    <a:pt x="1155695" y="1328817"/>
                  </a:cubicBezTo>
                  <a:cubicBezTo>
                    <a:pt x="1156705" y="1398510"/>
                    <a:pt x="1157715" y="1468809"/>
                    <a:pt x="1158523" y="1539109"/>
                  </a:cubicBezTo>
                  <a:cubicBezTo>
                    <a:pt x="1159331" y="1539109"/>
                    <a:pt x="1159937" y="1539109"/>
                    <a:pt x="1160745" y="1539109"/>
                  </a:cubicBezTo>
                  <a:cubicBezTo>
                    <a:pt x="1164381" y="1539513"/>
                    <a:pt x="1167412" y="1540321"/>
                    <a:pt x="1170442" y="1540927"/>
                  </a:cubicBezTo>
                  <a:cubicBezTo>
                    <a:pt x="1168826" y="1433256"/>
                    <a:pt x="1167412" y="1326595"/>
                    <a:pt x="1165796" y="1220136"/>
                  </a:cubicBezTo>
                  <a:cubicBezTo>
                    <a:pt x="1168220" y="1221752"/>
                    <a:pt x="1170644" y="1223368"/>
                    <a:pt x="1173068" y="1224984"/>
                  </a:cubicBezTo>
                  <a:cubicBezTo>
                    <a:pt x="1173270" y="1225186"/>
                    <a:pt x="1173674" y="1224984"/>
                    <a:pt x="1173876" y="1225186"/>
                  </a:cubicBezTo>
                  <a:cubicBezTo>
                    <a:pt x="1173472" y="1264982"/>
                    <a:pt x="1173068" y="1304778"/>
                    <a:pt x="1172866" y="1344574"/>
                  </a:cubicBezTo>
                  <a:cubicBezTo>
                    <a:pt x="1172664" y="1396490"/>
                    <a:pt x="1164786" y="1454871"/>
                    <a:pt x="1180138" y="1506585"/>
                  </a:cubicBezTo>
                  <a:cubicBezTo>
                    <a:pt x="1181148" y="1509615"/>
                    <a:pt x="1186400" y="1510019"/>
                    <a:pt x="1187411" y="1507393"/>
                  </a:cubicBezTo>
                  <a:cubicBezTo>
                    <a:pt x="1190845" y="1497697"/>
                    <a:pt x="1193067" y="1487596"/>
                    <a:pt x="1194885" y="1477294"/>
                  </a:cubicBezTo>
                  <a:lnTo>
                    <a:pt x="1196097" y="1552643"/>
                  </a:lnTo>
                  <a:cubicBezTo>
                    <a:pt x="1204783" y="1560320"/>
                    <a:pt x="1206197" y="1570016"/>
                    <a:pt x="1203571" y="1580117"/>
                  </a:cubicBezTo>
                  <a:cubicBezTo>
                    <a:pt x="1184178" y="1605772"/>
                    <a:pt x="1163371" y="1630215"/>
                    <a:pt x="1140948" y="1653244"/>
                  </a:cubicBezTo>
                  <a:cubicBezTo>
                    <a:pt x="1147009" y="1605974"/>
                    <a:pt x="1138322" y="1553855"/>
                    <a:pt x="1136100" y="1507595"/>
                  </a:cubicBezTo>
                  <a:close/>
                  <a:moveTo>
                    <a:pt x="1055902" y="1732027"/>
                  </a:moveTo>
                  <a:cubicBezTo>
                    <a:pt x="1052266" y="1735462"/>
                    <a:pt x="1048428" y="1738896"/>
                    <a:pt x="1044792" y="1742330"/>
                  </a:cubicBezTo>
                  <a:cubicBezTo>
                    <a:pt x="1038126" y="1716271"/>
                    <a:pt x="1020955" y="1691626"/>
                    <a:pt x="1009642" y="1667385"/>
                  </a:cubicBezTo>
                  <a:cubicBezTo>
                    <a:pt x="998734" y="1644153"/>
                    <a:pt x="989643" y="1620114"/>
                    <a:pt x="977321" y="1597691"/>
                  </a:cubicBezTo>
                  <a:cubicBezTo>
                    <a:pt x="976109" y="1595671"/>
                    <a:pt x="972675" y="1596883"/>
                    <a:pt x="972877" y="1599105"/>
                  </a:cubicBezTo>
                  <a:cubicBezTo>
                    <a:pt x="976917" y="1627993"/>
                    <a:pt x="987017" y="1655668"/>
                    <a:pt x="998532" y="1682535"/>
                  </a:cubicBezTo>
                  <a:cubicBezTo>
                    <a:pt x="1008228" y="1705766"/>
                    <a:pt x="1017925" y="1732835"/>
                    <a:pt x="1035904" y="1750612"/>
                  </a:cubicBezTo>
                  <a:cubicBezTo>
                    <a:pt x="1035095" y="1751420"/>
                    <a:pt x="1034489" y="1752228"/>
                    <a:pt x="1033681" y="1752834"/>
                  </a:cubicBezTo>
                  <a:cubicBezTo>
                    <a:pt x="1032873" y="1752026"/>
                    <a:pt x="1031863" y="1751622"/>
                    <a:pt x="1030449" y="1751622"/>
                  </a:cubicBezTo>
                  <a:cubicBezTo>
                    <a:pt x="1019945" y="1751218"/>
                    <a:pt x="1009440" y="1751824"/>
                    <a:pt x="999138" y="1752632"/>
                  </a:cubicBezTo>
                  <a:cubicBezTo>
                    <a:pt x="994290" y="1744754"/>
                    <a:pt x="989037" y="1737280"/>
                    <a:pt x="984391" y="1729805"/>
                  </a:cubicBezTo>
                  <a:cubicBezTo>
                    <a:pt x="975099" y="1715059"/>
                    <a:pt x="966008" y="1698090"/>
                    <a:pt x="955100" y="1683545"/>
                  </a:cubicBezTo>
                  <a:cubicBezTo>
                    <a:pt x="953888" y="1640517"/>
                    <a:pt x="948433" y="1594863"/>
                    <a:pt x="940151" y="1555067"/>
                  </a:cubicBezTo>
                  <a:cubicBezTo>
                    <a:pt x="938939" y="1549613"/>
                    <a:pt x="932273" y="1549613"/>
                    <a:pt x="929041" y="1553047"/>
                  </a:cubicBezTo>
                  <a:cubicBezTo>
                    <a:pt x="928435" y="1546583"/>
                    <a:pt x="927829" y="1540119"/>
                    <a:pt x="927425" y="1533856"/>
                  </a:cubicBezTo>
                  <a:cubicBezTo>
                    <a:pt x="926011" y="1512443"/>
                    <a:pt x="926011" y="1489212"/>
                    <a:pt x="924798" y="1465981"/>
                  </a:cubicBezTo>
                  <a:cubicBezTo>
                    <a:pt x="935101" y="1454467"/>
                    <a:pt x="943181" y="1441336"/>
                    <a:pt x="951666" y="1427599"/>
                  </a:cubicBezTo>
                  <a:cubicBezTo>
                    <a:pt x="960352" y="1413661"/>
                    <a:pt x="969240" y="1399520"/>
                    <a:pt x="976513" y="1384773"/>
                  </a:cubicBezTo>
                  <a:cubicBezTo>
                    <a:pt x="981765" y="1393460"/>
                    <a:pt x="987219" y="1401944"/>
                    <a:pt x="993482" y="1409823"/>
                  </a:cubicBezTo>
                  <a:cubicBezTo>
                    <a:pt x="996916" y="1414065"/>
                    <a:pt x="1003178" y="1411035"/>
                    <a:pt x="1001966" y="1405581"/>
                  </a:cubicBezTo>
                  <a:cubicBezTo>
                    <a:pt x="998532" y="1390834"/>
                    <a:pt x="992472" y="1376895"/>
                    <a:pt x="985603" y="1362957"/>
                  </a:cubicBezTo>
                  <a:cubicBezTo>
                    <a:pt x="985603" y="1362755"/>
                    <a:pt x="985805" y="1362552"/>
                    <a:pt x="985805" y="1362351"/>
                  </a:cubicBezTo>
                  <a:cubicBezTo>
                    <a:pt x="986613" y="1359926"/>
                    <a:pt x="984997" y="1358108"/>
                    <a:pt x="982977" y="1357502"/>
                  </a:cubicBezTo>
                  <a:cubicBezTo>
                    <a:pt x="981765" y="1355280"/>
                    <a:pt x="980553" y="1353058"/>
                    <a:pt x="979341" y="1350836"/>
                  </a:cubicBezTo>
                  <a:cubicBezTo>
                    <a:pt x="986209" y="1350836"/>
                    <a:pt x="993280" y="1351038"/>
                    <a:pt x="999946" y="1351240"/>
                  </a:cubicBezTo>
                  <a:cubicBezTo>
                    <a:pt x="1000552" y="1351240"/>
                    <a:pt x="1001158" y="1351442"/>
                    <a:pt x="1001966" y="1351442"/>
                  </a:cubicBezTo>
                  <a:cubicBezTo>
                    <a:pt x="1009238" y="1366189"/>
                    <a:pt x="1016915" y="1380733"/>
                    <a:pt x="1026207" y="1394066"/>
                  </a:cubicBezTo>
                  <a:cubicBezTo>
                    <a:pt x="1028833" y="1397904"/>
                    <a:pt x="1034287" y="1394874"/>
                    <a:pt x="1033277" y="1390632"/>
                  </a:cubicBezTo>
                  <a:cubicBezTo>
                    <a:pt x="1030449" y="1377905"/>
                    <a:pt x="1025803" y="1365179"/>
                    <a:pt x="1020551" y="1352856"/>
                  </a:cubicBezTo>
                  <a:cubicBezTo>
                    <a:pt x="1051054" y="1355280"/>
                    <a:pt x="1082164" y="1358714"/>
                    <a:pt x="1111859" y="1353462"/>
                  </a:cubicBezTo>
                  <a:cubicBezTo>
                    <a:pt x="1100344" y="1402550"/>
                    <a:pt x="1108627" y="1459517"/>
                    <a:pt x="1109839" y="1509009"/>
                  </a:cubicBezTo>
                  <a:cubicBezTo>
                    <a:pt x="1110041" y="1514059"/>
                    <a:pt x="1110041" y="1519312"/>
                    <a:pt x="1110041" y="1524362"/>
                  </a:cubicBezTo>
                  <a:cubicBezTo>
                    <a:pt x="1083578" y="1522948"/>
                    <a:pt x="1057115" y="1523958"/>
                    <a:pt x="1030651" y="1525574"/>
                  </a:cubicBezTo>
                  <a:cubicBezTo>
                    <a:pt x="1015097" y="1526584"/>
                    <a:pt x="998330" y="1526180"/>
                    <a:pt x="981967" y="1527392"/>
                  </a:cubicBezTo>
                  <a:cubicBezTo>
                    <a:pt x="985603" y="1526382"/>
                    <a:pt x="989239" y="1525372"/>
                    <a:pt x="993078" y="1524160"/>
                  </a:cubicBezTo>
                  <a:cubicBezTo>
                    <a:pt x="999946" y="1522140"/>
                    <a:pt x="996916" y="1513049"/>
                    <a:pt x="990855" y="1512847"/>
                  </a:cubicBezTo>
                  <a:cubicBezTo>
                    <a:pt x="987219" y="1512645"/>
                    <a:pt x="983785" y="1513049"/>
                    <a:pt x="980149" y="1513453"/>
                  </a:cubicBezTo>
                  <a:cubicBezTo>
                    <a:pt x="983381" y="1507191"/>
                    <a:pt x="986007" y="1500727"/>
                    <a:pt x="987623" y="1493657"/>
                  </a:cubicBezTo>
                  <a:cubicBezTo>
                    <a:pt x="988633" y="1489212"/>
                    <a:pt x="982977" y="1484566"/>
                    <a:pt x="979139" y="1487798"/>
                  </a:cubicBezTo>
                  <a:cubicBezTo>
                    <a:pt x="967422" y="1497293"/>
                    <a:pt x="960756" y="1510019"/>
                    <a:pt x="953484" y="1522342"/>
                  </a:cubicBezTo>
                  <a:cubicBezTo>
                    <a:pt x="949646" y="1524362"/>
                    <a:pt x="946009" y="1526584"/>
                    <a:pt x="942575" y="1528806"/>
                  </a:cubicBezTo>
                  <a:cubicBezTo>
                    <a:pt x="940151" y="1530422"/>
                    <a:pt x="939747" y="1532644"/>
                    <a:pt x="939747" y="1534664"/>
                  </a:cubicBezTo>
                  <a:cubicBezTo>
                    <a:pt x="938939" y="1535674"/>
                    <a:pt x="938333" y="1536887"/>
                    <a:pt x="938131" y="1538301"/>
                  </a:cubicBezTo>
                  <a:cubicBezTo>
                    <a:pt x="937929" y="1538705"/>
                    <a:pt x="937929" y="1538907"/>
                    <a:pt x="937929" y="1539109"/>
                  </a:cubicBezTo>
                  <a:cubicBezTo>
                    <a:pt x="937929" y="1539109"/>
                    <a:pt x="937929" y="1539109"/>
                    <a:pt x="937929" y="1539109"/>
                  </a:cubicBezTo>
                  <a:cubicBezTo>
                    <a:pt x="939141" y="1547997"/>
                    <a:pt x="947423" y="1553249"/>
                    <a:pt x="956110" y="1548805"/>
                  </a:cubicBezTo>
                  <a:cubicBezTo>
                    <a:pt x="956918" y="1548401"/>
                    <a:pt x="957524" y="1547593"/>
                    <a:pt x="958332" y="1546987"/>
                  </a:cubicBezTo>
                  <a:cubicBezTo>
                    <a:pt x="979745" y="1551633"/>
                    <a:pt x="1003582" y="1549411"/>
                    <a:pt x="1024995" y="1548805"/>
                  </a:cubicBezTo>
                  <a:cubicBezTo>
                    <a:pt x="1053882" y="1547997"/>
                    <a:pt x="1082164" y="1545977"/>
                    <a:pt x="1110041" y="1539513"/>
                  </a:cubicBezTo>
                  <a:cubicBezTo>
                    <a:pt x="1109637" y="1583955"/>
                    <a:pt x="1108021" y="1631427"/>
                    <a:pt x="1120949" y="1672435"/>
                  </a:cubicBezTo>
                  <a:cubicBezTo>
                    <a:pt x="1116707" y="1676475"/>
                    <a:pt x="1112667" y="1680717"/>
                    <a:pt x="1108425" y="1684555"/>
                  </a:cubicBezTo>
                  <a:cubicBezTo>
                    <a:pt x="1094284" y="1697282"/>
                    <a:pt x="1080548" y="1709402"/>
                    <a:pt x="1067013" y="1721725"/>
                  </a:cubicBezTo>
                  <a:cubicBezTo>
                    <a:pt x="1056913" y="1689201"/>
                    <a:pt x="1043782" y="1657486"/>
                    <a:pt x="1031863" y="1625771"/>
                  </a:cubicBezTo>
                  <a:cubicBezTo>
                    <a:pt x="1028227" y="1615872"/>
                    <a:pt x="1012672" y="1621124"/>
                    <a:pt x="1016309" y="1631023"/>
                  </a:cubicBezTo>
                  <a:cubicBezTo>
                    <a:pt x="1028631" y="1665162"/>
                    <a:pt x="1040954" y="1699302"/>
                    <a:pt x="1055902" y="1732027"/>
                  </a:cubicBezTo>
                  <a:close/>
                  <a:moveTo>
                    <a:pt x="914496" y="1693040"/>
                  </a:moveTo>
                  <a:cubicBezTo>
                    <a:pt x="918940" y="1698292"/>
                    <a:pt x="928031" y="1697080"/>
                    <a:pt x="930051" y="1689606"/>
                  </a:cubicBezTo>
                  <a:cubicBezTo>
                    <a:pt x="929849" y="1714251"/>
                    <a:pt x="927627" y="1737482"/>
                    <a:pt x="918940" y="1735058"/>
                  </a:cubicBezTo>
                  <a:cubicBezTo>
                    <a:pt x="918738" y="1735058"/>
                    <a:pt x="918536" y="1735058"/>
                    <a:pt x="918334" y="1735058"/>
                  </a:cubicBezTo>
                  <a:cubicBezTo>
                    <a:pt x="917728" y="1734250"/>
                    <a:pt x="917122" y="1733441"/>
                    <a:pt x="916314" y="1732835"/>
                  </a:cubicBezTo>
                  <a:cubicBezTo>
                    <a:pt x="916314" y="1732432"/>
                    <a:pt x="916718" y="1732229"/>
                    <a:pt x="916718" y="1731825"/>
                  </a:cubicBezTo>
                  <a:cubicBezTo>
                    <a:pt x="916314" y="1718897"/>
                    <a:pt x="915506" y="1705968"/>
                    <a:pt x="914496" y="1693040"/>
                  </a:cubicBezTo>
                  <a:close/>
                  <a:moveTo>
                    <a:pt x="923182" y="1443154"/>
                  </a:moveTo>
                  <a:cubicBezTo>
                    <a:pt x="921162" y="1420933"/>
                    <a:pt x="917122" y="1399318"/>
                    <a:pt x="908840" y="1380127"/>
                  </a:cubicBezTo>
                  <a:cubicBezTo>
                    <a:pt x="906820" y="1375279"/>
                    <a:pt x="899749" y="1376491"/>
                    <a:pt x="899749" y="1381945"/>
                  </a:cubicBezTo>
                  <a:cubicBezTo>
                    <a:pt x="897931" y="1384976"/>
                    <a:pt x="896315" y="1388006"/>
                    <a:pt x="894699" y="1391036"/>
                  </a:cubicBezTo>
                  <a:cubicBezTo>
                    <a:pt x="895709" y="1383561"/>
                    <a:pt x="896517" y="1376087"/>
                    <a:pt x="897729" y="1369017"/>
                  </a:cubicBezTo>
                  <a:cubicBezTo>
                    <a:pt x="898739" y="1361543"/>
                    <a:pt x="902779" y="1348210"/>
                    <a:pt x="903385" y="1337099"/>
                  </a:cubicBezTo>
                  <a:cubicBezTo>
                    <a:pt x="919546" y="1346796"/>
                    <a:pt x="938535" y="1349624"/>
                    <a:pt x="958130" y="1350432"/>
                  </a:cubicBezTo>
                  <a:cubicBezTo>
                    <a:pt x="961564" y="1357300"/>
                    <a:pt x="964998" y="1363967"/>
                    <a:pt x="968634" y="1370633"/>
                  </a:cubicBezTo>
                  <a:cubicBezTo>
                    <a:pt x="957322" y="1384773"/>
                    <a:pt x="947423" y="1400530"/>
                    <a:pt x="938333" y="1416085"/>
                  </a:cubicBezTo>
                  <a:cubicBezTo>
                    <a:pt x="933081" y="1425175"/>
                    <a:pt x="927829" y="1434064"/>
                    <a:pt x="923182" y="1443154"/>
                  </a:cubicBezTo>
                  <a:close/>
                  <a:moveTo>
                    <a:pt x="962372" y="1321747"/>
                  </a:moveTo>
                  <a:cubicBezTo>
                    <a:pt x="960352" y="1318313"/>
                    <a:pt x="958332" y="1314878"/>
                    <a:pt x="956312" y="1311646"/>
                  </a:cubicBezTo>
                  <a:cubicBezTo>
                    <a:pt x="936515" y="1277709"/>
                    <a:pt x="915708" y="1244579"/>
                    <a:pt x="890053" y="1214884"/>
                  </a:cubicBezTo>
                  <a:cubicBezTo>
                    <a:pt x="888235" y="1212662"/>
                    <a:pt x="885003" y="1214682"/>
                    <a:pt x="886417" y="1217308"/>
                  </a:cubicBezTo>
                  <a:cubicBezTo>
                    <a:pt x="902577" y="1250437"/>
                    <a:pt x="921768" y="1281749"/>
                    <a:pt x="939545" y="1314070"/>
                  </a:cubicBezTo>
                  <a:cubicBezTo>
                    <a:pt x="940959" y="1316696"/>
                    <a:pt x="942171" y="1319323"/>
                    <a:pt x="943585" y="1321949"/>
                  </a:cubicBezTo>
                  <a:cubicBezTo>
                    <a:pt x="929445" y="1322555"/>
                    <a:pt x="915910" y="1325181"/>
                    <a:pt x="903385" y="1331847"/>
                  </a:cubicBezTo>
                  <a:cubicBezTo>
                    <a:pt x="903183" y="1328817"/>
                    <a:pt x="902981" y="1325787"/>
                    <a:pt x="901769" y="1323565"/>
                  </a:cubicBezTo>
                  <a:cubicBezTo>
                    <a:pt x="897931" y="1316494"/>
                    <a:pt x="887023" y="1311848"/>
                    <a:pt x="886619" y="1323363"/>
                  </a:cubicBezTo>
                  <a:cubicBezTo>
                    <a:pt x="886619" y="1323565"/>
                    <a:pt x="886619" y="1323565"/>
                    <a:pt x="886821" y="1323767"/>
                  </a:cubicBezTo>
                  <a:cubicBezTo>
                    <a:pt x="887629" y="1324171"/>
                    <a:pt x="888235" y="1324373"/>
                    <a:pt x="889043" y="1324777"/>
                  </a:cubicBezTo>
                  <a:cubicBezTo>
                    <a:pt x="889043" y="1324777"/>
                    <a:pt x="889245" y="1324777"/>
                    <a:pt x="889043" y="1324575"/>
                  </a:cubicBezTo>
                  <a:cubicBezTo>
                    <a:pt x="890659" y="1325989"/>
                    <a:pt x="889043" y="1334675"/>
                    <a:pt x="886417" y="1344776"/>
                  </a:cubicBezTo>
                  <a:cubicBezTo>
                    <a:pt x="885407" y="1339119"/>
                    <a:pt x="884801" y="1333463"/>
                    <a:pt x="883589" y="1327807"/>
                  </a:cubicBezTo>
                  <a:cubicBezTo>
                    <a:pt x="883589" y="1327605"/>
                    <a:pt x="883185" y="1327605"/>
                    <a:pt x="883185" y="1327807"/>
                  </a:cubicBezTo>
                  <a:cubicBezTo>
                    <a:pt x="880760" y="1342958"/>
                    <a:pt x="879346" y="1358310"/>
                    <a:pt x="878538" y="1373663"/>
                  </a:cubicBezTo>
                  <a:cubicBezTo>
                    <a:pt x="878538" y="1373663"/>
                    <a:pt x="878538" y="1373865"/>
                    <a:pt x="878538" y="1373865"/>
                  </a:cubicBezTo>
                  <a:cubicBezTo>
                    <a:pt x="878538" y="1297304"/>
                    <a:pt x="878740" y="1220944"/>
                    <a:pt x="878740" y="1145191"/>
                  </a:cubicBezTo>
                  <a:cubicBezTo>
                    <a:pt x="886821" y="1157109"/>
                    <a:pt x="895103" y="1168826"/>
                    <a:pt x="903183" y="1180744"/>
                  </a:cubicBezTo>
                  <a:cubicBezTo>
                    <a:pt x="915102" y="1197915"/>
                    <a:pt x="926213" y="1216500"/>
                    <a:pt x="941161" y="1232055"/>
                  </a:cubicBezTo>
                  <a:cubicBezTo>
                    <a:pt x="951262" y="1251043"/>
                    <a:pt x="961564" y="1270032"/>
                    <a:pt x="971463" y="1289021"/>
                  </a:cubicBezTo>
                  <a:cubicBezTo>
                    <a:pt x="977119" y="1300132"/>
                    <a:pt x="982573" y="1311444"/>
                    <a:pt x="987825" y="1322959"/>
                  </a:cubicBezTo>
                  <a:cubicBezTo>
                    <a:pt x="979543" y="1322555"/>
                    <a:pt x="971059" y="1322151"/>
                    <a:pt x="962372" y="1321747"/>
                  </a:cubicBezTo>
                  <a:close/>
                  <a:moveTo>
                    <a:pt x="879144" y="1446588"/>
                  </a:moveTo>
                  <a:cubicBezTo>
                    <a:pt x="880356" y="1471435"/>
                    <a:pt x="881973" y="1496485"/>
                    <a:pt x="883589" y="1521130"/>
                  </a:cubicBezTo>
                  <a:cubicBezTo>
                    <a:pt x="886215" y="1563754"/>
                    <a:pt x="888235" y="1606580"/>
                    <a:pt x="891467" y="1649204"/>
                  </a:cubicBezTo>
                  <a:cubicBezTo>
                    <a:pt x="889447" y="1648598"/>
                    <a:pt x="887225" y="1648800"/>
                    <a:pt x="886619" y="1650820"/>
                  </a:cubicBezTo>
                  <a:cubicBezTo>
                    <a:pt x="886013" y="1653042"/>
                    <a:pt x="885003" y="1655062"/>
                    <a:pt x="884195" y="1657082"/>
                  </a:cubicBezTo>
                  <a:cubicBezTo>
                    <a:pt x="882983" y="1623548"/>
                    <a:pt x="880962" y="1589813"/>
                    <a:pt x="878336" y="1556279"/>
                  </a:cubicBezTo>
                  <a:cubicBezTo>
                    <a:pt x="878336" y="1519716"/>
                    <a:pt x="878336" y="1483152"/>
                    <a:pt x="878336" y="1446588"/>
                  </a:cubicBezTo>
                  <a:cubicBezTo>
                    <a:pt x="878740" y="1446588"/>
                    <a:pt x="878942" y="1446588"/>
                    <a:pt x="879144" y="1446588"/>
                  </a:cubicBezTo>
                  <a:close/>
                  <a:moveTo>
                    <a:pt x="892275" y="1660516"/>
                  </a:moveTo>
                  <a:cubicBezTo>
                    <a:pt x="893285" y="1671627"/>
                    <a:pt x="894295" y="1682535"/>
                    <a:pt x="895507" y="1693646"/>
                  </a:cubicBezTo>
                  <a:cubicBezTo>
                    <a:pt x="893285" y="1692434"/>
                    <a:pt x="891063" y="1691424"/>
                    <a:pt x="888639" y="1690414"/>
                  </a:cubicBezTo>
                  <a:cubicBezTo>
                    <a:pt x="887629" y="1685767"/>
                    <a:pt x="886619" y="1681121"/>
                    <a:pt x="885609" y="1676475"/>
                  </a:cubicBezTo>
                  <a:cubicBezTo>
                    <a:pt x="887831" y="1671223"/>
                    <a:pt x="890053" y="1665768"/>
                    <a:pt x="892275" y="1660516"/>
                  </a:cubicBezTo>
                  <a:close/>
                  <a:moveTo>
                    <a:pt x="887427" y="1875656"/>
                  </a:moveTo>
                  <a:cubicBezTo>
                    <a:pt x="887629" y="1853233"/>
                    <a:pt x="887225" y="1831012"/>
                    <a:pt x="887023" y="1808589"/>
                  </a:cubicBezTo>
                  <a:cubicBezTo>
                    <a:pt x="896719" y="1775863"/>
                    <a:pt x="896517" y="1739502"/>
                    <a:pt x="891265" y="1705160"/>
                  </a:cubicBezTo>
                  <a:cubicBezTo>
                    <a:pt x="892073" y="1705766"/>
                    <a:pt x="893083" y="1706372"/>
                    <a:pt x="893891" y="1706978"/>
                  </a:cubicBezTo>
                  <a:cubicBezTo>
                    <a:pt x="893487" y="1707584"/>
                    <a:pt x="892477" y="1707786"/>
                    <a:pt x="892679" y="1708796"/>
                  </a:cubicBezTo>
                  <a:cubicBezTo>
                    <a:pt x="895507" y="1724957"/>
                    <a:pt x="893689" y="1719907"/>
                    <a:pt x="900759" y="1734856"/>
                  </a:cubicBezTo>
                  <a:cubicBezTo>
                    <a:pt x="901971" y="1737482"/>
                    <a:pt x="904395" y="1738896"/>
                    <a:pt x="906820" y="1739502"/>
                  </a:cubicBezTo>
                  <a:cubicBezTo>
                    <a:pt x="902779" y="1743946"/>
                    <a:pt x="901163" y="1750410"/>
                    <a:pt x="905002" y="1755662"/>
                  </a:cubicBezTo>
                  <a:cubicBezTo>
                    <a:pt x="912678" y="1765763"/>
                    <a:pt x="921970" y="1773641"/>
                    <a:pt x="931869" y="1778692"/>
                  </a:cubicBezTo>
                  <a:cubicBezTo>
                    <a:pt x="932273" y="1779500"/>
                    <a:pt x="932677" y="1780308"/>
                    <a:pt x="933283" y="1781116"/>
                  </a:cubicBezTo>
                  <a:cubicBezTo>
                    <a:pt x="942777" y="1798691"/>
                    <a:pt x="950454" y="1819901"/>
                    <a:pt x="965402" y="1833638"/>
                  </a:cubicBezTo>
                  <a:cubicBezTo>
                    <a:pt x="966008" y="1834244"/>
                    <a:pt x="967018" y="1834446"/>
                    <a:pt x="967826" y="1834648"/>
                  </a:cubicBezTo>
                  <a:cubicBezTo>
                    <a:pt x="939545" y="1877878"/>
                    <a:pt x="912678" y="1921916"/>
                    <a:pt x="886619" y="1966560"/>
                  </a:cubicBezTo>
                  <a:cubicBezTo>
                    <a:pt x="888437" y="1936259"/>
                    <a:pt x="887225" y="1905351"/>
                    <a:pt x="887427" y="1875656"/>
                  </a:cubicBezTo>
                  <a:close/>
                  <a:moveTo>
                    <a:pt x="955302" y="1712635"/>
                  </a:moveTo>
                  <a:cubicBezTo>
                    <a:pt x="957928" y="1717685"/>
                    <a:pt x="960352" y="1722735"/>
                    <a:pt x="963180" y="1727583"/>
                  </a:cubicBezTo>
                  <a:cubicBezTo>
                    <a:pt x="968028" y="1736270"/>
                    <a:pt x="972473" y="1745562"/>
                    <a:pt x="977523" y="1754854"/>
                  </a:cubicBezTo>
                  <a:cubicBezTo>
                    <a:pt x="975301" y="1755056"/>
                    <a:pt x="973079" y="1755259"/>
                    <a:pt x="970857" y="1755461"/>
                  </a:cubicBezTo>
                  <a:cubicBezTo>
                    <a:pt x="968634" y="1755662"/>
                    <a:pt x="966210" y="1755865"/>
                    <a:pt x="963786" y="1756067"/>
                  </a:cubicBezTo>
                  <a:cubicBezTo>
                    <a:pt x="957726" y="1754450"/>
                    <a:pt x="951666" y="1752430"/>
                    <a:pt x="946009" y="1749804"/>
                  </a:cubicBezTo>
                  <a:cubicBezTo>
                    <a:pt x="952070" y="1741926"/>
                    <a:pt x="955100" y="1730613"/>
                    <a:pt x="955504" y="1717079"/>
                  </a:cubicBezTo>
                  <a:cubicBezTo>
                    <a:pt x="955504" y="1715867"/>
                    <a:pt x="955302" y="1714251"/>
                    <a:pt x="955302" y="1712635"/>
                  </a:cubicBezTo>
                  <a:close/>
                  <a:moveTo>
                    <a:pt x="953686" y="1784954"/>
                  </a:moveTo>
                  <a:cubicBezTo>
                    <a:pt x="965200" y="1785762"/>
                    <a:pt x="977119" y="1782530"/>
                    <a:pt x="988835" y="1774045"/>
                  </a:cubicBezTo>
                  <a:cubicBezTo>
                    <a:pt x="988835" y="1774045"/>
                    <a:pt x="988835" y="1774045"/>
                    <a:pt x="988835" y="1773843"/>
                  </a:cubicBezTo>
                  <a:cubicBezTo>
                    <a:pt x="992270" y="1778692"/>
                    <a:pt x="995906" y="1783136"/>
                    <a:pt x="999946" y="1787176"/>
                  </a:cubicBezTo>
                  <a:cubicBezTo>
                    <a:pt x="1000350" y="1787580"/>
                    <a:pt x="1000956" y="1787580"/>
                    <a:pt x="1001562" y="1787984"/>
                  </a:cubicBezTo>
                  <a:cubicBezTo>
                    <a:pt x="993078" y="1798085"/>
                    <a:pt x="984795" y="1808387"/>
                    <a:pt x="977119" y="1819901"/>
                  </a:cubicBezTo>
                  <a:cubicBezTo>
                    <a:pt x="975907" y="1821922"/>
                    <a:pt x="974695" y="1823942"/>
                    <a:pt x="973281" y="1825760"/>
                  </a:cubicBezTo>
                  <a:cubicBezTo>
                    <a:pt x="970251" y="1811215"/>
                    <a:pt x="961968" y="1797680"/>
                    <a:pt x="953686" y="1784954"/>
                  </a:cubicBezTo>
                  <a:close/>
                  <a:moveTo>
                    <a:pt x="907022" y="939949"/>
                  </a:moveTo>
                  <a:cubicBezTo>
                    <a:pt x="908436" y="939343"/>
                    <a:pt x="909648" y="938535"/>
                    <a:pt x="910658" y="937323"/>
                  </a:cubicBezTo>
                  <a:cubicBezTo>
                    <a:pt x="911870" y="938333"/>
                    <a:pt x="913082" y="939343"/>
                    <a:pt x="914092" y="940555"/>
                  </a:cubicBezTo>
                  <a:cubicBezTo>
                    <a:pt x="914092" y="941767"/>
                    <a:pt x="914294" y="942777"/>
                    <a:pt x="915304" y="943989"/>
                  </a:cubicBezTo>
                  <a:cubicBezTo>
                    <a:pt x="942373" y="972271"/>
                    <a:pt x="969240" y="1000552"/>
                    <a:pt x="996310" y="1028429"/>
                  </a:cubicBezTo>
                  <a:cubicBezTo>
                    <a:pt x="988431" y="1020753"/>
                    <a:pt x="980755" y="1013278"/>
                    <a:pt x="973483" y="1005804"/>
                  </a:cubicBezTo>
                  <a:cubicBezTo>
                    <a:pt x="951666" y="983583"/>
                    <a:pt x="929445" y="961564"/>
                    <a:pt x="907022" y="939949"/>
                  </a:cubicBezTo>
                  <a:close/>
                  <a:moveTo>
                    <a:pt x="1129232" y="1145191"/>
                  </a:moveTo>
                  <a:cubicBezTo>
                    <a:pt x="1123172" y="1135898"/>
                    <a:pt x="1116101" y="1127010"/>
                    <a:pt x="1108425" y="1118323"/>
                  </a:cubicBezTo>
                  <a:cubicBezTo>
                    <a:pt x="1119333" y="1130040"/>
                    <a:pt x="1131050" y="1141150"/>
                    <a:pt x="1144181" y="1149837"/>
                  </a:cubicBezTo>
                  <a:cubicBezTo>
                    <a:pt x="1148827" y="1152867"/>
                    <a:pt x="1153473" y="1149029"/>
                    <a:pt x="1150645" y="1144584"/>
                  </a:cubicBezTo>
                  <a:cubicBezTo>
                    <a:pt x="1141756" y="1129434"/>
                    <a:pt x="1128424" y="1115697"/>
                    <a:pt x="1115091" y="1102365"/>
                  </a:cubicBezTo>
                  <a:cubicBezTo>
                    <a:pt x="1118929" y="1105395"/>
                    <a:pt x="1122768" y="1108223"/>
                    <a:pt x="1126606" y="1111051"/>
                  </a:cubicBezTo>
                  <a:cubicBezTo>
                    <a:pt x="1130848" y="1114485"/>
                    <a:pt x="1135090" y="1117717"/>
                    <a:pt x="1139534" y="1121151"/>
                  </a:cubicBezTo>
                  <a:cubicBezTo>
                    <a:pt x="1143978" y="1126404"/>
                    <a:pt x="1148625" y="1131656"/>
                    <a:pt x="1153069" y="1137110"/>
                  </a:cubicBezTo>
                  <a:cubicBezTo>
                    <a:pt x="1153271" y="1154483"/>
                    <a:pt x="1153473" y="1172058"/>
                    <a:pt x="1153877" y="1189633"/>
                  </a:cubicBezTo>
                  <a:cubicBezTo>
                    <a:pt x="1127010" y="1163371"/>
                    <a:pt x="1095294" y="1139332"/>
                    <a:pt x="1066609" y="1115899"/>
                  </a:cubicBezTo>
                  <a:cubicBezTo>
                    <a:pt x="1069235" y="1114687"/>
                    <a:pt x="1070851" y="1111859"/>
                    <a:pt x="1068629" y="1108425"/>
                  </a:cubicBezTo>
                  <a:cubicBezTo>
                    <a:pt x="1064387" y="1102163"/>
                    <a:pt x="1059337" y="1095900"/>
                    <a:pt x="1054286" y="1089840"/>
                  </a:cubicBezTo>
                  <a:cubicBezTo>
                    <a:pt x="1075295" y="1112465"/>
                    <a:pt x="1097314" y="1134484"/>
                    <a:pt x="1121758" y="1151453"/>
                  </a:cubicBezTo>
                  <a:cubicBezTo>
                    <a:pt x="1126808" y="1154887"/>
                    <a:pt x="1132666" y="1150443"/>
                    <a:pt x="1129232" y="1145191"/>
                  </a:cubicBezTo>
                  <a:close/>
                  <a:moveTo>
                    <a:pt x="1033681" y="1044388"/>
                  </a:moveTo>
                  <a:cubicBezTo>
                    <a:pt x="1027823" y="1038530"/>
                    <a:pt x="1021763" y="1032873"/>
                    <a:pt x="1015905" y="1027015"/>
                  </a:cubicBezTo>
                  <a:cubicBezTo>
                    <a:pt x="1024187" y="1033075"/>
                    <a:pt x="1032469" y="1039136"/>
                    <a:pt x="1040752" y="1045196"/>
                  </a:cubicBezTo>
                  <a:cubicBezTo>
                    <a:pt x="1054084" y="1059539"/>
                    <a:pt x="1067417" y="1073881"/>
                    <a:pt x="1080952" y="1088022"/>
                  </a:cubicBezTo>
                  <a:cubicBezTo>
                    <a:pt x="1090042" y="1097718"/>
                    <a:pt x="1099132" y="1108223"/>
                    <a:pt x="1108627" y="1118323"/>
                  </a:cubicBezTo>
                  <a:cubicBezTo>
                    <a:pt x="1085598" y="1092264"/>
                    <a:pt x="1057721" y="1068427"/>
                    <a:pt x="1033681" y="1044388"/>
                  </a:cubicBezTo>
                  <a:close/>
                  <a:moveTo>
                    <a:pt x="1164786" y="1150645"/>
                  </a:moveTo>
                  <a:cubicBezTo>
                    <a:pt x="1168018" y="1154281"/>
                    <a:pt x="1171048" y="1157715"/>
                    <a:pt x="1174280" y="1161351"/>
                  </a:cubicBezTo>
                  <a:cubicBezTo>
                    <a:pt x="1174078" y="1178118"/>
                    <a:pt x="1174078" y="1194885"/>
                    <a:pt x="1173876" y="1211652"/>
                  </a:cubicBezTo>
                  <a:cubicBezTo>
                    <a:pt x="1171250" y="1208419"/>
                    <a:pt x="1168422" y="1205591"/>
                    <a:pt x="1165593" y="1202359"/>
                  </a:cubicBezTo>
                  <a:cubicBezTo>
                    <a:pt x="1165392" y="1185188"/>
                    <a:pt x="1164987" y="1167816"/>
                    <a:pt x="1164786" y="1150645"/>
                  </a:cubicBezTo>
                  <a:close/>
                  <a:moveTo>
                    <a:pt x="1712029" y="649258"/>
                  </a:moveTo>
                  <a:cubicBezTo>
                    <a:pt x="1705564" y="649460"/>
                    <a:pt x="1699706" y="648046"/>
                    <a:pt x="1695262" y="645016"/>
                  </a:cubicBezTo>
                  <a:cubicBezTo>
                    <a:pt x="1691222" y="642389"/>
                    <a:pt x="1688999" y="638955"/>
                    <a:pt x="1688999" y="635319"/>
                  </a:cubicBezTo>
                  <a:lnTo>
                    <a:pt x="1686373" y="548657"/>
                  </a:lnTo>
                  <a:cubicBezTo>
                    <a:pt x="1686373" y="546637"/>
                    <a:pt x="1686777" y="544819"/>
                    <a:pt x="1687990" y="543001"/>
                  </a:cubicBezTo>
                  <a:cubicBezTo>
                    <a:pt x="1691424" y="537547"/>
                    <a:pt x="1699504" y="533708"/>
                    <a:pt x="1708594" y="533507"/>
                  </a:cubicBezTo>
                  <a:lnTo>
                    <a:pt x="1823740" y="529870"/>
                  </a:lnTo>
                  <a:cubicBezTo>
                    <a:pt x="1830002" y="529668"/>
                    <a:pt x="1836062" y="531082"/>
                    <a:pt x="1840506" y="534113"/>
                  </a:cubicBezTo>
                  <a:cubicBezTo>
                    <a:pt x="1844547" y="536739"/>
                    <a:pt x="1846769" y="540173"/>
                    <a:pt x="1846769" y="543607"/>
                  </a:cubicBezTo>
                  <a:lnTo>
                    <a:pt x="1849799" y="629865"/>
                  </a:lnTo>
                  <a:cubicBezTo>
                    <a:pt x="1849799" y="631885"/>
                    <a:pt x="1849395" y="633703"/>
                    <a:pt x="1848183" y="635521"/>
                  </a:cubicBezTo>
                  <a:cubicBezTo>
                    <a:pt x="1844749" y="640975"/>
                    <a:pt x="1836668" y="644814"/>
                    <a:pt x="1827780" y="645218"/>
                  </a:cubicBezTo>
                  <a:lnTo>
                    <a:pt x="1712029" y="649258"/>
                  </a:lnTo>
                  <a:close/>
                  <a:moveTo>
                    <a:pt x="1833234" y="723193"/>
                  </a:moveTo>
                  <a:cubicBezTo>
                    <a:pt x="1828992" y="714709"/>
                    <a:pt x="1823336" y="708042"/>
                    <a:pt x="1817073" y="701982"/>
                  </a:cubicBezTo>
                  <a:lnTo>
                    <a:pt x="1831416" y="701578"/>
                  </a:lnTo>
                  <a:cubicBezTo>
                    <a:pt x="1843739" y="701174"/>
                    <a:pt x="1854243" y="707436"/>
                    <a:pt x="1854647" y="715517"/>
                  </a:cubicBezTo>
                  <a:lnTo>
                    <a:pt x="1857879" y="802785"/>
                  </a:lnTo>
                  <a:cubicBezTo>
                    <a:pt x="1857879" y="804805"/>
                    <a:pt x="1857475" y="806623"/>
                    <a:pt x="1856263" y="808643"/>
                  </a:cubicBezTo>
                  <a:cubicBezTo>
                    <a:pt x="1852829" y="814299"/>
                    <a:pt x="1844749" y="818138"/>
                    <a:pt x="1835658" y="818340"/>
                  </a:cubicBezTo>
                  <a:lnTo>
                    <a:pt x="1723947" y="822380"/>
                  </a:lnTo>
                  <a:cubicBezTo>
                    <a:pt x="1726371" y="825814"/>
                    <a:pt x="1727987" y="829248"/>
                    <a:pt x="1728795" y="832884"/>
                  </a:cubicBezTo>
                  <a:cubicBezTo>
                    <a:pt x="1702938" y="834904"/>
                    <a:pt x="1678091" y="837934"/>
                    <a:pt x="1658900" y="837126"/>
                  </a:cubicBezTo>
                  <a:cubicBezTo>
                    <a:pt x="1619912" y="835308"/>
                    <a:pt x="1581127" y="829248"/>
                    <a:pt x="1542947" y="821168"/>
                  </a:cubicBezTo>
                  <a:cubicBezTo>
                    <a:pt x="1572844" y="823188"/>
                    <a:pt x="1602540" y="824804"/>
                    <a:pt x="1631629" y="825208"/>
                  </a:cubicBezTo>
                  <a:cubicBezTo>
                    <a:pt x="1675869" y="826016"/>
                    <a:pt x="1746774" y="827228"/>
                    <a:pt x="1788994" y="798543"/>
                  </a:cubicBezTo>
                  <a:cubicBezTo>
                    <a:pt x="1789196" y="801169"/>
                    <a:pt x="1791014" y="803593"/>
                    <a:pt x="1794044" y="803189"/>
                  </a:cubicBezTo>
                  <a:cubicBezTo>
                    <a:pt x="1832426" y="797331"/>
                    <a:pt x="1851011" y="758545"/>
                    <a:pt x="1833234" y="723193"/>
                  </a:cubicBezTo>
                  <a:close/>
                  <a:moveTo>
                    <a:pt x="1890605" y="945807"/>
                  </a:moveTo>
                  <a:cubicBezTo>
                    <a:pt x="1896059" y="940959"/>
                    <a:pt x="1899493" y="935101"/>
                    <a:pt x="1901917" y="928839"/>
                  </a:cubicBezTo>
                  <a:lnTo>
                    <a:pt x="1903331" y="970251"/>
                  </a:lnTo>
                  <a:cubicBezTo>
                    <a:pt x="1903331" y="970654"/>
                    <a:pt x="1903533" y="970857"/>
                    <a:pt x="1903533" y="971261"/>
                  </a:cubicBezTo>
                  <a:cubicBezTo>
                    <a:pt x="1900503" y="970857"/>
                    <a:pt x="1897473" y="970453"/>
                    <a:pt x="1894443" y="970251"/>
                  </a:cubicBezTo>
                  <a:cubicBezTo>
                    <a:pt x="1893433" y="970251"/>
                    <a:pt x="1892423" y="970251"/>
                    <a:pt x="1891413" y="970048"/>
                  </a:cubicBezTo>
                  <a:lnTo>
                    <a:pt x="1890605" y="945807"/>
                  </a:lnTo>
                  <a:close/>
                  <a:moveTo>
                    <a:pt x="1945551" y="1306394"/>
                  </a:moveTo>
                  <a:lnTo>
                    <a:pt x="1944945" y="1291849"/>
                  </a:lnTo>
                  <a:cubicBezTo>
                    <a:pt x="1951208" y="1296293"/>
                    <a:pt x="1957268" y="1300536"/>
                    <a:pt x="1964742" y="1301950"/>
                  </a:cubicBezTo>
                  <a:cubicBezTo>
                    <a:pt x="1967772" y="1302556"/>
                    <a:pt x="1969590" y="1299526"/>
                    <a:pt x="1967974" y="1297102"/>
                  </a:cubicBezTo>
                  <a:cubicBezTo>
                    <a:pt x="1962520" y="1289021"/>
                    <a:pt x="1953430" y="1284577"/>
                    <a:pt x="1945147" y="1279325"/>
                  </a:cubicBezTo>
                  <a:cubicBezTo>
                    <a:pt x="1944945" y="1279123"/>
                    <a:pt x="1944743" y="1279123"/>
                    <a:pt x="1944541" y="1278921"/>
                  </a:cubicBezTo>
                  <a:lnTo>
                    <a:pt x="1942925" y="1238923"/>
                  </a:lnTo>
                  <a:cubicBezTo>
                    <a:pt x="1945955" y="1238519"/>
                    <a:pt x="1947369" y="1235691"/>
                    <a:pt x="1945551" y="1232459"/>
                  </a:cubicBezTo>
                  <a:cubicBezTo>
                    <a:pt x="1944945" y="1231449"/>
                    <a:pt x="1944137" y="1230843"/>
                    <a:pt x="1943531" y="1229832"/>
                  </a:cubicBezTo>
                  <a:cubicBezTo>
                    <a:pt x="1943733" y="1229024"/>
                    <a:pt x="1943733" y="1228014"/>
                    <a:pt x="1944339" y="1227206"/>
                  </a:cubicBezTo>
                  <a:cubicBezTo>
                    <a:pt x="1946763" y="1223166"/>
                    <a:pt x="1951409" y="1220136"/>
                    <a:pt x="1957066" y="1218520"/>
                  </a:cubicBezTo>
                  <a:cubicBezTo>
                    <a:pt x="1957672" y="1218722"/>
                    <a:pt x="1958278" y="1218924"/>
                    <a:pt x="1958884" y="1219126"/>
                  </a:cubicBezTo>
                  <a:cubicBezTo>
                    <a:pt x="1961106" y="1219530"/>
                    <a:pt x="1962722" y="1218722"/>
                    <a:pt x="1963530" y="1217308"/>
                  </a:cubicBezTo>
                  <a:cubicBezTo>
                    <a:pt x="1964136" y="1217308"/>
                    <a:pt x="1964540" y="1217106"/>
                    <a:pt x="1965146" y="1217106"/>
                  </a:cubicBezTo>
                  <a:lnTo>
                    <a:pt x="2081706" y="1212056"/>
                  </a:lnTo>
                  <a:cubicBezTo>
                    <a:pt x="2094028" y="1211450"/>
                    <a:pt x="2104735" y="1217914"/>
                    <a:pt x="2105139" y="1226196"/>
                  </a:cubicBezTo>
                  <a:lnTo>
                    <a:pt x="2108977" y="1315686"/>
                  </a:lnTo>
                  <a:cubicBezTo>
                    <a:pt x="2108977" y="1317706"/>
                    <a:pt x="2108573" y="1319727"/>
                    <a:pt x="2107361" y="1321747"/>
                  </a:cubicBezTo>
                  <a:cubicBezTo>
                    <a:pt x="2103927" y="1327605"/>
                    <a:pt x="2095846" y="1331443"/>
                    <a:pt x="2086756" y="1331847"/>
                  </a:cubicBezTo>
                  <a:lnTo>
                    <a:pt x="1969792" y="1337099"/>
                  </a:lnTo>
                  <a:cubicBezTo>
                    <a:pt x="1958480" y="1337705"/>
                    <a:pt x="1948783" y="1332251"/>
                    <a:pt x="1946965" y="1324979"/>
                  </a:cubicBezTo>
                  <a:cubicBezTo>
                    <a:pt x="1950400" y="1327201"/>
                    <a:pt x="1954036" y="1329423"/>
                    <a:pt x="1958076" y="1330837"/>
                  </a:cubicBezTo>
                  <a:cubicBezTo>
                    <a:pt x="1962520" y="1332655"/>
                    <a:pt x="1965752" y="1328817"/>
                    <a:pt x="1963328" y="1324777"/>
                  </a:cubicBezTo>
                  <a:cubicBezTo>
                    <a:pt x="1958884" y="1317706"/>
                    <a:pt x="1952420" y="1311848"/>
                    <a:pt x="1945551" y="1306394"/>
                  </a:cubicBezTo>
                  <a:close/>
                  <a:moveTo>
                    <a:pt x="1937471" y="1143776"/>
                  </a:moveTo>
                  <a:lnTo>
                    <a:pt x="1935653" y="1095496"/>
                  </a:lnTo>
                  <a:cubicBezTo>
                    <a:pt x="1957268" y="1082770"/>
                    <a:pt x="1971812" y="1064791"/>
                    <a:pt x="1973025" y="1039540"/>
                  </a:cubicBezTo>
                  <a:lnTo>
                    <a:pt x="2072413" y="1035500"/>
                  </a:lnTo>
                  <a:cubicBezTo>
                    <a:pt x="2078877" y="1035298"/>
                    <a:pt x="2084736" y="1036712"/>
                    <a:pt x="2089382" y="1039742"/>
                  </a:cubicBezTo>
                  <a:cubicBezTo>
                    <a:pt x="2093422" y="1042368"/>
                    <a:pt x="2095644" y="1045802"/>
                    <a:pt x="2095846" y="1049438"/>
                  </a:cubicBezTo>
                  <a:lnTo>
                    <a:pt x="2099684" y="1138120"/>
                  </a:lnTo>
                  <a:cubicBezTo>
                    <a:pt x="2099684" y="1140140"/>
                    <a:pt x="2099280" y="1142160"/>
                    <a:pt x="2098068" y="1143978"/>
                  </a:cubicBezTo>
                  <a:cubicBezTo>
                    <a:pt x="2094634" y="1149635"/>
                    <a:pt x="2086554" y="1153675"/>
                    <a:pt x="2077463" y="1154079"/>
                  </a:cubicBezTo>
                  <a:lnTo>
                    <a:pt x="1961106" y="1158927"/>
                  </a:lnTo>
                  <a:cubicBezTo>
                    <a:pt x="1958278" y="1159129"/>
                    <a:pt x="1955450" y="1158725"/>
                    <a:pt x="1952824" y="1158119"/>
                  </a:cubicBezTo>
                  <a:cubicBezTo>
                    <a:pt x="1948581" y="1152665"/>
                    <a:pt x="1943329" y="1147817"/>
                    <a:pt x="1937471" y="1143776"/>
                  </a:cubicBezTo>
                  <a:close/>
                  <a:moveTo>
                    <a:pt x="1945349" y="982573"/>
                  </a:moveTo>
                  <a:cubicBezTo>
                    <a:pt x="1941309" y="980351"/>
                    <a:pt x="1937269" y="978129"/>
                    <a:pt x="1932825" y="976513"/>
                  </a:cubicBezTo>
                  <a:cubicBezTo>
                    <a:pt x="1930603" y="974291"/>
                    <a:pt x="1928987" y="971867"/>
                    <a:pt x="1928987" y="969240"/>
                  </a:cubicBezTo>
                  <a:lnTo>
                    <a:pt x="1925552" y="881164"/>
                  </a:lnTo>
                  <a:cubicBezTo>
                    <a:pt x="1925552" y="879144"/>
                    <a:pt x="1925956" y="877326"/>
                    <a:pt x="1927168" y="875306"/>
                  </a:cubicBezTo>
                  <a:cubicBezTo>
                    <a:pt x="1930603" y="869650"/>
                    <a:pt x="1938683" y="865812"/>
                    <a:pt x="1947773" y="865408"/>
                  </a:cubicBezTo>
                  <a:lnTo>
                    <a:pt x="2063323" y="861165"/>
                  </a:lnTo>
                  <a:cubicBezTo>
                    <a:pt x="2075645" y="860762"/>
                    <a:pt x="2086150" y="867024"/>
                    <a:pt x="2086554" y="875104"/>
                  </a:cubicBezTo>
                  <a:lnTo>
                    <a:pt x="2090392" y="962776"/>
                  </a:lnTo>
                  <a:cubicBezTo>
                    <a:pt x="2090392" y="964796"/>
                    <a:pt x="2089988" y="966816"/>
                    <a:pt x="2088776" y="968634"/>
                  </a:cubicBezTo>
                  <a:cubicBezTo>
                    <a:pt x="2085342" y="974291"/>
                    <a:pt x="2077261" y="978129"/>
                    <a:pt x="2068373" y="978533"/>
                  </a:cubicBezTo>
                  <a:lnTo>
                    <a:pt x="1952622" y="982977"/>
                  </a:lnTo>
                  <a:cubicBezTo>
                    <a:pt x="1949794" y="983381"/>
                    <a:pt x="1947571" y="982977"/>
                    <a:pt x="1945349" y="982573"/>
                  </a:cubicBezTo>
                  <a:close/>
                  <a:moveTo>
                    <a:pt x="1898483" y="1111657"/>
                  </a:moveTo>
                  <a:cubicBezTo>
                    <a:pt x="1902523" y="1110445"/>
                    <a:pt x="1906361" y="1109031"/>
                    <a:pt x="1910200" y="1107617"/>
                  </a:cubicBezTo>
                  <a:lnTo>
                    <a:pt x="1911008" y="1130444"/>
                  </a:lnTo>
                  <a:cubicBezTo>
                    <a:pt x="1897877" y="1125192"/>
                    <a:pt x="1884544" y="1121354"/>
                    <a:pt x="1871010" y="1119333"/>
                  </a:cubicBezTo>
                  <a:cubicBezTo>
                    <a:pt x="1871616" y="1119131"/>
                    <a:pt x="1872222" y="1118929"/>
                    <a:pt x="1872828" y="1118929"/>
                  </a:cubicBezTo>
                  <a:lnTo>
                    <a:pt x="1872828" y="1119131"/>
                  </a:lnTo>
                  <a:cubicBezTo>
                    <a:pt x="1874646" y="1118525"/>
                    <a:pt x="1876666" y="1117919"/>
                    <a:pt x="1878484" y="1117515"/>
                  </a:cubicBezTo>
                  <a:cubicBezTo>
                    <a:pt x="1880100" y="1117111"/>
                    <a:pt x="1881716" y="1116707"/>
                    <a:pt x="1883130" y="1116303"/>
                  </a:cubicBezTo>
                  <a:cubicBezTo>
                    <a:pt x="1889393" y="1115091"/>
                    <a:pt x="1895251" y="1117717"/>
                    <a:pt x="1898685" y="1122161"/>
                  </a:cubicBezTo>
                  <a:lnTo>
                    <a:pt x="1898483" y="1111657"/>
                  </a:lnTo>
                  <a:close/>
                  <a:moveTo>
                    <a:pt x="1917876" y="1261952"/>
                  </a:moveTo>
                  <a:cubicBezTo>
                    <a:pt x="1917472" y="1261750"/>
                    <a:pt x="1916866" y="1261346"/>
                    <a:pt x="1916462" y="1261144"/>
                  </a:cubicBezTo>
                  <a:cubicBezTo>
                    <a:pt x="1911614" y="1257912"/>
                    <a:pt x="1906564" y="1265588"/>
                    <a:pt x="1911412" y="1268820"/>
                  </a:cubicBezTo>
                  <a:cubicBezTo>
                    <a:pt x="1913634" y="1270436"/>
                    <a:pt x="1915856" y="1271850"/>
                    <a:pt x="1918280" y="1273466"/>
                  </a:cubicBezTo>
                  <a:lnTo>
                    <a:pt x="1918684" y="1285385"/>
                  </a:lnTo>
                  <a:cubicBezTo>
                    <a:pt x="1914644" y="1282153"/>
                    <a:pt x="1910402" y="1278921"/>
                    <a:pt x="1906361" y="1275487"/>
                  </a:cubicBezTo>
                  <a:lnTo>
                    <a:pt x="1905149" y="1239933"/>
                  </a:lnTo>
                  <a:cubicBezTo>
                    <a:pt x="1904947" y="1235489"/>
                    <a:pt x="1903533" y="1231246"/>
                    <a:pt x="1901311" y="1227408"/>
                  </a:cubicBezTo>
                  <a:cubicBezTo>
                    <a:pt x="1906765" y="1226398"/>
                    <a:pt x="1912018" y="1224984"/>
                    <a:pt x="1917068" y="1223166"/>
                  </a:cubicBezTo>
                  <a:cubicBezTo>
                    <a:pt x="1917472" y="1223570"/>
                    <a:pt x="1917876" y="1223974"/>
                    <a:pt x="1918482" y="1224378"/>
                  </a:cubicBezTo>
                  <a:cubicBezTo>
                    <a:pt x="1917472" y="1227610"/>
                    <a:pt x="1916866" y="1230640"/>
                    <a:pt x="1917068" y="1234075"/>
                  </a:cubicBezTo>
                  <a:lnTo>
                    <a:pt x="1917876" y="1261952"/>
                  </a:lnTo>
                  <a:close/>
                  <a:moveTo>
                    <a:pt x="1919492" y="1301748"/>
                  </a:moveTo>
                  <a:lnTo>
                    <a:pt x="1920300" y="1323969"/>
                  </a:lnTo>
                  <a:cubicBezTo>
                    <a:pt x="1920300" y="1323969"/>
                    <a:pt x="1920300" y="1323969"/>
                    <a:pt x="1920300" y="1323969"/>
                  </a:cubicBezTo>
                  <a:cubicBezTo>
                    <a:pt x="1916664" y="1319323"/>
                    <a:pt x="1912624" y="1315282"/>
                    <a:pt x="1907776" y="1311646"/>
                  </a:cubicBezTo>
                  <a:lnTo>
                    <a:pt x="1906967" y="1290839"/>
                  </a:lnTo>
                  <a:cubicBezTo>
                    <a:pt x="1911210" y="1294677"/>
                    <a:pt x="1915250" y="1298112"/>
                    <a:pt x="1919492" y="1301748"/>
                  </a:cubicBezTo>
                  <a:close/>
                  <a:moveTo>
                    <a:pt x="1880100" y="1262356"/>
                  </a:moveTo>
                  <a:cubicBezTo>
                    <a:pt x="1879292" y="1263770"/>
                    <a:pt x="1879494" y="1265184"/>
                    <a:pt x="1880302" y="1266598"/>
                  </a:cubicBezTo>
                  <a:lnTo>
                    <a:pt x="1881312" y="1293667"/>
                  </a:lnTo>
                  <a:cubicBezTo>
                    <a:pt x="1872424" y="1287809"/>
                    <a:pt x="1863535" y="1281951"/>
                    <a:pt x="1854647" y="1275890"/>
                  </a:cubicBezTo>
                  <a:cubicBezTo>
                    <a:pt x="1848385" y="1271648"/>
                    <a:pt x="1841112" y="1279123"/>
                    <a:pt x="1847577" y="1283971"/>
                  </a:cubicBezTo>
                  <a:cubicBezTo>
                    <a:pt x="1859091" y="1292455"/>
                    <a:pt x="1870404" y="1300940"/>
                    <a:pt x="1881918" y="1309424"/>
                  </a:cubicBezTo>
                  <a:lnTo>
                    <a:pt x="1882726" y="1331039"/>
                  </a:lnTo>
                  <a:cubicBezTo>
                    <a:pt x="1882726" y="1332251"/>
                    <a:pt x="1882120" y="1333463"/>
                    <a:pt x="1881716" y="1334675"/>
                  </a:cubicBezTo>
                  <a:cubicBezTo>
                    <a:pt x="1875858" y="1330433"/>
                    <a:pt x="1870000" y="1326595"/>
                    <a:pt x="1864344" y="1322353"/>
                  </a:cubicBezTo>
                  <a:cubicBezTo>
                    <a:pt x="1847779" y="1310434"/>
                    <a:pt x="1831012" y="1298920"/>
                    <a:pt x="1814447" y="1287001"/>
                  </a:cubicBezTo>
                  <a:cubicBezTo>
                    <a:pt x="1807983" y="1282355"/>
                    <a:pt x="1800711" y="1290233"/>
                    <a:pt x="1807175" y="1295283"/>
                  </a:cubicBezTo>
                  <a:cubicBezTo>
                    <a:pt x="1824346" y="1308616"/>
                    <a:pt x="1841517" y="1322151"/>
                    <a:pt x="1858687" y="1335281"/>
                  </a:cubicBezTo>
                  <a:cubicBezTo>
                    <a:pt x="1862727" y="1338513"/>
                    <a:pt x="1866970" y="1341544"/>
                    <a:pt x="1871010" y="1344776"/>
                  </a:cubicBezTo>
                  <a:cubicBezTo>
                    <a:pt x="1867778" y="1346190"/>
                    <a:pt x="1864141" y="1346998"/>
                    <a:pt x="1860101" y="1347200"/>
                  </a:cubicBezTo>
                  <a:lnTo>
                    <a:pt x="1857475" y="1347402"/>
                  </a:lnTo>
                  <a:cubicBezTo>
                    <a:pt x="1847779" y="1333463"/>
                    <a:pt x="1831618" y="1322959"/>
                    <a:pt x="1818083" y="1312252"/>
                  </a:cubicBezTo>
                  <a:cubicBezTo>
                    <a:pt x="1801115" y="1298718"/>
                    <a:pt x="1783742" y="1285789"/>
                    <a:pt x="1766571" y="1272456"/>
                  </a:cubicBezTo>
                  <a:cubicBezTo>
                    <a:pt x="1760511" y="1267608"/>
                    <a:pt x="1753643" y="1275284"/>
                    <a:pt x="1759501" y="1280335"/>
                  </a:cubicBezTo>
                  <a:cubicBezTo>
                    <a:pt x="1764753" y="1284779"/>
                    <a:pt x="1769803" y="1289425"/>
                    <a:pt x="1774853" y="1294071"/>
                  </a:cubicBezTo>
                  <a:cubicBezTo>
                    <a:pt x="1764955" y="1287405"/>
                    <a:pt x="1755057" y="1280739"/>
                    <a:pt x="1745158" y="1273870"/>
                  </a:cubicBezTo>
                  <a:cubicBezTo>
                    <a:pt x="1739098" y="1269628"/>
                    <a:pt x="1732229" y="1276901"/>
                    <a:pt x="1738290" y="1281547"/>
                  </a:cubicBezTo>
                  <a:cubicBezTo>
                    <a:pt x="1754450" y="1294071"/>
                    <a:pt x="1770005" y="1307000"/>
                    <a:pt x="1786166" y="1319525"/>
                  </a:cubicBezTo>
                  <a:cubicBezTo>
                    <a:pt x="1799499" y="1329827"/>
                    <a:pt x="1813033" y="1342554"/>
                    <a:pt x="1828790" y="1348816"/>
                  </a:cubicBezTo>
                  <a:lnTo>
                    <a:pt x="1808185" y="1349826"/>
                  </a:lnTo>
                  <a:cubicBezTo>
                    <a:pt x="1800509" y="1337907"/>
                    <a:pt x="1786368" y="1329019"/>
                    <a:pt x="1775055" y="1319929"/>
                  </a:cubicBezTo>
                  <a:cubicBezTo>
                    <a:pt x="1761117" y="1309020"/>
                    <a:pt x="1747178" y="1298314"/>
                    <a:pt x="1732431" y="1288415"/>
                  </a:cubicBezTo>
                  <a:cubicBezTo>
                    <a:pt x="1726775" y="1284577"/>
                    <a:pt x="1721523" y="1290637"/>
                    <a:pt x="1726169" y="1295283"/>
                  </a:cubicBezTo>
                  <a:cubicBezTo>
                    <a:pt x="1738694" y="1307808"/>
                    <a:pt x="1751622" y="1319525"/>
                    <a:pt x="1764955" y="1331039"/>
                  </a:cubicBezTo>
                  <a:cubicBezTo>
                    <a:pt x="1769399" y="1334877"/>
                    <a:pt x="1773843" y="1339119"/>
                    <a:pt x="1778490" y="1343160"/>
                  </a:cubicBezTo>
                  <a:cubicBezTo>
                    <a:pt x="1770409" y="1337301"/>
                    <a:pt x="1761925" y="1332049"/>
                    <a:pt x="1754046" y="1326595"/>
                  </a:cubicBezTo>
                  <a:cubicBezTo>
                    <a:pt x="1742128" y="1318313"/>
                    <a:pt x="1730007" y="1310636"/>
                    <a:pt x="1717483" y="1303364"/>
                  </a:cubicBezTo>
                  <a:lnTo>
                    <a:pt x="1716877" y="1285991"/>
                  </a:lnTo>
                  <a:cubicBezTo>
                    <a:pt x="1721119" y="1286395"/>
                    <a:pt x="1725361" y="1286799"/>
                    <a:pt x="1729603" y="1286395"/>
                  </a:cubicBezTo>
                  <a:cubicBezTo>
                    <a:pt x="1734452" y="1286193"/>
                    <a:pt x="1736472" y="1279931"/>
                    <a:pt x="1733038" y="1276699"/>
                  </a:cubicBezTo>
                  <a:cubicBezTo>
                    <a:pt x="1730411" y="1274275"/>
                    <a:pt x="1727381" y="1272254"/>
                    <a:pt x="1724149" y="1270234"/>
                  </a:cubicBezTo>
                  <a:cubicBezTo>
                    <a:pt x="1733038" y="1268618"/>
                    <a:pt x="1741724" y="1267204"/>
                    <a:pt x="1750410" y="1265588"/>
                  </a:cubicBezTo>
                  <a:cubicBezTo>
                    <a:pt x="1793842" y="1258114"/>
                    <a:pt x="1845355" y="1252861"/>
                    <a:pt x="1884342" y="1231449"/>
                  </a:cubicBezTo>
                  <a:cubicBezTo>
                    <a:pt x="1885353" y="1230843"/>
                    <a:pt x="1885756" y="1229832"/>
                    <a:pt x="1886565" y="1229024"/>
                  </a:cubicBezTo>
                  <a:cubicBezTo>
                    <a:pt x="1888383" y="1229024"/>
                    <a:pt x="1890201" y="1229428"/>
                    <a:pt x="1892221" y="1229226"/>
                  </a:cubicBezTo>
                  <a:cubicBezTo>
                    <a:pt x="1892625" y="1229226"/>
                    <a:pt x="1893029" y="1229024"/>
                    <a:pt x="1893433" y="1229024"/>
                  </a:cubicBezTo>
                  <a:cubicBezTo>
                    <a:pt x="1893837" y="1238317"/>
                    <a:pt x="1888383" y="1245589"/>
                    <a:pt x="1879898" y="1249225"/>
                  </a:cubicBezTo>
                  <a:lnTo>
                    <a:pt x="1880100" y="1262356"/>
                  </a:lnTo>
                  <a:close/>
                  <a:moveTo>
                    <a:pt x="1699908" y="1520120"/>
                  </a:moveTo>
                  <a:cubicBezTo>
                    <a:pt x="1699908" y="1522140"/>
                    <a:pt x="1701120" y="1523958"/>
                    <a:pt x="1701726" y="1525978"/>
                  </a:cubicBezTo>
                  <a:cubicBezTo>
                    <a:pt x="1691828" y="1526988"/>
                    <a:pt x="1682131" y="1528402"/>
                    <a:pt x="1672233" y="1529816"/>
                  </a:cubicBezTo>
                  <a:cubicBezTo>
                    <a:pt x="1672233" y="1528806"/>
                    <a:pt x="1672637" y="1527796"/>
                    <a:pt x="1672637" y="1526786"/>
                  </a:cubicBezTo>
                  <a:lnTo>
                    <a:pt x="1669809" y="1435478"/>
                  </a:lnTo>
                  <a:cubicBezTo>
                    <a:pt x="1669607" y="1427397"/>
                    <a:pt x="1665768" y="1419923"/>
                    <a:pt x="1659304" y="1413863"/>
                  </a:cubicBezTo>
                  <a:cubicBezTo>
                    <a:pt x="1668596" y="1413257"/>
                    <a:pt x="1677889" y="1413459"/>
                    <a:pt x="1686979" y="1415883"/>
                  </a:cubicBezTo>
                  <a:cubicBezTo>
                    <a:pt x="1690818" y="1416893"/>
                    <a:pt x="1693444" y="1413257"/>
                    <a:pt x="1692232" y="1410025"/>
                  </a:cubicBezTo>
                  <a:cubicBezTo>
                    <a:pt x="1688797" y="1400530"/>
                    <a:pt x="1681727" y="1390834"/>
                    <a:pt x="1674051" y="1381743"/>
                  </a:cubicBezTo>
                  <a:cubicBezTo>
                    <a:pt x="1674455" y="1381945"/>
                    <a:pt x="1674859" y="1382147"/>
                    <a:pt x="1675061" y="1382552"/>
                  </a:cubicBezTo>
                  <a:cubicBezTo>
                    <a:pt x="1678091" y="1385380"/>
                    <a:pt x="1684151" y="1383158"/>
                    <a:pt x="1682939" y="1379117"/>
                  </a:cubicBezTo>
                  <a:cubicBezTo>
                    <a:pt x="1680717" y="1371239"/>
                    <a:pt x="1676071" y="1363765"/>
                    <a:pt x="1671021" y="1356694"/>
                  </a:cubicBezTo>
                  <a:cubicBezTo>
                    <a:pt x="1675465" y="1361138"/>
                    <a:pt x="1679909" y="1365583"/>
                    <a:pt x="1684151" y="1370027"/>
                  </a:cubicBezTo>
                  <a:cubicBezTo>
                    <a:pt x="1694050" y="1380127"/>
                    <a:pt x="1703342" y="1391440"/>
                    <a:pt x="1715463" y="1398712"/>
                  </a:cubicBezTo>
                  <a:cubicBezTo>
                    <a:pt x="1709605" y="1402348"/>
                    <a:pt x="1704756" y="1406793"/>
                    <a:pt x="1701322" y="1412045"/>
                  </a:cubicBezTo>
                  <a:cubicBezTo>
                    <a:pt x="1698090" y="1417297"/>
                    <a:pt x="1696474" y="1422953"/>
                    <a:pt x="1696676" y="1428811"/>
                  </a:cubicBezTo>
                  <a:lnTo>
                    <a:pt x="1699908" y="1520120"/>
                  </a:lnTo>
                  <a:close/>
                  <a:moveTo>
                    <a:pt x="1662536" y="1287001"/>
                  </a:moveTo>
                  <a:cubicBezTo>
                    <a:pt x="1672233" y="1295687"/>
                    <a:pt x="1681929" y="1304172"/>
                    <a:pt x="1691626" y="1312858"/>
                  </a:cubicBezTo>
                  <a:lnTo>
                    <a:pt x="1691626" y="1314272"/>
                  </a:lnTo>
                  <a:cubicBezTo>
                    <a:pt x="1691424" y="1314070"/>
                    <a:pt x="1691020" y="1313868"/>
                    <a:pt x="1690818" y="1313666"/>
                  </a:cubicBezTo>
                  <a:cubicBezTo>
                    <a:pt x="1673243" y="1301142"/>
                    <a:pt x="1655062" y="1287203"/>
                    <a:pt x="1635063" y="1278315"/>
                  </a:cubicBezTo>
                  <a:cubicBezTo>
                    <a:pt x="1644153" y="1278719"/>
                    <a:pt x="1653446" y="1278719"/>
                    <a:pt x="1662536" y="1277911"/>
                  </a:cubicBezTo>
                  <a:cubicBezTo>
                    <a:pt x="1662940" y="1277911"/>
                    <a:pt x="1663546" y="1277911"/>
                    <a:pt x="1663950" y="1277911"/>
                  </a:cubicBezTo>
                  <a:cubicBezTo>
                    <a:pt x="1660718" y="1279123"/>
                    <a:pt x="1658698" y="1283365"/>
                    <a:pt x="1662536" y="1287001"/>
                  </a:cubicBezTo>
                  <a:close/>
                  <a:moveTo>
                    <a:pt x="1666778" y="1278315"/>
                  </a:moveTo>
                  <a:cubicBezTo>
                    <a:pt x="1672031" y="1278517"/>
                    <a:pt x="1677081" y="1278921"/>
                    <a:pt x="1682131" y="1279527"/>
                  </a:cubicBezTo>
                  <a:cubicBezTo>
                    <a:pt x="1684959" y="1279931"/>
                    <a:pt x="1687787" y="1280537"/>
                    <a:pt x="1690616" y="1281143"/>
                  </a:cubicBezTo>
                  <a:lnTo>
                    <a:pt x="1691020" y="1295687"/>
                  </a:lnTo>
                  <a:cubicBezTo>
                    <a:pt x="1683747" y="1290233"/>
                    <a:pt x="1676677" y="1284577"/>
                    <a:pt x="1669405" y="1279123"/>
                  </a:cubicBezTo>
                  <a:cubicBezTo>
                    <a:pt x="1668596" y="1278517"/>
                    <a:pt x="1667789" y="1278517"/>
                    <a:pt x="1666778" y="1278315"/>
                  </a:cubicBezTo>
                  <a:close/>
                  <a:moveTo>
                    <a:pt x="1652234" y="1408813"/>
                  </a:moveTo>
                  <a:cubicBezTo>
                    <a:pt x="1649002" y="1406793"/>
                    <a:pt x="1644961" y="1405581"/>
                    <a:pt x="1641123" y="1404368"/>
                  </a:cubicBezTo>
                  <a:cubicBezTo>
                    <a:pt x="1652840" y="1405782"/>
                    <a:pt x="1660920" y="1400732"/>
                    <a:pt x="1665768" y="1393056"/>
                  </a:cubicBezTo>
                  <a:cubicBezTo>
                    <a:pt x="1669607" y="1398510"/>
                    <a:pt x="1673445" y="1403964"/>
                    <a:pt x="1677889" y="1408611"/>
                  </a:cubicBezTo>
                  <a:cubicBezTo>
                    <a:pt x="1669809" y="1409823"/>
                    <a:pt x="1661122" y="1409621"/>
                    <a:pt x="1652234" y="1408813"/>
                  </a:cubicBezTo>
                  <a:close/>
                  <a:moveTo>
                    <a:pt x="1564764" y="1366189"/>
                  </a:moveTo>
                  <a:lnTo>
                    <a:pt x="1497495" y="1369219"/>
                  </a:lnTo>
                  <a:cubicBezTo>
                    <a:pt x="1491030" y="1369623"/>
                    <a:pt x="1484768" y="1368007"/>
                    <a:pt x="1480122" y="1364977"/>
                  </a:cubicBezTo>
                  <a:cubicBezTo>
                    <a:pt x="1476082" y="1362351"/>
                    <a:pt x="1473860" y="1358714"/>
                    <a:pt x="1473658" y="1354876"/>
                  </a:cubicBezTo>
                  <a:lnTo>
                    <a:pt x="1472648" y="1312050"/>
                  </a:lnTo>
                  <a:cubicBezTo>
                    <a:pt x="1503959" y="1328413"/>
                    <a:pt x="1534260" y="1347806"/>
                    <a:pt x="1564764" y="1366189"/>
                  </a:cubicBezTo>
                  <a:close/>
                  <a:moveTo>
                    <a:pt x="1479718" y="1438306"/>
                  </a:moveTo>
                  <a:cubicBezTo>
                    <a:pt x="1483354" y="1432448"/>
                    <a:pt x="1491636" y="1428408"/>
                    <a:pt x="1500929" y="1428004"/>
                  </a:cubicBezTo>
                  <a:lnTo>
                    <a:pt x="1619912" y="1422549"/>
                  </a:lnTo>
                  <a:cubicBezTo>
                    <a:pt x="1632437" y="1421943"/>
                    <a:pt x="1643345" y="1428610"/>
                    <a:pt x="1643547" y="1436892"/>
                  </a:cubicBezTo>
                  <a:lnTo>
                    <a:pt x="1646174" y="1528200"/>
                  </a:lnTo>
                  <a:cubicBezTo>
                    <a:pt x="1646174" y="1530220"/>
                    <a:pt x="1645770" y="1532240"/>
                    <a:pt x="1644558" y="1534260"/>
                  </a:cubicBezTo>
                  <a:cubicBezTo>
                    <a:pt x="1644355" y="1534462"/>
                    <a:pt x="1643951" y="1534664"/>
                    <a:pt x="1643749" y="1534866"/>
                  </a:cubicBezTo>
                  <a:cubicBezTo>
                    <a:pt x="1629609" y="1537694"/>
                    <a:pt x="1615872" y="1541331"/>
                    <a:pt x="1602540" y="1545573"/>
                  </a:cubicBezTo>
                  <a:lnTo>
                    <a:pt x="1503757" y="1550219"/>
                  </a:lnTo>
                  <a:cubicBezTo>
                    <a:pt x="1491030" y="1550825"/>
                    <a:pt x="1480122" y="1544159"/>
                    <a:pt x="1479920" y="1535876"/>
                  </a:cubicBezTo>
                  <a:lnTo>
                    <a:pt x="1477698" y="1444366"/>
                  </a:lnTo>
                  <a:cubicBezTo>
                    <a:pt x="1477900" y="1442346"/>
                    <a:pt x="1478506" y="1440326"/>
                    <a:pt x="1479718" y="1438306"/>
                  </a:cubicBezTo>
                  <a:close/>
                  <a:moveTo>
                    <a:pt x="1723341" y="1427599"/>
                  </a:moveTo>
                  <a:cubicBezTo>
                    <a:pt x="1723341" y="1425579"/>
                    <a:pt x="1723745" y="1423559"/>
                    <a:pt x="1724957" y="1421539"/>
                  </a:cubicBezTo>
                  <a:cubicBezTo>
                    <a:pt x="1728593" y="1415681"/>
                    <a:pt x="1736876" y="1411641"/>
                    <a:pt x="1745966" y="1411237"/>
                  </a:cubicBezTo>
                  <a:lnTo>
                    <a:pt x="1863940" y="1405782"/>
                  </a:lnTo>
                  <a:cubicBezTo>
                    <a:pt x="1876464" y="1405176"/>
                    <a:pt x="1887373" y="1411641"/>
                    <a:pt x="1887575" y="1419923"/>
                  </a:cubicBezTo>
                  <a:lnTo>
                    <a:pt x="1890807" y="1510827"/>
                  </a:lnTo>
                  <a:cubicBezTo>
                    <a:pt x="1890807" y="1512847"/>
                    <a:pt x="1890403" y="1514867"/>
                    <a:pt x="1889191" y="1516888"/>
                  </a:cubicBezTo>
                  <a:cubicBezTo>
                    <a:pt x="1885555" y="1522746"/>
                    <a:pt x="1877474" y="1526786"/>
                    <a:pt x="1868182" y="1527190"/>
                  </a:cubicBezTo>
                  <a:lnTo>
                    <a:pt x="1856061" y="1527796"/>
                  </a:lnTo>
                  <a:cubicBezTo>
                    <a:pt x="1854243" y="1519312"/>
                    <a:pt x="1847173" y="1513049"/>
                    <a:pt x="1837880" y="1514059"/>
                  </a:cubicBezTo>
                  <a:cubicBezTo>
                    <a:pt x="1803135" y="1517898"/>
                    <a:pt x="1765359" y="1519716"/>
                    <a:pt x="1727583" y="1522948"/>
                  </a:cubicBezTo>
                  <a:cubicBezTo>
                    <a:pt x="1726775" y="1521534"/>
                    <a:pt x="1726169" y="1520120"/>
                    <a:pt x="1725967" y="1518504"/>
                  </a:cubicBezTo>
                  <a:lnTo>
                    <a:pt x="1723341" y="1427599"/>
                  </a:lnTo>
                  <a:close/>
                  <a:moveTo>
                    <a:pt x="1896867" y="1620114"/>
                  </a:moveTo>
                  <a:lnTo>
                    <a:pt x="1898483" y="1664960"/>
                  </a:lnTo>
                  <a:cubicBezTo>
                    <a:pt x="1884140" y="1669203"/>
                    <a:pt x="1870000" y="1675061"/>
                    <a:pt x="1856263" y="1682333"/>
                  </a:cubicBezTo>
                  <a:cubicBezTo>
                    <a:pt x="1856667" y="1680717"/>
                    <a:pt x="1857071" y="1678899"/>
                    <a:pt x="1856061" y="1677081"/>
                  </a:cubicBezTo>
                  <a:cubicBezTo>
                    <a:pt x="1846163" y="1660516"/>
                    <a:pt x="1834244" y="1648800"/>
                    <a:pt x="1837880" y="1628801"/>
                  </a:cubicBezTo>
                  <a:cubicBezTo>
                    <a:pt x="1858081" y="1626175"/>
                    <a:pt x="1879292" y="1622942"/>
                    <a:pt x="1896867" y="1620114"/>
                  </a:cubicBezTo>
                  <a:close/>
                  <a:moveTo>
                    <a:pt x="1922926" y="1615468"/>
                  </a:moveTo>
                  <a:cubicBezTo>
                    <a:pt x="1930401" y="1613852"/>
                    <a:pt x="1935047" y="1612640"/>
                    <a:pt x="1934845" y="1611630"/>
                  </a:cubicBezTo>
                  <a:lnTo>
                    <a:pt x="1936865" y="1664556"/>
                  </a:lnTo>
                  <a:cubicBezTo>
                    <a:pt x="1933835" y="1664960"/>
                    <a:pt x="1931007" y="1665162"/>
                    <a:pt x="1927976" y="1665970"/>
                  </a:cubicBezTo>
                  <a:cubicBezTo>
                    <a:pt x="1927168" y="1664556"/>
                    <a:pt x="1925754" y="1663546"/>
                    <a:pt x="1924542" y="1662536"/>
                  </a:cubicBezTo>
                  <a:lnTo>
                    <a:pt x="1922926" y="1615468"/>
                  </a:lnTo>
                  <a:close/>
                  <a:moveTo>
                    <a:pt x="2287149" y="1697080"/>
                  </a:moveTo>
                  <a:cubicBezTo>
                    <a:pt x="2298461" y="1701120"/>
                    <a:pt x="2308966" y="1699706"/>
                    <a:pt x="2320884" y="1697888"/>
                  </a:cubicBezTo>
                  <a:cubicBezTo>
                    <a:pt x="2328359" y="1696878"/>
                    <a:pt x="2335631" y="1695868"/>
                    <a:pt x="2342499" y="1693848"/>
                  </a:cubicBezTo>
                  <a:cubicBezTo>
                    <a:pt x="2345530" y="1774449"/>
                    <a:pt x="2348762" y="1855455"/>
                    <a:pt x="2351792" y="1936865"/>
                  </a:cubicBezTo>
                  <a:cubicBezTo>
                    <a:pt x="2354014" y="1991812"/>
                    <a:pt x="2356034" y="2046960"/>
                    <a:pt x="2358256" y="2102108"/>
                  </a:cubicBezTo>
                  <a:cubicBezTo>
                    <a:pt x="2359266" y="2124531"/>
                    <a:pt x="2358862" y="2147965"/>
                    <a:pt x="2359468" y="2171398"/>
                  </a:cubicBezTo>
                  <a:cubicBezTo>
                    <a:pt x="2359266" y="2171196"/>
                    <a:pt x="2359064" y="2170994"/>
                    <a:pt x="2358862" y="2170791"/>
                  </a:cubicBezTo>
                  <a:cubicBezTo>
                    <a:pt x="2355832" y="2167560"/>
                    <a:pt x="2349974" y="2172206"/>
                    <a:pt x="2352600" y="2175640"/>
                  </a:cubicBezTo>
                  <a:cubicBezTo>
                    <a:pt x="2355024" y="2178670"/>
                    <a:pt x="2357246" y="2181700"/>
                    <a:pt x="2359670" y="2184528"/>
                  </a:cubicBezTo>
                  <a:cubicBezTo>
                    <a:pt x="2360074" y="2194629"/>
                    <a:pt x="2360680" y="2204527"/>
                    <a:pt x="2361690" y="2214426"/>
                  </a:cubicBezTo>
                  <a:cubicBezTo>
                    <a:pt x="2358862" y="2216042"/>
                    <a:pt x="2356842" y="2220082"/>
                    <a:pt x="2359670" y="2223314"/>
                  </a:cubicBezTo>
                  <a:cubicBezTo>
                    <a:pt x="2360882" y="2224526"/>
                    <a:pt x="2361892" y="2225940"/>
                    <a:pt x="2363105" y="2227152"/>
                  </a:cubicBezTo>
                  <a:cubicBezTo>
                    <a:pt x="2363711" y="2231192"/>
                    <a:pt x="2364317" y="2235031"/>
                    <a:pt x="2364923" y="2238869"/>
                  </a:cubicBezTo>
                  <a:lnTo>
                    <a:pt x="2364923" y="2238869"/>
                  </a:lnTo>
                  <a:cubicBezTo>
                    <a:pt x="2362902" y="2238667"/>
                    <a:pt x="2360882" y="2239879"/>
                    <a:pt x="2359670" y="2241495"/>
                  </a:cubicBezTo>
                  <a:cubicBezTo>
                    <a:pt x="2356034" y="2243515"/>
                    <a:pt x="2352600" y="2245737"/>
                    <a:pt x="2349166" y="2247757"/>
                  </a:cubicBezTo>
                  <a:cubicBezTo>
                    <a:pt x="2339469" y="2241091"/>
                    <a:pt x="2329571" y="2234425"/>
                    <a:pt x="2320076" y="2227556"/>
                  </a:cubicBezTo>
                  <a:cubicBezTo>
                    <a:pt x="2313814" y="2223112"/>
                    <a:pt x="2305128" y="2231596"/>
                    <a:pt x="2311390" y="2236243"/>
                  </a:cubicBezTo>
                  <a:cubicBezTo>
                    <a:pt x="2319875" y="2242505"/>
                    <a:pt x="2328359" y="2248969"/>
                    <a:pt x="2336843" y="2255433"/>
                  </a:cubicBezTo>
                  <a:cubicBezTo>
                    <a:pt x="2336237" y="2255838"/>
                    <a:pt x="2335631" y="2256242"/>
                    <a:pt x="2335025" y="2256645"/>
                  </a:cubicBezTo>
                  <a:cubicBezTo>
                    <a:pt x="2334419" y="2257050"/>
                    <a:pt x="2333813" y="2257454"/>
                    <a:pt x="2333005" y="2257858"/>
                  </a:cubicBezTo>
                  <a:cubicBezTo>
                    <a:pt x="2329773" y="2255232"/>
                    <a:pt x="2326339" y="2252605"/>
                    <a:pt x="2322905" y="2249979"/>
                  </a:cubicBezTo>
                  <a:cubicBezTo>
                    <a:pt x="2314016" y="2240283"/>
                    <a:pt x="2304926" y="2230990"/>
                    <a:pt x="2294825" y="2222506"/>
                  </a:cubicBezTo>
                  <a:cubicBezTo>
                    <a:pt x="2294825" y="2175640"/>
                    <a:pt x="2294017" y="2128774"/>
                    <a:pt x="2292401" y="2082109"/>
                  </a:cubicBezTo>
                  <a:cubicBezTo>
                    <a:pt x="2303916" y="2083928"/>
                    <a:pt x="2313410" y="2079887"/>
                    <a:pt x="2324925" y="2076251"/>
                  </a:cubicBezTo>
                  <a:cubicBezTo>
                    <a:pt x="2335025" y="2073019"/>
                    <a:pt x="2347752" y="2070393"/>
                    <a:pt x="2354822" y="2062515"/>
                  </a:cubicBezTo>
                  <a:cubicBezTo>
                    <a:pt x="2357246" y="2059889"/>
                    <a:pt x="2356438" y="2055040"/>
                    <a:pt x="2352196" y="2054434"/>
                  </a:cubicBezTo>
                  <a:cubicBezTo>
                    <a:pt x="2340681" y="2052818"/>
                    <a:pt x="2328763" y="2058878"/>
                    <a:pt x="2318258" y="2062919"/>
                  </a:cubicBezTo>
                  <a:cubicBezTo>
                    <a:pt x="2308158" y="2066757"/>
                    <a:pt x="2299270" y="2069585"/>
                    <a:pt x="2292199" y="2076655"/>
                  </a:cubicBezTo>
                  <a:cubicBezTo>
                    <a:pt x="2290381" y="2024537"/>
                    <a:pt x="2287957" y="1972621"/>
                    <a:pt x="2285129" y="1920906"/>
                  </a:cubicBezTo>
                  <a:cubicBezTo>
                    <a:pt x="2290583" y="1924340"/>
                    <a:pt x="2296037" y="1927977"/>
                    <a:pt x="2300078" y="1931815"/>
                  </a:cubicBezTo>
                  <a:cubicBezTo>
                    <a:pt x="2300078" y="1931815"/>
                    <a:pt x="2300280" y="1931815"/>
                    <a:pt x="2300078" y="1931815"/>
                  </a:cubicBezTo>
                  <a:cubicBezTo>
                    <a:pt x="2294825" y="1926966"/>
                    <a:pt x="2289977" y="1920704"/>
                    <a:pt x="2285331" y="1914644"/>
                  </a:cubicBezTo>
                  <a:cubicBezTo>
                    <a:pt x="2293007" y="1912220"/>
                    <a:pt x="2300280" y="1907169"/>
                    <a:pt x="2308158" y="1905553"/>
                  </a:cubicBezTo>
                  <a:cubicBezTo>
                    <a:pt x="2319066" y="1903331"/>
                    <a:pt x="2331591" y="1906765"/>
                    <a:pt x="2341692" y="1903331"/>
                  </a:cubicBezTo>
                  <a:cubicBezTo>
                    <a:pt x="2345530" y="1902119"/>
                    <a:pt x="2346136" y="1898079"/>
                    <a:pt x="2343712" y="1895453"/>
                  </a:cubicBezTo>
                  <a:cubicBezTo>
                    <a:pt x="2335227" y="1886160"/>
                    <a:pt x="2316642" y="1888181"/>
                    <a:pt x="2305128" y="1890807"/>
                  </a:cubicBezTo>
                  <a:cubicBezTo>
                    <a:pt x="2298866" y="1892221"/>
                    <a:pt x="2290381" y="1895049"/>
                    <a:pt x="2283513" y="1899493"/>
                  </a:cubicBezTo>
                  <a:cubicBezTo>
                    <a:pt x="2280281" y="1837274"/>
                    <a:pt x="2276645" y="1775055"/>
                    <a:pt x="2274018" y="1713443"/>
                  </a:cubicBezTo>
                  <a:cubicBezTo>
                    <a:pt x="2270584" y="1636881"/>
                    <a:pt x="2267352" y="1560724"/>
                    <a:pt x="2263918" y="1484768"/>
                  </a:cubicBezTo>
                  <a:cubicBezTo>
                    <a:pt x="2272806" y="1482142"/>
                    <a:pt x="2281493" y="1478910"/>
                    <a:pt x="2289977" y="1475880"/>
                  </a:cubicBezTo>
                  <a:cubicBezTo>
                    <a:pt x="2291795" y="1475274"/>
                    <a:pt x="2293007" y="1474062"/>
                    <a:pt x="2294017" y="1472850"/>
                  </a:cubicBezTo>
                  <a:cubicBezTo>
                    <a:pt x="2300684" y="1470223"/>
                    <a:pt x="2307350" y="1467395"/>
                    <a:pt x="2314016" y="1464769"/>
                  </a:cubicBezTo>
                  <a:cubicBezTo>
                    <a:pt x="2315228" y="1464365"/>
                    <a:pt x="2316642" y="1463759"/>
                    <a:pt x="2317854" y="1463355"/>
                  </a:cubicBezTo>
                  <a:cubicBezTo>
                    <a:pt x="2320683" y="1462951"/>
                    <a:pt x="2323511" y="1462345"/>
                    <a:pt x="2326339" y="1461739"/>
                  </a:cubicBezTo>
                  <a:lnTo>
                    <a:pt x="2326339" y="1461739"/>
                  </a:lnTo>
                  <a:cubicBezTo>
                    <a:pt x="2328561" y="1464769"/>
                    <a:pt x="2330783" y="1467395"/>
                    <a:pt x="2333207" y="1470021"/>
                  </a:cubicBezTo>
                  <a:cubicBezTo>
                    <a:pt x="2335833" y="1539917"/>
                    <a:pt x="2338661" y="1610216"/>
                    <a:pt x="2341287" y="1680515"/>
                  </a:cubicBezTo>
                  <a:cubicBezTo>
                    <a:pt x="2333611" y="1680919"/>
                    <a:pt x="2325935" y="1682535"/>
                    <a:pt x="2317854" y="1684353"/>
                  </a:cubicBezTo>
                  <a:cubicBezTo>
                    <a:pt x="2306542" y="1686979"/>
                    <a:pt x="2296239" y="1689201"/>
                    <a:pt x="2287149" y="1697080"/>
                  </a:cubicBezTo>
                  <a:cubicBezTo>
                    <a:pt x="2286947" y="1697080"/>
                    <a:pt x="2286947" y="1697080"/>
                    <a:pt x="2287149" y="1697080"/>
                  </a:cubicBezTo>
                  <a:close/>
                  <a:moveTo>
                    <a:pt x="2321289" y="2265534"/>
                  </a:moveTo>
                  <a:cubicBezTo>
                    <a:pt x="2317248" y="2267958"/>
                    <a:pt x="2313006" y="2270382"/>
                    <a:pt x="2308966" y="2273008"/>
                  </a:cubicBezTo>
                  <a:cubicBezTo>
                    <a:pt x="2304926" y="2275634"/>
                    <a:pt x="2299270" y="2281291"/>
                    <a:pt x="2294219" y="2286139"/>
                  </a:cubicBezTo>
                  <a:cubicBezTo>
                    <a:pt x="2294421" y="2271392"/>
                    <a:pt x="2294825" y="2256848"/>
                    <a:pt x="2295027" y="2242101"/>
                  </a:cubicBezTo>
                  <a:cubicBezTo>
                    <a:pt x="2303916" y="2249979"/>
                    <a:pt x="2312400" y="2257656"/>
                    <a:pt x="2321289" y="2265534"/>
                  </a:cubicBezTo>
                  <a:close/>
                  <a:moveTo>
                    <a:pt x="2322905" y="1446790"/>
                  </a:moveTo>
                  <a:cubicBezTo>
                    <a:pt x="2320683" y="1447800"/>
                    <a:pt x="2318258" y="1448608"/>
                    <a:pt x="2316036" y="1449619"/>
                  </a:cubicBezTo>
                  <a:cubicBezTo>
                    <a:pt x="2299068" y="1447194"/>
                    <a:pt x="2280887" y="1448811"/>
                    <a:pt x="2264322" y="1448811"/>
                  </a:cubicBezTo>
                  <a:cubicBezTo>
                    <a:pt x="2263918" y="1448811"/>
                    <a:pt x="2263716" y="1449214"/>
                    <a:pt x="2263312" y="1449214"/>
                  </a:cubicBezTo>
                  <a:cubicBezTo>
                    <a:pt x="2260484" y="1385178"/>
                    <a:pt x="2257656" y="1321141"/>
                    <a:pt x="2254828" y="1257508"/>
                  </a:cubicBezTo>
                  <a:cubicBezTo>
                    <a:pt x="2256848" y="1257508"/>
                    <a:pt x="2259070" y="1257508"/>
                    <a:pt x="2261090" y="1257306"/>
                  </a:cubicBezTo>
                  <a:cubicBezTo>
                    <a:pt x="2261090" y="1257508"/>
                    <a:pt x="2260888" y="1257710"/>
                    <a:pt x="2260888" y="1258114"/>
                  </a:cubicBezTo>
                  <a:cubicBezTo>
                    <a:pt x="2260888" y="1258114"/>
                    <a:pt x="2260888" y="1258316"/>
                    <a:pt x="2261090" y="1258316"/>
                  </a:cubicBezTo>
                  <a:cubicBezTo>
                    <a:pt x="2264524" y="1258518"/>
                    <a:pt x="2267554" y="1257912"/>
                    <a:pt x="2270584" y="1257104"/>
                  </a:cubicBezTo>
                  <a:cubicBezTo>
                    <a:pt x="2279271" y="1256094"/>
                    <a:pt x="2287755" y="1254680"/>
                    <a:pt x="2295835" y="1252660"/>
                  </a:cubicBezTo>
                  <a:cubicBezTo>
                    <a:pt x="2298057" y="1252053"/>
                    <a:pt x="2297451" y="1249225"/>
                    <a:pt x="2295229" y="1249225"/>
                  </a:cubicBezTo>
                  <a:cubicBezTo>
                    <a:pt x="2293613" y="1249225"/>
                    <a:pt x="2291795" y="1249427"/>
                    <a:pt x="2290179" y="1249427"/>
                  </a:cubicBezTo>
                  <a:cubicBezTo>
                    <a:pt x="2290583" y="1249225"/>
                    <a:pt x="2290987" y="1249023"/>
                    <a:pt x="2291593" y="1248821"/>
                  </a:cubicBezTo>
                  <a:cubicBezTo>
                    <a:pt x="2302098" y="1245791"/>
                    <a:pt x="2313612" y="1247205"/>
                    <a:pt x="2323713" y="1243771"/>
                  </a:cubicBezTo>
                  <a:cubicBezTo>
                    <a:pt x="2324319" y="1243569"/>
                    <a:pt x="2324723" y="1243165"/>
                    <a:pt x="2325329" y="1242761"/>
                  </a:cubicBezTo>
                  <a:cubicBezTo>
                    <a:pt x="2327753" y="1304576"/>
                    <a:pt x="2329975" y="1366593"/>
                    <a:pt x="2332399" y="1428811"/>
                  </a:cubicBezTo>
                  <a:cubicBezTo>
                    <a:pt x="2326743" y="1433054"/>
                    <a:pt x="2322703" y="1440326"/>
                    <a:pt x="2322905" y="1446790"/>
                  </a:cubicBezTo>
                  <a:close/>
                  <a:moveTo>
                    <a:pt x="2262504" y="1251649"/>
                  </a:moveTo>
                  <a:cubicBezTo>
                    <a:pt x="2259878" y="1252053"/>
                    <a:pt x="2257252" y="1252660"/>
                    <a:pt x="2254423" y="1253266"/>
                  </a:cubicBezTo>
                  <a:cubicBezTo>
                    <a:pt x="2252605" y="1211854"/>
                    <a:pt x="2250787" y="1170442"/>
                    <a:pt x="2248969" y="1129030"/>
                  </a:cubicBezTo>
                  <a:cubicBezTo>
                    <a:pt x="2248363" y="1115293"/>
                    <a:pt x="2247959" y="1101355"/>
                    <a:pt x="2247555" y="1087618"/>
                  </a:cubicBezTo>
                  <a:cubicBezTo>
                    <a:pt x="2247757" y="1087820"/>
                    <a:pt x="2247959" y="1088022"/>
                    <a:pt x="2248161" y="1088022"/>
                  </a:cubicBezTo>
                  <a:cubicBezTo>
                    <a:pt x="2252605" y="1091052"/>
                    <a:pt x="2258666" y="1087214"/>
                    <a:pt x="2256040" y="1082366"/>
                  </a:cubicBezTo>
                  <a:cubicBezTo>
                    <a:pt x="2253413" y="1077922"/>
                    <a:pt x="2250181" y="1073679"/>
                    <a:pt x="2246949" y="1069235"/>
                  </a:cubicBezTo>
                  <a:cubicBezTo>
                    <a:pt x="2246747" y="1065801"/>
                    <a:pt x="2246747" y="1062165"/>
                    <a:pt x="2246545" y="1058731"/>
                  </a:cubicBezTo>
                  <a:cubicBezTo>
                    <a:pt x="2246949" y="1055701"/>
                    <a:pt x="2247757" y="1052670"/>
                    <a:pt x="2250181" y="1051458"/>
                  </a:cubicBezTo>
                  <a:cubicBezTo>
                    <a:pt x="2251393" y="1050852"/>
                    <a:pt x="2254625" y="1051660"/>
                    <a:pt x="2256040" y="1051458"/>
                  </a:cubicBezTo>
                  <a:cubicBezTo>
                    <a:pt x="2264322" y="1051256"/>
                    <a:pt x="2272806" y="1050448"/>
                    <a:pt x="2281089" y="1049640"/>
                  </a:cubicBezTo>
                  <a:cubicBezTo>
                    <a:pt x="2293007" y="1048428"/>
                    <a:pt x="2306542" y="1048226"/>
                    <a:pt x="2317652" y="1043580"/>
                  </a:cubicBezTo>
                  <a:cubicBezTo>
                    <a:pt x="2320076" y="1107617"/>
                    <a:pt x="2322501" y="1171856"/>
                    <a:pt x="2325127" y="1236297"/>
                  </a:cubicBezTo>
                  <a:cubicBezTo>
                    <a:pt x="2309370" y="1226398"/>
                    <a:pt x="2270180" y="1233873"/>
                    <a:pt x="2262504" y="1251649"/>
                  </a:cubicBezTo>
                  <a:close/>
                  <a:moveTo>
                    <a:pt x="2118471" y="1494667"/>
                  </a:moveTo>
                  <a:cubicBezTo>
                    <a:pt x="2118471" y="1496687"/>
                    <a:pt x="2118067" y="1498707"/>
                    <a:pt x="2116855" y="1500727"/>
                  </a:cubicBezTo>
                  <a:cubicBezTo>
                    <a:pt x="2113421" y="1506585"/>
                    <a:pt x="2105341" y="1510625"/>
                    <a:pt x="2096048" y="1511029"/>
                  </a:cubicBezTo>
                  <a:lnTo>
                    <a:pt x="1978479" y="1516686"/>
                  </a:lnTo>
                  <a:cubicBezTo>
                    <a:pt x="1972014" y="1517090"/>
                    <a:pt x="1965954" y="1515473"/>
                    <a:pt x="1961308" y="1512443"/>
                  </a:cubicBezTo>
                  <a:cubicBezTo>
                    <a:pt x="1957268" y="1509817"/>
                    <a:pt x="1954844" y="1506181"/>
                    <a:pt x="1954844" y="1502343"/>
                  </a:cubicBezTo>
                  <a:lnTo>
                    <a:pt x="1951409" y="1411641"/>
                  </a:lnTo>
                  <a:cubicBezTo>
                    <a:pt x="1951409" y="1409621"/>
                    <a:pt x="1951814" y="1407601"/>
                    <a:pt x="1953026" y="1405581"/>
                  </a:cubicBezTo>
                  <a:cubicBezTo>
                    <a:pt x="1956460" y="1399722"/>
                    <a:pt x="1964742" y="1395682"/>
                    <a:pt x="1973833" y="1395278"/>
                  </a:cubicBezTo>
                  <a:lnTo>
                    <a:pt x="2090998" y="1390026"/>
                  </a:lnTo>
                  <a:cubicBezTo>
                    <a:pt x="2097462" y="1389824"/>
                    <a:pt x="2103523" y="1391238"/>
                    <a:pt x="2107967" y="1394268"/>
                  </a:cubicBezTo>
                  <a:cubicBezTo>
                    <a:pt x="2112007" y="1396894"/>
                    <a:pt x="2114229" y="1400530"/>
                    <a:pt x="2114431" y="1404166"/>
                  </a:cubicBezTo>
                  <a:lnTo>
                    <a:pt x="2118471" y="1494667"/>
                  </a:lnTo>
                  <a:close/>
                  <a:moveTo>
                    <a:pt x="2425323" y="2393406"/>
                  </a:moveTo>
                  <a:cubicBezTo>
                    <a:pt x="2412395" y="2375023"/>
                    <a:pt x="2394416" y="2359670"/>
                    <a:pt x="2378457" y="2343712"/>
                  </a:cubicBezTo>
                  <a:cubicBezTo>
                    <a:pt x="2358256" y="2323511"/>
                    <a:pt x="2337651" y="2303916"/>
                    <a:pt x="2317046" y="2284119"/>
                  </a:cubicBezTo>
                  <a:cubicBezTo>
                    <a:pt x="2318460" y="2283513"/>
                    <a:pt x="2319875" y="2282705"/>
                    <a:pt x="2321289" y="2281897"/>
                  </a:cubicBezTo>
                  <a:cubicBezTo>
                    <a:pt x="2352398" y="2311794"/>
                    <a:pt x="2384719" y="2351994"/>
                    <a:pt x="2423303" y="2373003"/>
                  </a:cubicBezTo>
                  <a:cubicBezTo>
                    <a:pt x="2423909" y="2373407"/>
                    <a:pt x="2424515" y="2373205"/>
                    <a:pt x="2425121" y="2373205"/>
                  </a:cubicBezTo>
                  <a:cubicBezTo>
                    <a:pt x="2425121" y="2380073"/>
                    <a:pt x="2425121" y="2386739"/>
                    <a:pt x="2425323" y="2393406"/>
                  </a:cubicBezTo>
                  <a:close/>
                  <a:moveTo>
                    <a:pt x="2424919" y="2356842"/>
                  </a:moveTo>
                  <a:cubicBezTo>
                    <a:pt x="2419869" y="2350580"/>
                    <a:pt x="2414415" y="2344318"/>
                    <a:pt x="2408355" y="2338459"/>
                  </a:cubicBezTo>
                  <a:cubicBezTo>
                    <a:pt x="2411385" y="2339671"/>
                    <a:pt x="2415627" y="2336439"/>
                    <a:pt x="2414213" y="2333207"/>
                  </a:cubicBezTo>
                  <a:cubicBezTo>
                    <a:pt x="2407951" y="2319067"/>
                    <a:pt x="2396436" y="2308764"/>
                    <a:pt x="2385729" y="2297451"/>
                  </a:cubicBezTo>
                  <a:cubicBezTo>
                    <a:pt x="2378861" y="2290381"/>
                    <a:pt x="2371993" y="2283109"/>
                    <a:pt x="2365125" y="2276240"/>
                  </a:cubicBezTo>
                  <a:cubicBezTo>
                    <a:pt x="2375831" y="2283715"/>
                    <a:pt x="2386740" y="2290785"/>
                    <a:pt x="2398254" y="2296845"/>
                  </a:cubicBezTo>
                  <a:cubicBezTo>
                    <a:pt x="2398860" y="2297654"/>
                    <a:pt x="2399668" y="2298663"/>
                    <a:pt x="2400274" y="2299472"/>
                  </a:cubicBezTo>
                  <a:cubicBezTo>
                    <a:pt x="2408152" y="2309370"/>
                    <a:pt x="2415425" y="2320480"/>
                    <a:pt x="2424919" y="2329369"/>
                  </a:cubicBezTo>
                  <a:cubicBezTo>
                    <a:pt x="2424717" y="2338661"/>
                    <a:pt x="2424717" y="2347752"/>
                    <a:pt x="2424919" y="2356842"/>
                  </a:cubicBezTo>
                  <a:close/>
                  <a:moveTo>
                    <a:pt x="2424313" y="2305330"/>
                  </a:moveTo>
                  <a:cubicBezTo>
                    <a:pt x="2420071" y="2300482"/>
                    <a:pt x="2415627" y="2295633"/>
                    <a:pt x="2411385" y="2290785"/>
                  </a:cubicBezTo>
                  <a:cubicBezTo>
                    <a:pt x="2400072" y="2277453"/>
                    <a:pt x="2388558" y="2264524"/>
                    <a:pt x="2377245" y="2251191"/>
                  </a:cubicBezTo>
                  <a:cubicBezTo>
                    <a:pt x="2378659" y="2250181"/>
                    <a:pt x="2379669" y="2249171"/>
                    <a:pt x="2381083" y="2248161"/>
                  </a:cubicBezTo>
                  <a:cubicBezTo>
                    <a:pt x="2388760" y="2257252"/>
                    <a:pt x="2396638" y="2266342"/>
                    <a:pt x="2404314" y="2275231"/>
                  </a:cubicBezTo>
                  <a:cubicBezTo>
                    <a:pt x="2410981" y="2282907"/>
                    <a:pt x="2417243" y="2291189"/>
                    <a:pt x="2424111" y="2298866"/>
                  </a:cubicBezTo>
                  <a:cubicBezTo>
                    <a:pt x="2424313" y="2301088"/>
                    <a:pt x="2424313" y="2303108"/>
                    <a:pt x="2424313" y="2305330"/>
                  </a:cubicBezTo>
                  <a:close/>
                  <a:moveTo>
                    <a:pt x="2423909" y="2275028"/>
                  </a:moveTo>
                  <a:cubicBezTo>
                    <a:pt x="2421687" y="2272806"/>
                    <a:pt x="2419667" y="2270584"/>
                    <a:pt x="2417647" y="2268362"/>
                  </a:cubicBezTo>
                  <a:cubicBezTo>
                    <a:pt x="2408557" y="2258464"/>
                    <a:pt x="2399264" y="2248767"/>
                    <a:pt x="2390174" y="2238869"/>
                  </a:cubicBezTo>
                  <a:cubicBezTo>
                    <a:pt x="2391588" y="2235232"/>
                    <a:pt x="2388558" y="2231394"/>
                    <a:pt x="2384113" y="2232202"/>
                  </a:cubicBezTo>
                  <a:lnTo>
                    <a:pt x="2384113" y="2232202"/>
                  </a:lnTo>
                  <a:cubicBezTo>
                    <a:pt x="2381891" y="2229778"/>
                    <a:pt x="2379467" y="2227354"/>
                    <a:pt x="2377245" y="2224930"/>
                  </a:cubicBezTo>
                  <a:cubicBezTo>
                    <a:pt x="2377447" y="2219072"/>
                    <a:pt x="2377649" y="2213012"/>
                    <a:pt x="2377447" y="2206951"/>
                  </a:cubicBezTo>
                  <a:cubicBezTo>
                    <a:pt x="2386537" y="2218466"/>
                    <a:pt x="2395426" y="2230182"/>
                    <a:pt x="2404920" y="2241697"/>
                  </a:cubicBezTo>
                  <a:cubicBezTo>
                    <a:pt x="2411183" y="2249373"/>
                    <a:pt x="2417445" y="2257454"/>
                    <a:pt x="2424111" y="2265332"/>
                  </a:cubicBezTo>
                  <a:cubicBezTo>
                    <a:pt x="2423909" y="2268564"/>
                    <a:pt x="2423909" y="2271796"/>
                    <a:pt x="2423909" y="2275028"/>
                  </a:cubicBezTo>
                  <a:close/>
                  <a:moveTo>
                    <a:pt x="2411991" y="1837678"/>
                  </a:moveTo>
                  <a:cubicBezTo>
                    <a:pt x="2410173" y="1828790"/>
                    <a:pt x="2402900" y="1821114"/>
                    <a:pt x="2397850" y="1813639"/>
                  </a:cubicBezTo>
                  <a:cubicBezTo>
                    <a:pt x="2390982" y="1803337"/>
                    <a:pt x="2383305" y="1793438"/>
                    <a:pt x="2376033" y="1783136"/>
                  </a:cubicBezTo>
                  <a:cubicBezTo>
                    <a:pt x="2375831" y="1780914"/>
                    <a:pt x="2375831" y="1778894"/>
                    <a:pt x="2375831" y="1776671"/>
                  </a:cubicBezTo>
                  <a:cubicBezTo>
                    <a:pt x="2386740" y="1787782"/>
                    <a:pt x="2398254" y="1799903"/>
                    <a:pt x="2410779" y="1810407"/>
                  </a:cubicBezTo>
                  <a:cubicBezTo>
                    <a:pt x="2411385" y="1819700"/>
                    <a:pt x="2411587" y="1828790"/>
                    <a:pt x="2411991" y="1837678"/>
                  </a:cubicBezTo>
                  <a:close/>
                  <a:moveTo>
                    <a:pt x="2399062" y="1568400"/>
                  </a:moveTo>
                  <a:cubicBezTo>
                    <a:pt x="2397648" y="1566784"/>
                    <a:pt x="2396032" y="1565168"/>
                    <a:pt x="2394820" y="1563754"/>
                  </a:cubicBezTo>
                  <a:cubicBezTo>
                    <a:pt x="2386134" y="1553855"/>
                    <a:pt x="2377245" y="1543351"/>
                    <a:pt x="2365933" y="1536079"/>
                  </a:cubicBezTo>
                  <a:cubicBezTo>
                    <a:pt x="2364519" y="1535270"/>
                    <a:pt x="2362499" y="1536887"/>
                    <a:pt x="2363105" y="1538301"/>
                  </a:cubicBezTo>
                  <a:cubicBezTo>
                    <a:pt x="2367347" y="1549815"/>
                    <a:pt x="2375427" y="1559916"/>
                    <a:pt x="2382699" y="1569814"/>
                  </a:cubicBezTo>
                  <a:cubicBezTo>
                    <a:pt x="2387750" y="1576682"/>
                    <a:pt x="2393002" y="1585975"/>
                    <a:pt x="2400274" y="1591631"/>
                  </a:cubicBezTo>
                  <a:cubicBezTo>
                    <a:pt x="2400880" y="1601933"/>
                    <a:pt x="2401486" y="1612034"/>
                    <a:pt x="2401890" y="1622336"/>
                  </a:cubicBezTo>
                  <a:cubicBezTo>
                    <a:pt x="2398860" y="1618700"/>
                    <a:pt x="2395830" y="1615266"/>
                    <a:pt x="2393204" y="1611832"/>
                  </a:cubicBezTo>
                  <a:cubicBezTo>
                    <a:pt x="2384113" y="1600317"/>
                    <a:pt x="2374619" y="1589005"/>
                    <a:pt x="2365327" y="1577490"/>
                  </a:cubicBezTo>
                  <a:cubicBezTo>
                    <a:pt x="2361286" y="1572440"/>
                    <a:pt x="2352196" y="1577288"/>
                    <a:pt x="2356034" y="1582743"/>
                  </a:cubicBezTo>
                  <a:cubicBezTo>
                    <a:pt x="2364317" y="1594661"/>
                    <a:pt x="2372599" y="1606782"/>
                    <a:pt x="2381083" y="1618700"/>
                  </a:cubicBezTo>
                  <a:cubicBezTo>
                    <a:pt x="2387346" y="1627387"/>
                    <a:pt x="2393002" y="1638901"/>
                    <a:pt x="2403102" y="1643951"/>
                  </a:cubicBezTo>
                  <a:cubicBezTo>
                    <a:pt x="2403708" y="1654254"/>
                    <a:pt x="2404314" y="1664556"/>
                    <a:pt x="2404718" y="1674859"/>
                  </a:cubicBezTo>
                  <a:cubicBezTo>
                    <a:pt x="2402092" y="1671627"/>
                    <a:pt x="2399264" y="1668597"/>
                    <a:pt x="2396840" y="1665566"/>
                  </a:cubicBezTo>
                  <a:cubicBezTo>
                    <a:pt x="2387144" y="1653446"/>
                    <a:pt x="2377447" y="1641527"/>
                    <a:pt x="2367145" y="1630013"/>
                  </a:cubicBezTo>
                  <a:cubicBezTo>
                    <a:pt x="2363913" y="1626377"/>
                    <a:pt x="2357852" y="1631225"/>
                    <a:pt x="2360276" y="1635063"/>
                  </a:cubicBezTo>
                  <a:cubicBezTo>
                    <a:pt x="2369367" y="1649608"/>
                    <a:pt x="2379063" y="1663344"/>
                    <a:pt x="2388962" y="1677283"/>
                  </a:cubicBezTo>
                  <a:cubicBezTo>
                    <a:pt x="2394416" y="1684959"/>
                    <a:pt x="2399466" y="1693646"/>
                    <a:pt x="2406132" y="1700514"/>
                  </a:cubicBezTo>
                  <a:cubicBezTo>
                    <a:pt x="2406537" y="1711018"/>
                    <a:pt x="2406940" y="1721523"/>
                    <a:pt x="2407546" y="1732027"/>
                  </a:cubicBezTo>
                  <a:cubicBezTo>
                    <a:pt x="2403304" y="1726371"/>
                    <a:pt x="2399264" y="1720715"/>
                    <a:pt x="2394820" y="1715059"/>
                  </a:cubicBezTo>
                  <a:cubicBezTo>
                    <a:pt x="2390578" y="1709806"/>
                    <a:pt x="2383305" y="1704756"/>
                    <a:pt x="2379669" y="1699302"/>
                  </a:cubicBezTo>
                  <a:cubicBezTo>
                    <a:pt x="2378861" y="1698090"/>
                    <a:pt x="2376841" y="1699302"/>
                    <a:pt x="2377649" y="1700514"/>
                  </a:cubicBezTo>
                  <a:cubicBezTo>
                    <a:pt x="2381083" y="1705362"/>
                    <a:pt x="2382295" y="1712433"/>
                    <a:pt x="2385123" y="1717685"/>
                  </a:cubicBezTo>
                  <a:cubicBezTo>
                    <a:pt x="2388760" y="1724755"/>
                    <a:pt x="2393204" y="1731421"/>
                    <a:pt x="2397446" y="1738088"/>
                  </a:cubicBezTo>
                  <a:cubicBezTo>
                    <a:pt x="2401082" y="1743744"/>
                    <a:pt x="2404516" y="1750208"/>
                    <a:pt x="2408557" y="1756067"/>
                  </a:cubicBezTo>
                  <a:cubicBezTo>
                    <a:pt x="2408961" y="1766975"/>
                    <a:pt x="2409365" y="1777884"/>
                    <a:pt x="2409971" y="1788994"/>
                  </a:cubicBezTo>
                  <a:cubicBezTo>
                    <a:pt x="2397850" y="1779702"/>
                    <a:pt x="2385528" y="1771015"/>
                    <a:pt x="2374215" y="1762935"/>
                  </a:cubicBezTo>
                  <a:cubicBezTo>
                    <a:pt x="2371387" y="1760915"/>
                    <a:pt x="2366539" y="1762127"/>
                    <a:pt x="2366741" y="1766167"/>
                  </a:cubicBezTo>
                  <a:cubicBezTo>
                    <a:pt x="2367347" y="1772429"/>
                    <a:pt x="2367751" y="1778692"/>
                    <a:pt x="2367953" y="1784954"/>
                  </a:cubicBezTo>
                  <a:cubicBezTo>
                    <a:pt x="2367953" y="1785156"/>
                    <a:pt x="2368155" y="1785358"/>
                    <a:pt x="2368357" y="1785560"/>
                  </a:cubicBezTo>
                  <a:cubicBezTo>
                    <a:pt x="2368357" y="1785964"/>
                    <a:pt x="2368155" y="1786368"/>
                    <a:pt x="2368559" y="1786772"/>
                  </a:cubicBezTo>
                  <a:cubicBezTo>
                    <a:pt x="2374821" y="1797882"/>
                    <a:pt x="2380679" y="1808993"/>
                    <a:pt x="2387144" y="1819901"/>
                  </a:cubicBezTo>
                  <a:cubicBezTo>
                    <a:pt x="2392396" y="1828588"/>
                    <a:pt x="2396436" y="1840102"/>
                    <a:pt x="2405930" y="1845153"/>
                  </a:cubicBezTo>
                  <a:cubicBezTo>
                    <a:pt x="2408557" y="1846567"/>
                    <a:pt x="2411385" y="1844749"/>
                    <a:pt x="2411991" y="1842123"/>
                  </a:cubicBezTo>
                  <a:cubicBezTo>
                    <a:pt x="2412597" y="1858687"/>
                    <a:pt x="2413405" y="1875454"/>
                    <a:pt x="2414011" y="1892019"/>
                  </a:cubicBezTo>
                  <a:cubicBezTo>
                    <a:pt x="2410779" y="1888181"/>
                    <a:pt x="2407143" y="1884342"/>
                    <a:pt x="2404112" y="1880706"/>
                  </a:cubicBezTo>
                  <a:cubicBezTo>
                    <a:pt x="2393810" y="1868788"/>
                    <a:pt x="2383103" y="1857273"/>
                    <a:pt x="2372397" y="1845759"/>
                  </a:cubicBezTo>
                  <a:cubicBezTo>
                    <a:pt x="2369771" y="1842729"/>
                    <a:pt x="2364519" y="1846769"/>
                    <a:pt x="2366741" y="1850001"/>
                  </a:cubicBezTo>
                  <a:cubicBezTo>
                    <a:pt x="2375629" y="1862930"/>
                    <a:pt x="2384517" y="1875858"/>
                    <a:pt x="2394012" y="1888585"/>
                  </a:cubicBezTo>
                  <a:cubicBezTo>
                    <a:pt x="2400274" y="1897069"/>
                    <a:pt x="2406334" y="1906563"/>
                    <a:pt x="2415021" y="1913028"/>
                  </a:cubicBezTo>
                  <a:cubicBezTo>
                    <a:pt x="2415627" y="1927977"/>
                    <a:pt x="2416233" y="1942925"/>
                    <a:pt x="2416637" y="1957874"/>
                  </a:cubicBezTo>
                  <a:cubicBezTo>
                    <a:pt x="2412799" y="1953026"/>
                    <a:pt x="2408557" y="1948581"/>
                    <a:pt x="2404920" y="1943935"/>
                  </a:cubicBezTo>
                  <a:cubicBezTo>
                    <a:pt x="2396032" y="1933027"/>
                    <a:pt x="2386740" y="1922522"/>
                    <a:pt x="2377649" y="1911816"/>
                  </a:cubicBezTo>
                  <a:cubicBezTo>
                    <a:pt x="2374215" y="1907574"/>
                    <a:pt x="2366539" y="1911614"/>
                    <a:pt x="2369771" y="1916260"/>
                  </a:cubicBezTo>
                  <a:cubicBezTo>
                    <a:pt x="2378255" y="1928380"/>
                    <a:pt x="2386134" y="1940905"/>
                    <a:pt x="2394820" y="1952824"/>
                  </a:cubicBezTo>
                  <a:cubicBezTo>
                    <a:pt x="2401284" y="1961914"/>
                    <a:pt x="2407143" y="1972621"/>
                    <a:pt x="2417041" y="1978681"/>
                  </a:cubicBezTo>
                  <a:cubicBezTo>
                    <a:pt x="2417445" y="1988983"/>
                    <a:pt x="2417647" y="1999488"/>
                    <a:pt x="2417849" y="2009790"/>
                  </a:cubicBezTo>
                  <a:cubicBezTo>
                    <a:pt x="2416637" y="2008376"/>
                    <a:pt x="2415425" y="2006962"/>
                    <a:pt x="2414213" y="2005548"/>
                  </a:cubicBezTo>
                  <a:cubicBezTo>
                    <a:pt x="2403506" y="1992013"/>
                    <a:pt x="2392194" y="1978883"/>
                    <a:pt x="2381487" y="1965146"/>
                  </a:cubicBezTo>
                  <a:cubicBezTo>
                    <a:pt x="2377851" y="1960500"/>
                    <a:pt x="2369973" y="1964944"/>
                    <a:pt x="2373407" y="1969792"/>
                  </a:cubicBezTo>
                  <a:cubicBezTo>
                    <a:pt x="2383305" y="1983933"/>
                    <a:pt x="2392396" y="1998276"/>
                    <a:pt x="2402294" y="2012416"/>
                  </a:cubicBezTo>
                  <a:cubicBezTo>
                    <a:pt x="2407345" y="2019689"/>
                    <a:pt x="2412193" y="2028577"/>
                    <a:pt x="2418455" y="2035647"/>
                  </a:cubicBezTo>
                  <a:cubicBezTo>
                    <a:pt x="2418859" y="2047970"/>
                    <a:pt x="2419061" y="2060090"/>
                    <a:pt x="2419465" y="2072413"/>
                  </a:cubicBezTo>
                  <a:cubicBezTo>
                    <a:pt x="2418253" y="2070393"/>
                    <a:pt x="2417041" y="2068575"/>
                    <a:pt x="2416031" y="2066757"/>
                  </a:cubicBezTo>
                  <a:cubicBezTo>
                    <a:pt x="2407546" y="2051808"/>
                    <a:pt x="2398860" y="2037061"/>
                    <a:pt x="2390376" y="2022113"/>
                  </a:cubicBezTo>
                  <a:cubicBezTo>
                    <a:pt x="2386740" y="2015648"/>
                    <a:pt x="2376841" y="2021709"/>
                    <a:pt x="2380073" y="2028173"/>
                  </a:cubicBezTo>
                  <a:cubicBezTo>
                    <a:pt x="2387548" y="2042516"/>
                    <a:pt x="2394618" y="2057262"/>
                    <a:pt x="2402092" y="2071605"/>
                  </a:cubicBezTo>
                  <a:cubicBezTo>
                    <a:pt x="2407345" y="2081706"/>
                    <a:pt x="2412193" y="2095240"/>
                    <a:pt x="2420273" y="2104129"/>
                  </a:cubicBezTo>
                  <a:cubicBezTo>
                    <a:pt x="2420475" y="2110795"/>
                    <a:pt x="2420677" y="2117461"/>
                    <a:pt x="2420879" y="2124330"/>
                  </a:cubicBezTo>
                  <a:cubicBezTo>
                    <a:pt x="2418455" y="2121299"/>
                    <a:pt x="2415829" y="2118269"/>
                    <a:pt x="2413809" y="2115239"/>
                  </a:cubicBezTo>
                  <a:cubicBezTo>
                    <a:pt x="2404516" y="2102513"/>
                    <a:pt x="2395022" y="2089988"/>
                    <a:pt x="2384517" y="2078271"/>
                  </a:cubicBezTo>
                  <a:cubicBezTo>
                    <a:pt x="2381689" y="2075241"/>
                    <a:pt x="2377245" y="2079281"/>
                    <a:pt x="2379063" y="2082513"/>
                  </a:cubicBezTo>
                  <a:cubicBezTo>
                    <a:pt x="2386537" y="2096856"/>
                    <a:pt x="2395426" y="2110593"/>
                    <a:pt x="2404314" y="2124127"/>
                  </a:cubicBezTo>
                  <a:cubicBezTo>
                    <a:pt x="2409769" y="2132410"/>
                    <a:pt x="2414415" y="2142510"/>
                    <a:pt x="2421687" y="2149581"/>
                  </a:cubicBezTo>
                  <a:cubicBezTo>
                    <a:pt x="2421889" y="2161095"/>
                    <a:pt x="2422293" y="2172408"/>
                    <a:pt x="2422697" y="2183922"/>
                  </a:cubicBezTo>
                  <a:cubicBezTo>
                    <a:pt x="2419667" y="2176044"/>
                    <a:pt x="2413607" y="2168772"/>
                    <a:pt x="2409365" y="2161903"/>
                  </a:cubicBezTo>
                  <a:cubicBezTo>
                    <a:pt x="2401688" y="2149783"/>
                    <a:pt x="2393810" y="2137662"/>
                    <a:pt x="2386336" y="2125542"/>
                  </a:cubicBezTo>
                  <a:cubicBezTo>
                    <a:pt x="2382901" y="2120087"/>
                    <a:pt x="2374215" y="2125339"/>
                    <a:pt x="2377447" y="2130794"/>
                  </a:cubicBezTo>
                  <a:cubicBezTo>
                    <a:pt x="2384517" y="2143319"/>
                    <a:pt x="2391184" y="2156045"/>
                    <a:pt x="2398254" y="2168570"/>
                  </a:cubicBezTo>
                  <a:cubicBezTo>
                    <a:pt x="2403910" y="2178670"/>
                    <a:pt x="2408355" y="2190992"/>
                    <a:pt x="2418657" y="2197255"/>
                  </a:cubicBezTo>
                  <a:cubicBezTo>
                    <a:pt x="2420071" y="2198063"/>
                    <a:pt x="2421687" y="2197861"/>
                    <a:pt x="2422899" y="2196851"/>
                  </a:cubicBezTo>
                  <a:cubicBezTo>
                    <a:pt x="2423101" y="2203719"/>
                    <a:pt x="2423101" y="2210385"/>
                    <a:pt x="2423101" y="2217254"/>
                  </a:cubicBezTo>
                  <a:cubicBezTo>
                    <a:pt x="2420475" y="2215436"/>
                    <a:pt x="2417849" y="2213618"/>
                    <a:pt x="2415425" y="2211800"/>
                  </a:cubicBezTo>
                  <a:cubicBezTo>
                    <a:pt x="2407749" y="2205941"/>
                    <a:pt x="2400274" y="2200285"/>
                    <a:pt x="2391790" y="2195841"/>
                  </a:cubicBezTo>
                  <a:cubicBezTo>
                    <a:pt x="2389164" y="2194427"/>
                    <a:pt x="2385528" y="2197659"/>
                    <a:pt x="2387548" y="2200083"/>
                  </a:cubicBezTo>
                  <a:cubicBezTo>
                    <a:pt x="2394012" y="2207961"/>
                    <a:pt x="2401688" y="2214426"/>
                    <a:pt x="2409567" y="2221092"/>
                  </a:cubicBezTo>
                  <a:cubicBezTo>
                    <a:pt x="2414213" y="2224930"/>
                    <a:pt x="2418455" y="2229374"/>
                    <a:pt x="2423303" y="2232607"/>
                  </a:cubicBezTo>
                  <a:cubicBezTo>
                    <a:pt x="2423303" y="2236041"/>
                    <a:pt x="2423303" y="2239273"/>
                    <a:pt x="2423505" y="2242707"/>
                  </a:cubicBezTo>
                  <a:cubicBezTo>
                    <a:pt x="2420879" y="2239677"/>
                    <a:pt x="2418051" y="2236647"/>
                    <a:pt x="2415425" y="2233819"/>
                  </a:cubicBezTo>
                  <a:cubicBezTo>
                    <a:pt x="2402698" y="2219476"/>
                    <a:pt x="2389770" y="2205133"/>
                    <a:pt x="2376841" y="2191195"/>
                  </a:cubicBezTo>
                  <a:cubicBezTo>
                    <a:pt x="2376033" y="2168973"/>
                    <a:pt x="2374013" y="2146550"/>
                    <a:pt x="2373205" y="2125137"/>
                  </a:cubicBezTo>
                  <a:cubicBezTo>
                    <a:pt x="2371589" y="2077463"/>
                    <a:pt x="2369771" y="2029789"/>
                    <a:pt x="2367751" y="1982317"/>
                  </a:cubicBezTo>
                  <a:cubicBezTo>
                    <a:pt x="2363913" y="1883938"/>
                    <a:pt x="2360074" y="1786368"/>
                    <a:pt x="2356236" y="1689201"/>
                  </a:cubicBezTo>
                  <a:cubicBezTo>
                    <a:pt x="2356236" y="1688797"/>
                    <a:pt x="2356236" y="1688595"/>
                    <a:pt x="2356236" y="1688191"/>
                  </a:cubicBezTo>
                  <a:cubicBezTo>
                    <a:pt x="2358054" y="1686575"/>
                    <a:pt x="2357852" y="1683949"/>
                    <a:pt x="2356034" y="1682737"/>
                  </a:cubicBezTo>
                  <a:cubicBezTo>
                    <a:pt x="2353408" y="1616478"/>
                    <a:pt x="2350782" y="1550623"/>
                    <a:pt x="2348358" y="1484768"/>
                  </a:cubicBezTo>
                  <a:cubicBezTo>
                    <a:pt x="2348560" y="1484970"/>
                    <a:pt x="2348762" y="1485172"/>
                    <a:pt x="2348964" y="1485374"/>
                  </a:cubicBezTo>
                  <a:cubicBezTo>
                    <a:pt x="2351388" y="1487394"/>
                    <a:pt x="2353812" y="1489616"/>
                    <a:pt x="2356236" y="1491838"/>
                  </a:cubicBezTo>
                  <a:cubicBezTo>
                    <a:pt x="2352802" y="1491636"/>
                    <a:pt x="2349368" y="1494465"/>
                    <a:pt x="2351792" y="1497899"/>
                  </a:cubicBezTo>
                  <a:cubicBezTo>
                    <a:pt x="2359872" y="1508403"/>
                    <a:pt x="2369569" y="1518100"/>
                    <a:pt x="2378659" y="1527796"/>
                  </a:cubicBezTo>
                  <a:cubicBezTo>
                    <a:pt x="2384719" y="1534058"/>
                    <a:pt x="2390376" y="1541331"/>
                    <a:pt x="2397648" y="1546381"/>
                  </a:cubicBezTo>
                  <a:cubicBezTo>
                    <a:pt x="2398254" y="1553451"/>
                    <a:pt x="2398658" y="1560926"/>
                    <a:pt x="2399062" y="1568400"/>
                  </a:cubicBezTo>
                  <a:close/>
                  <a:moveTo>
                    <a:pt x="2395426" y="1503959"/>
                  </a:moveTo>
                  <a:cubicBezTo>
                    <a:pt x="2384719" y="1491434"/>
                    <a:pt x="2370579" y="1479718"/>
                    <a:pt x="2356236" y="1472648"/>
                  </a:cubicBezTo>
                  <a:cubicBezTo>
                    <a:pt x="2355428" y="1472244"/>
                    <a:pt x="2354822" y="1473052"/>
                    <a:pt x="2355226" y="1473658"/>
                  </a:cubicBezTo>
                  <a:cubicBezTo>
                    <a:pt x="2355832" y="1474668"/>
                    <a:pt x="2356640" y="1475678"/>
                    <a:pt x="2357246" y="1476688"/>
                  </a:cubicBezTo>
                  <a:cubicBezTo>
                    <a:pt x="2354014" y="1474466"/>
                    <a:pt x="2350984" y="1472446"/>
                    <a:pt x="2347752" y="1470426"/>
                  </a:cubicBezTo>
                  <a:cubicBezTo>
                    <a:pt x="2347550" y="1463759"/>
                    <a:pt x="2347146" y="1456891"/>
                    <a:pt x="2346944" y="1450225"/>
                  </a:cubicBezTo>
                  <a:cubicBezTo>
                    <a:pt x="2349570" y="1448608"/>
                    <a:pt x="2352196" y="1446790"/>
                    <a:pt x="2354620" y="1444770"/>
                  </a:cubicBezTo>
                  <a:cubicBezTo>
                    <a:pt x="2357044" y="1442750"/>
                    <a:pt x="2355024" y="1438508"/>
                    <a:pt x="2351792" y="1438710"/>
                  </a:cubicBezTo>
                  <a:cubicBezTo>
                    <a:pt x="2349974" y="1438912"/>
                    <a:pt x="2348358" y="1439316"/>
                    <a:pt x="2346540" y="1439518"/>
                  </a:cubicBezTo>
                  <a:cubicBezTo>
                    <a:pt x="2346540" y="1437094"/>
                    <a:pt x="2346338" y="1434670"/>
                    <a:pt x="2346338" y="1432448"/>
                  </a:cubicBezTo>
                  <a:cubicBezTo>
                    <a:pt x="2350782" y="1433660"/>
                    <a:pt x="2355226" y="1435882"/>
                    <a:pt x="2358256" y="1438306"/>
                  </a:cubicBezTo>
                  <a:cubicBezTo>
                    <a:pt x="2367347" y="1445376"/>
                    <a:pt x="2373609" y="1455073"/>
                    <a:pt x="2381285" y="1463557"/>
                  </a:cubicBezTo>
                  <a:cubicBezTo>
                    <a:pt x="2384922" y="1467597"/>
                    <a:pt x="2389164" y="1471638"/>
                    <a:pt x="2393810" y="1474870"/>
                  </a:cubicBezTo>
                  <a:cubicBezTo>
                    <a:pt x="2394416" y="1484364"/>
                    <a:pt x="2394820" y="1494061"/>
                    <a:pt x="2395426" y="1503959"/>
                  </a:cubicBezTo>
                  <a:close/>
                  <a:moveTo>
                    <a:pt x="2389568" y="1411035"/>
                  </a:moveTo>
                  <a:cubicBezTo>
                    <a:pt x="2386336" y="1407197"/>
                    <a:pt x="2382901" y="1403358"/>
                    <a:pt x="2380073" y="1399722"/>
                  </a:cubicBezTo>
                  <a:cubicBezTo>
                    <a:pt x="2370983" y="1387804"/>
                    <a:pt x="2361690" y="1375077"/>
                    <a:pt x="2349772" y="1365381"/>
                  </a:cubicBezTo>
                  <a:cubicBezTo>
                    <a:pt x="2348560" y="1364371"/>
                    <a:pt x="2346338" y="1365381"/>
                    <a:pt x="2346944" y="1366997"/>
                  </a:cubicBezTo>
                  <a:cubicBezTo>
                    <a:pt x="2351792" y="1380733"/>
                    <a:pt x="2360882" y="1393662"/>
                    <a:pt x="2368963" y="1405985"/>
                  </a:cubicBezTo>
                  <a:cubicBezTo>
                    <a:pt x="2375225" y="1415479"/>
                    <a:pt x="2381285" y="1428408"/>
                    <a:pt x="2391184" y="1435276"/>
                  </a:cubicBezTo>
                  <a:cubicBezTo>
                    <a:pt x="2391588" y="1442144"/>
                    <a:pt x="2392194" y="1448811"/>
                    <a:pt x="2392598" y="1455679"/>
                  </a:cubicBezTo>
                  <a:cubicBezTo>
                    <a:pt x="2385123" y="1448608"/>
                    <a:pt x="2379063" y="1440326"/>
                    <a:pt x="2370579" y="1434064"/>
                  </a:cubicBezTo>
                  <a:cubicBezTo>
                    <a:pt x="2363913" y="1429014"/>
                    <a:pt x="2354822" y="1424569"/>
                    <a:pt x="2345934" y="1424569"/>
                  </a:cubicBezTo>
                  <a:cubicBezTo>
                    <a:pt x="2344722" y="1391844"/>
                    <a:pt x="2343308" y="1359320"/>
                    <a:pt x="2342096" y="1326595"/>
                  </a:cubicBezTo>
                  <a:cubicBezTo>
                    <a:pt x="2349570" y="1337099"/>
                    <a:pt x="2358054" y="1346998"/>
                    <a:pt x="2366337" y="1356694"/>
                  </a:cubicBezTo>
                  <a:cubicBezTo>
                    <a:pt x="2372801" y="1364169"/>
                    <a:pt x="2378659" y="1372855"/>
                    <a:pt x="2387144" y="1378511"/>
                  </a:cubicBezTo>
                  <a:cubicBezTo>
                    <a:pt x="2388154" y="1389420"/>
                    <a:pt x="2388962" y="1400126"/>
                    <a:pt x="2389568" y="1411035"/>
                  </a:cubicBezTo>
                  <a:close/>
                  <a:moveTo>
                    <a:pt x="2226142" y="198777"/>
                  </a:moveTo>
                  <a:cubicBezTo>
                    <a:pt x="2234829" y="197767"/>
                    <a:pt x="2237253" y="189283"/>
                    <a:pt x="2234021" y="184232"/>
                  </a:cubicBezTo>
                  <a:cubicBezTo>
                    <a:pt x="2236647" y="183828"/>
                    <a:pt x="2239071" y="183626"/>
                    <a:pt x="2241697" y="183222"/>
                  </a:cubicBezTo>
                  <a:cubicBezTo>
                    <a:pt x="2248363" y="182414"/>
                    <a:pt x="2256848" y="182212"/>
                    <a:pt x="2263716" y="180394"/>
                  </a:cubicBezTo>
                  <a:cubicBezTo>
                    <a:pt x="2262302" y="182414"/>
                    <a:pt x="2260686" y="184434"/>
                    <a:pt x="2259272" y="186455"/>
                  </a:cubicBezTo>
                  <a:cubicBezTo>
                    <a:pt x="2259272" y="186455"/>
                    <a:pt x="2259272" y="186657"/>
                    <a:pt x="2259474" y="186657"/>
                  </a:cubicBezTo>
                  <a:cubicBezTo>
                    <a:pt x="2261494" y="185445"/>
                    <a:pt x="2263312" y="184030"/>
                    <a:pt x="2265332" y="182616"/>
                  </a:cubicBezTo>
                  <a:cubicBezTo>
                    <a:pt x="2268160" y="202817"/>
                    <a:pt x="2270786" y="223018"/>
                    <a:pt x="2273816" y="243219"/>
                  </a:cubicBezTo>
                  <a:cubicBezTo>
                    <a:pt x="2255231" y="228068"/>
                    <a:pt x="2235435" y="213928"/>
                    <a:pt x="2215840" y="199989"/>
                  </a:cubicBezTo>
                  <a:cubicBezTo>
                    <a:pt x="2219072" y="199585"/>
                    <a:pt x="2222506" y="199181"/>
                    <a:pt x="2226142" y="198777"/>
                  </a:cubicBezTo>
                  <a:close/>
                  <a:moveTo>
                    <a:pt x="2137460" y="209282"/>
                  </a:moveTo>
                  <a:cubicBezTo>
                    <a:pt x="2143116" y="209080"/>
                    <a:pt x="2148571" y="209080"/>
                    <a:pt x="2154227" y="209080"/>
                  </a:cubicBezTo>
                  <a:cubicBezTo>
                    <a:pt x="2156247" y="209080"/>
                    <a:pt x="2157459" y="208070"/>
                    <a:pt x="2158469" y="206857"/>
                  </a:cubicBezTo>
                  <a:cubicBezTo>
                    <a:pt x="2171600" y="205443"/>
                    <a:pt x="2184730" y="203625"/>
                    <a:pt x="2197861" y="202211"/>
                  </a:cubicBezTo>
                  <a:cubicBezTo>
                    <a:pt x="2223314" y="222614"/>
                    <a:pt x="2248767" y="243017"/>
                    <a:pt x="2276240" y="261198"/>
                  </a:cubicBezTo>
                  <a:cubicBezTo>
                    <a:pt x="2279675" y="286045"/>
                    <a:pt x="2283311" y="311094"/>
                    <a:pt x="2286543" y="335941"/>
                  </a:cubicBezTo>
                  <a:cubicBezTo>
                    <a:pt x="2286543" y="335133"/>
                    <a:pt x="2286543" y="334325"/>
                    <a:pt x="2285937" y="333315"/>
                  </a:cubicBezTo>
                  <a:cubicBezTo>
                    <a:pt x="2270382" y="309478"/>
                    <a:pt x="2238263" y="291903"/>
                    <a:pt x="2214830" y="274329"/>
                  </a:cubicBezTo>
                  <a:cubicBezTo>
                    <a:pt x="2187356" y="253724"/>
                    <a:pt x="2159883" y="233523"/>
                    <a:pt x="2132208" y="213322"/>
                  </a:cubicBezTo>
                  <a:cubicBezTo>
                    <a:pt x="2125744" y="208676"/>
                    <a:pt x="2116855" y="216352"/>
                    <a:pt x="2123117" y="221604"/>
                  </a:cubicBezTo>
                  <a:cubicBezTo>
                    <a:pt x="2149379" y="243017"/>
                    <a:pt x="2175842" y="264430"/>
                    <a:pt x="2202709" y="285439"/>
                  </a:cubicBezTo>
                  <a:cubicBezTo>
                    <a:pt x="2225738" y="303620"/>
                    <a:pt x="2250383" y="329679"/>
                    <a:pt x="2278867" y="339982"/>
                  </a:cubicBezTo>
                  <a:cubicBezTo>
                    <a:pt x="2282301" y="341194"/>
                    <a:pt x="2286139" y="339376"/>
                    <a:pt x="2286745" y="336547"/>
                  </a:cubicBezTo>
                  <a:cubicBezTo>
                    <a:pt x="2289169" y="354526"/>
                    <a:pt x="2291795" y="372707"/>
                    <a:pt x="2294219" y="390686"/>
                  </a:cubicBezTo>
                  <a:cubicBezTo>
                    <a:pt x="2269978" y="365839"/>
                    <a:pt x="2239273" y="344224"/>
                    <a:pt x="2212406" y="322205"/>
                  </a:cubicBezTo>
                  <a:cubicBezTo>
                    <a:pt x="2178266" y="294125"/>
                    <a:pt x="2143924" y="266450"/>
                    <a:pt x="2109179" y="238977"/>
                  </a:cubicBezTo>
                  <a:cubicBezTo>
                    <a:pt x="2102715" y="233927"/>
                    <a:pt x="2093624" y="242007"/>
                    <a:pt x="2099886" y="247461"/>
                  </a:cubicBezTo>
                  <a:cubicBezTo>
                    <a:pt x="2133016" y="276349"/>
                    <a:pt x="2166145" y="305236"/>
                    <a:pt x="2199881" y="333719"/>
                  </a:cubicBezTo>
                  <a:cubicBezTo>
                    <a:pt x="2230586" y="359577"/>
                    <a:pt x="2260484" y="390888"/>
                    <a:pt x="2296037" y="411291"/>
                  </a:cubicBezTo>
                  <a:cubicBezTo>
                    <a:pt x="2296239" y="411493"/>
                    <a:pt x="2296441" y="411291"/>
                    <a:pt x="2296643" y="411493"/>
                  </a:cubicBezTo>
                  <a:cubicBezTo>
                    <a:pt x="2298057" y="422805"/>
                    <a:pt x="2299472" y="433916"/>
                    <a:pt x="2300886" y="445228"/>
                  </a:cubicBezTo>
                  <a:cubicBezTo>
                    <a:pt x="2280685" y="418563"/>
                    <a:pt x="2243919" y="396948"/>
                    <a:pt x="2217456" y="376141"/>
                  </a:cubicBezTo>
                  <a:cubicBezTo>
                    <a:pt x="2184528" y="350284"/>
                    <a:pt x="2151197" y="324629"/>
                    <a:pt x="2118067" y="299176"/>
                  </a:cubicBezTo>
                  <a:cubicBezTo>
                    <a:pt x="2111603" y="294125"/>
                    <a:pt x="2102109" y="302408"/>
                    <a:pt x="2108573" y="307660"/>
                  </a:cubicBezTo>
                  <a:cubicBezTo>
                    <a:pt x="2140894" y="334123"/>
                    <a:pt x="2173014" y="360789"/>
                    <a:pt x="2205537" y="387050"/>
                  </a:cubicBezTo>
                  <a:cubicBezTo>
                    <a:pt x="2233819" y="409877"/>
                    <a:pt x="2264120" y="443208"/>
                    <a:pt x="2299270" y="456743"/>
                  </a:cubicBezTo>
                  <a:cubicBezTo>
                    <a:pt x="2300280" y="457147"/>
                    <a:pt x="2301290" y="457147"/>
                    <a:pt x="2302300" y="456945"/>
                  </a:cubicBezTo>
                  <a:cubicBezTo>
                    <a:pt x="2306138" y="487246"/>
                    <a:pt x="2309976" y="517750"/>
                    <a:pt x="2313612" y="548051"/>
                  </a:cubicBezTo>
                  <a:cubicBezTo>
                    <a:pt x="2286543" y="518962"/>
                    <a:pt x="2250989" y="493711"/>
                    <a:pt x="2220688" y="468258"/>
                  </a:cubicBezTo>
                  <a:cubicBezTo>
                    <a:pt x="2182306" y="436138"/>
                    <a:pt x="2143116" y="404827"/>
                    <a:pt x="2105139" y="372505"/>
                  </a:cubicBezTo>
                  <a:cubicBezTo>
                    <a:pt x="2099684" y="367859"/>
                    <a:pt x="2091604" y="375333"/>
                    <a:pt x="2097058" y="379777"/>
                  </a:cubicBezTo>
                  <a:cubicBezTo>
                    <a:pt x="2135036" y="412099"/>
                    <a:pt x="2172004" y="445632"/>
                    <a:pt x="2209779" y="478358"/>
                  </a:cubicBezTo>
                  <a:cubicBezTo>
                    <a:pt x="2243313" y="507447"/>
                    <a:pt x="2276443" y="542799"/>
                    <a:pt x="2315632" y="566030"/>
                  </a:cubicBezTo>
                  <a:cubicBezTo>
                    <a:pt x="2316440" y="573706"/>
                    <a:pt x="2317248" y="581181"/>
                    <a:pt x="2318056" y="588857"/>
                  </a:cubicBezTo>
                  <a:cubicBezTo>
                    <a:pt x="2306946" y="576534"/>
                    <a:pt x="2293411" y="565828"/>
                    <a:pt x="2280887" y="554717"/>
                  </a:cubicBezTo>
                  <a:cubicBezTo>
                    <a:pt x="2260282" y="536537"/>
                    <a:pt x="2239677" y="518356"/>
                    <a:pt x="2218870" y="500175"/>
                  </a:cubicBezTo>
                  <a:cubicBezTo>
                    <a:pt x="2178872" y="465227"/>
                    <a:pt x="2138268" y="430886"/>
                    <a:pt x="2097866" y="396342"/>
                  </a:cubicBezTo>
                  <a:cubicBezTo>
                    <a:pt x="2096250" y="394928"/>
                    <a:pt x="2094634" y="394928"/>
                    <a:pt x="2093018" y="395130"/>
                  </a:cubicBezTo>
                  <a:lnTo>
                    <a:pt x="2090190" y="330689"/>
                  </a:lnTo>
                  <a:cubicBezTo>
                    <a:pt x="2124532" y="363011"/>
                    <a:pt x="2158873" y="395130"/>
                    <a:pt x="2194225" y="426846"/>
                  </a:cubicBezTo>
                  <a:cubicBezTo>
                    <a:pt x="2227354" y="456743"/>
                    <a:pt x="2261090" y="496943"/>
                    <a:pt x="2301694" y="518154"/>
                  </a:cubicBezTo>
                  <a:cubicBezTo>
                    <a:pt x="2306340" y="520578"/>
                    <a:pt x="2311390" y="515528"/>
                    <a:pt x="2308764" y="511487"/>
                  </a:cubicBezTo>
                  <a:cubicBezTo>
                    <a:pt x="2284523" y="475530"/>
                    <a:pt x="2239071" y="445430"/>
                    <a:pt x="2205537" y="416341"/>
                  </a:cubicBezTo>
                  <a:cubicBezTo>
                    <a:pt x="2167762" y="383414"/>
                    <a:pt x="2129178" y="351294"/>
                    <a:pt x="2090594" y="319175"/>
                  </a:cubicBezTo>
                  <a:cubicBezTo>
                    <a:pt x="2089988" y="318771"/>
                    <a:pt x="2089382" y="318771"/>
                    <a:pt x="2088776" y="318569"/>
                  </a:cubicBezTo>
                  <a:cubicBezTo>
                    <a:pt x="2086756" y="310084"/>
                    <a:pt x="2081908" y="302206"/>
                    <a:pt x="2074837" y="296146"/>
                  </a:cubicBezTo>
                  <a:cubicBezTo>
                    <a:pt x="2065545" y="288065"/>
                    <a:pt x="2053424" y="283823"/>
                    <a:pt x="2040900" y="284227"/>
                  </a:cubicBezTo>
                  <a:lnTo>
                    <a:pt x="1927370" y="287459"/>
                  </a:lnTo>
                  <a:cubicBezTo>
                    <a:pt x="1911008" y="287863"/>
                    <a:pt x="1896261" y="295944"/>
                    <a:pt x="1887979" y="309074"/>
                  </a:cubicBezTo>
                  <a:cubicBezTo>
                    <a:pt x="1883534" y="316144"/>
                    <a:pt x="1881312" y="324225"/>
                    <a:pt x="1881514" y="332507"/>
                  </a:cubicBezTo>
                  <a:lnTo>
                    <a:pt x="1885756" y="445632"/>
                  </a:lnTo>
                  <a:cubicBezTo>
                    <a:pt x="1886767" y="470076"/>
                    <a:pt x="1908786" y="489266"/>
                    <a:pt x="1935047" y="488458"/>
                  </a:cubicBezTo>
                  <a:lnTo>
                    <a:pt x="2049182" y="484822"/>
                  </a:lnTo>
                  <a:cubicBezTo>
                    <a:pt x="2065545" y="484216"/>
                    <a:pt x="2080291" y="476136"/>
                    <a:pt x="2088574" y="462803"/>
                  </a:cubicBezTo>
                  <a:lnTo>
                    <a:pt x="2088574" y="462803"/>
                  </a:lnTo>
                  <a:cubicBezTo>
                    <a:pt x="2093018" y="455733"/>
                    <a:pt x="2095038" y="447451"/>
                    <a:pt x="2094836" y="439168"/>
                  </a:cubicBezTo>
                  <a:lnTo>
                    <a:pt x="2093422" y="406443"/>
                  </a:lnTo>
                  <a:cubicBezTo>
                    <a:pt x="2131198" y="441188"/>
                    <a:pt x="2168772" y="476136"/>
                    <a:pt x="2207153" y="510679"/>
                  </a:cubicBezTo>
                  <a:cubicBezTo>
                    <a:pt x="2226142" y="527850"/>
                    <a:pt x="2245333" y="545021"/>
                    <a:pt x="2264524" y="561990"/>
                  </a:cubicBezTo>
                  <a:cubicBezTo>
                    <a:pt x="2281897" y="577545"/>
                    <a:pt x="2298664" y="595523"/>
                    <a:pt x="2320076" y="606634"/>
                  </a:cubicBezTo>
                  <a:cubicBezTo>
                    <a:pt x="2321087" y="615320"/>
                    <a:pt x="2321895" y="624007"/>
                    <a:pt x="2322905" y="632895"/>
                  </a:cubicBezTo>
                  <a:cubicBezTo>
                    <a:pt x="2322097" y="632087"/>
                    <a:pt x="2321087" y="631683"/>
                    <a:pt x="2319875" y="631885"/>
                  </a:cubicBezTo>
                  <a:cubicBezTo>
                    <a:pt x="2291997" y="598755"/>
                    <a:pt x="2254625" y="569666"/>
                    <a:pt x="2222506" y="540577"/>
                  </a:cubicBezTo>
                  <a:cubicBezTo>
                    <a:pt x="2184326" y="505831"/>
                    <a:pt x="2145945" y="471490"/>
                    <a:pt x="2106755" y="437956"/>
                  </a:cubicBezTo>
                  <a:cubicBezTo>
                    <a:pt x="2102916" y="434522"/>
                    <a:pt x="2097462" y="439774"/>
                    <a:pt x="2100896" y="443208"/>
                  </a:cubicBezTo>
                  <a:cubicBezTo>
                    <a:pt x="2135642" y="478358"/>
                    <a:pt x="2170994" y="512902"/>
                    <a:pt x="2206951" y="547243"/>
                  </a:cubicBezTo>
                  <a:cubicBezTo>
                    <a:pt x="2241899" y="580575"/>
                    <a:pt x="2276240" y="620572"/>
                    <a:pt x="2317248" y="648046"/>
                  </a:cubicBezTo>
                  <a:cubicBezTo>
                    <a:pt x="2319672" y="649662"/>
                    <a:pt x="2322097" y="649460"/>
                    <a:pt x="2324319" y="648652"/>
                  </a:cubicBezTo>
                  <a:cubicBezTo>
                    <a:pt x="2324925" y="655318"/>
                    <a:pt x="2325733" y="661782"/>
                    <a:pt x="2326339" y="668449"/>
                  </a:cubicBezTo>
                  <a:cubicBezTo>
                    <a:pt x="2316844" y="658954"/>
                    <a:pt x="2306138" y="650066"/>
                    <a:pt x="2296037" y="641177"/>
                  </a:cubicBezTo>
                  <a:cubicBezTo>
                    <a:pt x="2275837" y="623199"/>
                    <a:pt x="2255434" y="605220"/>
                    <a:pt x="2235031" y="587241"/>
                  </a:cubicBezTo>
                  <a:cubicBezTo>
                    <a:pt x="2195841" y="552495"/>
                    <a:pt x="2155641" y="518760"/>
                    <a:pt x="2116047" y="484620"/>
                  </a:cubicBezTo>
                  <a:cubicBezTo>
                    <a:pt x="2110997" y="480378"/>
                    <a:pt x="2103725" y="487044"/>
                    <a:pt x="2108573" y="491489"/>
                  </a:cubicBezTo>
                  <a:cubicBezTo>
                    <a:pt x="2146955" y="526840"/>
                    <a:pt x="2184730" y="562798"/>
                    <a:pt x="2223516" y="597947"/>
                  </a:cubicBezTo>
                  <a:cubicBezTo>
                    <a:pt x="2242303" y="614916"/>
                    <a:pt x="2260888" y="631885"/>
                    <a:pt x="2279877" y="648854"/>
                  </a:cubicBezTo>
                  <a:cubicBezTo>
                    <a:pt x="2295431" y="662792"/>
                    <a:pt x="2310380" y="678347"/>
                    <a:pt x="2328763" y="689458"/>
                  </a:cubicBezTo>
                  <a:cubicBezTo>
                    <a:pt x="2329369" y="695720"/>
                    <a:pt x="2330177" y="702184"/>
                    <a:pt x="2330783" y="708447"/>
                  </a:cubicBezTo>
                  <a:cubicBezTo>
                    <a:pt x="2305532" y="672287"/>
                    <a:pt x="2264524" y="641379"/>
                    <a:pt x="2232001" y="610674"/>
                  </a:cubicBezTo>
                  <a:cubicBezTo>
                    <a:pt x="2195841" y="576332"/>
                    <a:pt x="2159075" y="542597"/>
                    <a:pt x="2122713" y="508659"/>
                  </a:cubicBezTo>
                  <a:cubicBezTo>
                    <a:pt x="2117259" y="503609"/>
                    <a:pt x="2109381" y="511285"/>
                    <a:pt x="2114431" y="516336"/>
                  </a:cubicBezTo>
                  <a:cubicBezTo>
                    <a:pt x="2149581" y="551485"/>
                    <a:pt x="2184730" y="586635"/>
                    <a:pt x="2220486" y="621583"/>
                  </a:cubicBezTo>
                  <a:cubicBezTo>
                    <a:pt x="2253009" y="653298"/>
                    <a:pt x="2284321" y="692084"/>
                    <a:pt x="2323309" y="717335"/>
                  </a:cubicBezTo>
                  <a:cubicBezTo>
                    <a:pt x="2326541" y="719355"/>
                    <a:pt x="2329975" y="717335"/>
                    <a:pt x="2331389" y="714507"/>
                  </a:cubicBezTo>
                  <a:cubicBezTo>
                    <a:pt x="2347954" y="877730"/>
                    <a:pt x="2362499" y="1040348"/>
                    <a:pt x="2374821" y="1202157"/>
                  </a:cubicBezTo>
                  <a:cubicBezTo>
                    <a:pt x="2373811" y="1200541"/>
                    <a:pt x="2372801" y="1198723"/>
                    <a:pt x="2371791" y="1197107"/>
                  </a:cubicBezTo>
                  <a:cubicBezTo>
                    <a:pt x="2364519" y="1185390"/>
                    <a:pt x="2356640" y="1174078"/>
                    <a:pt x="2349368" y="1162361"/>
                  </a:cubicBezTo>
                  <a:cubicBezTo>
                    <a:pt x="2346338" y="1157513"/>
                    <a:pt x="2338459" y="1161957"/>
                    <a:pt x="2341287" y="1166806"/>
                  </a:cubicBezTo>
                  <a:cubicBezTo>
                    <a:pt x="2347550" y="1178118"/>
                    <a:pt x="2353408" y="1189633"/>
                    <a:pt x="2359670" y="1200945"/>
                  </a:cubicBezTo>
                  <a:cubicBezTo>
                    <a:pt x="2364721" y="1210036"/>
                    <a:pt x="2369165" y="1219530"/>
                    <a:pt x="2376841" y="1227004"/>
                  </a:cubicBezTo>
                  <a:cubicBezTo>
                    <a:pt x="2377447" y="1236297"/>
                    <a:pt x="2378053" y="1245589"/>
                    <a:pt x="2378659" y="1254680"/>
                  </a:cubicBezTo>
                  <a:cubicBezTo>
                    <a:pt x="2370579" y="1244579"/>
                    <a:pt x="2362499" y="1234883"/>
                    <a:pt x="2354418" y="1224984"/>
                  </a:cubicBezTo>
                  <a:cubicBezTo>
                    <a:pt x="2350378" y="1219934"/>
                    <a:pt x="2341287" y="1224580"/>
                    <a:pt x="2345126" y="1230034"/>
                  </a:cubicBezTo>
                  <a:cubicBezTo>
                    <a:pt x="2353408" y="1241751"/>
                    <a:pt x="2361488" y="1253670"/>
                    <a:pt x="2369973" y="1265386"/>
                  </a:cubicBezTo>
                  <a:cubicBezTo>
                    <a:pt x="2373407" y="1270032"/>
                    <a:pt x="2376841" y="1274881"/>
                    <a:pt x="2380477" y="1279325"/>
                  </a:cubicBezTo>
                  <a:cubicBezTo>
                    <a:pt x="2381487" y="1292253"/>
                    <a:pt x="2382295" y="1304980"/>
                    <a:pt x="2383103" y="1317908"/>
                  </a:cubicBezTo>
                  <a:cubicBezTo>
                    <a:pt x="2380679" y="1315282"/>
                    <a:pt x="2378255" y="1312656"/>
                    <a:pt x="2376033" y="1310030"/>
                  </a:cubicBezTo>
                  <a:cubicBezTo>
                    <a:pt x="2366943" y="1299324"/>
                    <a:pt x="2357852" y="1288617"/>
                    <a:pt x="2347752" y="1278921"/>
                  </a:cubicBezTo>
                  <a:cubicBezTo>
                    <a:pt x="2344318" y="1275689"/>
                    <a:pt x="2338661" y="1279931"/>
                    <a:pt x="2341085" y="1283769"/>
                  </a:cubicBezTo>
                  <a:cubicBezTo>
                    <a:pt x="2349166" y="1296698"/>
                    <a:pt x="2358660" y="1309020"/>
                    <a:pt x="2367953" y="1321141"/>
                  </a:cubicBezTo>
                  <a:cubicBezTo>
                    <a:pt x="2373205" y="1328009"/>
                    <a:pt x="2378255" y="1335685"/>
                    <a:pt x="2384719" y="1341746"/>
                  </a:cubicBezTo>
                  <a:cubicBezTo>
                    <a:pt x="2385123" y="1347402"/>
                    <a:pt x="2385528" y="1353058"/>
                    <a:pt x="2385931" y="1358512"/>
                  </a:cubicBezTo>
                  <a:cubicBezTo>
                    <a:pt x="2382901" y="1355280"/>
                    <a:pt x="2379669" y="1352250"/>
                    <a:pt x="2376841" y="1349018"/>
                  </a:cubicBezTo>
                  <a:cubicBezTo>
                    <a:pt x="2366539" y="1338109"/>
                    <a:pt x="2356438" y="1326595"/>
                    <a:pt x="2344924" y="1316899"/>
                  </a:cubicBezTo>
                  <a:cubicBezTo>
                    <a:pt x="2343914" y="1316090"/>
                    <a:pt x="2342904" y="1315888"/>
                    <a:pt x="2341893" y="1316090"/>
                  </a:cubicBezTo>
                  <a:cubicBezTo>
                    <a:pt x="2339469" y="1253064"/>
                    <a:pt x="2337045" y="1190239"/>
                    <a:pt x="2334621" y="1127616"/>
                  </a:cubicBezTo>
                  <a:cubicBezTo>
                    <a:pt x="2330379" y="1021561"/>
                    <a:pt x="2326137" y="916112"/>
                    <a:pt x="2321895" y="811269"/>
                  </a:cubicBezTo>
                  <a:cubicBezTo>
                    <a:pt x="2321491" y="803593"/>
                    <a:pt x="2308360" y="803795"/>
                    <a:pt x="2308562" y="811673"/>
                  </a:cubicBezTo>
                  <a:cubicBezTo>
                    <a:pt x="2311390" y="885609"/>
                    <a:pt x="2314218" y="960150"/>
                    <a:pt x="2317046" y="1034692"/>
                  </a:cubicBezTo>
                  <a:cubicBezTo>
                    <a:pt x="2305936" y="1032671"/>
                    <a:pt x="2293815" y="1035500"/>
                    <a:pt x="2282705" y="1037116"/>
                  </a:cubicBezTo>
                  <a:cubicBezTo>
                    <a:pt x="2270382" y="1038934"/>
                    <a:pt x="2257454" y="1040146"/>
                    <a:pt x="2245737" y="1044388"/>
                  </a:cubicBezTo>
                  <a:cubicBezTo>
                    <a:pt x="2245535" y="1038530"/>
                    <a:pt x="2245333" y="1032671"/>
                    <a:pt x="2245131" y="1026813"/>
                  </a:cubicBezTo>
                  <a:cubicBezTo>
                    <a:pt x="2250585" y="1028833"/>
                    <a:pt x="2257050" y="1024389"/>
                    <a:pt x="2253616" y="1018935"/>
                  </a:cubicBezTo>
                  <a:cubicBezTo>
                    <a:pt x="2250989" y="1014895"/>
                    <a:pt x="2247757" y="1010854"/>
                    <a:pt x="2244525" y="1007016"/>
                  </a:cubicBezTo>
                  <a:cubicBezTo>
                    <a:pt x="2243919" y="986411"/>
                    <a:pt x="2243111" y="965806"/>
                    <a:pt x="2242101" y="945201"/>
                  </a:cubicBezTo>
                  <a:cubicBezTo>
                    <a:pt x="2243111" y="945807"/>
                    <a:pt x="2243919" y="946615"/>
                    <a:pt x="2244929" y="947221"/>
                  </a:cubicBezTo>
                  <a:cubicBezTo>
                    <a:pt x="2249777" y="949848"/>
                    <a:pt x="2254828" y="944393"/>
                    <a:pt x="2252201" y="940151"/>
                  </a:cubicBezTo>
                  <a:cubicBezTo>
                    <a:pt x="2248969" y="934899"/>
                    <a:pt x="2245131" y="930051"/>
                    <a:pt x="2240889" y="925202"/>
                  </a:cubicBezTo>
                  <a:cubicBezTo>
                    <a:pt x="2240283" y="911264"/>
                    <a:pt x="2239677" y="897325"/>
                    <a:pt x="2238869" y="883386"/>
                  </a:cubicBezTo>
                  <a:cubicBezTo>
                    <a:pt x="2239677" y="883993"/>
                    <a:pt x="2240485" y="884599"/>
                    <a:pt x="2241495" y="885205"/>
                  </a:cubicBezTo>
                  <a:cubicBezTo>
                    <a:pt x="2246949" y="888437"/>
                    <a:pt x="2253413" y="881771"/>
                    <a:pt x="2250181" y="877124"/>
                  </a:cubicBezTo>
                  <a:cubicBezTo>
                    <a:pt x="2246343" y="871670"/>
                    <a:pt x="2241899" y="866620"/>
                    <a:pt x="2237051" y="861771"/>
                  </a:cubicBezTo>
                  <a:cubicBezTo>
                    <a:pt x="2235637" y="843793"/>
                    <a:pt x="2234222" y="825814"/>
                    <a:pt x="2232202" y="808037"/>
                  </a:cubicBezTo>
                  <a:cubicBezTo>
                    <a:pt x="2233213" y="808845"/>
                    <a:pt x="2234425" y="809249"/>
                    <a:pt x="2235839" y="809047"/>
                  </a:cubicBezTo>
                  <a:cubicBezTo>
                    <a:pt x="2250585" y="806623"/>
                    <a:pt x="2264524" y="801169"/>
                    <a:pt x="2278261" y="796118"/>
                  </a:cubicBezTo>
                  <a:cubicBezTo>
                    <a:pt x="2289775" y="792078"/>
                    <a:pt x="2303512" y="788644"/>
                    <a:pt x="2311794" y="780362"/>
                  </a:cubicBezTo>
                  <a:cubicBezTo>
                    <a:pt x="2314824" y="777332"/>
                    <a:pt x="2312400" y="772888"/>
                    <a:pt x="2308158" y="772888"/>
                  </a:cubicBezTo>
                  <a:cubicBezTo>
                    <a:pt x="2295633" y="772483"/>
                    <a:pt x="2283311" y="779150"/>
                    <a:pt x="2272200" y="783594"/>
                  </a:cubicBezTo>
                  <a:cubicBezTo>
                    <a:pt x="2258666" y="789048"/>
                    <a:pt x="2244727" y="794300"/>
                    <a:pt x="2232404" y="802179"/>
                  </a:cubicBezTo>
                  <a:cubicBezTo>
                    <a:pt x="2232001" y="802381"/>
                    <a:pt x="2231798" y="802785"/>
                    <a:pt x="2231596" y="803189"/>
                  </a:cubicBezTo>
                  <a:cubicBezTo>
                    <a:pt x="2231596" y="802583"/>
                    <a:pt x="2231596" y="801977"/>
                    <a:pt x="2231394" y="801371"/>
                  </a:cubicBezTo>
                  <a:cubicBezTo>
                    <a:pt x="2231394" y="800765"/>
                    <a:pt x="2230788" y="800361"/>
                    <a:pt x="2230586" y="799755"/>
                  </a:cubicBezTo>
                  <a:cubicBezTo>
                    <a:pt x="2232808" y="798543"/>
                    <a:pt x="2234222" y="796523"/>
                    <a:pt x="2232404" y="793896"/>
                  </a:cubicBezTo>
                  <a:cubicBezTo>
                    <a:pt x="2219072" y="776524"/>
                    <a:pt x="2198063" y="764807"/>
                    <a:pt x="2179680" y="752080"/>
                  </a:cubicBezTo>
                  <a:cubicBezTo>
                    <a:pt x="2158267" y="737132"/>
                    <a:pt x="2136652" y="722587"/>
                    <a:pt x="2115037" y="708042"/>
                  </a:cubicBezTo>
                  <a:cubicBezTo>
                    <a:pt x="2109381" y="704204"/>
                    <a:pt x="2101502" y="710871"/>
                    <a:pt x="2107159" y="715315"/>
                  </a:cubicBezTo>
                  <a:cubicBezTo>
                    <a:pt x="2127562" y="731072"/>
                    <a:pt x="2147763" y="746828"/>
                    <a:pt x="2168569" y="762383"/>
                  </a:cubicBezTo>
                  <a:cubicBezTo>
                    <a:pt x="2185336" y="774908"/>
                    <a:pt x="2201699" y="789654"/>
                    <a:pt x="2221496" y="798139"/>
                  </a:cubicBezTo>
                  <a:cubicBezTo>
                    <a:pt x="2220688" y="798947"/>
                    <a:pt x="2220082" y="799957"/>
                    <a:pt x="2219880" y="801371"/>
                  </a:cubicBezTo>
                  <a:cubicBezTo>
                    <a:pt x="2219476" y="815915"/>
                    <a:pt x="2219678" y="830460"/>
                    <a:pt x="2219678" y="845207"/>
                  </a:cubicBezTo>
                  <a:cubicBezTo>
                    <a:pt x="2207961" y="834904"/>
                    <a:pt x="2195437" y="825208"/>
                    <a:pt x="2184326" y="815309"/>
                  </a:cubicBezTo>
                  <a:cubicBezTo>
                    <a:pt x="2159277" y="793492"/>
                    <a:pt x="2134026" y="771877"/>
                    <a:pt x="2108169" y="750868"/>
                  </a:cubicBezTo>
                  <a:cubicBezTo>
                    <a:pt x="2106755" y="749656"/>
                    <a:pt x="2105341" y="749656"/>
                    <a:pt x="2103927" y="749858"/>
                  </a:cubicBezTo>
                  <a:lnTo>
                    <a:pt x="2101907" y="701174"/>
                  </a:lnTo>
                  <a:cubicBezTo>
                    <a:pt x="2101098" y="681781"/>
                    <a:pt x="2078877" y="666631"/>
                    <a:pt x="2052616" y="667641"/>
                  </a:cubicBezTo>
                  <a:lnTo>
                    <a:pt x="1937875" y="671479"/>
                  </a:lnTo>
                  <a:cubicBezTo>
                    <a:pt x="1919492" y="672085"/>
                    <a:pt x="1903331" y="680165"/>
                    <a:pt x="1895655" y="692690"/>
                  </a:cubicBezTo>
                  <a:cubicBezTo>
                    <a:pt x="1892625" y="697740"/>
                    <a:pt x="1891009" y="702992"/>
                    <a:pt x="1891211" y="708649"/>
                  </a:cubicBezTo>
                  <a:lnTo>
                    <a:pt x="1894443" y="795715"/>
                  </a:lnTo>
                  <a:cubicBezTo>
                    <a:pt x="1895251" y="815309"/>
                    <a:pt x="1917472" y="830460"/>
                    <a:pt x="1943935" y="829652"/>
                  </a:cubicBezTo>
                  <a:lnTo>
                    <a:pt x="2059282" y="825410"/>
                  </a:lnTo>
                  <a:cubicBezTo>
                    <a:pt x="2077665" y="824804"/>
                    <a:pt x="2093826" y="816521"/>
                    <a:pt x="2101502" y="804199"/>
                  </a:cubicBezTo>
                  <a:cubicBezTo>
                    <a:pt x="2104533" y="799149"/>
                    <a:pt x="2105947" y="793896"/>
                    <a:pt x="2105745" y="788240"/>
                  </a:cubicBezTo>
                  <a:lnTo>
                    <a:pt x="2104533" y="760161"/>
                  </a:lnTo>
                  <a:cubicBezTo>
                    <a:pt x="2126956" y="782584"/>
                    <a:pt x="2149985" y="804401"/>
                    <a:pt x="2173216" y="826016"/>
                  </a:cubicBezTo>
                  <a:cubicBezTo>
                    <a:pt x="2188366" y="840157"/>
                    <a:pt x="2203315" y="856115"/>
                    <a:pt x="2219880" y="869650"/>
                  </a:cubicBezTo>
                  <a:cubicBezTo>
                    <a:pt x="2220082" y="881366"/>
                    <a:pt x="2220688" y="893285"/>
                    <a:pt x="2221092" y="905204"/>
                  </a:cubicBezTo>
                  <a:cubicBezTo>
                    <a:pt x="2210587" y="895911"/>
                    <a:pt x="2199477" y="887023"/>
                    <a:pt x="2189781" y="878134"/>
                  </a:cubicBezTo>
                  <a:cubicBezTo>
                    <a:pt x="2165539" y="856317"/>
                    <a:pt x="2140894" y="835106"/>
                    <a:pt x="2116653" y="813491"/>
                  </a:cubicBezTo>
                  <a:cubicBezTo>
                    <a:pt x="2112411" y="809653"/>
                    <a:pt x="2106149" y="815511"/>
                    <a:pt x="2110189" y="819552"/>
                  </a:cubicBezTo>
                  <a:cubicBezTo>
                    <a:pt x="2133420" y="842177"/>
                    <a:pt x="2155843" y="865610"/>
                    <a:pt x="2179074" y="888235"/>
                  </a:cubicBezTo>
                  <a:cubicBezTo>
                    <a:pt x="2192811" y="901769"/>
                    <a:pt x="2206547" y="917526"/>
                    <a:pt x="2222102" y="930657"/>
                  </a:cubicBezTo>
                  <a:cubicBezTo>
                    <a:pt x="2222910" y="948636"/>
                    <a:pt x="2223718" y="966816"/>
                    <a:pt x="2224728" y="984795"/>
                  </a:cubicBezTo>
                  <a:cubicBezTo>
                    <a:pt x="2214830" y="974897"/>
                    <a:pt x="2204527" y="965200"/>
                    <a:pt x="2194831" y="955504"/>
                  </a:cubicBezTo>
                  <a:cubicBezTo>
                    <a:pt x="2172408" y="932677"/>
                    <a:pt x="2149783" y="910456"/>
                    <a:pt x="2126956" y="888033"/>
                  </a:cubicBezTo>
                  <a:cubicBezTo>
                    <a:pt x="2121905" y="883185"/>
                    <a:pt x="2114633" y="890457"/>
                    <a:pt x="2119077" y="895305"/>
                  </a:cubicBezTo>
                  <a:cubicBezTo>
                    <a:pt x="2139278" y="917526"/>
                    <a:pt x="2159277" y="939747"/>
                    <a:pt x="2179882" y="961766"/>
                  </a:cubicBezTo>
                  <a:cubicBezTo>
                    <a:pt x="2195033" y="977927"/>
                    <a:pt x="2209577" y="996108"/>
                    <a:pt x="2226142" y="1011662"/>
                  </a:cubicBezTo>
                  <a:cubicBezTo>
                    <a:pt x="2226748" y="1023379"/>
                    <a:pt x="2227354" y="1034893"/>
                    <a:pt x="2227960" y="1046610"/>
                  </a:cubicBezTo>
                  <a:cubicBezTo>
                    <a:pt x="2213618" y="1031257"/>
                    <a:pt x="2197861" y="1016511"/>
                    <a:pt x="2184326" y="1001966"/>
                  </a:cubicBezTo>
                  <a:cubicBezTo>
                    <a:pt x="2160893" y="976917"/>
                    <a:pt x="2137258" y="952070"/>
                    <a:pt x="2113825" y="927021"/>
                  </a:cubicBezTo>
                  <a:lnTo>
                    <a:pt x="2111603" y="874094"/>
                  </a:lnTo>
                  <a:cubicBezTo>
                    <a:pt x="2111199" y="864398"/>
                    <a:pt x="2105543" y="855307"/>
                    <a:pt x="2095846" y="849045"/>
                  </a:cubicBezTo>
                  <a:cubicBezTo>
                    <a:pt x="2086554" y="842985"/>
                    <a:pt x="2074635" y="839955"/>
                    <a:pt x="2062111" y="840359"/>
                  </a:cubicBezTo>
                  <a:lnTo>
                    <a:pt x="1946763" y="844601"/>
                  </a:lnTo>
                  <a:cubicBezTo>
                    <a:pt x="1928380" y="845207"/>
                    <a:pt x="1912018" y="853489"/>
                    <a:pt x="1904341" y="866014"/>
                  </a:cubicBezTo>
                  <a:cubicBezTo>
                    <a:pt x="1901109" y="871064"/>
                    <a:pt x="1899695" y="876518"/>
                    <a:pt x="1899897" y="881972"/>
                  </a:cubicBezTo>
                  <a:lnTo>
                    <a:pt x="1900503" y="899143"/>
                  </a:lnTo>
                  <a:cubicBezTo>
                    <a:pt x="1897675" y="891467"/>
                    <a:pt x="1893837" y="883185"/>
                    <a:pt x="1886767" y="873892"/>
                  </a:cubicBezTo>
                  <a:cubicBezTo>
                    <a:pt x="1884949" y="871266"/>
                    <a:pt x="1882524" y="870458"/>
                    <a:pt x="1880100" y="870256"/>
                  </a:cubicBezTo>
                  <a:cubicBezTo>
                    <a:pt x="1877878" y="867630"/>
                    <a:pt x="1875656" y="864802"/>
                    <a:pt x="1872424" y="862580"/>
                  </a:cubicBezTo>
                  <a:cubicBezTo>
                    <a:pt x="1864950" y="857731"/>
                    <a:pt x="1855657" y="855307"/>
                    <a:pt x="1845961" y="854701"/>
                  </a:cubicBezTo>
                  <a:cubicBezTo>
                    <a:pt x="1838890" y="848035"/>
                    <a:pt x="1830608" y="843187"/>
                    <a:pt x="1821518" y="839550"/>
                  </a:cubicBezTo>
                  <a:lnTo>
                    <a:pt x="1836264" y="838944"/>
                  </a:lnTo>
                  <a:cubicBezTo>
                    <a:pt x="1854849" y="838338"/>
                    <a:pt x="1871010" y="830056"/>
                    <a:pt x="1878888" y="817532"/>
                  </a:cubicBezTo>
                  <a:cubicBezTo>
                    <a:pt x="1881918" y="812481"/>
                    <a:pt x="1883534" y="807027"/>
                    <a:pt x="1883332" y="801573"/>
                  </a:cubicBezTo>
                  <a:lnTo>
                    <a:pt x="1880100" y="714305"/>
                  </a:lnTo>
                  <a:cubicBezTo>
                    <a:pt x="1879696" y="704608"/>
                    <a:pt x="1874242" y="695720"/>
                    <a:pt x="1864344" y="689256"/>
                  </a:cubicBezTo>
                  <a:cubicBezTo>
                    <a:pt x="1855051" y="683195"/>
                    <a:pt x="1843133" y="680165"/>
                    <a:pt x="1830608" y="680569"/>
                  </a:cubicBezTo>
                  <a:lnTo>
                    <a:pt x="1786166" y="682185"/>
                  </a:lnTo>
                  <a:cubicBezTo>
                    <a:pt x="1765965" y="674105"/>
                    <a:pt x="1743138" y="670671"/>
                    <a:pt x="1721119" y="669661"/>
                  </a:cubicBezTo>
                  <a:lnTo>
                    <a:pt x="1828184" y="666025"/>
                  </a:lnTo>
                  <a:cubicBezTo>
                    <a:pt x="1846567" y="665419"/>
                    <a:pt x="1862929" y="657338"/>
                    <a:pt x="1870606" y="645016"/>
                  </a:cubicBezTo>
                  <a:cubicBezTo>
                    <a:pt x="1873636" y="639965"/>
                    <a:pt x="1875252" y="634713"/>
                    <a:pt x="1875050" y="629259"/>
                  </a:cubicBezTo>
                  <a:lnTo>
                    <a:pt x="1871818" y="543001"/>
                  </a:lnTo>
                  <a:cubicBezTo>
                    <a:pt x="1871010" y="523608"/>
                    <a:pt x="1848991" y="508659"/>
                    <a:pt x="1822730" y="509467"/>
                  </a:cubicBezTo>
                  <a:lnTo>
                    <a:pt x="1707584" y="513104"/>
                  </a:lnTo>
                  <a:cubicBezTo>
                    <a:pt x="1689202" y="513710"/>
                    <a:pt x="1672839" y="521588"/>
                    <a:pt x="1665162" y="533911"/>
                  </a:cubicBezTo>
                  <a:cubicBezTo>
                    <a:pt x="1661930" y="538961"/>
                    <a:pt x="1660516" y="544213"/>
                    <a:pt x="1660718" y="549667"/>
                  </a:cubicBezTo>
                  <a:lnTo>
                    <a:pt x="1663344" y="636329"/>
                  </a:lnTo>
                  <a:cubicBezTo>
                    <a:pt x="1663950" y="653702"/>
                    <a:pt x="1681929" y="667035"/>
                    <a:pt x="1704554" y="669257"/>
                  </a:cubicBezTo>
                  <a:cubicBezTo>
                    <a:pt x="1701120" y="669257"/>
                    <a:pt x="1697484" y="669055"/>
                    <a:pt x="1694050" y="669055"/>
                  </a:cubicBezTo>
                  <a:cubicBezTo>
                    <a:pt x="1613246" y="668853"/>
                    <a:pt x="1540927" y="654712"/>
                    <a:pt x="1463355" y="631885"/>
                  </a:cubicBezTo>
                  <a:cubicBezTo>
                    <a:pt x="1437902" y="624411"/>
                    <a:pt x="1412651" y="616330"/>
                    <a:pt x="1387804" y="607240"/>
                  </a:cubicBezTo>
                  <a:lnTo>
                    <a:pt x="1385582" y="505023"/>
                  </a:lnTo>
                  <a:cubicBezTo>
                    <a:pt x="1384976" y="478156"/>
                    <a:pt x="1362754" y="457147"/>
                    <a:pt x="1336089" y="457955"/>
                  </a:cubicBezTo>
                  <a:lnTo>
                    <a:pt x="1219530" y="461591"/>
                  </a:lnTo>
                  <a:cubicBezTo>
                    <a:pt x="1203369" y="461995"/>
                    <a:pt x="1188421" y="470480"/>
                    <a:pt x="1179532" y="484014"/>
                  </a:cubicBezTo>
                  <a:cubicBezTo>
                    <a:pt x="1174078" y="492297"/>
                    <a:pt x="1171250" y="501791"/>
                    <a:pt x="1171452" y="511689"/>
                  </a:cubicBezTo>
                  <a:lnTo>
                    <a:pt x="1171452" y="516134"/>
                  </a:lnTo>
                  <a:cubicBezTo>
                    <a:pt x="1177714" y="513508"/>
                    <a:pt x="1185996" y="513306"/>
                    <a:pt x="1195289" y="517952"/>
                  </a:cubicBezTo>
                  <a:cubicBezTo>
                    <a:pt x="1196097" y="518356"/>
                    <a:pt x="1196703" y="518760"/>
                    <a:pt x="1197309" y="518962"/>
                  </a:cubicBezTo>
                  <a:lnTo>
                    <a:pt x="1197107" y="511083"/>
                  </a:lnTo>
                  <a:cubicBezTo>
                    <a:pt x="1197107" y="506033"/>
                    <a:pt x="1198521" y="500983"/>
                    <a:pt x="1201147" y="496741"/>
                  </a:cubicBezTo>
                  <a:cubicBezTo>
                    <a:pt x="1205389" y="490277"/>
                    <a:pt x="1212258" y="486236"/>
                    <a:pt x="1219530" y="486034"/>
                  </a:cubicBezTo>
                  <a:lnTo>
                    <a:pt x="1336291" y="482398"/>
                  </a:lnTo>
                  <a:cubicBezTo>
                    <a:pt x="1342150" y="482196"/>
                    <a:pt x="1347806" y="484418"/>
                    <a:pt x="1352250" y="488660"/>
                  </a:cubicBezTo>
                  <a:cubicBezTo>
                    <a:pt x="1356896" y="493105"/>
                    <a:pt x="1359522" y="499367"/>
                    <a:pt x="1359724" y="506033"/>
                  </a:cubicBezTo>
                  <a:lnTo>
                    <a:pt x="1361745" y="597341"/>
                  </a:lnTo>
                  <a:cubicBezTo>
                    <a:pt x="1358310" y="595927"/>
                    <a:pt x="1354876" y="594917"/>
                    <a:pt x="1351442" y="593301"/>
                  </a:cubicBezTo>
                  <a:cubicBezTo>
                    <a:pt x="1325585" y="581585"/>
                    <a:pt x="1301748" y="570474"/>
                    <a:pt x="1275285" y="564616"/>
                  </a:cubicBezTo>
                  <a:cubicBezTo>
                    <a:pt x="1238519" y="544011"/>
                    <a:pt x="1197511" y="529466"/>
                    <a:pt x="1156301" y="518962"/>
                  </a:cubicBezTo>
                  <a:cubicBezTo>
                    <a:pt x="1155695" y="483206"/>
                    <a:pt x="1154887" y="447653"/>
                    <a:pt x="1152463" y="412301"/>
                  </a:cubicBezTo>
                  <a:cubicBezTo>
                    <a:pt x="1152059" y="407857"/>
                    <a:pt x="1144989" y="408059"/>
                    <a:pt x="1144787" y="412503"/>
                  </a:cubicBezTo>
                  <a:cubicBezTo>
                    <a:pt x="1143372" y="446845"/>
                    <a:pt x="1143171" y="481186"/>
                    <a:pt x="1142968" y="515730"/>
                  </a:cubicBezTo>
                  <a:cubicBezTo>
                    <a:pt x="1121152" y="510881"/>
                    <a:pt x="1099334" y="506639"/>
                    <a:pt x="1078124" y="504417"/>
                  </a:cubicBezTo>
                  <a:cubicBezTo>
                    <a:pt x="1075295" y="504013"/>
                    <a:pt x="1073275" y="504821"/>
                    <a:pt x="1071457" y="506033"/>
                  </a:cubicBezTo>
                  <a:cubicBezTo>
                    <a:pt x="1074891" y="503003"/>
                    <a:pt x="1076709" y="497953"/>
                    <a:pt x="1074689" y="493509"/>
                  </a:cubicBezTo>
                  <a:cubicBezTo>
                    <a:pt x="1068629" y="479772"/>
                    <a:pt x="1061559" y="467247"/>
                    <a:pt x="1053882" y="454925"/>
                  </a:cubicBezTo>
                  <a:cubicBezTo>
                    <a:pt x="1059741" y="434118"/>
                    <a:pt x="1060751" y="414119"/>
                    <a:pt x="1051862" y="398564"/>
                  </a:cubicBezTo>
                  <a:cubicBezTo>
                    <a:pt x="1042368" y="382000"/>
                    <a:pt x="1021561" y="375131"/>
                    <a:pt x="1005602" y="367657"/>
                  </a:cubicBezTo>
                  <a:cubicBezTo>
                    <a:pt x="1002572" y="366243"/>
                    <a:pt x="999744" y="365031"/>
                    <a:pt x="996714" y="363617"/>
                  </a:cubicBezTo>
                  <a:cubicBezTo>
                    <a:pt x="990451" y="358162"/>
                    <a:pt x="983381" y="353718"/>
                    <a:pt x="976715" y="348870"/>
                  </a:cubicBezTo>
                  <a:cubicBezTo>
                    <a:pt x="1037924" y="343820"/>
                    <a:pt x="1099132" y="338164"/>
                    <a:pt x="1160139" y="331093"/>
                  </a:cubicBezTo>
                  <a:cubicBezTo>
                    <a:pt x="1158523" y="334527"/>
                    <a:pt x="1157513" y="338164"/>
                    <a:pt x="1157715" y="341800"/>
                  </a:cubicBezTo>
                  <a:lnTo>
                    <a:pt x="1159129" y="428058"/>
                  </a:lnTo>
                  <a:cubicBezTo>
                    <a:pt x="1159533" y="447451"/>
                    <a:pt x="1182562" y="462601"/>
                    <a:pt x="1210844" y="461793"/>
                  </a:cubicBezTo>
                  <a:lnTo>
                    <a:pt x="1334069" y="457955"/>
                  </a:lnTo>
                  <a:cubicBezTo>
                    <a:pt x="1353664" y="457349"/>
                    <a:pt x="1371441" y="448865"/>
                    <a:pt x="1379521" y="436542"/>
                  </a:cubicBezTo>
                  <a:cubicBezTo>
                    <a:pt x="1382551" y="431694"/>
                    <a:pt x="1384168" y="426644"/>
                    <a:pt x="1383966" y="421391"/>
                  </a:cubicBezTo>
                  <a:lnTo>
                    <a:pt x="1381945" y="335537"/>
                  </a:lnTo>
                  <a:cubicBezTo>
                    <a:pt x="1381743" y="323215"/>
                    <a:pt x="1372047" y="312710"/>
                    <a:pt x="1358108" y="306852"/>
                  </a:cubicBezTo>
                  <a:cubicBezTo>
                    <a:pt x="1380733" y="304024"/>
                    <a:pt x="1403560" y="301196"/>
                    <a:pt x="1425983" y="298368"/>
                  </a:cubicBezTo>
                  <a:cubicBezTo>
                    <a:pt x="1428812" y="297964"/>
                    <a:pt x="1431438" y="297762"/>
                    <a:pt x="1434266" y="297358"/>
                  </a:cubicBezTo>
                  <a:cubicBezTo>
                    <a:pt x="1432044" y="299782"/>
                    <a:pt x="1430024" y="302206"/>
                    <a:pt x="1428206" y="305034"/>
                  </a:cubicBezTo>
                  <a:cubicBezTo>
                    <a:pt x="1419115" y="318973"/>
                    <a:pt x="1414469" y="337558"/>
                    <a:pt x="1414873" y="357354"/>
                  </a:cubicBezTo>
                  <a:lnTo>
                    <a:pt x="1419519" y="556536"/>
                  </a:lnTo>
                  <a:cubicBezTo>
                    <a:pt x="1420529" y="597543"/>
                    <a:pt x="1442548" y="629057"/>
                    <a:pt x="1469819" y="628249"/>
                  </a:cubicBezTo>
                  <a:lnTo>
                    <a:pt x="1586177" y="624411"/>
                  </a:lnTo>
                  <a:cubicBezTo>
                    <a:pt x="1599105" y="624007"/>
                    <a:pt x="1610822" y="616330"/>
                    <a:pt x="1619306" y="602796"/>
                  </a:cubicBezTo>
                  <a:lnTo>
                    <a:pt x="1619306" y="602796"/>
                  </a:lnTo>
                  <a:cubicBezTo>
                    <a:pt x="1628195" y="588655"/>
                    <a:pt x="1632841" y="569868"/>
                    <a:pt x="1632235" y="549667"/>
                  </a:cubicBezTo>
                  <a:lnTo>
                    <a:pt x="1626377" y="351294"/>
                  </a:lnTo>
                  <a:cubicBezTo>
                    <a:pt x="1625771" y="332709"/>
                    <a:pt x="1620720" y="315337"/>
                    <a:pt x="1612034" y="302206"/>
                  </a:cubicBezTo>
                  <a:cubicBezTo>
                    <a:pt x="1602540" y="287863"/>
                    <a:pt x="1590015" y="280389"/>
                    <a:pt x="1576278" y="280793"/>
                  </a:cubicBezTo>
                  <a:lnTo>
                    <a:pt x="1560926" y="281197"/>
                  </a:lnTo>
                  <a:cubicBezTo>
                    <a:pt x="1680313" y="265844"/>
                    <a:pt x="1798893" y="250491"/>
                    <a:pt x="1917270" y="235947"/>
                  </a:cubicBezTo>
                  <a:cubicBezTo>
                    <a:pt x="1990801" y="226250"/>
                    <a:pt x="2064131" y="217766"/>
                    <a:pt x="2137460" y="209282"/>
                  </a:cubicBezTo>
                  <a:close/>
                  <a:moveTo>
                    <a:pt x="2069585" y="440178"/>
                  </a:moveTo>
                  <a:cubicBezTo>
                    <a:pt x="2069787" y="444218"/>
                    <a:pt x="2068777" y="448259"/>
                    <a:pt x="2066555" y="451693"/>
                  </a:cubicBezTo>
                  <a:cubicBezTo>
                    <a:pt x="2062717" y="457955"/>
                    <a:pt x="2055848" y="461793"/>
                    <a:pt x="2048172" y="461995"/>
                  </a:cubicBezTo>
                  <a:lnTo>
                    <a:pt x="1934037" y="465429"/>
                  </a:lnTo>
                  <a:cubicBezTo>
                    <a:pt x="1928179" y="465631"/>
                    <a:pt x="1922522" y="463611"/>
                    <a:pt x="1918078" y="459773"/>
                  </a:cubicBezTo>
                  <a:cubicBezTo>
                    <a:pt x="1913634" y="455935"/>
                    <a:pt x="1911008" y="450683"/>
                    <a:pt x="1910806" y="444824"/>
                  </a:cubicBezTo>
                  <a:lnTo>
                    <a:pt x="1906564" y="331699"/>
                  </a:lnTo>
                  <a:cubicBezTo>
                    <a:pt x="1906361" y="327659"/>
                    <a:pt x="1907372" y="323821"/>
                    <a:pt x="1909594" y="320387"/>
                  </a:cubicBezTo>
                  <a:cubicBezTo>
                    <a:pt x="1913432" y="314124"/>
                    <a:pt x="1920502" y="310286"/>
                    <a:pt x="1927976" y="310084"/>
                  </a:cubicBezTo>
                  <a:lnTo>
                    <a:pt x="2041506" y="306852"/>
                  </a:lnTo>
                  <a:cubicBezTo>
                    <a:pt x="2047364" y="306650"/>
                    <a:pt x="2053020" y="308670"/>
                    <a:pt x="2057464" y="312508"/>
                  </a:cubicBezTo>
                  <a:cubicBezTo>
                    <a:pt x="2061909" y="316347"/>
                    <a:pt x="2064535" y="321599"/>
                    <a:pt x="2064737" y="327255"/>
                  </a:cubicBezTo>
                  <a:lnTo>
                    <a:pt x="2069585" y="440178"/>
                  </a:lnTo>
                  <a:close/>
                  <a:moveTo>
                    <a:pt x="2080897" y="789250"/>
                  </a:moveTo>
                  <a:cubicBezTo>
                    <a:pt x="2080897" y="791270"/>
                    <a:pt x="2080494" y="793088"/>
                    <a:pt x="2079281" y="795109"/>
                  </a:cubicBezTo>
                  <a:cubicBezTo>
                    <a:pt x="2075847" y="800765"/>
                    <a:pt x="2067969" y="804603"/>
                    <a:pt x="2058879" y="804805"/>
                  </a:cubicBezTo>
                  <a:lnTo>
                    <a:pt x="1943531" y="809047"/>
                  </a:lnTo>
                  <a:cubicBezTo>
                    <a:pt x="1937269" y="809249"/>
                    <a:pt x="1931209" y="807835"/>
                    <a:pt x="1926764" y="804805"/>
                  </a:cubicBezTo>
                  <a:cubicBezTo>
                    <a:pt x="1922724" y="802179"/>
                    <a:pt x="1920502" y="798745"/>
                    <a:pt x="1920300" y="795109"/>
                  </a:cubicBezTo>
                  <a:lnTo>
                    <a:pt x="1917068" y="708042"/>
                  </a:lnTo>
                  <a:cubicBezTo>
                    <a:pt x="1917068" y="706022"/>
                    <a:pt x="1917472" y="704204"/>
                    <a:pt x="1918684" y="702184"/>
                  </a:cubicBezTo>
                  <a:cubicBezTo>
                    <a:pt x="1922118" y="696730"/>
                    <a:pt x="1930199" y="692892"/>
                    <a:pt x="1939087" y="692488"/>
                  </a:cubicBezTo>
                  <a:lnTo>
                    <a:pt x="2054030" y="688448"/>
                  </a:lnTo>
                  <a:cubicBezTo>
                    <a:pt x="2060293" y="688246"/>
                    <a:pt x="2066353" y="689660"/>
                    <a:pt x="2070797" y="692690"/>
                  </a:cubicBezTo>
                  <a:cubicBezTo>
                    <a:pt x="2074837" y="695316"/>
                    <a:pt x="2077059" y="698750"/>
                    <a:pt x="2077261" y="702386"/>
                  </a:cubicBezTo>
                  <a:lnTo>
                    <a:pt x="2080897" y="789250"/>
                  </a:lnTo>
                  <a:close/>
                  <a:moveTo>
                    <a:pt x="1183774" y="340588"/>
                  </a:moveTo>
                  <a:cubicBezTo>
                    <a:pt x="1183774" y="338770"/>
                    <a:pt x="1184380" y="336952"/>
                    <a:pt x="1185390" y="335335"/>
                  </a:cubicBezTo>
                  <a:cubicBezTo>
                    <a:pt x="1189027" y="329679"/>
                    <a:pt x="1198117" y="325639"/>
                    <a:pt x="1208015" y="325437"/>
                  </a:cubicBezTo>
                  <a:lnTo>
                    <a:pt x="1330837" y="322003"/>
                  </a:lnTo>
                  <a:cubicBezTo>
                    <a:pt x="1337705" y="321801"/>
                    <a:pt x="1344170" y="323417"/>
                    <a:pt x="1349018" y="326245"/>
                  </a:cubicBezTo>
                  <a:cubicBezTo>
                    <a:pt x="1351442" y="327659"/>
                    <a:pt x="1355482" y="330891"/>
                    <a:pt x="1355684" y="335739"/>
                  </a:cubicBezTo>
                  <a:lnTo>
                    <a:pt x="1357502" y="421593"/>
                  </a:lnTo>
                  <a:cubicBezTo>
                    <a:pt x="1357502" y="423411"/>
                    <a:pt x="1357098" y="425230"/>
                    <a:pt x="1355886" y="426846"/>
                  </a:cubicBezTo>
                  <a:cubicBezTo>
                    <a:pt x="1352250" y="432502"/>
                    <a:pt x="1343160" y="436542"/>
                    <a:pt x="1333261" y="436744"/>
                  </a:cubicBezTo>
                  <a:lnTo>
                    <a:pt x="1210036" y="440380"/>
                  </a:lnTo>
                  <a:cubicBezTo>
                    <a:pt x="1196703" y="440784"/>
                    <a:pt x="1185390" y="434522"/>
                    <a:pt x="1185188" y="426644"/>
                  </a:cubicBezTo>
                  <a:lnTo>
                    <a:pt x="1183774" y="340588"/>
                  </a:lnTo>
                  <a:close/>
                  <a:moveTo>
                    <a:pt x="1440124" y="356142"/>
                  </a:moveTo>
                  <a:cubicBezTo>
                    <a:pt x="1439922" y="343820"/>
                    <a:pt x="1442750" y="332103"/>
                    <a:pt x="1448002" y="323821"/>
                  </a:cubicBezTo>
                  <a:cubicBezTo>
                    <a:pt x="1450225" y="320185"/>
                    <a:pt x="1455275" y="314124"/>
                    <a:pt x="1461739" y="313922"/>
                  </a:cubicBezTo>
                  <a:lnTo>
                    <a:pt x="1577086" y="310690"/>
                  </a:lnTo>
                  <a:cubicBezTo>
                    <a:pt x="1582137" y="310488"/>
                    <a:pt x="1587793" y="314326"/>
                    <a:pt x="1592237" y="320993"/>
                  </a:cubicBezTo>
                  <a:cubicBezTo>
                    <a:pt x="1597489" y="328871"/>
                    <a:pt x="1600519" y="339982"/>
                    <a:pt x="1600923" y="351496"/>
                  </a:cubicBezTo>
                  <a:lnTo>
                    <a:pt x="1606580" y="550071"/>
                  </a:lnTo>
                  <a:cubicBezTo>
                    <a:pt x="1606984" y="562596"/>
                    <a:pt x="1604156" y="574514"/>
                    <a:pt x="1598701" y="582797"/>
                  </a:cubicBezTo>
                  <a:cubicBezTo>
                    <a:pt x="1596479" y="586433"/>
                    <a:pt x="1591631" y="592493"/>
                    <a:pt x="1584965" y="592897"/>
                  </a:cubicBezTo>
                  <a:lnTo>
                    <a:pt x="1468809" y="596533"/>
                  </a:lnTo>
                  <a:cubicBezTo>
                    <a:pt x="1463557" y="596735"/>
                    <a:pt x="1458103" y="592897"/>
                    <a:pt x="1453659" y="586029"/>
                  </a:cubicBezTo>
                  <a:cubicBezTo>
                    <a:pt x="1448407" y="577949"/>
                    <a:pt x="1445174" y="566838"/>
                    <a:pt x="1444972" y="555122"/>
                  </a:cubicBezTo>
                  <a:lnTo>
                    <a:pt x="1440124" y="356142"/>
                  </a:lnTo>
                  <a:close/>
                  <a:moveTo>
                    <a:pt x="1067215" y="319579"/>
                  </a:moveTo>
                  <a:cubicBezTo>
                    <a:pt x="1140140" y="306044"/>
                    <a:pt x="1212460" y="294125"/>
                    <a:pt x="1285789" y="284429"/>
                  </a:cubicBezTo>
                  <a:cubicBezTo>
                    <a:pt x="1473254" y="259582"/>
                    <a:pt x="1658900" y="229685"/>
                    <a:pt x="1845355" y="216150"/>
                  </a:cubicBezTo>
                  <a:cubicBezTo>
                    <a:pt x="1886565" y="213120"/>
                    <a:pt x="1927774" y="212110"/>
                    <a:pt x="1968984" y="211302"/>
                  </a:cubicBezTo>
                  <a:cubicBezTo>
                    <a:pt x="1728593" y="241401"/>
                    <a:pt x="1486586" y="274531"/>
                    <a:pt x="1241549" y="304024"/>
                  </a:cubicBezTo>
                  <a:lnTo>
                    <a:pt x="1207813" y="305034"/>
                  </a:lnTo>
                  <a:cubicBezTo>
                    <a:pt x="1197713" y="305236"/>
                    <a:pt x="1188219" y="307660"/>
                    <a:pt x="1180138" y="311498"/>
                  </a:cubicBezTo>
                  <a:cubicBezTo>
                    <a:pt x="1107213" y="319983"/>
                    <a:pt x="1033883" y="327861"/>
                    <a:pt x="960756" y="336749"/>
                  </a:cubicBezTo>
                  <a:cubicBezTo>
                    <a:pt x="960150" y="336345"/>
                    <a:pt x="959544" y="335739"/>
                    <a:pt x="958938" y="335335"/>
                  </a:cubicBezTo>
                  <a:cubicBezTo>
                    <a:pt x="995502" y="331497"/>
                    <a:pt x="1031863" y="326043"/>
                    <a:pt x="1067215" y="319579"/>
                  </a:cubicBezTo>
                  <a:close/>
                  <a:moveTo>
                    <a:pt x="767231" y="920556"/>
                  </a:moveTo>
                  <a:cubicBezTo>
                    <a:pt x="730264" y="893689"/>
                    <a:pt x="693498" y="865610"/>
                    <a:pt x="654712" y="841369"/>
                  </a:cubicBezTo>
                  <a:cubicBezTo>
                    <a:pt x="654308" y="839955"/>
                    <a:pt x="653904" y="838338"/>
                    <a:pt x="653500" y="836924"/>
                  </a:cubicBezTo>
                  <a:cubicBezTo>
                    <a:pt x="654914" y="834904"/>
                    <a:pt x="656328" y="833086"/>
                    <a:pt x="657540" y="831066"/>
                  </a:cubicBezTo>
                  <a:cubicBezTo>
                    <a:pt x="659156" y="832076"/>
                    <a:pt x="660570" y="833086"/>
                    <a:pt x="662388" y="834096"/>
                  </a:cubicBezTo>
                  <a:cubicBezTo>
                    <a:pt x="681175" y="843793"/>
                    <a:pt x="698952" y="842783"/>
                    <a:pt x="713699" y="827228"/>
                  </a:cubicBezTo>
                  <a:cubicBezTo>
                    <a:pt x="717133" y="823794"/>
                    <a:pt x="711073" y="817733"/>
                    <a:pt x="707638" y="821168"/>
                  </a:cubicBezTo>
                  <a:cubicBezTo>
                    <a:pt x="694104" y="834298"/>
                    <a:pt x="679559" y="829854"/>
                    <a:pt x="666833" y="819552"/>
                  </a:cubicBezTo>
                  <a:cubicBezTo>
                    <a:pt x="668449" y="818946"/>
                    <a:pt x="669459" y="817532"/>
                    <a:pt x="669257" y="815309"/>
                  </a:cubicBezTo>
                  <a:cubicBezTo>
                    <a:pt x="669257" y="814703"/>
                    <a:pt x="669055" y="814097"/>
                    <a:pt x="668853" y="813491"/>
                  </a:cubicBezTo>
                  <a:cubicBezTo>
                    <a:pt x="672893" y="807229"/>
                    <a:pt x="676933" y="800765"/>
                    <a:pt x="680771" y="794503"/>
                  </a:cubicBezTo>
                  <a:cubicBezTo>
                    <a:pt x="683599" y="794503"/>
                    <a:pt x="686225" y="792684"/>
                    <a:pt x="685417" y="789452"/>
                  </a:cubicBezTo>
                  <a:cubicBezTo>
                    <a:pt x="685215" y="788644"/>
                    <a:pt x="685013" y="788038"/>
                    <a:pt x="685013" y="787432"/>
                  </a:cubicBezTo>
                  <a:cubicBezTo>
                    <a:pt x="688448" y="781776"/>
                    <a:pt x="691882" y="776120"/>
                    <a:pt x="695114" y="770261"/>
                  </a:cubicBezTo>
                  <a:cubicBezTo>
                    <a:pt x="705416" y="751879"/>
                    <a:pt x="720163" y="730264"/>
                    <a:pt x="728243" y="708244"/>
                  </a:cubicBezTo>
                  <a:cubicBezTo>
                    <a:pt x="730466" y="712487"/>
                    <a:pt x="733092" y="716729"/>
                    <a:pt x="736930" y="720163"/>
                  </a:cubicBezTo>
                  <a:cubicBezTo>
                    <a:pt x="739960" y="722991"/>
                    <a:pt x="744202" y="719355"/>
                    <a:pt x="744000" y="715921"/>
                  </a:cubicBezTo>
                  <a:cubicBezTo>
                    <a:pt x="743192" y="706022"/>
                    <a:pt x="737738" y="697336"/>
                    <a:pt x="733294" y="688650"/>
                  </a:cubicBezTo>
                  <a:cubicBezTo>
                    <a:pt x="734102" y="682993"/>
                    <a:pt x="734506" y="677135"/>
                    <a:pt x="733698" y="671479"/>
                  </a:cubicBezTo>
                  <a:cubicBezTo>
                    <a:pt x="733092" y="667843"/>
                    <a:pt x="728849" y="666227"/>
                    <a:pt x="726021" y="668449"/>
                  </a:cubicBezTo>
                  <a:cubicBezTo>
                    <a:pt x="726021" y="668449"/>
                    <a:pt x="726021" y="668651"/>
                    <a:pt x="725819" y="668651"/>
                  </a:cubicBezTo>
                  <a:cubicBezTo>
                    <a:pt x="730062" y="662388"/>
                    <a:pt x="733900" y="655924"/>
                    <a:pt x="737940" y="649460"/>
                  </a:cubicBezTo>
                  <a:cubicBezTo>
                    <a:pt x="743394" y="655722"/>
                    <a:pt x="749252" y="661580"/>
                    <a:pt x="756525" y="664004"/>
                  </a:cubicBezTo>
                  <a:cubicBezTo>
                    <a:pt x="760565" y="665419"/>
                    <a:pt x="764403" y="661378"/>
                    <a:pt x="762989" y="657338"/>
                  </a:cubicBezTo>
                  <a:cubicBezTo>
                    <a:pt x="759959" y="649460"/>
                    <a:pt x="752687" y="643198"/>
                    <a:pt x="745616" y="637541"/>
                  </a:cubicBezTo>
                  <a:cubicBezTo>
                    <a:pt x="753899" y="624411"/>
                    <a:pt x="761979" y="611482"/>
                    <a:pt x="769857" y="598149"/>
                  </a:cubicBezTo>
                  <a:cubicBezTo>
                    <a:pt x="771271" y="599968"/>
                    <a:pt x="772685" y="601786"/>
                    <a:pt x="774706" y="604008"/>
                  </a:cubicBezTo>
                  <a:cubicBezTo>
                    <a:pt x="776524" y="606230"/>
                    <a:pt x="779958" y="604614"/>
                    <a:pt x="779756" y="601786"/>
                  </a:cubicBezTo>
                  <a:cubicBezTo>
                    <a:pt x="779150" y="594311"/>
                    <a:pt x="778746" y="590271"/>
                    <a:pt x="777130" y="585423"/>
                  </a:cubicBezTo>
                  <a:cubicBezTo>
                    <a:pt x="781170" y="578555"/>
                    <a:pt x="785210" y="571686"/>
                    <a:pt x="789048" y="564616"/>
                  </a:cubicBezTo>
                  <a:cubicBezTo>
                    <a:pt x="791674" y="566838"/>
                    <a:pt x="794300" y="569262"/>
                    <a:pt x="795917" y="572090"/>
                  </a:cubicBezTo>
                  <a:cubicBezTo>
                    <a:pt x="796119" y="572696"/>
                    <a:pt x="796321" y="573504"/>
                    <a:pt x="796523" y="574110"/>
                  </a:cubicBezTo>
                  <a:cubicBezTo>
                    <a:pt x="790058" y="574514"/>
                    <a:pt x="794502" y="590675"/>
                    <a:pt x="803795" y="589059"/>
                  </a:cubicBezTo>
                  <a:cubicBezTo>
                    <a:pt x="813491" y="587443"/>
                    <a:pt x="812077" y="574716"/>
                    <a:pt x="808643" y="568454"/>
                  </a:cubicBezTo>
                  <a:cubicBezTo>
                    <a:pt x="805613" y="563000"/>
                    <a:pt x="800563" y="558354"/>
                    <a:pt x="795108" y="553909"/>
                  </a:cubicBezTo>
                  <a:cubicBezTo>
                    <a:pt x="796725" y="550879"/>
                    <a:pt x="798543" y="548051"/>
                    <a:pt x="800159" y="545021"/>
                  </a:cubicBezTo>
                  <a:cubicBezTo>
                    <a:pt x="804199" y="537749"/>
                    <a:pt x="807835" y="530072"/>
                    <a:pt x="811875" y="522800"/>
                  </a:cubicBezTo>
                  <a:cubicBezTo>
                    <a:pt x="815713" y="535527"/>
                    <a:pt x="818946" y="552495"/>
                    <a:pt x="828036" y="562394"/>
                  </a:cubicBezTo>
                  <a:cubicBezTo>
                    <a:pt x="830258" y="564616"/>
                    <a:pt x="835308" y="564212"/>
                    <a:pt x="835308" y="560374"/>
                  </a:cubicBezTo>
                  <a:cubicBezTo>
                    <a:pt x="835510" y="547041"/>
                    <a:pt x="827430" y="533507"/>
                    <a:pt x="821572" y="521790"/>
                  </a:cubicBezTo>
                  <a:cubicBezTo>
                    <a:pt x="820158" y="518760"/>
                    <a:pt x="818744" y="515730"/>
                    <a:pt x="817127" y="512498"/>
                  </a:cubicBezTo>
                  <a:cubicBezTo>
                    <a:pt x="821370" y="504417"/>
                    <a:pt x="825814" y="496337"/>
                    <a:pt x="829854" y="488256"/>
                  </a:cubicBezTo>
                  <a:cubicBezTo>
                    <a:pt x="831268" y="490479"/>
                    <a:pt x="832480" y="492499"/>
                    <a:pt x="833692" y="494923"/>
                  </a:cubicBezTo>
                  <a:cubicBezTo>
                    <a:pt x="838136" y="504821"/>
                    <a:pt x="837732" y="515326"/>
                    <a:pt x="841369" y="525022"/>
                  </a:cubicBezTo>
                  <a:cubicBezTo>
                    <a:pt x="842581" y="528254"/>
                    <a:pt x="847025" y="527850"/>
                    <a:pt x="848237" y="524820"/>
                  </a:cubicBezTo>
                  <a:cubicBezTo>
                    <a:pt x="854701" y="509871"/>
                    <a:pt x="845813" y="493711"/>
                    <a:pt x="833086" y="481994"/>
                  </a:cubicBezTo>
                  <a:cubicBezTo>
                    <a:pt x="836318" y="475530"/>
                    <a:pt x="839349" y="469065"/>
                    <a:pt x="842581" y="462601"/>
                  </a:cubicBezTo>
                  <a:cubicBezTo>
                    <a:pt x="845005" y="467247"/>
                    <a:pt x="847631" y="471894"/>
                    <a:pt x="850055" y="476540"/>
                  </a:cubicBezTo>
                  <a:cubicBezTo>
                    <a:pt x="854297" y="484418"/>
                    <a:pt x="859953" y="488660"/>
                    <a:pt x="865408" y="495529"/>
                  </a:cubicBezTo>
                  <a:cubicBezTo>
                    <a:pt x="868034" y="498761"/>
                    <a:pt x="873084" y="495731"/>
                    <a:pt x="871468" y="491893"/>
                  </a:cubicBezTo>
                  <a:cubicBezTo>
                    <a:pt x="868034" y="483812"/>
                    <a:pt x="867226" y="476742"/>
                    <a:pt x="862378" y="469268"/>
                  </a:cubicBezTo>
                  <a:cubicBezTo>
                    <a:pt x="858135" y="462197"/>
                    <a:pt x="853691" y="455329"/>
                    <a:pt x="849247" y="448259"/>
                  </a:cubicBezTo>
                  <a:cubicBezTo>
                    <a:pt x="850459" y="445632"/>
                    <a:pt x="851873" y="443006"/>
                    <a:pt x="853085" y="440380"/>
                  </a:cubicBezTo>
                  <a:cubicBezTo>
                    <a:pt x="858943" y="446643"/>
                    <a:pt x="864600" y="453107"/>
                    <a:pt x="868842" y="460783"/>
                  </a:cubicBezTo>
                  <a:cubicBezTo>
                    <a:pt x="873488" y="469268"/>
                    <a:pt x="875912" y="479974"/>
                    <a:pt x="882780" y="486842"/>
                  </a:cubicBezTo>
                  <a:cubicBezTo>
                    <a:pt x="885811" y="489873"/>
                    <a:pt x="891063" y="488862"/>
                    <a:pt x="891467" y="484216"/>
                  </a:cubicBezTo>
                  <a:cubicBezTo>
                    <a:pt x="893891" y="464823"/>
                    <a:pt x="874498" y="443006"/>
                    <a:pt x="858135" y="429674"/>
                  </a:cubicBezTo>
                  <a:cubicBezTo>
                    <a:pt x="861165" y="423007"/>
                    <a:pt x="864600" y="416341"/>
                    <a:pt x="867630" y="409675"/>
                  </a:cubicBezTo>
                  <a:cubicBezTo>
                    <a:pt x="876720" y="389474"/>
                    <a:pt x="887831" y="367859"/>
                    <a:pt x="897325" y="345638"/>
                  </a:cubicBezTo>
                  <a:cubicBezTo>
                    <a:pt x="905810" y="351092"/>
                    <a:pt x="914496" y="356546"/>
                    <a:pt x="923182" y="361597"/>
                  </a:cubicBezTo>
                  <a:cubicBezTo>
                    <a:pt x="921566" y="364223"/>
                    <a:pt x="920556" y="367051"/>
                    <a:pt x="919546" y="370081"/>
                  </a:cubicBezTo>
                  <a:cubicBezTo>
                    <a:pt x="917324" y="376747"/>
                    <a:pt x="912678" y="413513"/>
                    <a:pt x="900759" y="403412"/>
                  </a:cubicBezTo>
                  <a:cubicBezTo>
                    <a:pt x="898941" y="401998"/>
                    <a:pt x="895911" y="403817"/>
                    <a:pt x="896315" y="406039"/>
                  </a:cubicBezTo>
                  <a:cubicBezTo>
                    <a:pt x="898537" y="416341"/>
                    <a:pt x="899345" y="427452"/>
                    <a:pt x="898739" y="438562"/>
                  </a:cubicBezTo>
                  <a:cubicBezTo>
                    <a:pt x="893487" y="429876"/>
                    <a:pt x="888033" y="421391"/>
                    <a:pt x="882780" y="412907"/>
                  </a:cubicBezTo>
                  <a:cubicBezTo>
                    <a:pt x="877932" y="405231"/>
                    <a:pt x="867226" y="413917"/>
                    <a:pt x="871872" y="421593"/>
                  </a:cubicBezTo>
                  <a:cubicBezTo>
                    <a:pt x="879952" y="435128"/>
                    <a:pt x="887225" y="450077"/>
                    <a:pt x="897527" y="461995"/>
                  </a:cubicBezTo>
                  <a:cubicBezTo>
                    <a:pt x="901971" y="467247"/>
                    <a:pt x="910254" y="462399"/>
                    <a:pt x="907830" y="455935"/>
                  </a:cubicBezTo>
                  <a:cubicBezTo>
                    <a:pt x="902981" y="442804"/>
                    <a:pt x="900961" y="425634"/>
                    <a:pt x="901567" y="410887"/>
                  </a:cubicBezTo>
                  <a:cubicBezTo>
                    <a:pt x="909446" y="415129"/>
                    <a:pt x="917526" y="408867"/>
                    <a:pt x="921162" y="399170"/>
                  </a:cubicBezTo>
                  <a:cubicBezTo>
                    <a:pt x="925808" y="387050"/>
                    <a:pt x="921162" y="368869"/>
                    <a:pt x="934899" y="368061"/>
                  </a:cubicBezTo>
                  <a:cubicBezTo>
                    <a:pt x="941161" y="371495"/>
                    <a:pt x="947423" y="375131"/>
                    <a:pt x="953686" y="378363"/>
                  </a:cubicBezTo>
                  <a:cubicBezTo>
                    <a:pt x="957120" y="379979"/>
                    <a:pt x="960756" y="381596"/>
                    <a:pt x="964594" y="383212"/>
                  </a:cubicBezTo>
                  <a:cubicBezTo>
                    <a:pt x="964998" y="385030"/>
                    <a:pt x="965604" y="387050"/>
                    <a:pt x="967220" y="388666"/>
                  </a:cubicBezTo>
                  <a:cubicBezTo>
                    <a:pt x="987623" y="404221"/>
                    <a:pt x="1005198" y="421997"/>
                    <a:pt x="1020147" y="441592"/>
                  </a:cubicBezTo>
                  <a:cubicBezTo>
                    <a:pt x="1019945" y="442400"/>
                    <a:pt x="1020147" y="443006"/>
                    <a:pt x="1019743" y="443814"/>
                  </a:cubicBezTo>
                  <a:cubicBezTo>
                    <a:pt x="997118" y="510679"/>
                    <a:pt x="962372" y="576332"/>
                    <a:pt x="927425" y="637541"/>
                  </a:cubicBezTo>
                  <a:cubicBezTo>
                    <a:pt x="874498" y="730870"/>
                    <a:pt x="798139" y="816724"/>
                    <a:pt x="767231" y="920556"/>
                  </a:cubicBezTo>
                  <a:close/>
                  <a:moveTo>
                    <a:pt x="884397" y="2016053"/>
                  </a:moveTo>
                  <a:cubicBezTo>
                    <a:pt x="923788" y="1957066"/>
                    <a:pt x="961160" y="1896463"/>
                    <a:pt x="1000956" y="1837880"/>
                  </a:cubicBezTo>
                  <a:cubicBezTo>
                    <a:pt x="1042772" y="1776268"/>
                    <a:pt x="1100749" y="1736068"/>
                    <a:pt x="1153069" y="1684555"/>
                  </a:cubicBezTo>
                  <a:cubicBezTo>
                    <a:pt x="1168826" y="1669203"/>
                    <a:pt x="1182966" y="1652436"/>
                    <a:pt x="1197107" y="1635871"/>
                  </a:cubicBezTo>
                  <a:lnTo>
                    <a:pt x="1197107" y="1640517"/>
                  </a:lnTo>
                  <a:cubicBezTo>
                    <a:pt x="1193471" y="1644557"/>
                    <a:pt x="1190037" y="1648800"/>
                    <a:pt x="1187006" y="1653042"/>
                  </a:cubicBezTo>
                  <a:cubicBezTo>
                    <a:pt x="1183370" y="1657890"/>
                    <a:pt x="1188825" y="1665566"/>
                    <a:pt x="1194481" y="1662536"/>
                  </a:cubicBezTo>
                  <a:cubicBezTo>
                    <a:pt x="1195491" y="1661930"/>
                    <a:pt x="1196501" y="1661324"/>
                    <a:pt x="1197511" y="1660920"/>
                  </a:cubicBezTo>
                  <a:lnTo>
                    <a:pt x="1197713" y="1669000"/>
                  </a:lnTo>
                  <a:cubicBezTo>
                    <a:pt x="1206399" y="1666172"/>
                    <a:pt x="1215086" y="1663142"/>
                    <a:pt x="1223772" y="1660516"/>
                  </a:cubicBezTo>
                  <a:cubicBezTo>
                    <a:pt x="1223974" y="1660314"/>
                    <a:pt x="1224176" y="1660314"/>
                    <a:pt x="1224378" y="1660112"/>
                  </a:cubicBezTo>
                  <a:lnTo>
                    <a:pt x="1223974" y="1642133"/>
                  </a:lnTo>
                  <a:cubicBezTo>
                    <a:pt x="1228014" y="1637891"/>
                    <a:pt x="1231853" y="1633245"/>
                    <a:pt x="1234075" y="1627589"/>
                  </a:cubicBezTo>
                  <a:cubicBezTo>
                    <a:pt x="1235489" y="1623953"/>
                    <a:pt x="1232257" y="1619104"/>
                    <a:pt x="1228014" y="1619912"/>
                  </a:cubicBezTo>
                  <a:cubicBezTo>
                    <a:pt x="1226398" y="1620316"/>
                    <a:pt x="1225186" y="1621124"/>
                    <a:pt x="1223570" y="1621528"/>
                  </a:cubicBezTo>
                  <a:lnTo>
                    <a:pt x="1223166" y="1603146"/>
                  </a:lnTo>
                  <a:cubicBezTo>
                    <a:pt x="1227408" y="1597691"/>
                    <a:pt x="1231246" y="1592035"/>
                    <a:pt x="1235287" y="1586581"/>
                  </a:cubicBezTo>
                  <a:cubicBezTo>
                    <a:pt x="1235691" y="1586379"/>
                    <a:pt x="1236095" y="1586379"/>
                    <a:pt x="1236297" y="1586177"/>
                  </a:cubicBezTo>
                  <a:cubicBezTo>
                    <a:pt x="1242559" y="1589005"/>
                    <a:pt x="1248619" y="1591833"/>
                    <a:pt x="1255488" y="1593247"/>
                  </a:cubicBezTo>
                  <a:cubicBezTo>
                    <a:pt x="1256094" y="1593449"/>
                    <a:pt x="1256498" y="1592843"/>
                    <a:pt x="1257104" y="1592439"/>
                  </a:cubicBezTo>
                  <a:cubicBezTo>
                    <a:pt x="1259932" y="1594257"/>
                    <a:pt x="1262760" y="1596075"/>
                    <a:pt x="1265790" y="1597893"/>
                  </a:cubicBezTo>
                  <a:cubicBezTo>
                    <a:pt x="1269628" y="1600317"/>
                    <a:pt x="1273668" y="1602944"/>
                    <a:pt x="1277709" y="1605570"/>
                  </a:cubicBezTo>
                  <a:cubicBezTo>
                    <a:pt x="1276497" y="1626377"/>
                    <a:pt x="1269426" y="1648396"/>
                    <a:pt x="1264578" y="1669000"/>
                  </a:cubicBezTo>
                  <a:cubicBezTo>
                    <a:pt x="1262558" y="1677283"/>
                    <a:pt x="1274477" y="1680515"/>
                    <a:pt x="1278921" y="1674657"/>
                  </a:cubicBezTo>
                  <a:cubicBezTo>
                    <a:pt x="1305990" y="1639507"/>
                    <a:pt x="1316090" y="1593853"/>
                    <a:pt x="1298920" y="1557087"/>
                  </a:cubicBezTo>
                  <a:cubicBezTo>
                    <a:pt x="1307202" y="1563754"/>
                    <a:pt x="1315686" y="1569814"/>
                    <a:pt x="1324575" y="1574662"/>
                  </a:cubicBezTo>
                  <a:cubicBezTo>
                    <a:pt x="1328817" y="1577086"/>
                    <a:pt x="1332251" y="1572238"/>
                    <a:pt x="1329827" y="1568804"/>
                  </a:cubicBezTo>
                  <a:cubicBezTo>
                    <a:pt x="1306798" y="1535270"/>
                    <a:pt x="1262962" y="1508201"/>
                    <a:pt x="1231045" y="1481940"/>
                  </a:cubicBezTo>
                  <a:cubicBezTo>
                    <a:pt x="1227812" y="1479314"/>
                    <a:pt x="1224378" y="1483354"/>
                    <a:pt x="1227206" y="1486182"/>
                  </a:cubicBezTo>
                  <a:cubicBezTo>
                    <a:pt x="1236903" y="1495475"/>
                    <a:pt x="1246801" y="1505979"/>
                    <a:pt x="1256700" y="1516686"/>
                  </a:cubicBezTo>
                  <a:cubicBezTo>
                    <a:pt x="1251851" y="1516484"/>
                    <a:pt x="1247205" y="1517898"/>
                    <a:pt x="1244377" y="1522342"/>
                  </a:cubicBezTo>
                  <a:cubicBezTo>
                    <a:pt x="1243973" y="1522948"/>
                    <a:pt x="1243367" y="1523554"/>
                    <a:pt x="1242963" y="1524362"/>
                  </a:cubicBezTo>
                  <a:cubicBezTo>
                    <a:pt x="1240135" y="1523756"/>
                    <a:pt x="1237105" y="1524362"/>
                    <a:pt x="1236701" y="1527392"/>
                  </a:cubicBezTo>
                  <a:cubicBezTo>
                    <a:pt x="1236297" y="1530018"/>
                    <a:pt x="1235893" y="1532644"/>
                    <a:pt x="1235489" y="1535270"/>
                  </a:cubicBezTo>
                  <a:cubicBezTo>
                    <a:pt x="1231246" y="1541533"/>
                    <a:pt x="1227004" y="1547997"/>
                    <a:pt x="1222560" y="1554057"/>
                  </a:cubicBezTo>
                  <a:lnTo>
                    <a:pt x="1219530" y="1371643"/>
                  </a:lnTo>
                  <a:cubicBezTo>
                    <a:pt x="1234681" y="1386996"/>
                    <a:pt x="1250235" y="1403560"/>
                    <a:pt x="1265992" y="1420125"/>
                  </a:cubicBezTo>
                  <a:cubicBezTo>
                    <a:pt x="1255892" y="1411641"/>
                    <a:pt x="1245791" y="1403358"/>
                    <a:pt x="1236499" y="1395278"/>
                  </a:cubicBezTo>
                  <a:cubicBezTo>
                    <a:pt x="1231853" y="1391440"/>
                    <a:pt x="1224782" y="1396894"/>
                    <a:pt x="1229024" y="1401338"/>
                  </a:cubicBezTo>
                  <a:cubicBezTo>
                    <a:pt x="1268618" y="1444366"/>
                    <a:pt x="1313464" y="1497697"/>
                    <a:pt x="1363159" y="1529614"/>
                  </a:cubicBezTo>
                  <a:cubicBezTo>
                    <a:pt x="1367805" y="1532644"/>
                    <a:pt x="1373259" y="1528806"/>
                    <a:pt x="1370027" y="1523958"/>
                  </a:cubicBezTo>
                  <a:cubicBezTo>
                    <a:pt x="1361745" y="1512039"/>
                    <a:pt x="1352250" y="1500525"/>
                    <a:pt x="1341544" y="1489212"/>
                  </a:cubicBezTo>
                  <a:cubicBezTo>
                    <a:pt x="1347402" y="1493455"/>
                    <a:pt x="1353462" y="1497697"/>
                    <a:pt x="1359522" y="1501535"/>
                  </a:cubicBezTo>
                  <a:cubicBezTo>
                    <a:pt x="1364371" y="1504565"/>
                    <a:pt x="1368411" y="1498505"/>
                    <a:pt x="1365785" y="1494667"/>
                  </a:cubicBezTo>
                  <a:cubicBezTo>
                    <a:pt x="1331443" y="1445174"/>
                    <a:pt x="1272052" y="1401540"/>
                    <a:pt x="1225994" y="1360734"/>
                  </a:cubicBezTo>
                  <a:cubicBezTo>
                    <a:pt x="1223570" y="1358512"/>
                    <a:pt x="1221348" y="1358714"/>
                    <a:pt x="1219328" y="1359522"/>
                  </a:cubicBezTo>
                  <a:lnTo>
                    <a:pt x="1218722" y="1326393"/>
                  </a:lnTo>
                  <a:cubicBezTo>
                    <a:pt x="1262356" y="1371643"/>
                    <a:pt x="1306192" y="1430630"/>
                    <a:pt x="1358916" y="1465779"/>
                  </a:cubicBezTo>
                  <a:cubicBezTo>
                    <a:pt x="1363967" y="1469213"/>
                    <a:pt x="1369623" y="1464769"/>
                    <a:pt x="1366189" y="1459719"/>
                  </a:cubicBezTo>
                  <a:cubicBezTo>
                    <a:pt x="1354472" y="1441336"/>
                    <a:pt x="1339321" y="1423963"/>
                    <a:pt x="1322959" y="1406995"/>
                  </a:cubicBezTo>
                  <a:cubicBezTo>
                    <a:pt x="1336897" y="1418307"/>
                    <a:pt x="1351442" y="1428408"/>
                    <a:pt x="1366391" y="1436488"/>
                  </a:cubicBezTo>
                  <a:cubicBezTo>
                    <a:pt x="1371037" y="1438912"/>
                    <a:pt x="1374875" y="1433862"/>
                    <a:pt x="1372047" y="1430024"/>
                  </a:cubicBezTo>
                  <a:cubicBezTo>
                    <a:pt x="1338109" y="1383359"/>
                    <a:pt x="1278113" y="1344170"/>
                    <a:pt x="1232863" y="1306394"/>
                  </a:cubicBezTo>
                  <a:cubicBezTo>
                    <a:pt x="1226398" y="1300940"/>
                    <a:pt x="1219530" y="1308010"/>
                    <a:pt x="1223368" y="1314070"/>
                  </a:cubicBezTo>
                  <a:cubicBezTo>
                    <a:pt x="1221550" y="1313060"/>
                    <a:pt x="1219934" y="1313060"/>
                    <a:pt x="1218318" y="1313868"/>
                  </a:cubicBezTo>
                  <a:lnTo>
                    <a:pt x="1217106" y="1243569"/>
                  </a:lnTo>
                  <a:cubicBezTo>
                    <a:pt x="1263366" y="1285991"/>
                    <a:pt x="1312858" y="1337705"/>
                    <a:pt x="1367401" y="1366593"/>
                  </a:cubicBezTo>
                  <a:cubicBezTo>
                    <a:pt x="1371845" y="1369017"/>
                    <a:pt x="1376491" y="1363967"/>
                    <a:pt x="1373259" y="1360128"/>
                  </a:cubicBezTo>
                  <a:cubicBezTo>
                    <a:pt x="1333665" y="1311848"/>
                    <a:pt x="1269224" y="1272254"/>
                    <a:pt x="1216904" y="1234075"/>
                  </a:cubicBezTo>
                  <a:lnTo>
                    <a:pt x="1216096" y="1181552"/>
                  </a:lnTo>
                  <a:cubicBezTo>
                    <a:pt x="1239529" y="1203975"/>
                    <a:pt x="1263164" y="1226196"/>
                    <a:pt x="1287203" y="1247811"/>
                  </a:cubicBezTo>
                  <a:cubicBezTo>
                    <a:pt x="1267002" y="1234479"/>
                    <a:pt x="1246801" y="1221348"/>
                    <a:pt x="1228418" y="1208217"/>
                  </a:cubicBezTo>
                  <a:cubicBezTo>
                    <a:pt x="1221146" y="1202965"/>
                    <a:pt x="1212864" y="1211854"/>
                    <a:pt x="1220136" y="1217308"/>
                  </a:cubicBezTo>
                  <a:cubicBezTo>
                    <a:pt x="1251043" y="1240741"/>
                    <a:pt x="1281547" y="1264578"/>
                    <a:pt x="1312252" y="1287607"/>
                  </a:cubicBezTo>
                  <a:cubicBezTo>
                    <a:pt x="1333665" y="1303566"/>
                    <a:pt x="1354674" y="1321343"/>
                    <a:pt x="1377703" y="1335281"/>
                  </a:cubicBezTo>
                  <a:lnTo>
                    <a:pt x="1381137" y="1498101"/>
                  </a:lnTo>
                  <a:cubicBezTo>
                    <a:pt x="1380531" y="1499111"/>
                    <a:pt x="1380531" y="1500323"/>
                    <a:pt x="1381137" y="1501535"/>
                  </a:cubicBezTo>
                  <a:lnTo>
                    <a:pt x="1381945" y="1539311"/>
                  </a:lnTo>
                  <a:cubicBezTo>
                    <a:pt x="1380127" y="1538099"/>
                    <a:pt x="1378309" y="1536685"/>
                    <a:pt x="1376289" y="1535473"/>
                  </a:cubicBezTo>
                  <a:cubicBezTo>
                    <a:pt x="1376289" y="1535473"/>
                    <a:pt x="1376087" y="1535473"/>
                    <a:pt x="1376289" y="1535473"/>
                  </a:cubicBezTo>
                  <a:cubicBezTo>
                    <a:pt x="1378107" y="1537694"/>
                    <a:pt x="1380127" y="1539715"/>
                    <a:pt x="1381945" y="1541937"/>
                  </a:cubicBezTo>
                  <a:lnTo>
                    <a:pt x="1382754" y="1576480"/>
                  </a:lnTo>
                  <a:cubicBezTo>
                    <a:pt x="1381945" y="1575874"/>
                    <a:pt x="1381137" y="1575470"/>
                    <a:pt x="1380127" y="1574864"/>
                  </a:cubicBezTo>
                  <a:cubicBezTo>
                    <a:pt x="1379319" y="1574460"/>
                    <a:pt x="1378511" y="1575268"/>
                    <a:pt x="1378915" y="1576076"/>
                  </a:cubicBezTo>
                  <a:cubicBezTo>
                    <a:pt x="1379925" y="1577894"/>
                    <a:pt x="1381541" y="1579511"/>
                    <a:pt x="1382754" y="1581329"/>
                  </a:cubicBezTo>
                  <a:lnTo>
                    <a:pt x="1383562" y="1620518"/>
                  </a:lnTo>
                  <a:cubicBezTo>
                    <a:pt x="1379117" y="1617892"/>
                    <a:pt x="1374471" y="1615064"/>
                    <a:pt x="1370431" y="1612438"/>
                  </a:cubicBezTo>
                  <a:cubicBezTo>
                    <a:pt x="1370431" y="1612438"/>
                    <a:pt x="1370431" y="1612438"/>
                    <a:pt x="1370431" y="1612438"/>
                  </a:cubicBezTo>
                  <a:cubicBezTo>
                    <a:pt x="1372855" y="1615266"/>
                    <a:pt x="1375481" y="1618498"/>
                    <a:pt x="1378107" y="1621528"/>
                  </a:cubicBezTo>
                  <a:cubicBezTo>
                    <a:pt x="1388814" y="1619912"/>
                    <a:pt x="1399318" y="1618498"/>
                    <a:pt x="1410025" y="1617084"/>
                  </a:cubicBezTo>
                  <a:lnTo>
                    <a:pt x="1410025" y="1613246"/>
                  </a:lnTo>
                  <a:cubicBezTo>
                    <a:pt x="1411035" y="1614458"/>
                    <a:pt x="1412045" y="1615468"/>
                    <a:pt x="1413055" y="1616680"/>
                  </a:cubicBezTo>
                  <a:cubicBezTo>
                    <a:pt x="1413661" y="1616680"/>
                    <a:pt x="1414267" y="1616478"/>
                    <a:pt x="1414873" y="1616478"/>
                  </a:cubicBezTo>
                  <a:cubicBezTo>
                    <a:pt x="1419721" y="1615468"/>
                    <a:pt x="1424771" y="1614458"/>
                    <a:pt x="1429620" y="1613448"/>
                  </a:cubicBezTo>
                  <a:cubicBezTo>
                    <a:pt x="1424771" y="1609004"/>
                    <a:pt x="1419115" y="1604964"/>
                    <a:pt x="1414671" y="1601126"/>
                  </a:cubicBezTo>
                  <a:cubicBezTo>
                    <a:pt x="1413055" y="1599711"/>
                    <a:pt x="1411439" y="1598297"/>
                    <a:pt x="1409621" y="1596883"/>
                  </a:cubicBezTo>
                  <a:lnTo>
                    <a:pt x="1409015" y="1571228"/>
                  </a:lnTo>
                  <a:lnTo>
                    <a:pt x="1409015" y="1571228"/>
                  </a:lnTo>
                  <a:cubicBezTo>
                    <a:pt x="1418913" y="1581126"/>
                    <a:pt x="1428610" y="1593045"/>
                    <a:pt x="1442144" y="1598701"/>
                  </a:cubicBezTo>
                  <a:cubicBezTo>
                    <a:pt x="1445780" y="1600317"/>
                    <a:pt x="1449821" y="1596681"/>
                    <a:pt x="1447801" y="1593247"/>
                  </a:cubicBezTo>
                  <a:cubicBezTo>
                    <a:pt x="1440932" y="1581126"/>
                    <a:pt x="1427600" y="1572642"/>
                    <a:pt x="1416489" y="1563956"/>
                  </a:cubicBezTo>
                  <a:cubicBezTo>
                    <a:pt x="1413863" y="1561936"/>
                    <a:pt x="1411237" y="1560118"/>
                    <a:pt x="1408611" y="1558097"/>
                  </a:cubicBezTo>
                  <a:lnTo>
                    <a:pt x="1407803" y="1523958"/>
                  </a:lnTo>
                  <a:cubicBezTo>
                    <a:pt x="1413055" y="1528402"/>
                    <a:pt x="1418509" y="1532846"/>
                    <a:pt x="1423761" y="1537088"/>
                  </a:cubicBezTo>
                  <a:cubicBezTo>
                    <a:pt x="1435074" y="1546179"/>
                    <a:pt x="1445376" y="1556683"/>
                    <a:pt x="1459719" y="1561128"/>
                  </a:cubicBezTo>
                  <a:cubicBezTo>
                    <a:pt x="1461537" y="1561734"/>
                    <a:pt x="1463355" y="1560926"/>
                    <a:pt x="1464365" y="1559512"/>
                  </a:cubicBezTo>
                  <a:cubicBezTo>
                    <a:pt x="1465779" y="1560724"/>
                    <a:pt x="1467193" y="1562138"/>
                    <a:pt x="1469011" y="1563350"/>
                  </a:cubicBezTo>
                  <a:cubicBezTo>
                    <a:pt x="1478506" y="1569612"/>
                    <a:pt x="1490828" y="1572844"/>
                    <a:pt x="1503959" y="1572238"/>
                  </a:cubicBezTo>
                  <a:lnTo>
                    <a:pt x="1544159" y="1570218"/>
                  </a:lnTo>
                  <a:cubicBezTo>
                    <a:pt x="1508201" y="1589005"/>
                    <a:pt x="1472042" y="1599913"/>
                    <a:pt x="1433862" y="1614458"/>
                  </a:cubicBezTo>
                  <a:cubicBezTo>
                    <a:pt x="1428206" y="1616478"/>
                    <a:pt x="1422953" y="1619508"/>
                    <a:pt x="1417701" y="1621932"/>
                  </a:cubicBezTo>
                  <a:cubicBezTo>
                    <a:pt x="1417095" y="1621932"/>
                    <a:pt x="1416489" y="1621528"/>
                    <a:pt x="1415883" y="1621730"/>
                  </a:cubicBezTo>
                  <a:cubicBezTo>
                    <a:pt x="1384572" y="1626983"/>
                    <a:pt x="1356290" y="1647588"/>
                    <a:pt x="1327201" y="1660112"/>
                  </a:cubicBezTo>
                  <a:cubicBezTo>
                    <a:pt x="1292859" y="1675061"/>
                    <a:pt x="1257306" y="1687383"/>
                    <a:pt x="1224176" y="1704958"/>
                  </a:cubicBezTo>
                  <a:cubicBezTo>
                    <a:pt x="1165796" y="1735664"/>
                    <a:pt x="1121959" y="1782126"/>
                    <a:pt x="1078528" y="1831012"/>
                  </a:cubicBezTo>
                  <a:cubicBezTo>
                    <a:pt x="1021965" y="1894847"/>
                    <a:pt x="966210" y="1959288"/>
                    <a:pt x="910254" y="2023527"/>
                  </a:cubicBezTo>
                  <a:cubicBezTo>
                    <a:pt x="882983" y="2054838"/>
                    <a:pt x="854095" y="2085948"/>
                    <a:pt x="826016" y="2117865"/>
                  </a:cubicBezTo>
                  <a:cubicBezTo>
                    <a:pt x="822784" y="2115845"/>
                    <a:pt x="819350" y="2113825"/>
                    <a:pt x="816117" y="2112209"/>
                  </a:cubicBezTo>
                  <a:cubicBezTo>
                    <a:pt x="839753" y="2080291"/>
                    <a:pt x="862782" y="2048576"/>
                    <a:pt x="884397" y="2016053"/>
                  </a:cubicBezTo>
                  <a:close/>
                  <a:moveTo>
                    <a:pt x="1243165" y="1576278"/>
                  </a:moveTo>
                  <a:cubicBezTo>
                    <a:pt x="1248619" y="1568602"/>
                    <a:pt x="1254680" y="1561330"/>
                    <a:pt x="1259932" y="1553249"/>
                  </a:cubicBezTo>
                  <a:cubicBezTo>
                    <a:pt x="1271850" y="1564562"/>
                    <a:pt x="1276901" y="1578096"/>
                    <a:pt x="1278113" y="1592641"/>
                  </a:cubicBezTo>
                  <a:cubicBezTo>
                    <a:pt x="1276699" y="1592035"/>
                    <a:pt x="1275083" y="1591227"/>
                    <a:pt x="1273668" y="1590621"/>
                  </a:cubicBezTo>
                  <a:cubicBezTo>
                    <a:pt x="1263568" y="1585571"/>
                    <a:pt x="1253266" y="1580925"/>
                    <a:pt x="1243165" y="1576278"/>
                  </a:cubicBezTo>
                  <a:close/>
                  <a:moveTo>
                    <a:pt x="782584" y="2147156"/>
                  </a:moveTo>
                  <a:cubicBezTo>
                    <a:pt x="781978" y="2146753"/>
                    <a:pt x="781372" y="2146349"/>
                    <a:pt x="780766" y="2145944"/>
                  </a:cubicBezTo>
                  <a:cubicBezTo>
                    <a:pt x="774908" y="2142308"/>
                    <a:pt x="764605" y="2147965"/>
                    <a:pt x="768847" y="2155439"/>
                  </a:cubicBezTo>
                  <a:cubicBezTo>
                    <a:pt x="772079" y="2160893"/>
                    <a:pt x="775110" y="2166549"/>
                    <a:pt x="778342" y="2172004"/>
                  </a:cubicBezTo>
                  <a:cubicBezTo>
                    <a:pt x="771473" y="2166145"/>
                    <a:pt x="764403" y="2160085"/>
                    <a:pt x="757535" y="2154025"/>
                  </a:cubicBezTo>
                  <a:cubicBezTo>
                    <a:pt x="758747" y="2153621"/>
                    <a:pt x="759959" y="2153015"/>
                    <a:pt x="761171" y="2153015"/>
                  </a:cubicBezTo>
                  <a:cubicBezTo>
                    <a:pt x="769453" y="2139884"/>
                    <a:pt x="778140" y="2128572"/>
                    <a:pt x="788240" y="2126956"/>
                  </a:cubicBezTo>
                  <a:cubicBezTo>
                    <a:pt x="789452" y="2126754"/>
                    <a:pt x="791472" y="2127360"/>
                    <a:pt x="793492" y="2128168"/>
                  </a:cubicBezTo>
                  <a:cubicBezTo>
                    <a:pt x="789856" y="2134632"/>
                    <a:pt x="786422" y="2140894"/>
                    <a:pt x="782584" y="2147156"/>
                  </a:cubicBezTo>
                  <a:close/>
                  <a:moveTo>
                    <a:pt x="1204985" y="2519864"/>
                  </a:moveTo>
                  <a:cubicBezTo>
                    <a:pt x="1199127" y="2515217"/>
                    <a:pt x="1193067" y="2510773"/>
                    <a:pt x="1186602" y="2506531"/>
                  </a:cubicBezTo>
                  <a:cubicBezTo>
                    <a:pt x="1182764" y="2510571"/>
                    <a:pt x="1177108" y="2512591"/>
                    <a:pt x="1170644" y="2510571"/>
                  </a:cubicBezTo>
                  <a:cubicBezTo>
                    <a:pt x="1155493" y="2500067"/>
                    <a:pt x="1141150" y="2488148"/>
                    <a:pt x="1126202" y="2478654"/>
                  </a:cubicBezTo>
                  <a:cubicBezTo>
                    <a:pt x="1111455" y="2469361"/>
                    <a:pt x="1096304" y="2461079"/>
                    <a:pt x="1081154" y="2452998"/>
                  </a:cubicBezTo>
                  <a:cubicBezTo>
                    <a:pt x="1081356" y="2450373"/>
                    <a:pt x="1081760" y="2447948"/>
                    <a:pt x="1082770" y="2445524"/>
                  </a:cubicBezTo>
                  <a:cubicBezTo>
                    <a:pt x="1081558" y="2444716"/>
                    <a:pt x="1080346" y="2444110"/>
                    <a:pt x="1079134" y="2443302"/>
                  </a:cubicBezTo>
                  <a:cubicBezTo>
                    <a:pt x="1068225" y="2436030"/>
                    <a:pt x="1057519" y="2428555"/>
                    <a:pt x="1046812" y="2421283"/>
                  </a:cubicBezTo>
                  <a:cubicBezTo>
                    <a:pt x="1046004" y="2423909"/>
                    <a:pt x="1043580" y="2425929"/>
                    <a:pt x="1040752" y="2424515"/>
                  </a:cubicBezTo>
                  <a:cubicBezTo>
                    <a:pt x="1010854" y="2410779"/>
                    <a:pt x="981765" y="2395426"/>
                    <a:pt x="952878" y="2379063"/>
                  </a:cubicBezTo>
                  <a:cubicBezTo>
                    <a:pt x="927021" y="2361690"/>
                    <a:pt x="901971" y="2343308"/>
                    <a:pt x="877326" y="2323915"/>
                  </a:cubicBezTo>
                  <a:cubicBezTo>
                    <a:pt x="865206" y="2308966"/>
                    <a:pt x="852883" y="2294017"/>
                    <a:pt x="840157" y="2279473"/>
                  </a:cubicBezTo>
                  <a:cubicBezTo>
                    <a:pt x="868034" y="2296441"/>
                    <a:pt x="895709" y="2314420"/>
                    <a:pt x="922778" y="2332601"/>
                  </a:cubicBezTo>
                  <a:cubicBezTo>
                    <a:pt x="882376" y="2301896"/>
                    <a:pt x="842985" y="2269776"/>
                    <a:pt x="804199" y="2236849"/>
                  </a:cubicBezTo>
                  <a:cubicBezTo>
                    <a:pt x="801371" y="2233213"/>
                    <a:pt x="798543" y="2229778"/>
                    <a:pt x="795917" y="2226142"/>
                  </a:cubicBezTo>
                  <a:cubicBezTo>
                    <a:pt x="811269" y="2237051"/>
                    <a:pt x="826824" y="2247757"/>
                    <a:pt x="840763" y="2258262"/>
                  </a:cubicBezTo>
                  <a:cubicBezTo>
                    <a:pt x="880558" y="2288159"/>
                    <a:pt x="921768" y="2316440"/>
                    <a:pt x="962978" y="2344115"/>
                  </a:cubicBezTo>
                  <a:cubicBezTo>
                    <a:pt x="964998" y="2345530"/>
                    <a:pt x="966816" y="2344721"/>
                    <a:pt x="968028" y="2343509"/>
                  </a:cubicBezTo>
                  <a:cubicBezTo>
                    <a:pt x="1000148" y="2363307"/>
                    <a:pt x="1033075" y="2381689"/>
                    <a:pt x="1066205" y="2397648"/>
                  </a:cubicBezTo>
                  <a:cubicBezTo>
                    <a:pt x="1070649" y="2399870"/>
                    <a:pt x="1074487" y="2392800"/>
                    <a:pt x="1070447" y="2389972"/>
                  </a:cubicBezTo>
                  <a:cubicBezTo>
                    <a:pt x="1007218" y="2345126"/>
                    <a:pt x="942575" y="2302300"/>
                    <a:pt x="880558" y="2255433"/>
                  </a:cubicBezTo>
                  <a:cubicBezTo>
                    <a:pt x="853489" y="2234829"/>
                    <a:pt x="827228" y="2213214"/>
                    <a:pt x="801169" y="2191397"/>
                  </a:cubicBezTo>
                  <a:cubicBezTo>
                    <a:pt x="799351" y="2186750"/>
                    <a:pt x="797533" y="2182306"/>
                    <a:pt x="795715" y="2177862"/>
                  </a:cubicBezTo>
                  <a:cubicBezTo>
                    <a:pt x="816319" y="2194023"/>
                    <a:pt x="837530" y="2209779"/>
                    <a:pt x="858943" y="2224728"/>
                  </a:cubicBezTo>
                  <a:cubicBezTo>
                    <a:pt x="867832" y="2230990"/>
                    <a:pt x="879952" y="2219476"/>
                    <a:pt x="872680" y="2210587"/>
                  </a:cubicBezTo>
                  <a:cubicBezTo>
                    <a:pt x="859751" y="2194831"/>
                    <a:pt x="843187" y="2175842"/>
                    <a:pt x="824400" y="2162509"/>
                  </a:cubicBezTo>
                  <a:cubicBezTo>
                    <a:pt x="826622" y="2160085"/>
                    <a:pt x="828844" y="2157459"/>
                    <a:pt x="831066" y="2155035"/>
                  </a:cubicBezTo>
                  <a:cubicBezTo>
                    <a:pt x="846015" y="2167560"/>
                    <a:pt x="860155" y="2180084"/>
                    <a:pt x="865408" y="2183922"/>
                  </a:cubicBezTo>
                  <a:cubicBezTo>
                    <a:pt x="925202" y="2226950"/>
                    <a:pt x="985199" y="2269776"/>
                    <a:pt x="1045398" y="2312602"/>
                  </a:cubicBezTo>
                  <a:cubicBezTo>
                    <a:pt x="1102769" y="2353610"/>
                    <a:pt x="1160543" y="2394214"/>
                    <a:pt x="1218116" y="2434818"/>
                  </a:cubicBezTo>
                  <a:cubicBezTo>
                    <a:pt x="1218520" y="2435020"/>
                    <a:pt x="1219126" y="2435424"/>
                    <a:pt x="1219732" y="2435828"/>
                  </a:cubicBezTo>
                  <a:cubicBezTo>
                    <a:pt x="1220540" y="2436030"/>
                    <a:pt x="1221146" y="2436434"/>
                    <a:pt x="1221752" y="2436838"/>
                  </a:cubicBezTo>
                  <a:cubicBezTo>
                    <a:pt x="1226398" y="2438858"/>
                    <a:pt x="1230640" y="2441080"/>
                    <a:pt x="1234681" y="2443504"/>
                  </a:cubicBezTo>
                  <a:cubicBezTo>
                    <a:pt x="1236095" y="2444312"/>
                    <a:pt x="1237307" y="2445322"/>
                    <a:pt x="1238519" y="2446130"/>
                  </a:cubicBezTo>
                  <a:cubicBezTo>
                    <a:pt x="1242357" y="2448958"/>
                    <a:pt x="1245993" y="2451786"/>
                    <a:pt x="1248821" y="2455423"/>
                  </a:cubicBezTo>
                  <a:cubicBezTo>
                    <a:pt x="1249629" y="2455221"/>
                    <a:pt x="1250437" y="2454817"/>
                    <a:pt x="1251447" y="2454413"/>
                  </a:cubicBezTo>
                  <a:cubicBezTo>
                    <a:pt x="1253872" y="2456029"/>
                    <a:pt x="1255488" y="2457443"/>
                    <a:pt x="1255488" y="2458049"/>
                  </a:cubicBezTo>
                  <a:cubicBezTo>
                    <a:pt x="1255488" y="2459059"/>
                    <a:pt x="1254276" y="2461079"/>
                    <a:pt x="1252660" y="2463503"/>
                  </a:cubicBezTo>
                  <a:cubicBezTo>
                    <a:pt x="1254478" y="2472593"/>
                    <a:pt x="1249023" y="2482088"/>
                    <a:pt x="1239125" y="2483906"/>
                  </a:cubicBezTo>
                  <a:cubicBezTo>
                    <a:pt x="1237913" y="2484108"/>
                    <a:pt x="1236701" y="2484108"/>
                    <a:pt x="1235287" y="2484108"/>
                  </a:cubicBezTo>
                  <a:cubicBezTo>
                    <a:pt x="1228418" y="2491784"/>
                    <a:pt x="1221954" y="2498653"/>
                    <a:pt x="1220338" y="2500269"/>
                  </a:cubicBezTo>
                  <a:cubicBezTo>
                    <a:pt x="1215490" y="2507137"/>
                    <a:pt x="1210238" y="2513601"/>
                    <a:pt x="1204985" y="2519864"/>
                  </a:cubicBezTo>
                  <a:close/>
                  <a:moveTo>
                    <a:pt x="1223570" y="2638847"/>
                  </a:moveTo>
                  <a:lnTo>
                    <a:pt x="1223772" y="2651372"/>
                  </a:lnTo>
                  <a:cubicBezTo>
                    <a:pt x="1224580" y="2694804"/>
                    <a:pt x="1247811" y="2727529"/>
                    <a:pt x="1277103" y="2725509"/>
                  </a:cubicBezTo>
                  <a:lnTo>
                    <a:pt x="1290233" y="2724701"/>
                  </a:lnTo>
                  <a:cubicBezTo>
                    <a:pt x="1300536" y="2742276"/>
                    <a:pt x="1314676" y="2757831"/>
                    <a:pt x="1327807" y="2773587"/>
                  </a:cubicBezTo>
                  <a:cubicBezTo>
                    <a:pt x="1346190" y="2795606"/>
                    <a:pt x="1363967" y="2818837"/>
                    <a:pt x="1386592" y="2837018"/>
                  </a:cubicBezTo>
                  <a:cubicBezTo>
                    <a:pt x="1389824" y="2839644"/>
                    <a:pt x="1394672" y="2836008"/>
                    <a:pt x="1392652" y="2832372"/>
                  </a:cubicBezTo>
                  <a:cubicBezTo>
                    <a:pt x="1378915" y="2808737"/>
                    <a:pt x="1359522" y="2788738"/>
                    <a:pt x="1341342" y="2768335"/>
                  </a:cubicBezTo>
                  <a:cubicBezTo>
                    <a:pt x="1328009" y="2753386"/>
                    <a:pt x="1315080" y="2737428"/>
                    <a:pt x="1299728" y="2724095"/>
                  </a:cubicBezTo>
                  <a:lnTo>
                    <a:pt x="1394672" y="2717833"/>
                  </a:lnTo>
                  <a:cubicBezTo>
                    <a:pt x="1400530" y="2735408"/>
                    <a:pt x="1409419" y="2751164"/>
                    <a:pt x="1418913" y="2767123"/>
                  </a:cubicBezTo>
                  <a:cubicBezTo>
                    <a:pt x="1428812" y="2784294"/>
                    <a:pt x="1438306" y="2802070"/>
                    <a:pt x="1452649" y="2816211"/>
                  </a:cubicBezTo>
                  <a:cubicBezTo>
                    <a:pt x="1455073" y="2818433"/>
                    <a:pt x="1459315" y="2815807"/>
                    <a:pt x="1458507" y="2812777"/>
                  </a:cubicBezTo>
                  <a:cubicBezTo>
                    <a:pt x="1452447" y="2793788"/>
                    <a:pt x="1440730" y="2777223"/>
                    <a:pt x="1430024" y="2760659"/>
                  </a:cubicBezTo>
                  <a:cubicBezTo>
                    <a:pt x="1420125" y="2745306"/>
                    <a:pt x="1410429" y="2730559"/>
                    <a:pt x="1397702" y="2717631"/>
                  </a:cubicBezTo>
                  <a:lnTo>
                    <a:pt x="1401742" y="2717429"/>
                  </a:lnTo>
                  <a:cubicBezTo>
                    <a:pt x="1401944" y="2717429"/>
                    <a:pt x="1402146" y="2717429"/>
                    <a:pt x="1402348" y="2717227"/>
                  </a:cubicBezTo>
                  <a:cubicBezTo>
                    <a:pt x="1409217" y="2722479"/>
                    <a:pt x="1416085" y="2727529"/>
                    <a:pt x="1423155" y="2732175"/>
                  </a:cubicBezTo>
                  <a:cubicBezTo>
                    <a:pt x="1429014" y="2742882"/>
                    <a:pt x="1435478" y="2752982"/>
                    <a:pt x="1441942" y="2763285"/>
                  </a:cubicBezTo>
                  <a:cubicBezTo>
                    <a:pt x="1453255" y="2781466"/>
                    <a:pt x="1463557" y="2800455"/>
                    <a:pt x="1478708" y="2816009"/>
                  </a:cubicBezTo>
                  <a:cubicBezTo>
                    <a:pt x="1481334" y="2818635"/>
                    <a:pt x="1486788" y="2815605"/>
                    <a:pt x="1485374" y="2811969"/>
                  </a:cubicBezTo>
                  <a:cubicBezTo>
                    <a:pt x="1478102" y="2791970"/>
                    <a:pt x="1465375" y="2774193"/>
                    <a:pt x="1453861" y="2756215"/>
                  </a:cubicBezTo>
                  <a:cubicBezTo>
                    <a:pt x="1452851" y="2754598"/>
                    <a:pt x="1451841" y="2752982"/>
                    <a:pt x="1450831" y="2751366"/>
                  </a:cubicBezTo>
                  <a:cubicBezTo>
                    <a:pt x="1456285" y="2754800"/>
                    <a:pt x="1461941" y="2758033"/>
                    <a:pt x="1468203" y="2759851"/>
                  </a:cubicBezTo>
                  <a:cubicBezTo>
                    <a:pt x="1471031" y="2760659"/>
                    <a:pt x="1473860" y="2757022"/>
                    <a:pt x="1472244" y="2754800"/>
                  </a:cubicBezTo>
                  <a:cubicBezTo>
                    <a:pt x="1463355" y="2743488"/>
                    <a:pt x="1449821" y="2737024"/>
                    <a:pt x="1437700" y="2728943"/>
                  </a:cubicBezTo>
                  <a:cubicBezTo>
                    <a:pt x="1436892" y="2728337"/>
                    <a:pt x="1436084" y="2727933"/>
                    <a:pt x="1435276" y="2727327"/>
                  </a:cubicBezTo>
                  <a:cubicBezTo>
                    <a:pt x="1431034" y="2721267"/>
                    <a:pt x="1426387" y="2715610"/>
                    <a:pt x="1421337" y="2710156"/>
                  </a:cubicBezTo>
                  <a:cubicBezTo>
                    <a:pt x="1428004" y="2705712"/>
                    <a:pt x="1433862" y="2699248"/>
                    <a:pt x="1438710" y="2690965"/>
                  </a:cubicBezTo>
                  <a:lnTo>
                    <a:pt x="1438710" y="2690965"/>
                  </a:lnTo>
                  <a:cubicBezTo>
                    <a:pt x="1439114" y="2690359"/>
                    <a:pt x="1439316" y="2689551"/>
                    <a:pt x="1439720" y="2688744"/>
                  </a:cubicBezTo>
                  <a:cubicBezTo>
                    <a:pt x="1457295" y="2732377"/>
                    <a:pt x="1484364" y="2784496"/>
                    <a:pt x="1527190" y="2803889"/>
                  </a:cubicBezTo>
                  <a:cubicBezTo>
                    <a:pt x="1530826" y="2805505"/>
                    <a:pt x="1534866" y="2801667"/>
                    <a:pt x="1532846" y="2798232"/>
                  </a:cubicBezTo>
                  <a:cubicBezTo>
                    <a:pt x="1520524" y="2776617"/>
                    <a:pt x="1499515" y="2759851"/>
                    <a:pt x="1484768" y="2739650"/>
                  </a:cubicBezTo>
                  <a:cubicBezTo>
                    <a:pt x="1481334" y="2734802"/>
                    <a:pt x="1478304" y="2729549"/>
                    <a:pt x="1475072" y="2724499"/>
                  </a:cubicBezTo>
                  <a:cubicBezTo>
                    <a:pt x="1489414" y="2741064"/>
                    <a:pt x="1504565" y="2756821"/>
                    <a:pt x="1520120" y="2772173"/>
                  </a:cubicBezTo>
                  <a:cubicBezTo>
                    <a:pt x="1536281" y="2788334"/>
                    <a:pt x="1552239" y="2807121"/>
                    <a:pt x="1571430" y="2820453"/>
                  </a:cubicBezTo>
                  <a:cubicBezTo>
                    <a:pt x="1454669" y="2833786"/>
                    <a:pt x="1337503" y="2847725"/>
                    <a:pt x="1220338" y="2864492"/>
                  </a:cubicBezTo>
                  <a:cubicBezTo>
                    <a:pt x="1220540" y="2863886"/>
                    <a:pt x="1220742" y="2863077"/>
                    <a:pt x="1220136" y="2862471"/>
                  </a:cubicBezTo>
                  <a:cubicBezTo>
                    <a:pt x="1215086" y="2855199"/>
                    <a:pt x="1208621" y="2848331"/>
                    <a:pt x="1201753" y="2841866"/>
                  </a:cubicBezTo>
                  <a:cubicBezTo>
                    <a:pt x="1201955" y="2834190"/>
                    <a:pt x="1202561" y="2826514"/>
                    <a:pt x="1202561" y="2818837"/>
                  </a:cubicBezTo>
                  <a:cubicBezTo>
                    <a:pt x="1212056" y="2829948"/>
                    <a:pt x="1222156" y="2840654"/>
                    <a:pt x="1234277" y="2847927"/>
                  </a:cubicBezTo>
                  <a:cubicBezTo>
                    <a:pt x="1236903" y="2849543"/>
                    <a:pt x="1239731" y="2846109"/>
                    <a:pt x="1238519" y="2843886"/>
                  </a:cubicBezTo>
                  <a:cubicBezTo>
                    <a:pt x="1230236" y="2828938"/>
                    <a:pt x="1216298" y="2815807"/>
                    <a:pt x="1202359" y="2803889"/>
                  </a:cubicBezTo>
                  <a:cubicBezTo>
                    <a:pt x="1202157" y="2794394"/>
                    <a:pt x="1201955" y="2785102"/>
                    <a:pt x="1201753" y="2775607"/>
                  </a:cubicBezTo>
                  <a:cubicBezTo>
                    <a:pt x="1204783" y="2779445"/>
                    <a:pt x="1207611" y="2783284"/>
                    <a:pt x="1210844" y="2787122"/>
                  </a:cubicBezTo>
                  <a:cubicBezTo>
                    <a:pt x="1223570" y="2802273"/>
                    <a:pt x="1235287" y="2818837"/>
                    <a:pt x="1252053" y="2830150"/>
                  </a:cubicBezTo>
                  <a:cubicBezTo>
                    <a:pt x="1255488" y="2832372"/>
                    <a:pt x="1258720" y="2827726"/>
                    <a:pt x="1257306" y="2824898"/>
                  </a:cubicBezTo>
                  <a:cubicBezTo>
                    <a:pt x="1248821" y="2808535"/>
                    <a:pt x="1234681" y="2795404"/>
                    <a:pt x="1221954" y="2781869"/>
                  </a:cubicBezTo>
                  <a:cubicBezTo>
                    <a:pt x="1215288" y="2774597"/>
                    <a:pt x="1208419" y="2767729"/>
                    <a:pt x="1201349" y="2760861"/>
                  </a:cubicBezTo>
                  <a:cubicBezTo>
                    <a:pt x="1201147" y="2757427"/>
                    <a:pt x="1201147" y="2753992"/>
                    <a:pt x="1201147" y="2750558"/>
                  </a:cubicBezTo>
                  <a:cubicBezTo>
                    <a:pt x="1202561" y="2752376"/>
                    <a:pt x="1204177" y="2754194"/>
                    <a:pt x="1205591" y="2756012"/>
                  </a:cubicBezTo>
                  <a:cubicBezTo>
                    <a:pt x="1213066" y="2765103"/>
                    <a:pt x="1219934" y="2776415"/>
                    <a:pt x="1230640" y="2782072"/>
                  </a:cubicBezTo>
                  <a:cubicBezTo>
                    <a:pt x="1233469" y="2783688"/>
                    <a:pt x="1237307" y="2780657"/>
                    <a:pt x="1236499" y="2777627"/>
                  </a:cubicBezTo>
                  <a:cubicBezTo>
                    <a:pt x="1233065" y="2766315"/>
                    <a:pt x="1223166" y="2757427"/>
                    <a:pt x="1215490" y="2748538"/>
                  </a:cubicBezTo>
                  <a:cubicBezTo>
                    <a:pt x="1210440" y="2742680"/>
                    <a:pt x="1205389" y="2736620"/>
                    <a:pt x="1200137" y="2730761"/>
                  </a:cubicBezTo>
                  <a:cubicBezTo>
                    <a:pt x="1199531" y="2720055"/>
                    <a:pt x="1199127" y="2709146"/>
                    <a:pt x="1198521" y="2698440"/>
                  </a:cubicBezTo>
                  <a:cubicBezTo>
                    <a:pt x="1204581" y="2705106"/>
                    <a:pt x="1210844" y="2711773"/>
                    <a:pt x="1217712" y="2717833"/>
                  </a:cubicBezTo>
                  <a:cubicBezTo>
                    <a:pt x="1219126" y="2719045"/>
                    <a:pt x="1221146" y="2718237"/>
                    <a:pt x="1221954" y="2716823"/>
                  </a:cubicBezTo>
                  <a:cubicBezTo>
                    <a:pt x="1253266" y="2752376"/>
                    <a:pt x="1287405" y="2790354"/>
                    <a:pt x="1325989" y="2818635"/>
                  </a:cubicBezTo>
                  <a:cubicBezTo>
                    <a:pt x="1329019" y="2820857"/>
                    <a:pt x="1334675" y="2817625"/>
                    <a:pt x="1332049" y="2813989"/>
                  </a:cubicBezTo>
                  <a:cubicBezTo>
                    <a:pt x="1303364" y="2774799"/>
                    <a:pt x="1263568" y="2739448"/>
                    <a:pt x="1226802" y="2707530"/>
                  </a:cubicBezTo>
                  <a:cubicBezTo>
                    <a:pt x="1223368" y="2704500"/>
                    <a:pt x="1219126" y="2707328"/>
                    <a:pt x="1218722" y="2710560"/>
                  </a:cubicBezTo>
                  <a:cubicBezTo>
                    <a:pt x="1212258" y="2702076"/>
                    <a:pt x="1204985" y="2693996"/>
                    <a:pt x="1197915" y="2686117"/>
                  </a:cubicBezTo>
                  <a:cubicBezTo>
                    <a:pt x="1197915" y="2684299"/>
                    <a:pt x="1197713" y="2682481"/>
                    <a:pt x="1197713" y="2680663"/>
                  </a:cubicBezTo>
                  <a:cubicBezTo>
                    <a:pt x="1205591" y="2668340"/>
                    <a:pt x="1215288" y="2653998"/>
                    <a:pt x="1223570" y="2638847"/>
                  </a:cubicBezTo>
                  <a:close/>
                  <a:moveTo>
                    <a:pt x="1085396" y="2870552"/>
                  </a:moveTo>
                  <a:cubicBezTo>
                    <a:pt x="1110647" y="2833180"/>
                    <a:pt x="1142564" y="2794192"/>
                    <a:pt x="1165796" y="2752982"/>
                  </a:cubicBezTo>
                  <a:cubicBezTo>
                    <a:pt x="1166806" y="2773789"/>
                    <a:pt x="1167412" y="2794798"/>
                    <a:pt x="1169230" y="2815605"/>
                  </a:cubicBezTo>
                  <a:cubicBezTo>
                    <a:pt x="1169028" y="2815605"/>
                    <a:pt x="1169028" y="2815403"/>
                    <a:pt x="1168826" y="2815403"/>
                  </a:cubicBezTo>
                  <a:cubicBezTo>
                    <a:pt x="1165998" y="2813585"/>
                    <a:pt x="1163371" y="2817827"/>
                    <a:pt x="1165189" y="2819847"/>
                  </a:cubicBezTo>
                  <a:cubicBezTo>
                    <a:pt x="1166806" y="2821665"/>
                    <a:pt x="1168624" y="2823484"/>
                    <a:pt x="1170240" y="2825302"/>
                  </a:cubicBezTo>
                  <a:cubicBezTo>
                    <a:pt x="1171654" y="2840654"/>
                    <a:pt x="1173270" y="2856007"/>
                    <a:pt x="1175290" y="2871360"/>
                  </a:cubicBezTo>
                  <a:cubicBezTo>
                    <a:pt x="1173270" y="2871562"/>
                    <a:pt x="1171452" y="2871966"/>
                    <a:pt x="1169432" y="2872168"/>
                  </a:cubicBezTo>
                  <a:cubicBezTo>
                    <a:pt x="1170240" y="2871562"/>
                    <a:pt x="1171250" y="2871158"/>
                    <a:pt x="1172058" y="2870350"/>
                  </a:cubicBezTo>
                  <a:cubicBezTo>
                    <a:pt x="1173472" y="2869340"/>
                    <a:pt x="1172058" y="2867320"/>
                    <a:pt x="1170846" y="2868330"/>
                  </a:cubicBezTo>
                  <a:cubicBezTo>
                    <a:pt x="1168624" y="2869946"/>
                    <a:pt x="1166402" y="2871360"/>
                    <a:pt x="1164179" y="2872774"/>
                  </a:cubicBezTo>
                  <a:cubicBezTo>
                    <a:pt x="1156301" y="2873986"/>
                    <a:pt x="1148423" y="2874996"/>
                    <a:pt x="1140544" y="2876208"/>
                  </a:cubicBezTo>
                  <a:cubicBezTo>
                    <a:pt x="1122970" y="2879036"/>
                    <a:pt x="1105395" y="2881258"/>
                    <a:pt x="1087618" y="2883480"/>
                  </a:cubicBezTo>
                  <a:cubicBezTo>
                    <a:pt x="1083780" y="2883682"/>
                    <a:pt x="1079942" y="2883884"/>
                    <a:pt x="1075901" y="2884086"/>
                  </a:cubicBezTo>
                  <a:cubicBezTo>
                    <a:pt x="1079134" y="2879642"/>
                    <a:pt x="1082366" y="2875198"/>
                    <a:pt x="1085396" y="2870552"/>
                  </a:cubicBezTo>
                  <a:close/>
                  <a:moveTo>
                    <a:pt x="1762935" y="2853381"/>
                  </a:moveTo>
                  <a:cubicBezTo>
                    <a:pt x="1638901" y="2868330"/>
                    <a:pt x="1514463" y="2882066"/>
                    <a:pt x="1389218" y="2894187"/>
                  </a:cubicBezTo>
                  <a:cubicBezTo>
                    <a:pt x="1310636" y="2901661"/>
                    <a:pt x="1231853" y="2907317"/>
                    <a:pt x="1152665" y="2914186"/>
                  </a:cubicBezTo>
                  <a:cubicBezTo>
                    <a:pt x="1174482" y="2911156"/>
                    <a:pt x="1196299" y="2907923"/>
                    <a:pt x="1218318" y="2904489"/>
                  </a:cubicBezTo>
                  <a:cubicBezTo>
                    <a:pt x="1222762" y="2903681"/>
                    <a:pt x="1222964" y="2897419"/>
                    <a:pt x="1218318" y="2897823"/>
                  </a:cubicBezTo>
                  <a:cubicBezTo>
                    <a:pt x="1165392" y="2902065"/>
                    <a:pt x="1110445" y="2906307"/>
                    <a:pt x="1055902" y="2913378"/>
                  </a:cubicBezTo>
                  <a:cubicBezTo>
                    <a:pt x="1057923" y="2910550"/>
                    <a:pt x="1059741" y="2907721"/>
                    <a:pt x="1061761" y="2904893"/>
                  </a:cubicBezTo>
                  <a:cubicBezTo>
                    <a:pt x="1068225" y="2904287"/>
                    <a:pt x="1074891" y="2903883"/>
                    <a:pt x="1081356" y="2903075"/>
                  </a:cubicBezTo>
                  <a:cubicBezTo>
                    <a:pt x="1089234" y="2902671"/>
                    <a:pt x="1097112" y="2901863"/>
                    <a:pt x="1104991" y="2900247"/>
                  </a:cubicBezTo>
                  <a:cubicBezTo>
                    <a:pt x="1108829" y="2899843"/>
                    <a:pt x="1112465" y="2899439"/>
                    <a:pt x="1116303" y="2898833"/>
                  </a:cubicBezTo>
                  <a:cubicBezTo>
                    <a:pt x="1130646" y="2896813"/>
                    <a:pt x="1144989" y="2894793"/>
                    <a:pt x="1159331" y="2892773"/>
                  </a:cubicBezTo>
                  <a:cubicBezTo>
                    <a:pt x="1165593" y="2892773"/>
                    <a:pt x="1172058" y="2892571"/>
                    <a:pt x="1178522" y="2892369"/>
                  </a:cubicBezTo>
                  <a:cubicBezTo>
                    <a:pt x="1182966" y="2899843"/>
                    <a:pt x="1196703" y="2900449"/>
                    <a:pt x="1199329" y="2891965"/>
                  </a:cubicBezTo>
                  <a:cubicBezTo>
                    <a:pt x="1258922" y="2891157"/>
                    <a:pt x="1318515" y="2889945"/>
                    <a:pt x="1377703" y="2885298"/>
                  </a:cubicBezTo>
                  <a:cubicBezTo>
                    <a:pt x="1380733" y="2885096"/>
                    <a:pt x="1380733" y="2880854"/>
                    <a:pt x="1377703" y="2880854"/>
                  </a:cubicBezTo>
                  <a:cubicBezTo>
                    <a:pt x="1333867" y="2879036"/>
                    <a:pt x="1289627" y="2879642"/>
                    <a:pt x="1245387" y="2880450"/>
                  </a:cubicBezTo>
                  <a:cubicBezTo>
                    <a:pt x="1284375" y="2874996"/>
                    <a:pt x="1323565" y="2869542"/>
                    <a:pt x="1362553" y="2865098"/>
                  </a:cubicBezTo>
                  <a:cubicBezTo>
                    <a:pt x="1586985" y="2839240"/>
                    <a:pt x="1809801" y="2813585"/>
                    <a:pt x="2030799" y="2787930"/>
                  </a:cubicBezTo>
                  <a:cubicBezTo>
                    <a:pt x="2018275" y="2790152"/>
                    <a:pt x="2005750" y="2791768"/>
                    <a:pt x="1993226" y="2793990"/>
                  </a:cubicBezTo>
                  <a:cubicBezTo>
                    <a:pt x="1943733" y="2803081"/>
                    <a:pt x="1890605" y="2810555"/>
                    <a:pt x="1843537" y="2827120"/>
                  </a:cubicBezTo>
                  <a:cubicBezTo>
                    <a:pt x="1840506" y="2828130"/>
                    <a:pt x="1841517" y="2832978"/>
                    <a:pt x="1845153" y="2832574"/>
                  </a:cubicBezTo>
                  <a:cubicBezTo>
                    <a:pt x="1896463" y="2827726"/>
                    <a:pt x="1946561" y="2814595"/>
                    <a:pt x="1996660" y="2806313"/>
                  </a:cubicBezTo>
                  <a:cubicBezTo>
                    <a:pt x="2045142" y="2798434"/>
                    <a:pt x="2093422" y="2791162"/>
                    <a:pt x="2142106" y="2785102"/>
                  </a:cubicBezTo>
                  <a:cubicBezTo>
                    <a:pt x="2190589" y="2779041"/>
                    <a:pt x="2239071" y="2773789"/>
                    <a:pt x="2287755" y="2769951"/>
                  </a:cubicBezTo>
                  <a:cubicBezTo>
                    <a:pt x="2309976" y="2768133"/>
                    <a:pt x="2333611" y="2768133"/>
                    <a:pt x="2357044" y="2767325"/>
                  </a:cubicBezTo>
                  <a:cubicBezTo>
                    <a:pt x="2160893" y="2799445"/>
                    <a:pt x="1962924" y="2829140"/>
                    <a:pt x="1762935" y="2853381"/>
                  </a:cubicBezTo>
                  <a:close/>
                  <a:moveTo>
                    <a:pt x="2465927" y="2749346"/>
                  </a:moveTo>
                  <a:cubicBezTo>
                    <a:pt x="2454413" y="2751366"/>
                    <a:pt x="2443100" y="2753184"/>
                    <a:pt x="2431586" y="2755003"/>
                  </a:cubicBezTo>
                  <a:cubicBezTo>
                    <a:pt x="2433000" y="2751366"/>
                    <a:pt x="2431182" y="2746316"/>
                    <a:pt x="2426333" y="2745508"/>
                  </a:cubicBezTo>
                  <a:cubicBezTo>
                    <a:pt x="2420879" y="2744700"/>
                    <a:pt x="2415425" y="2744094"/>
                    <a:pt x="2409971" y="2743690"/>
                  </a:cubicBezTo>
                  <a:cubicBezTo>
                    <a:pt x="2418051" y="2742478"/>
                    <a:pt x="2426131" y="2741468"/>
                    <a:pt x="2434212" y="2740256"/>
                  </a:cubicBezTo>
                  <a:cubicBezTo>
                    <a:pt x="2439262" y="2739448"/>
                    <a:pt x="2441888" y="2735811"/>
                    <a:pt x="2442494" y="2732175"/>
                  </a:cubicBezTo>
                  <a:cubicBezTo>
                    <a:pt x="2443504" y="2731771"/>
                    <a:pt x="2444514" y="2730963"/>
                    <a:pt x="2445120" y="2730155"/>
                  </a:cubicBezTo>
                  <a:cubicBezTo>
                    <a:pt x="2445726" y="2730963"/>
                    <a:pt x="2446332" y="2731569"/>
                    <a:pt x="2446938" y="2732377"/>
                  </a:cubicBezTo>
                  <a:cubicBezTo>
                    <a:pt x="2447342" y="2733993"/>
                    <a:pt x="2448352" y="2735811"/>
                    <a:pt x="2450170" y="2737226"/>
                  </a:cubicBezTo>
                  <a:cubicBezTo>
                    <a:pt x="2455423" y="2741266"/>
                    <a:pt x="2460675" y="2745306"/>
                    <a:pt x="2465927" y="2749346"/>
                  </a:cubicBezTo>
                  <a:close/>
                  <a:moveTo>
                    <a:pt x="2649150" y="2420475"/>
                  </a:moveTo>
                  <a:cubicBezTo>
                    <a:pt x="2642079" y="2402698"/>
                    <a:pt x="2635009" y="2384921"/>
                    <a:pt x="2627939" y="2367145"/>
                  </a:cubicBezTo>
                  <a:cubicBezTo>
                    <a:pt x="2628747" y="2366538"/>
                    <a:pt x="2628949" y="2364316"/>
                    <a:pt x="2627939" y="2360680"/>
                  </a:cubicBezTo>
                  <a:cubicBezTo>
                    <a:pt x="2602889" y="2284321"/>
                    <a:pt x="2569760" y="2204931"/>
                    <a:pt x="2541479" y="2131400"/>
                  </a:cubicBezTo>
                  <a:cubicBezTo>
                    <a:pt x="2531782" y="2106149"/>
                    <a:pt x="2522086" y="2080897"/>
                    <a:pt x="2512389" y="2055646"/>
                  </a:cubicBezTo>
                  <a:cubicBezTo>
                    <a:pt x="2527136" y="2090998"/>
                    <a:pt x="2542287" y="2126754"/>
                    <a:pt x="2557437" y="2162913"/>
                  </a:cubicBezTo>
                  <a:cubicBezTo>
                    <a:pt x="2565922" y="2183114"/>
                    <a:pt x="2574608" y="2203517"/>
                    <a:pt x="2583295" y="2223920"/>
                  </a:cubicBezTo>
                  <a:cubicBezTo>
                    <a:pt x="2595415" y="2255636"/>
                    <a:pt x="2608142" y="2287149"/>
                    <a:pt x="2621474" y="2316642"/>
                  </a:cubicBezTo>
                  <a:cubicBezTo>
                    <a:pt x="2622484" y="2318864"/>
                    <a:pt x="2623494" y="2319874"/>
                    <a:pt x="2624100" y="2320480"/>
                  </a:cubicBezTo>
                  <a:cubicBezTo>
                    <a:pt x="2631575" y="2338055"/>
                    <a:pt x="2639049" y="2356034"/>
                    <a:pt x="2646725" y="2374013"/>
                  </a:cubicBezTo>
                  <a:cubicBezTo>
                    <a:pt x="2647534" y="2389366"/>
                    <a:pt x="2648341" y="2405122"/>
                    <a:pt x="2649150" y="2420475"/>
                  </a:cubicBezTo>
                  <a:close/>
                  <a:moveTo>
                    <a:pt x="2595415" y="1167816"/>
                  </a:moveTo>
                  <a:cubicBezTo>
                    <a:pt x="2585517" y="1147009"/>
                    <a:pt x="2575214" y="1126404"/>
                    <a:pt x="2564912" y="1106405"/>
                  </a:cubicBezTo>
                  <a:cubicBezTo>
                    <a:pt x="2541883" y="1042772"/>
                    <a:pt x="2512187" y="977523"/>
                    <a:pt x="2486330" y="916920"/>
                  </a:cubicBezTo>
                  <a:cubicBezTo>
                    <a:pt x="2487542" y="919142"/>
                    <a:pt x="2488552" y="921566"/>
                    <a:pt x="2489764" y="923788"/>
                  </a:cubicBezTo>
                  <a:cubicBezTo>
                    <a:pt x="2508551" y="961160"/>
                    <a:pt x="2527742" y="999138"/>
                    <a:pt x="2547135" y="1037318"/>
                  </a:cubicBezTo>
                  <a:cubicBezTo>
                    <a:pt x="2561882" y="1066407"/>
                    <a:pt x="2577234" y="1098930"/>
                    <a:pt x="2593799" y="1128424"/>
                  </a:cubicBezTo>
                  <a:cubicBezTo>
                    <a:pt x="2594405" y="1141554"/>
                    <a:pt x="2595011" y="1154685"/>
                    <a:pt x="2595415" y="1167816"/>
                  </a:cubicBezTo>
                  <a:close/>
                  <a:moveTo>
                    <a:pt x="2526530" y="73531"/>
                  </a:moveTo>
                  <a:cubicBezTo>
                    <a:pt x="2532792" y="83834"/>
                    <a:pt x="2539257" y="94944"/>
                    <a:pt x="2546125" y="104237"/>
                  </a:cubicBezTo>
                  <a:cubicBezTo>
                    <a:pt x="2547741" y="112721"/>
                    <a:pt x="2549155" y="121004"/>
                    <a:pt x="2550367" y="129286"/>
                  </a:cubicBezTo>
                  <a:cubicBezTo>
                    <a:pt x="2546529" y="121408"/>
                    <a:pt x="2541883" y="113529"/>
                    <a:pt x="2538044" y="106055"/>
                  </a:cubicBezTo>
                  <a:cubicBezTo>
                    <a:pt x="2532994" y="96560"/>
                    <a:pt x="2527944" y="87268"/>
                    <a:pt x="2522894" y="77774"/>
                  </a:cubicBezTo>
                  <a:cubicBezTo>
                    <a:pt x="2524106" y="76561"/>
                    <a:pt x="2525318" y="74945"/>
                    <a:pt x="2526530" y="73531"/>
                  </a:cubicBezTo>
                  <a:close/>
                  <a:moveTo>
                    <a:pt x="2513601" y="108075"/>
                  </a:moveTo>
                  <a:cubicBezTo>
                    <a:pt x="2515621" y="111509"/>
                    <a:pt x="2517642" y="115145"/>
                    <a:pt x="2519460" y="118579"/>
                  </a:cubicBezTo>
                  <a:cubicBezTo>
                    <a:pt x="2529358" y="136760"/>
                    <a:pt x="2539055" y="156961"/>
                    <a:pt x="2551579" y="171910"/>
                  </a:cubicBezTo>
                  <a:cubicBezTo>
                    <a:pt x="2554205" y="174940"/>
                    <a:pt x="2556023" y="172314"/>
                    <a:pt x="2554811" y="168476"/>
                  </a:cubicBezTo>
                  <a:cubicBezTo>
                    <a:pt x="2546933" y="146861"/>
                    <a:pt x="2532186" y="125650"/>
                    <a:pt x="2520874" y="106257"/>
                  </a:cubicBezTo>
                  <a:cubicBezTo>
                    <a:pt x="2520066" y="104843"/>
                    <a:pt x="2519056" y="103227"/>
                    <a:pt x="2518248" y="101813"/>
                  </a:cubicBezTo>
                  <a:cubicBezTo>
                    <a:pt x="2520066" y="98783"/>
                    <a:pt x="2521682" y="95348"/>
                    <a:pt x="2522894" y="91510"/>
                  </a:cubicBezTo>
                  <a:cubicBezTo>
                    <a:pt x="2525924" y="97570"/>
                    <a:pt x="2528954" y="103833"/>
                    <a:pt x="2532186" y="109893"/>
                  </a:cubicBezTo>
                  <a:cubicBezTo>
                    <a:pt x="2538651" y="122418"/>
                    <a:pt x="2544711" y="136760"/>
                    <a:pt x="2552993" y="147467"/>
                  </a:cubicBezTo>
                  <a:cubicBezTo>
                    <a:pt x="2552993" y="147467"/>
                    <a:pt x="2553195" y="147467"/>
                    <a:pt x="2553195" y="147669"/>
                  </a:cubicBezTo>
                  <a:cubicBezTo>
                    <a:pt x="2554407" y="157567"/>
                    <a:pt x="2555417" y="167062"/>
                    <a:pt x="2556225" y="176758"/>
                  </a:cubicBezTo>
                  <a:cubicBezTo>
                    <a:pt x="2556023" y="181000"/>
                    <a:pt x="2555821" y="185242"/>
                    <a:pt x="2555821" y="189687"/>
                  </a:cubicBezTo>
                  <a:cubicBezTo>
                    <a:pt x="2546327" y="170900"/>
                    <a:pt x="2534206" y="151709"/>
                    <a:pt x="2525116" y="135548"/>
                  </a:cubicBezTo>
                  <a:cubicBezTo>
                    <a:pt x="2520470" y="127468"/>
                    <a:pt x="2516026" y="119185"/>
                    <a:pt x="2511379" y="111105"/>
                  </a:cubicBezTo>
                  <a:cubicBezTo>
                    <a:pt x="2511985" y="109893"/>
                    <a:pt x="2512793" y="109085"/>
                    <a:pt x="2513601" y="108075"/>
                  </a:cubicBezTo>
                  <a:close/>
                  <a:moveTo>
                    <a:pt x="2505723" y="115953"/>
                  </a:moveTo>
                  <a:cubicBezTo>
                    <a:pt x="2511783" y="127064"/>
                    <a:pt x="2517642" y="138174"/>
                    <a:pt x="2523702" y="149285"/>
                  </a:cubicBezTo>
                  <a:cubicBezTo>
                    <a:pt x="2533600" y="167466"/>
                    <a:pt x="2543903" y="189081"/>
                    <a:pt x="2555619" y="206656"/>
                  </a:cubicBezTo>
                  <a:cubicBezTo>
                    <a:pt x="2555619" y="215544"/>
                    <a:pt x="2555619" y="224634"/>
                    <a:pt x="2555821" y="233927"/>
                  </a:cubicBezTo>
                  <a:cubicBezTo>
                    <a:pt x="2544711" y="214130"/>
                    <a:pt x="2532186" y="195343"/>
                    <a:pt x="2520672" y="176960"/>
                  </a:cubicBezTo>
                  <a:cubicBezTo>
                    <a:pt x="2510369" y="160597"/>
                    <a:pt x="2499865" y="144639"/>
                    <a:pt x="2489562" y="128680"/>
                  </a:cubicBezTo>
                  <a:cubicBezTo>
                    <a:pt x="2494613" y="124236"/>
                    <a:pt x="2500269" y="120398"/>
                    <a:pt x="2505723" y="115953"/>
                  </a:cubicBezTo>
                  <a:close/>
                  <a:moveTo>
                    <a:pt x="2484108" y="132922"/>
                  </a:moveTo>
                  <a:cubicBezTo>
                    <a:pt x="2494613" y="150295"/>
                    <a:pt x="2504915" y="167668"/>
                    <a:pt x="2515621" y="185041"/>
                  </a:cubicBezTo>
                  <a:cubicBezTo>
                    <a:pt x="2528550" y="206049"/>
                    <a:pt x="2541681" y="228675"/>
                    <a:pt x="2556023" y="248471"/>
                  </a:cubicBezTo>
                  <a:cubicBezTo>
                    <a:pt x="2556023" y="250896"/>
                    <a:pt x="2556023" y="253320"/>
                    <a:pt x="2556225" y="255744"/>
                  </a:cubicBezTo>
                  <a:cubicBezTo>
                    <a:pt x="2543701" y="229483"/>
                    <a:pt x="2526530" y="203625"/>
                    <a:pt x="2512591" y="180192"/>
                  </a:cubicBezTo>
                  <a:cubicBezTo>
                    <a:pt x="2502895" y="164234"/>
                    <a:pt x="2493400" y="148477"/>
                    <a:pt x="2484108" y="132922"/>
                  </a:cubicBezTo>
                  <a:cubicBezTo>
                    <a:pt x="2484108" y="132922"/>
                    <a:pt x="2484108" y="132922"/>
                    <a:pt x="2484108" y="132922"/>
                  </a:cubicBezTo>
                  <a:close/>
                  <a:moveTo>
                    <a:pt x="2456029" y="156759"/>
                  </a:moveTo>
                  <a:cubicBezTo>
                    <a:pt x="2468553" y="176960"/>
                    <a:pt x="2481078" y="197161"/>
                    <a:pt x="2494006" y="217362"/>
                  </a:cubicBezTo>
                  <a:cubicBezTo>
                    <a:pt x="2510167" y="242411"/>
                    <a:pt x="2527540" y="274127"/>
                    <a:pt x="2546125" y="294732"/>
                  </a:cubicBezTo>
                  <a:cubicBezTo>
                    <a:pt x="2549761" y="298772"/>
                    <a:pt x="2551781" y="294530"/>
                    <a:pt x="2549357" y="289277"/>
                  </a:cubicBezTo>
                  <a:cubicBezTo>
                    <a:pt x="2536024" y="260592"/>
                    <a:pt x="2515217" y="233725"/>
                    <a:pt x="2498855" y="208878"/>
                  </a:cubicBezTo>
                  <a:cubicBezTo>
                    <a:pt x="2486128" y="189687"/>
                    <a:pt x="2473604" y="171102"/>
                    <a:pt x="2460877" y="152517"/>
                  </a:cubicBezTo>
                  <a:cubicBezTo>
                    <a:pt x="2466735" y="147669"/>
                    <a:pt x="2472391" y="142619"/>
                    <a:pt x="2478250" y="137770"/>
                  </a:cubicBezTo>
                  <a:cubicBezTo>
                    <a:pt x="2487542" y="153931"/>
                    <a:pt x="2496835" y="170294"/>
                    <a:pt x="2506127" y="186657"/>
                  </a:cubicBezTo>
                  <a:cubicBezTo>
                    <a:pt x="2521480" y="213120"/>
                    <a:pt x="2537843" y="245643"/>
                    <a:pt x="2556427" y="269278"/>
                  </a:cubicBezTo>
                  <a:cubicBezTo>
                    <a:pt x="2557235" y="294530"/>
                    <a:pt x="2558649" y="320185"/>
                    <a:pt x="2560064" y="346042"/>
                  </a:cubicBezTo>
                  <a:cubicBezTo>
                    <a:pt x="2543499" y="314326"/>
                    <a:pt x="2521682" y="283419"/>
                    <a:pt x="2504107" y="255542"/>
                  </a:cubicBezTo>
                  <a:cubicBezTo>
                    <a:pt x="2484714" y="224836"/>
                    <a:pt x="2465725" y="194535"/>
                    <a:pt x="2446736" y="164840"/>
                  </a:cubicBezTo>
                  <a:cubicBezTo>
                    <a:pt x="2449968" y="162011"/>
                    <a:pt x="2452999" y="159385"/>
                    <a:pt x="2456029" y="156759"/>
                  </a:cubicBezTo>
                  <a:close/>
                  <a:moveTo>
                    <a:pt x="2441686" y="168880"/>
                  </a:moveTo>
                  <a:cubicBezTo>
                    <a:pt x="2460675" y="200191"/>
                    <a:pt x="2479866" y="231705"/>
                    <a:pt x="2499461" y="263622"/>
                  </a:cubicBezTo>
                  <a:cubicBezTo>
                    <a:pt x="2518450" y="294328"/>
                    <a:pt x="2538853" y="332305"/>
                    <a:pt x="2560872" y="359981"/>
                  </a:cubicBezTo>
                  <a:cubicBezTo>
                    <a:pt x="2561478" y="372303"/>
                    <a:pt x="2562286" y="384424"/>
                    <a:pt x="2562892" y="396746"/>
                  </a:cubicBezTo>
                  <a:cubicBezTo>
                    <a:pt x="2544913" y="363011"/>
                    <a:pt x="2523096" y="329881"/>
                    <a:pt x="2504915" y="299580"/>
                  </a:cubicBezTo>
                  <a:cubicBezTo>
                    <a:pt x="2479866" y="257966"/>
                    <a:pt x="2455019" y="217766"/>
                    <a:pt x="2430576" y="177970"/>
                  </a:cubicBezTo>
                  <a:cubicBezTo>
                    <a:pt x="2430576" y="177970"/>
                    <a:pt x="2430576" y="177970"/>
                    <a:pt x="2430576" y="177970"/>
                  </a:cubicBezTo>
                  <a:cubicBezTo>
                    <a:pt x="2434212" y="174940"/>
                    <a:pt x="2438050" y="172112"/>
                    <a:pt x="2441686" y="168880"/>
                  </a:cubicBezTo>
                  <a:close/>
                  <a:moveTo>
                    <a:pt x="2427546" y="180394"/>
                  </a:moveTo>
                  <a:cubicBezTo>
                    <a:pt x="2427546" y="180596"/>
                    <a:pt x="2427546" y="180798"/>
                    <a:pt x="2427747" y="181000"/>
                  </a:cubicBezTo>
                  <a:cubicBezTo>
                    <a:pt x="2450575" y="220998"/>
                    <a:pt x="2473604" y="261400"/>
                    <a:pt x="2497441" y="302408"/>
                  </a:cubicBezTo>
                  <a:cubicBezTo>
                    <a:pt x="2517844" y="337355"/>
                    <a:pt x="2539863" y="379575"/>
                    <a:pt x="2563700" y="413311"/>
                  </a:cubicBezTo>
                  <a:cubicBezTo>
                    <a:pt x="2564104" y="420987"/>
                    <a:pt x="2564508" y="428664"/>
                    <a:pt x="2564710" y="436340"/>
                  </a:cubicBezTo>
                  <a:cubicBezTo>
                    <a:pt x="2564710" y="438360"/>
                    <a:pt x="2564912" y="440380"/>
                    <a:pt x="2564912" y="442198"/>
                  </a:cubicBezTo>
                  <a:cubicBezTo>
                    <a:pt x="2543903" y="394524"/>
                    <a:pt x="2513803" y="346850"/>
                    <a:pt x="2489764" y="303822"/>
                  </a:cubicBezTo>
                  <a:cubicBezTo>
                    <a:pt x="2467139" y="263420"/>
                    <a:pt x="2444918" y="222816"/>
                    <a:pt x="2421687" y="185041"/>
                  </a:cubicBezTo>
                  <a:cubicBezTo>
                    <a:pt x="2423707" y="183626"/>
                    <a:pt x="2425525" y="182010"/>
                    <a:pt x="2427546" y="180394"/>
                  </a:cubicBezTo>
                  <a:close/>
                  <a:moveTo>
                    <a:pt x="2418657" y="187667"/>
                  </a:moveTo>
                  <a:cubicBezTo>
                    <a:pt x="2440474" y="231301"/>
                    <a:pt x="2464715" y="274329"/>
                    <a:pt x="2488754" y="317963"/>
                  </a:cubicBezTo>
                  <a:cubicBezTo>
                    <a:pt x="2511985" y="360385"/>
                    <a:pt x="2536226" y="410281"/>
                    <a:pt x="2563902" y="449673"/>
                  </a:cubicBezTo>
                  <a:cubicBezTo>
                    <a:pt x="2564508" y="450481"/>
                    <a:pt x="2564912" y="450885"/>
                    <a:pt x="2565518" y="451289"/>
                  </a:cubicBezTo>
                  <a:cubicBezTo>
                    <a:pt x="2565720" y="458561"/>
                    <a:pt x="2566124" y="465631"/>
                    <a:pt x="2566326" y="472904"/>
                  </a:cubicBezTo>
                  <a:cubicBezTo>
                    <a:pt x="2554609" y="446643"/>
                    <a:pt x="2539257" y="421593"/>
                    <a:pt x="2525722" y="397352"/>
                  </a:cubicBezTo>
                  <a:cubicBezTo>
                    <a:pt x="2509359" y="368061"/>
                    <a:pt x="2492996" y="339174"/>
                    <a:pt x="2477038" y="310690"/>
                  </a:cubicBezTo>
                  <a:cubicBezTo>
                    <a:pt x="2454615" y="271096"/>
                    <a:pt x="2432596" y="232311"/>
                    <a:pt x="2410577" y="194333"/>
                  </a:cubicBezTo>
                  <a:cubicBezTo>
                    <a:pt x="2413001" y="192313"/>
                    <a:pt x="2415829" y="189889"/>
                    <a:pt x="2418657" y="187667"/>
                  </a:cubicBezTo>
                  <a:close/>
                  <a:moveTo>
                    <a:pt x="2406738" y="197363"/>
                  </a:moveTo>
                  <a:cubicBezTo>
                    <a:pt x="2428353" y="237563"/>
                    <a:pt x="2450575" y="278167"/>
                    <a:pt x="2473402" y="319377"/>
                  </a:cubicBezTo>
                  <a:cubicBezTo>
                    <a:pt x="2488350" y="346446"/>
                    <a:pt x="2503501" y="373717"/>
                    <a:pt x="2518854" y="401190"/>
                  </a:cubicBezTo>
                  <a:cubicBezTo>
                    <a:pt x="2533196" y="427250"/>
                    <a:pt x="2548145" y="457349"/>
                    <a:pt x="2565114" y="480580"/>
                  </a:cubicBezTo>
                  <a:cubicBezTo>
                    <a:pt x="2565518" y="481186"/>
                    <a:pt x="2566124" y="481792"/>
                    <a:pt x="2566730" y="482196"/>
                  </a:cubicBezTo>
                  <a:cubicBezTo>
                    <a:pt x="2567134" y="491691"/>
                    <a:pt x="2567538" y="500983"/>
                    <a:pt x="2567942" y="510477"/>
                  </a:cubicBezTo>
                  <a:cubicBezTo>
                    <a:pt x="2554003" y="478964"/>
                    <a:pt x="2534812" y="447855"/>
                    <a:pt x="2518854" y="418967"/>
                  </a:cubicBezTo>
                  <a:cubicBezTo>
                    <a:pt x="2501683" y="387656"/>
                    <a:pt x="2484512" y="356950"/>
                    <a:pt x="2467543" y="326447"/>
                  </a:cubicBezTo>
                  <a:cubicBezTo>
                    <a:pt x="2444312" y="284833"/>
                    <a:pt x="2421485" y="244027"/>
                    <a:pt x="2398860" y="203827"/>
                  </a:cubicBezTo>
                  <a:cubicBezTo>
                    <a:pt x="2401486" y="201807"/>
                    <a:pt x="2404112" y="199585"/>
                    <a:pt x="2406738" y="197363"/>
                  </a:cubicBezTo>
                  <a:close/>
                  <a:moveTo>
                    <a:pt x="2384922" y="299782"/>
                  </a:moveTo>
                  <a:cubicBezTo>
                    <a:pt x="2439060" y="393716"/>
                    <a:pt x="2495420" y="494115"/>
                    <a:pt x="2557437" y="590069"/>
                  </a:cubicBezTo>
                  <a:cubicBezTo>
                    <a:pt x="2560467" y="594917"/>
                    <a:pt x="2564104" y="592291"/>
                    <a:pt x="2561073" y="586635"/>
                  </a:cubicBezTo>
                  <a:cubicBezTo>
                    <a:pt x="2503097" y="479166"/>
                    <a:pt x="2441080" y="379979"/>
                    <a:pt x="2383911" y="285237"/>
                  </a:cubicBezTo>
                  <a:cubicBezTo>
                    <a:pt x="2382497" y="269076"/>
                    <a:pt x="2380477" y="253320"/>
                    <a:pt x="2378255" y="237361"/>
                  </a:cubicBezTo>
                  <a:cubicBezTo>
                    <a:pt x="2386942" y="254330"/>
                    <a:pt x="2396234" y="270894"/>
                    <a:pt x="2405324" y="287459"/>
                  </a:cubicBezTo>
                  <a:cubicBezTo>
                    <a:pt x="2421687" y="316751"/>
                    <a:pt x="2438252" y="346446"/>
                    <a:pt x="2455019" y="376343"/>
                  </a:cubicBezTo>
                  <a:cubicBezTo>
                    <a:pt x="2471179" y="404827"/>
                    <a:pt x="2487340" y="433714"/>
                    <a:pt x="2503703" y="463005"/>
                  </a:cubicBezTo>
                  <a:cubicBezTo>
                    <a:pt x="2521884" y="495327"/>
                    <a:pt x="2540469" y="531486"/>
                    <a:pt x="2561478" y="561384"/>
                  </a:cubicBezTo>
                  <a:cubicBezTo>
                    <a:pt x="2564710" y="566030"/>
                    <a:pt x="2567538" y="563606"/>
                    <a:pt x="2564912" y="557950"/>
                  </a:cubicBezTo>
                  <a:cubicBezTo>
                    <a:pt x="2551175" y="527648"/>
                    <a:pt x="2533196" y="498357"/>
                    <a:pt x="2517440" y="470278"/>
                  </a:cubicBezTo>
                  <a:cubicBezTo>
                    <a:pt x="2498855" y="437552"/>
                    <a:pt x="2480472" y="405231"/>
                    <a:pt x="2462493" y="373515"/>
                  </a:cubicBezTo>
                  <a:cubicBezTo>
                    <a:pt x="2445524" y="343820"/>
                    <a:pt x="2428758" y="314326"/>
                    <a:pt x="2411991" y="285439"/>
                  </a:cubicBezTo>
                  <a:cubicBezTo>
                    <a:pt x="2400476" y="265238"/>
                    <a:pt x="2388760" y="244633"/>
                    <a:pt x="2376437" y="225846"/>
                  </a:cubicBezTo>
                  <a:cubicBezTo>
                    <a:pt x="2376235" y="224230"/>
                    <a:pt x="2376033" y="222816"/>
                    <a:pt x="2375831" y="221200"/>
                  </a:cubicBezTo>
                  <a:cubicBezTo>
                    <a:pt x="2378659" y="219786"/>
                    <a:pt x="2381487" y="218170"/>
                    <a:pt x="2384113" y="216150"/>
                  </a:cubicBezTo>
                  <a:cubicBezTo>
                    <a:pt x="2408152" y="264026"/>
                    <a:pt x="2435626" y="311498"/>
                    <a:pt x="2462089" y="359374"/>
                  </a:cubicBezTo>
                  <a:cubicBezTo>
                    <a:pt x="2489360" y="408867"/>
                    <a:pt x="2518248" y="469470"/>
                    <a:pt x="2550569" y="515730"/>
                  </a:cubicBezTo>
                  <a:cubicBezTo>
                    <a:pt x="2553801" y="520174"/>
                    <a:pt x="2556225" y="517750"/>
                    <a:pt x="2553801" y="512498"/>
                  </a:cubicBezTo>
                  <a:cubicBezTo>
                    <a:pt x="2540873" y="483004"/>
                    <a:pt x="2523500" y="454521"/>
                    <a:pt x="2508349" y="427250"/>
                  </a:cubicBezTo>
                  <a:cubicBezTo>
                    <a:pt x="2492996" y="399776"/>
                    <a:pt x="2477846" y="372505"/>
                    <a:pt x="2462897" y="345638"/>
                  </a:cubicBezTo>
                  <a:cubicBezTo>
                    <a:pt x="2437848" y="300792"/>
                    <a:pt x="2413405" y="254936"/>
                    <a:pt x="2387750" y="213120"/>
                  </a:cubicBezTo>
                  <a:cubicBezTo>
                    <a:pt x="2389972" y="211100"/>
                    <a:pt x="2392194" y="209282"/>
                    <a:pt x="2394416" y="207464"/>
                  </a:cubicBezTo>
                  <a:cubicBezTo>
                    <a:pt x="2417041" y="249481"/>
                    <a:pt x="2440070" y="291903"/>
                    <a:pt x="2463705" y="335133"/>
                  </a:cubicBezTo>
                  <a:cubicBezTo>
                    <a:pt x="2480472" y="365839"/>
                    <a:pt x="2497441" y="396746"/>
                    <a:pt x="2514611" y="428058"/>
                  </a:cubicBezTo>
                  <a:cubicBezTo>
                    <a:pt x="2530974" y="457551"/>
                    <a:pt x="2547741" y="492095"/>
                    <a:pt x="2566730" y="519366"/>
                  </a:cubicBezTo>
                  <a:cubicBezTo>
                    <a:pt x="2567336" y="520174"/>
                    <a:pt x="2567740" y="520376"/>
                    <a:pt x="2568144" y="520780"/>
                  </a:cubicBezTo>
                  <a:cubicBezTo>
                    <a:pt x="2570164" y="567242"/>
                    <a:pt x="2571982" y="613906"/>
                    <a:pt x="2574002" y="660570"/>
                  </a:cubicBezTo>
                  <a:cubicBezTo>
                    <a:pt x="2551579" y="618350"/>
                    <a:pt x="2527540" y="577342"/>
                    <a:pt x="2504309" y="537547"/>
                  </a:cubicBezTo>
                  <a:cubicBezTo>
                    <a:pt x="2504511" y="536335"/>
                    <a:pt x="2504309" y="534719"/>
                    <a:pt x="2503097" y="532496"/>
                  </a:cubicBezTo>
                  <a:cubicBezTo>
                    <a:pt x="2465321" y="459975"/>
                    <a:pt x="2425525" y="393514"/>
                    <a:pt x="2387144" y="327861"/>
                  </a:cubicBezTo>
                  <a:cubicBezTo>
                    <a:pt x="2386740" y="318367"/>
                    <a:pt x="2385729" y="309074"/>
                    <a:pt x="2384922" y="299782"/>
                  </a:cubicBezTo>
                  <a:close/>
                  <a:moveTo>
                    <a:pt x="2388356" y="349274"/>
                  </a:moveTo>
                  <a:cubicBezTo>
                    <a:pt x="2413607" y="394322"/>
                    <a:pt x="2439060" y="439370"/>
                    <a:pt x="2465321" y="486034"/>
                  </a:cubicBezTo>
                  <a:cubicBezTo>
                    <a:pt x="2500067" y="547445"/>
                    <a:pt x="2535822" y="615320"/>
                    <a:pt x="2574810" y="677943"/>
                  </a:cubicBezTo>
                  <a:cubicBezTo>
                    <a:pt x="2575214" y="689054"/>
                    <a:pt x="2575820" y="700164"/>
                    <a:pt x="2576224" y="711275"/>
                  </a:cubicBezTo>
                  <a:cubicBezTo>
                    <a:pt x="2564508" y="686629"/>
                    <a:pt x="2550771" y="662792"/>
                    <a:pt x="2537640" y="639561"/>
                  </a:cubicBezTo>
                  <a:cubicBezTo>
                    <a:pt x="2514005" y="592493"/>
                    <a:pt x="2486532" y="547243"/>
                    <a:pt x="2463099" y="504619"/>
                  </a:cubicBezTo>
                  <a:cubicBezTo>
                    <a:pt x="2438252" y="459369"/>
                    <a:pt x="2413607" y="415533"/>
                    <a:pt x="2389164" y="371899"/>
                  </a:cubicBezTo>
                  <a:cubicBezTo>
                    <a:pt x="2389164" y="364223"/>
                    <a:pt x="2388760" y="356748"/>
                    <a:pt x="2388356" y="349274"/>
                  </a:cubicBezTo>
                  <a:close/>
                  <a:moveTo>
                    <a:pt x="2390174" y="389474"/>
                  </a:moveTo>
                  <a:cubicBezTo>
                    <a:pt x="2410173" y="425836"/>
                    <a:pt x="2429970" y="462197"/>
                    <a:pt x="2450575" y="499569"/>
                  </a:cubicBezTo>
                  <a:cubicBezTo>
                    <a:pt x="2452191" y="502397"/>
                    <a:pt x="2453605" y="505427"/>
                    <a:pt x="2455221" y="508255"/>
                  </a:cubicBezTo>
                  <a:cubicBezTo>
                    <a:pt x="2484310" y="562192"/>
                    <a:pt x="2516026" y="628047"/>
                    <a:pt x="2549155" y="678145"/>
                  </a:cubicBezTo>
                  <a:cubicBezTo>
                    <a:pt x="2557841" y="693498"/>
                    <a:pt x="2566528" y="708649"/>
                    <a:pt x="2575820" y="722587"/>
                  </a:cubicBezTo>
                  <a:cubicBezTo>
                    <a:pt x="2576224" y="723193"/>
                    <a:pt x="2576426" y="723193"/>
                    <a:pt x="2576830" y="723597"/>
                  </a:cubicBezTo>
                  <a:cubicBezTo>
                    <a:pt x="2577032" y="727031"/>
                    <a:pt x="2577032" y="730465"/>
                    <a:pt x="2577234" y="733900"/>
                  </a:cubicBezTo>
                  <a:cubicBezTo>
                    <a:pt x="2577638" y="741778"/>
                    <a:pt x="2577840" y="749858"/>
                    <a:pt x="2578244" y="757939"/>
                  </a:cubicBezTo>
                  <a:cubicBezTo>
                    <a:pt x="2565316" y="732284"/>
                    <a:pt x="2551377" y="707032"/>
                    <a:pt x="2538246" y="682791"/>
                  </a:cubicBezTo>
                  <a:cubicBezTo>
                    <a:pt x="2521682" y="652086"/>
                    <a:pt x="2505319" y="621583"/>
                    <a:pt x="2489158" y="591483"/>
                  </a:cubicBezTo>
                  <a:cubicBezTo>
                    <a:pt x="2455625" y="529466"/>
                    <a:pt x="2422899" y="469268"/>
                    <a:pt x="2390982" y="410079"/>
                  </a:cubicBezTo>
                  <a:cubicBezTo>
                    <a:pt x="2390780" y="403211"/>
                    <a:pt x="2390376" y="396342"/>
                    <a:pt x="2390174" y="389474"/>
                  </a:cubicBezTo>
                  <a:close/>
                  <a:moveTo>
                    <a:pt x="2391588" y="424219"/>
                  </a:moveTo>
                  <a:cubicBezTo>
                    <a:pt x="2420677" y="478964"/>
                    <a:pt x="2449968" y="534719"/>
                    <a:pt x="2480270" y="591685"/>
                  </a:cubicBezTo>
                  <a:cubicBezTo>
                    <a:pt x="2497845" y="624815"/>
                    <a:pt x="2515621" y="658146"/>
                    <a:pt x="2533802" y="692084"/>
                  </a:cubicBezTo>
                  <a:cubicBezTo>
                    <a:pt x="2548145" y="719153"/>
                    <a:pt x="2563094" y="748242"/>
                    <a:pt x="2579052" y="775109"/>
                  </a:cubicBezTo>
                  <a:cubicBezTo>
                    <a:pt x="2579658" y="787432"/>
                    <a:pt x="2580062" y="799755"/>
                    <a:pt x="2580668" y="812279"/>
                  </a:cubicBezTo>
                  <a:cubicBezTo>
                    <a:pt x="2566528" y="779150"/>
                    <a:pt x="2549963" y="746222"/>
                    <a:pt x="2533196" y="713699"/>
                  </a:cubicBezTo>
                  <a:cubicBezTo>
                    <a:pt x="2536024" y="718143"/>
                    <a:pt x="2538651" y="722587"/>
                    <a:pt x="2541479" y="726627"/>
                  </a:cubicBezTo>
                  <a:cubicBezTo>
                    <a:pt x="2544307" y="730870"/>
                    <a:pt x="2548347" y="730465"/>
                    <a:pt x="2545519" y="723597"/>
                  </a:cubicBezTo>
                  <a:cubicBezTo>
                    <a:pt x="2522490" y="666025"/>
                    <a:pt x="2488148" y="608452"/>
                    <a:pt x="2460877" y="556940"/>
                  </a:cubicBezTo>
                  <a:cubicBezTo>
                    <a:pt x="2437646" y="512699"/>
                    <a:pt x="2414415" y="469672"/>
                    <a:pt x="2391790" y="426846"/>
                  </a:cubicBezTo>
                  <a:cubicBezTo>
                    <a:pt x="2391790" y="426038"/>
                    <a:pt x="2391790" y="425027"/>
                    <a:pt x="2391588" y="424219"/>
                  </a:cubicBezTo>
                  <a:close/>
                  <a:moveTo>
                    <a:pt x="2392396" y="442602"/>
                  </a:moveTo>
                  <a:cubicBezTo>
                    <a:pt x="2393608" y="445026"/>
                    <a:pt x="2394820" y="447451"/>
                    <a:pt x="2396234" y="450077"/>
                  </a:cubicBezTo>
                  <a:cubicBezTo>
                    <a:pt x="2394012" y="449067"/>
                    <a:pt x="2392598" y="451491"/>
                    <a:pt x="2394820" y="455935"/>
                  </a:cubicBezTo>
                  <a:cubicBezTo>
                    <a:pt x="2424313" y="514720"/>
                    <a:pt x="2454009" y="575322"/>
                    <a:pt x="2484916" y="636935"/>
                  </a:cubicBezTo>
                  <a:cubicBezTo>
                    <a:pt x="2514207" y="695316"/>
                    <a:pt x="2543903" y="761777"/>
                    <a:pt x="2578042" y="819350"/>
                  </a:cubicBezTo>
                  <a:cubicBezTo>
                    <a:pt x="2579254" y="821168"/>
                    <a:pt x="2580062" y="821976"/>
                    <a:pt x="2581073" y="822380"/>
                  </a:cubicBezTo>
                  <a:cubicBezTo>
                    <a:pt x="2581476" y="833894"/>
                    <a:pt x="2582082" y="845409"/>
                    <a:pt x="2582487" y="856923"/>
                  </a:cubicBezTo>
                  <a:cubicBezTo>
                    <a:pt x="2575820" y="841773"/>
                    <a:pt x="2568548" y="826622"/>
                    <a:pt x="2561276" y="811673"/>
                  </a:cubicBezTo>
                  <a:cubicBezTo>
                    <a:pt x="2561680" y="810259"/>
                    <a:pt x="2561478" y="808239"/>
                    <a:pt x="2560266" y="805411"/>
                  </a:cubicBezTo>
                  <a:cubicBezTo>
                    <a:pt x="2534004" y="741980"/>
                    <a:pt x="2498653" y="679963"/>
                    <a:pt x="2469361" y="622391"/>
                  </a:cubicBezTo>
                  <a:cubicBezTo>
                    <a:pt x="2462291" y="608654"/>
                    <a:pt x="2455221" y="595119"/>
                    <a:pt x="2448352" y="581585"/>
                  </a:cubicBezTo>
                  <a:cubicBezTo>
                    <a:pt x="2429970" y="544213"/>
                    <a:pt x="2411789" y="507447"/>
                    <a:pt x="2393810" y="470884"/>
                  </a:cubicBezTo>
                  <a:cubicBezTo>
                    <a:pt x="2393204" y="461591"/>
                    <a:pt x="2392800" y="452097"/>
                    <a:pt x="2392396" y="442602"/>
                  </a:cubicBezTo>
                  <a:close/>
                  <a:moveTo>
                    <a:pt x="2394820" y="492095"/>
                  </a:moveTo>
                  <a:cubicBezTo>
                    <a:pt x="2418253" y="539163"/>
                    <a:pt x="2441888" y="586635"/>
                    <a:pt x="2466129" y="634915"/>
                  </a:cubicBezTo>
                  <a:cubicBezTo>
                    <a:pt x="2475826" y="654106"/>
                    <a:pt x="2485724" y="674509"/>
                    <a:pt x="2495825" y="695114"/>
                  </a:cubicBezTo>
                  <a:cubicBezTo>
                    <a:pt x="2523096" y="753091"/>
                    <a:pt x="2551377" y="815511"/>
                    <a:pt x="2583093" y="872074"/>
                  </a:cubicBezTo>
                  <a:cubicBezTo>
                    <a:pt x="2583295" y="877730"/>
                    <a:pt x="2583497" y="883386"/>
                    <a:pt x="2583901" y="888841"/>
                  </a:cubicBezTo>
                  <a:cubicBezTo>
                    <a:pt x="2568346" y="854701"/>
                    <a:pt x="2550367" y="821168"/>
                    <a:pt x="2534004" y="788846"/>
                  </a:cubicBezTo>
                  <a:cubicBezTo>
                    <a:pt x="2532994" y="786826"/>
                    <a:pt x="2531984" y="784806"/>
                    <a:pt x="2530974" y="782786"/>
                  </a:cubicBezTo>
                  <a:cubicBezTo>
                    <a:pt x="2516632" y="752889"/>
                    <a:pt x="2501279" y="723395"/>
                    <a:pt x="2486532" y="694912"/>
                  </a:cubicBezTo>
                  <a:cubicBezTo>
                    <a:pt x="2482088" y="686023"/>
                    <a:pt x="2477644" y="677135"/>
                    <a:pt x="2473199" y="668449"/>
                  </a:cubicBezTo>
                  <a:cubicBezTo>
                    <a:pt x="2460271" y="642995"/>
                    <a:pt x="2447544" y="617946"/>
                    <a:pt x="2434818" y="593099"/>
                  </a:cubicBezTo>
                  <a:cubicBezTo>
                    <a:pt x="2421889" y="567646"/>
                    <a:pt x="2409163" y="542597"/>
                    <a:pt x="2396436" y="517548"/>
                  </a:cubicBezTo>
                  <a:cubicBezTo>
                    <a:pt x="2395628" y="509063"/>
                    <a:pt x="2395224" y="500579"/>
                    <a:pt x="2394820" y="492095"/>
                  </a:cubicBezTo>
                  <a:close/>
                  <a:moveTo>
                    <a:pt x="2400072" y="588453"/>
                  </a:moveTo>
                  <a:cubicBezTo>
                    <a:pt x="2416637" y="623603"/>
                    <a:pt x="2433202" y="658752"/>
                    <a:pt x="2450372" y="694508"/>
                  </a:cubicBezTo>
                  <a:cubicBezTo>
                    <a:pt x="2468351" y="731880"/>
                    <a:pt x="2486734" y="772281"/>
                    <a:pt x="2505925" y="811471"/>
                  </a:cubicBezTo>
                  <a:cubicBezTo>
                    <a:pt x="2470775" y="744404"/>
                    <a:pt x="2435424" y="679559"/>
                    <a:pt x="2401688" y="616330"/>
                  </a:cubicBezTo>
                  <a:cubicBezTo>
                    <a:pt x="2401284" y="607240"/>
                    <a:pt x="2400678" y="597947"/>
                    <a:pt x="2400072" y="588453"/>
                  </a:cubicBezTo>
                  <a:close/>
                  <a:moveTo>
                    <a:pt x="2403304" y="646026"/>
                  </a:moveTo>
                  <a:cubicBezTo>
                    <a:pt x="2413405" y="666025"/>
                    <a:pt x="2423303" y="686023"/>
                    <a:pt x="2433404" y="706426"/>
                  </a:cubicBezTo>
                  <a:cubicBezTo>
                    <a:pt x="2446130" y="734910"/>
                    <a:pt x="2458857" y="763595"/>
                    <a:pt x="2471785" y="792280"/>
                  </a:cubicBezTo>
                  <a:cubicBezTo>
                    <a:pt x="2473199" y="795310"/>
                    <a:pt x="2474614" y="798543"/>
                    <a:pt x="2476028" y="801775"/>
                  </a:cubicBezTo>
                  <a:cubicBezTo>
                    <a:pt x="2474412" y="798745"/>
                    <a:pt x="2472796" y="795512"/>
                    <a:pt x="2471179" y="792482"/>
                  </a:cubicBezTo>
                  <a:cubicBezTo>
                    <a:pt x="2448756" y="749454"/>
                    <a:pt x="2426737" y="706830"/>
                    <a:pt x="2404314" y="665621"/>
                  </a:cubicBezTo>
                  <a:cubicBezTo>
                    <a:pt x="2404112" y="658954"/>
                    <a:pt x="2403708" y="652490"/>
                    <a:pt x="2403304" y="646026"/>
                  </a:cubicBezTo>
                  <a:close/>
                  <a:moveTo>
                    <a:pt x="2406132" y="694306"/>
                  </a:moveTo>
                  <a:cubicBezTo>
                    <a:pt x="2416233" y="717335"/>
                    <a:pt x="2426131" y="740162"/>
                    <a:pt x="2436434" y="763595"/>
                  </a:cubicBezTo>
                  <a:cubicBezTo>
                    <a:pt x="2426535" y="744606"/>
                    <a:pt x="2416637" y="725819"/>
                    <a:pt x="2406940" y="707032"/>
                  </a:cubicBezTo>
                  <a:cubicBezTo>
                    <a:pt x="2406537" y="702790"/>
                    <a:pt x="2406334" y="698548"/>
                    <a:pt x="2406132" y="694306"/>
                  </a:cubicBezTo>
                  <a:close/>
                  <a:moveTo>
                    <a:pt x="2407546" y="720971"/>
                  </a:moveTo>
                  <a:cubicBezTo>
                    <a:pt x="2431182" y="768039"/>
                    <a:pt x="2455019" y="815309"/>
                    <a:pt x="2479866" y="863994"/>
                  </a:cubicBezTo>
                  <a:cubicBezTo>
                    <a:pt x="2480876" y="865812"/>
                    <a:pt x="2481684" y="867630"/>
                    <a:pt x="2482694" y="869448"/>
                  </a:cubicBezTo>
                  <a:cubicBezTo>
                    <a:pt x="2509763" y="932071"/>
                    <a:pt x="2537843" y="999946"/>
                    <a:pt x="2569558" y="1059337"/>
                  </a:cubicBezTo>
                  <a:cubicBezTo>
                    <a:pt x="2572184" y="1064185"/>
                    <a:pt x="2574810" y="1062367"/>
                    <a:pt x="2572992" y="1057115"/>
                  </a:cubicBezTo>
                  <a:cubicBezTo>
                    <a:pt x="2568144" y="1043782"/>
                    <a:pt x="2562892" y="1030449"/>
                    <a:pt x="2557639" y="1017117"/>
                  </a:cubicBezTo>
                  <a:cubicBezTo>
                    <a:pt x="2566528" y="1034489"/>
                    <a:pt x="2575820" y="1051660"/>
                    <a:pt x="2585719" y="1067417"/>
                  </a:cubicBezTo>
                  <a:cubicBezTo>
                    <a:pt x="2589557" y="1073679"/>
                    <a:pt x="2592789" y="1070851"/>
                    <a:pt x="2589759" y="1063781"/>
                  </a:cubicBezTo>
                  <a:cubicBezTo>
                    <a:pt x="2575618" y="1029641"/>
                    <a:pt x="2556427" y="995704"/>
                    <a:pt x="2540065" y="963786"/>
                  </a:cubicBezTo>
                  <a:cubicBezTo>
                    <a:pt x="2526934" y="938333"/>
                    <a:pt x="2514005" y="913082"/>
                    <a:pt x="2500875" y="888033"/>
                  </a:cubicBezTo>
                  <a:cubicBezTo>
                    <a:pt x="2493400" y="871670"/>
                    <a:pt x="2485926" y="855509"/>
                    <a:pt x="2479058" y="839550"/>
                  </a:cubicBezTo>
                  <a:cubicBezTo>
                    <a:pt x="2461079" y="799149"/>
                    <a:pt x="2443100" y="759151"/>
                    <a:pt x="2425323" y="719759"/>
                  </a:cubicBezTo>
                  <a:cubicBezTo>
                    <a:pt x="2437040" y="742586"/>
                    <a:pt x="2449160" y="765615"/>
                    <a:pt x="2461079" y="788846"/>
                  </a:cubicBezTo>
                  <a:cubicBezTo>
                    <a:pt x="2481684" y="829046"/>
                    <a:pt x="2502693" y="870054"/>
                    <a:pt x="2524510" y="911062"/>
                  </a:cubicBezTo>
                  <a:cubicBezTo>
                    <a:pt x="2538246" y="941161"/>
                    <a:pt x="2552387" y="970654"/>
                    <a:pt x="2567336" y="996916"/>
                  </a:cubicBezTo>
                  <a:cubicBezTo>
                    <a:pt x="2570770" y="1003178"/>
                    <a:pt x="2574406" y="1000956"/>
                    <a:pt x="2571780" y="993684"/>
                  </a:cubicBezTo>
                  <a:cubicBezTo>
                    <a:pt x="2565922" y="976917"/>
                    <a:pt x="2559053" y="959948"/>
                    <a:pt x="2551983" y="942979"/>
                  </a:cubicBezTo>
                  <a:cubicBezTo>
                    <a:pt x="2560266" y="958736"/>
                    <a:pt x="2568952" y="974291"/>
                    <a:pt x="2577638" y="989037"/>
                  </a:cubicBezTo>
                  <a:cubicBezTo>
                    <a:pt x="2582082" y="996512"/>
                    <a:pt x="2585921" y="992674"/>
                    <a:pt x="2582487" y="984795"/>
                  </a:cubicBezTo>
                  <a:cubicBezTo>
                    <a:pt x="2570164" y="956312"/>
                    <a:pt x="2556427" y="928031"/>
                    <a:pt x="2542085" y="900153"/>
                  </a:cubicBezTo>
                  <a:cubicBezTo>
                    <a:pt x="2554003" y="921970"/>
                    <a:pt x="2565922" y="943989"/>
                    <a:pt x="2578244" y="965604"/>
                  </a:cubicBezTo>
                  <a:cubicBezTo>
                    <a:pt x="2581679" y="971665"/>
                    <a:pt x="2585315" y="968433"/>
                    <a:pt x="2582285" y="961968"/>
                  </a:cubicBezTo>
                  <a:cubicBezTo>
                    <a:pt x="2567740" y="931869"/>
                    <a:pt x="2552993" y="902173"/>
                    <a:pt x="2538044" y="873084"/>
                  </a:cubicBezTo>
                  <a:cubicBezTo>
                    <a:pt x="2541479" y="879346"/>
                    <a:pt x="2544913" y="885609"/>
                    <a:pt x="2548549" y="891669"/>
                  </a:cubicBezTo>
                  <a:cubicBezTo>
                    <a:pt x="2551983" y="897527"/>
                    <a:pt x="2553801" y="893487"/>
                    <a:pt x="2551579" y="887629"/>
                  </a:cubicBezTo>
                  <a:cubicBezTo>
                    <a:pt x="2551175" y="886619"/>
                    <a:pt x="2550771" y="885811"/>
                    <a:pt x="2550367" y="884801"/>
                  </a:cubicBezTo>
                  <a:cubicBezTo>
                    <a:pt x="2557639" y="899345"/>
                    <a:pt x="2565114" y="913688"/>
                    <a:pt x="2572992" y="927223"/>
                  </a:cubicBezTo>
                  <a:cubicBezTo>
                    <a:pt x="2576830" y="933687"/>
                    <a:pt x="2579456" y="930051"/>
                    <a:pt x="2577032" y="923586"/>
                  </a:cubicBezTo>
                  <a:cubicBezTo>
                    <a:pt x="2562286" y="886821"/>
                    <a:pt x="2542085" y="850257"/>
                    <a:pt x="2524914" y="815511"/>
                  </a:cubicBezTo>
                  <a:cubicBezTo>
                    <a:pt x="2506733" y="778544"/>
                    <a:pt x="2488552" y="742182"/>
                    <a:pt x="2470775" y="706426"/>
                  </a:cubicBezTo>
                  <a:cubicBezTo>
                    <a:pt x="2454009" y="672893"/>
                    <a:pt x="2437444" y="639763"/>
                    <a:pt x="2420879" y="607038"/>
                  </a:cubicBezTo>
                  <a:cubicBezTo>
                    <a:pt x="2413607" y="592493"/>
                    <a:pt x="2406334" y="578151"/>
                    <a:pt x="2399062" y="563808"/>
                  </a:cubicBezTo>
                  <a:cubicBezTo>
                    <a:pt x="2398456" y="553909"/>
                    <a:pt x="2398052" y="544011"/>
                    <a:pt x="2397446" y="534314"/>
                  </a:cubicBezTo>
                  <a:cubicBezTo>
                    <a:pt x="2416031" y="572898"/>
                    <a:pt x="2434818" y="611482"/>
                    <a:pt x="2454211" y="650672"/>
                  </a:cubicBezTo>
                  <a:cubicBezTo>
                    <a:pt x="2485522" y="714305"/>
                    <a:pt x="2520268" y="794503"/>
                    <a:pt x="2557033" y="853893"/>
                  </a:cubicBezTo>
                  <a:cubicBezTo>
                    <a:pt x="2557437" y="854701"/>
                    <a:pt x="2558043" y="855105"/>
                    <a:pt x="2558447" y="855509"/>
                  </a:cubicBezTo>
                  <a:cubicBezTo>
                    <a:pt x="2566932" y="872276"/>
                    <a:pt x="2575618" y="888841"/>
                    <a:pt x="2584709" y="904598"/>
                  </a:cubicBezTo>
                  <a:cubicBezTo>
                    <a:pt x="2587537" y="972473"/>
                    <a:pt x="2590365" y="1040550"/>
                    <a:pt x="2593395" y="1108829"/>
                  </a:cubicBezTo>
                  <a:cubicBezTo>
                    <a:pt x="2580668" y="1082366"/>
                    <a:pt x="2566730" y="1056508"/>
                    <a:pt x="2554205" y="1031661"/>
                  </a:cubicBezTo>
                  <a:cubicBezTo>
                    <a:pt x="2534812" y="993280"/>
                    <a:pt x="2515420" y="955504"/>
                    <a:pt x="2496431" y="918334"/>
                  </a:cubicBezTo>
                  <a:cubicBezTo>
                    <a:pt x="2479462" y="885003"/>
                    <a:pt x="2462493" y="852277"/>
                    <a:pt x="2445726" y="819754"/>
                  </a:cubicBezTo>
                  <a:cubicBezTo>
                    <a:pt x="2433404" y="790664"/>
                    <a:pt x="2421081" y="762181"/>
                    <a:pt x="2408961" y="733496"/>
                  </a:cubicBezTo>
                  <a:cubicBezTo>
                    <a:pt x="2408152" y="729456"/>
                    <a:pt x="2407749" y="725213"/>
                    <a:pt x="2407546" y="720971"/>
                  </a:cubicBezTo>
                  <a:close/>
                  <a:moveTo>
                    <a:pt x="2410779" y="779150"/>
                  </a:moveTo>
                  <a:cubicBezTo>
                    <a:pt x="2410577" y="774100"/>
                    <a:pt x="2410173" y="769049"/>
                    <a:pt x="2409971" y="763999"/>
                  </a:cubicBezTo>
                  <a:cubicBezTo>
                    <a:pt x="2418253" y="780564"/>
                    <a:pt x="2426535" y="796927"/>
                    <a:pt x="2435020" y="813895"/>
                  </a:cubicBezTo>
                  <a:cubicBezTo>
                    <a:pt x="2448150" y="845813"/>
                    <a:pt x="2461483" y="877730"/>
                    <a:pt x="2474816" y="910052"/>
                  </a:cubicBezTo>
                  <a:cubicBezTo>
                    <a:pt x="2486734" y="938535"/>
                    <a:pt x="2498653" y="968634"/>
                    <a:pt x="2511177" y="998936"/>
                  </a:cubicBezTo>
                  <a:cubicBezTo>
                    <a:pt x="2507945" y="992471"/>
                    <a:pt x="2504713" y="986007"/>
                    <a:pt x="2501279" y="979341"/>
                  </a:cubicBezTo>
                  <a:cubicBezTo>
                    <a:pt x="2470977" y="919142"/>
                    <a:pt x="2441080" y="860762"/>
                    <a:pt x="2412193" y="802987"/>
                  </a:cubicBezTo>
                  <a:cubicBezTo>
                    <a:pt x="2411789" y="795310"/>
                    <a:pt x="2411385" y="787230"/>
                    <a:pt x="2410779" y="779150"/>
                  </a:cubicBezTo>
                  <a:close/>
                  <a:moveTo>
                    <a:pt x="2413001" y="818138"/>
                  </a:moveTo>
                  <a:cubicBezTo>
                    <a:pt x="2440676" y="873892"/>
                    <a:pt x="2468553" y="930859"/>
                    <a:pt x="2497441" y="988835"/>
                  </a:cubicBezTo>
                  <a:cubicBezTo>
                    <a:pt x="2515420" y="1024793"/>
                    <a:pt x="2533398" y="1061357"/>
                    <a:pt x="2551983" y="1098324"/>
                  </a:cubicBezTo>
                  <a:cubicBezTo>
                    <a:pt x="2566326" y="1127010"/>
                    <a:pt x="2580870" y="1157513"/>
                    <a:pt x="2596425" y="1186198"/>
                  </a:cubicBezTo>
                  <a:cubicBezTo>
                    <a:pt x="2596829" y="1194279"/>
                    <a:pt x="2597031" y="1202359"/>
                    <a:pt x="2597435" y="1210440"/>
                  </a:cubicBezTo>
                  <a:cubicBezTo>
                    <a:pt x="2582082" y="1177108"/>
                    <a:pt x="2565114" y="1144383"/>
                    <a:pt x="2549357" y="1112869"/>
                  </a:cubicBezTo>
                  <a:cubicBezTo>
                    <a:pt x="2534206" y="1082164"/>
                    <a:pt x="2519056" y="1052064"/>
                    <a:pt x="2503905" y="1021965"/>
                  </a:cubicBezTo>
                  <a:cubicBezTo>
                    <a:pt x="2492794" y="997724"/>
                    <a:pt x="2481886" y="973887"/>
                    <a:pt x="2471381" y="950454"/>
                  </a:cubicBezTo>
                  <a:cubicBezTo>
                    <a:pt x="2451787" y="906618"/>
                    <a:pt x="2432394" y="863792"/>
                    <a:pt x="2413203" y="821168"/>
                  </a:cubicBezTo>
                  <a:cubicBezTo>
                    <a:pt x="2413001" y="819956"/>
                    <a:pt x="2413001" y="818946"/>
                    <a:pt x="2413001" y="818138"/>
                  </a:cubicBezTo>
                  <a:close/>
                  <a:moveTo>
                    <a:pt x="2415021" y="859751"/>
                  </a:moveTo>
                  <a:cubicBezTo>
                    <a:pt x="2438050" y="906820"/>
                    <a:pt x="2461281" y="954292"/>
                    <a:pt x="2485320" y="1002976"/>
                  </a:cubicBezTo>
                  <a:cubicBezTo>
                    <a:pt x="2508551" y="1057115"/>
                    <a:pt x="2532792" y="1113273"/>
                    <a:pt x="2559458" y="1164179"/>
                  </a:cubicBezTo>
                  <a:cubicBezTo>
                    <a:pt x="2562286" y="1169634"/>
                    <a:pt x="2565518" y="1167614"/>
                    <a:pt x="2563296" y="1161755"/>
                  </a:cubicBezTo>
                  <a:cubicBezTo>
                    <a:pt x="2562690" y="1159937"/>
                    <a:pt x="2561882" y="1158119"/>
                    <a:pt x="2561073" y="1156301"/>
                  </a:cubicBezTo>
                  <a:cubicBezTo>
                    <a:pt x="2572992" y="1180542"/>
                    <a:pt x="2585113" y="1205187"/>
                    <a:pt x="2598041" y="1228418"/>
                  </a:cubicBezTo>
                  <a:cubicBezTo>
                    <a:pt x="2598445" y="1236903"/>
                    <a:pt x="2598849" y="1245387"/>
                    <a:pt x="2599051" y="1253872"/>
                  </a:cubicBezTo>
                  <a:cubicBezTo>
                    <a:pt x="2589355" y="1233873"/>
                    <a:pt x="2579052" y="1214076"/>
                    <a:pt x="2569760" y="1195087"/>
                  </a:cubicBezTo>
                  <a:cubicBezTo>
                    <a:pt x="2550165" y="1154887"/>
                    <a:pt x="2530570" y="1115293"/>
                    <a:pt x="2511379" y="1076103"/>
                  </a:cubicBezTo>
                  <a:cubicBezTo>
                    <a:pt x="2493400" y="1039540"/>
                    <a:pt x="2475624" y="1003380"/>
                    <a:pt x="2458049" y="967826"/>
                  </a:cubicBezTo>
                  <a:cubicBezTo>
                    <a:pt x="2444514" y="940353"/>
                    <a:pt x="2430778" y="912072"/>
                    <a:pt x="2416435" y="885609"/>
                  </a:cubicBezTo>
                  <a:cubicBezTo>
                    <a:pt x="2416031" y="876922"/>
                    <a:pt x="2415627" y="868438"/>
                    <a:pt x="2415021" y="859751"/>
                  </a:cubicBezTo>
                  <a:close/>
                  <a:moveTo>
                    <a:pt x="2417041" y="897325"/>
                  </a:moveTo>
                  <a:cubicBezTo>
                    <a:pt x="2428152" y="921970"/>
                    <a:pt x="2440070" y="946413"/>
                    <a:pt x="2451585" y="970654"/>
                  </a:cubicBezTo>
                  <a:cubicBezTo>
                    <a:pt x="2469765" y="1008430"/>
                    <a:pt x="2488148" y="1046610"/>
                    <a:pt x="2506935" y="1085396"/>
                  </a:cubicBezTo>
                  <a:cubicBezTo>
                    <a:pt x="2524914" y="1122566"/>
                    <a:pt x="2543095" y="1160139"/>
                    <a:pt x="2561680" y="1198319"/>
                  </a:cubicBezTo>
                  <a:cubicBezTo>
                    <a:pt x="2573800" y="1223368"/>
                    <a:pt x="2586527" y="1251851"/>
                    <a:pt x="2600061" y="1277911"/>
                  </a:cubicBezTo>
                  <a:cubicBezTo>
                    <a:pt x="2600061" y="1278517"/>
                    <a:pt x="2600061" y="1279123"/>
                    <a:pt x="2600061" y="1279527"/>
                  </a:cubicBezTo>
                  <a:cubicBezTo>
                    <a:pt x="2589355" y="1259326"/>
                    <a:pt x="2578244" y="1239529"/>
                    <a:pt x="2567942" y="1219934"/>
                  </a:cubicBezTo>
                  <a:cubicBezTo>
                    <a:pt x="2546933" y="1180340"/>
                    <a:pt x="2526732" y="1140746"/>
                    <a:pt x="2507339" y="1101355"/>
                  </a:cubicBezTo>
                  <a:cubicBezTo>
                    <a:pt x="2482492" y="1051054"/>
                    <a:pt x="2459867" y="1000552"/>
                    <a:pt x="2437242" y="951060"/>
                  </a:cubicBezTo>
                  <a:cubicBezTo>
                    <a:pt x="2431586" y="938333"/>
                    <a:pt x="2425727" y="925809"/>
                    <a:pt x="2419869" y="913890"/>
                  </a:cubicBezTo>
                  <a:cubicBezTo>
                    <a:pt x="2419061" y="912274"/>
                    <a:pt x="2418253" y="910658"/>
                    <a:pt x="2417647" y="909042"/>
                  </a:cubicBezTo>
                  <a:cubicBezTo>
                    <a:pt x="2417445" y="905204"/>
                    <a:pt x="2417243" y="901365"/>
                    <a:pt x="2417041" y="897325"/>
                  </a:cubicBezTo>
                  <a:close/>
                  <a:moveTo>
                    <a:pt x="2420273" y="958938"/>
                  </a:moveTo>
                  <a:cubicBezTo>
                    <a:pt x="2419667" y="948838"/>
                    <a:pt x="2419263" y="938737"/>
                    <a:pt x="2418657" y="928637"/>
                  </a:cubicBezTo>
                  <a:cubicBezTo>
                    <a:pt x="2434818" y="969442"/>
                    <a:pt x="2454211" y="1011662"/>
                    <a:pt x="2471179" y="1050852"/>
                  </a:cubicBezTo>
                  <a:cubicBezTo>
                    <a:pt x="2488350" y="1091052"/>
                    <a:pt x="2506127" y="1135494"/>
                    <a:pt x="2525116" y="1177108"/>
                  </a:cubicBezTo>
                  <a:cubicBezTo>
                    <a:pt x="2518248" y="1163775"/>
                    <a:pt x="2511783" y="1150645"/>
                    <a:pt x="2505117" y="1137716"/>
                  </a:cubicBezTo>
                  <a:cubicBezTo>
                    <a:pt x="2476634" y="1076507"/>
                    <a:pt x="2448150" y="1017319"/>
                    <a:pt x="2420273" y="958938"/>
                  </a:cubicBezTo>
                  <a:close/>
                  <a:moveTo>
                    <a:pt x="2423909" y="1026005"/>
                  </a:moveTo>
                  <a:cubicBezTo>
                    <a:pt x="2442898" y="1066407"/>
                    <a:pt x="2461685" y="1106809"/>
                    <a:pt x="2481482" y="1148221"/>
                  </a:cubicBezTo>
                  <a:cubicBezTo>
                    <a:pt x="2506935" y="1207409"/>
                    <a:pt x="2533802" y="1272254"/>
                    <a:pt x="2563296" y="1325383"/>
                  </a:cubicBezTo>
                  <a:cubicBezTo>
                    <a:pt x="2566124" y="1330433"/>
                    <a:pt x="2569154" y="1329221"/>
                    <a:pt x="2566932" y="1323161"/>
                  </a:cubicBezTo>
                  <a:cubicBezTo>
                    <a:pt x="2566528" y="1321949"/>
                    <a:pt x="2565922" y="1320535"/>
                    <a:pt x="2565518" y="1319323"/>
                  </a:cubicBezTo>
                  <a:cubicBezTo>
                    <a:pt x="2571376" y="1330635"/>
                    <a:pt x="2577032" y="1341948"/>
                    <a:pt x="2582891" y="1353260"/>
                  </a:cubicBezTo>
                  <a:cubicBezTo>
                    <a:pt x="2586325" y="1359724"/>
                    <a:pt x="2589759" y="1356694"/>
                    <a:pt x="2586729" y="1350028"/>
                  </a:cubicBezTo>
                  <a:cubicBezTo>
                    <a:pt x="2555215" y="1279325"/>
                    <a:pt x="2522692" y="1211046"/>
                    <a:pt x="2490168" y="1144584"/>
                  </a:cubicBezTo>
                  <a:cubicBezTo>
                    <a:pt x="2484310" y="1132060"/>
                    <a:pt x="2478654" y="1119737"/>
                    <a:pt x="2473199" y="1107617"/>
                  </a:cubicBezTo>
                  <a:cubicBezTo>
                    <a:pt x="2456029" y="1069437"/>
                    <a:pt x="2439060" y="1032267"/>
                    <a:pt x="2422293" y="995300"/>
                  </a:cubicBezTo>
                  <a:cubicBezTo>
                    <a:pt x="2422091" y="990653"/>
                    <a:pt x="2421889" y="985805"/>
                    <a:pt x="2421485" y="981159"/>
                  </a:cubicBezTo>
                  <a:cubicBezTo>
                    <a:pt x="2470371" y="1088022"/>
                    <a:pt x="2520470" y="1199127"/>
                    <a:pt x="2575618" y="1307404"/>
                  </a:cubicBezTo>
                  <a:cubicBezTo>
                    <a:pt x="2579456" y="1315080"/>
                    <a:pt x="2582487" y="1310434"/>
                    <a:pt x="2579254" y="1302758"/>
                  </a:cubicBezTo>
                  <a:cubicBezTo>
                    <a:pt x="2577436" y="1298516"/>
                    <a:pt x="2575618" y="1294273"/>
                    <a:pt x="2573800" y="1290031"/>
                  </a:cubicBezTo>
                  <a:cubicBezTo>
                    <a:pt x="2576224" y="1292051"/>
                    <a:pt x="2577840" y="1289627"/>
                    <a:pt x="2575618" y="1283971"/>
                  </a:cubicBezTo>
                  <a:cubicBezTo>
                    <a:pt x="2567740" y="1264578"/>
                    <a:pt x="2558852" y="1245185"/>
                    <a:pt x="2549559" y="1225994"/>
                  </a:cubicBezTo>
                  <a:cubicBezTo>
                    <a:pt x="2552387" y="1230438"/>
                    <a:pt x="2554811" y="1228620"/>
                    <a:pt x="2552791" y="1222964"/>
                  </a:cubicBezTo>
                  <a:cubicBezTo>
                    <a:pt x="2546529" y="1204581"/>
                    <a:pt x="2539257" y="1185996"/>
                    <a:pt x="2531580" y="1167210"/>
                  </a:cubicBezTo>
                  <a:cubicBezTo>
                    <a:pt x="2538853" y="1181552"/>
                    <a:pt x="2546125" y="1195895"/>
                    <a:pt x="2553599" y="1210237"/>
                  </a:cubicBezTo>
                  <a:cubicBezTo>
                    <a:pt x="2568548" y="1238721"/>
                    <a:pt x="2584305" y="1270032"/>
                    <a:pt x="2601071" y="1298314"/>
                  </a:cubicBezTo>
                  <a:cubicBezTo>
                    <a:pt x="2601677" y="1310434"/>
                    <a:pt x="2602081" y="1322757"/>
                    <a:pt x="2602688" y="1334877"/>
                  </a:cubicBezTo>
                  <a:cubicBezTo>
                    <a:pt x="2604101" y="1368209"/>
                    <a:pt x="2605314" y="1401540"/>
                    <a:pt x="2606728" y="1435074"/>
                  </a:cubicBezTo>
                  <a:cubicBezTo>
                    <a:pt x="2596829" y="1415075"/>
                    <a:pt x="2586931" y="1395076"/>
                    <a:pt x="2577234" y="1375885"/>
                  </a:cubicBezTo>
                  <a:cubicBezTo>
                    <a:pt x="2556629" y="1334069"/>
                    <a:pt x="2536024" y="1293061"/>
                    <a:pt x="2515823" y="1252458"/>
                  </a:cubicBezTo>
                  <a:cubicBezTo>
                    <a:pt x="2501481" y="1223772"/>
                    <a:pt x="2487340" y="1195289"/>
                    <a:pt x="2473199" y="1167210"/>
                  </a:cubicBezTo>
                  <a:cubicBezTo>
                    <a:pt x="2472998" y="1167008"/>
                    <a:pt x="2472998" y="1166604"/>
                    <a:pt x="2472796" y="1166402"/>
                  </a:cubicBezTo>
                  <a:cubicBezTo>
                    <a:pt x="2456837" y="1129434"/>
                    <a:pt x="2441282" y="1093476"/>
                    <a:pt x="2425525" y="1057519"/>
                  </a:cubicBezTo>
                  <a:cubicBezTo>
                    <a:pt x="2424919" y="1047014"/>
                    <a:pt x="2424313" y="1036510"/>
                    <a:pt x="2423909" y="1026005"/>
                  </a:cubicBezTo>
                  <a:close/>
                  <a:moveTo>
                    <a:pt x="2427141" y="1087820"/>
                  </a:moveTo>
                  <a:cubicBezTo>
                    <a:pt x="2436434" y="1107011"/>
                    <a:pt x="2445928" y="1126404"/>
                    <a:pt x="2455423" y="1145999"/>
                  </a:cubicBezTo>
                  <a:cubicBezTo>
                    <a:pt x="2458857" y="1154281"/>
                    <a:pt x="2462291" y="1162563"/>
                    <a:pt x="2465927" y="1171048"/>
                  </a:cubicBezTo>
                  <a:cubicBezTo>
                    <a:pt x="2494613" y="1239125"/>
                    <a:pt x="2524308" y="1316696"/>
                    <a:pt x="2558447" y="1382753"/>
                  </a:cubicBezTo>
                  <a:cubicBezTo>
                    <a:pt x="2561073" y="1387804"/>
                    <a:pt x="2563700" y="1386188"/>
                    <a:pt x="2561882" y="1380733"/>
                  </a:cubicBezTo>
                  <a:cubicBezTo>
                    <a:pt x="2552589" y="1353462"/>
                    <a:pt x="2541681" y="1325787"/>
                    <a:pt x="2530166" y="1298314"/>
                  </a:cubicBezTo>
                  <a:cubicBezTo>
                    <a:pt x="2540873" y="1319929"/>
                    <a:pt x="2551579" y="1341746"/>
                    <a:pt x="2562488" y="1363563"/>
                  </a:cubicBezTo>
                  <a:cubicBezTo>
                    <a:pt x="2577032" y="1393056"/>
                    <a:pt x="2591981" y="1424569"/>
                    <a:pt x="2607536" y="1454669"/>
                  </a:cubicBezTo>
                  <a:cubicBezTo>
                    <a:pt x="2608344" y="1472648"/>
                    <a:pt x="2608950" y="1490424"/>
                    <a:pt x="2609758" y="1508403"/>
                  </a:cubicBezTo>
                  <a:cubicBezTo>
                    <a:pt x="2588345" y="1460123"/>
                    <a:pt x="2565922" y="1412853"/>
                    <a:pt x="2543903" y="1366391"/>
                  </a:cubicBezTo>
                  <a:cubicBezTo>
                    <a:pt x="2524712" y="1320737"/>
                    <a:pt x="2504915" y="1275689"/>
                    <a:pt x="2486330" y="1231852"/>
                  </a:cubicBezTo>
                  <a:cubicBezTo>
                    <a:pt x="2466533" y="1185592"/>
                    <a:pt x="2447140" y="1140746"/>
                    <a:pt x="2427747" y="1095900"/>
                  </a:cubicBezTo>
                  <a:cubicBezTo>
                    <a:pt x="2427343" y="1093274"/>
                    <a:pt x="2427141" y="1090648"/>
                    <a:pt x="2427141" y="1087820"/>
                  </a:cubicBezTo>
                  <a:close/>
                  <a:moveTo>
                    <a:pt x="2428555" y="1114889"/>
                  </a:moveTo>
                  <a:cubicBezTo>
                    <a:pt x="2436232" y="1133272"/>
                    <a:pt x="2443908" y="1151453"/>
                    <a:pt x="2451585" y="1170240"/>
                  </a:cubicBezTo>
                  <a:cubicBezTo>
                    <a:pt x="2444110" y="1154685"/>
                    <a:pt x="2436636" y="1139736"/>
                    <a:pt x="2428960" y="1124788"/>
                  </a:cubicBezTo>
                  <a:cubicBezTo>
                    <a:pt x="2428960" y="1121555"/>
                    <a:pt x="2428758" y="1118323"/>
                    <a:pt x="2428555" y="1114889"/>
                  </a:cubicBezTo>
                  <a:close/>
                  <a:moveTo>
                    <a:pt x="2429767" y="1136504"/>
                  </a:moveTo>
                  <a:cubicBezTo>
                    <a:pt x="2455423" y="1195289"/>
                    <a:pt x="2483502" y="1254680"/>
                    <a:pt x="2510975" y="1314070"/>
                  </a:cubicBezTo>
                  <a:cubicBezTo>
                    <a:pt x="2514005" y="1320737"/>
                    <a:pt x="2517035" y="1327403"/>
                    <a:pt x="2520066" y="1333867"/>
                  </a:cubicBezTo>
                  <a:cubicBezTo>
                    <a:pt x="2538044" y="1376289"/>
                    <a:pt x="2556427" y="1419115"/>
                    <a:pt x="2576224" y="1460123"/>
                  </a:cubicBezTo>
                  <a:cubicBezTo>
                    <a:pt x="2577638" y="1462951"/>
                    <a:pt x="2578850" y="1463759"/>
                    <a:pt x="2579860" y="1463557"/>
                  </a:cubicBezTo>
                  <a:cubicBezTo>
                    <a:pt x="2589759" y="1484768"/>
                    <a:pt x="2599859" y="1505777"/>
                    <a:pt x="2610364" y="1526988"/>
                  </a:cubicBezTo>
                  <a:cubicBezTo>
                    <a:pt x="2610970" y="1539917"/>
                    <a:pt x="2611374" y="1552845"/>
                    <a:pt x="2611980" y="1565774"/>
                  </a:cubicBezTo>
                  <a:cubicBezTo>
                    <a:pt x="2599657" y="1537493"/>
                    <a:pt x="2586527" y="1509615"/>
                    <a:pt x="2574406" y="1482748"/>
                  </a:cubicBezTo>
                  <a:cubicBezTo>
                    <a:pt x="2554811" y="1439114"/>
                    <a:pt x="2535216" y="1396288"/>
                    <a:pt x="2516026" y="1353866"/>
                  </a:cubicBezTo>
                  <a:cubicBezTo>
                    <a:pt x="2511581" y="1344170"/>
                    <a:pt x="2507339" y="1334877"/>
                    <a:pt x="2502895" y="1325181"/>
                  </a:cubicBezTo>
                  <a:cubicBezTo>
                    <a:pt x="2493199" y="1301748"/>
                    <a:pt x="2483300" y="1278517"/>
                    <a:pt x="2473805" y="1255690"/>
                  </a:cubicBezTo>
                  <a:cubicBezTo>
                    <a:pt x="2459261" y="1220742"/>
                    <a:pt x="2444918" y="1186400"/>
                    <a:pt x="2430576" y="1152059"/>
                  </a:cubicBezTo>
                  <a:cubicBezTo>
                    <a:pt x="2430172" y="1147009"/>
                    <a:pt x="2429970" y="1141756"/>
                    <a:pt x="2429767" y="1136504"/>
                  </a:cubicBezTo>
                  <a:close/>
                  <a:moveTo>
                    <a:pt x="2435424" y="1244579"/>
                  </a:moveTo>
                  <a:cubicBezTo>
                    <a:pt x="2438050" y="1250639"/>
                    <a:pt x="2440676" y="1256700"/>
                    <a:pt x="2443302" y="1262558"/>
                  </a:cubicBezTo>
                  <a:cubicBezTo>
                    <a:pt x="2454615" y="1289829"/>
                    <a:pt x="2466129" y="1317302"/>
                    <a:pt x="2477442" y="1344574"/>
                  </a:cubicBezTo>
                  <a:cubicBezTo>
                    <a:pt x="2480068" y="1350836"/>
                    <a:pt x="2482694" y="1357300"/>
                    <a:pt x="2485320" y="1363765"/>
                  </a:cubicBezTo>
                  <a:cubicBezTo>
                    <a:pt x="2468553" y="1327807"/>
                    <a:pt x="2452393" y="1293061"/>
                    <a:pt x="2436232" y="1258316"/>
                  </a:cubicBezTo>
                  <a:cubicBezTo>
                    <a:pt x="2435828" y="1253670"/>
                    <a:pt x="2435626" y="1249023"/>
                    <a:pt x="2435424" y="1244579"/>
                  </a:cubicBezTo>
                  <a:close/>
                  <a:moveTo>
                    <a:pt x="2437040" y="1277305"/>
                  </a:moveTo>
                  <a:cubicBezTo>
                    <a:pt x="2489562" y="1396288"/>
                    <a:pt x="2544509" y="1521534"/>
                    <a:pt x="2605516" y="1645770"/>
                  </a:cubicBezTo>
                  <a:cubicBezTo>
                    <a:pt x="2609152" y="1653244"/>
                    <a:pt x="2612788" y="1650012"/>
                    <a:pt x="2609758" y="1642537"/>
                  </a:cubicBezTo>
                  <a:cubicBezTo>
                    <a:pt x="2594809" y="1606984"/>
                    <a:pt x="2579658" y="1571632"/>
                    <a:pt x="2564104" y="1536887"/>
                  </a:cubicBezTo>
                  <a:cubicBezTo>
                    <a:pt x="2564104" y="1536079"/>
                    <a:pt x="2563902" y="1535068"/>
                    <a:pt x="2563498" y="1533654"/>
                  </a:cubicBezTo>
                  <a:cubicBezTo>
                    <a:pt x="2562084" y="1529210"/>
                    <a:pt x="2560467" y="1524564"/>
                    <a:pt x="2558852" y="1520120"/>
                  </a:cubicBezTo>
                  <a:cubicBezTo>
                    <a:pt x="2574810" y="1555875"/>
                    <a:pt x="2590971" y="1593449"/>
                    <a:pt x="2609354" y="1627589"/>
                  </a:cubicBezTo>
                  <a:cubicBezTo>
                    <a:pt x="2612788" y="1633851"/>
                    <a:pt x="2615414" y="1631225"/>
                    <a:pt x="2612990" y="1624761"/>
                  </a:cubicBezTo>
                  <a:cubicBezTo>
                    <a:pt x="2596829" y="1581935"/>
                    <a:pt x="2575820" y="1538907"/>
                    <a:pt x="2557235" y="1498101"/>
                  </a:cubicBezTo>
                  <a:cubicBezTo>
                    <a:pt x="2538651" y="1457093"/>
                    <a:pt x="2520066" y="1416691"/>
                    <a:pt x="2501885" y="1376895"/>
                  </a:cubicBezTo>
                  <a:cubicBezTo>
                    <a:pt x="2494814" y="1361340"/>
                    <a:pt x="2487744" y="1346190"/>
                    <a:pt x="2480674" y="1330837"/>
                  </a:cubicBezTo>
                  <a:cubicBezTo>
                    <a:pt x="2465321" y="1294071"/>
                    <a:pt x="2449766" y="1257912"/>
                    <a:pt x="2434010" y="1222156"/>
                  </a:cubicBezTo>
                  <a:cubicBezTo>
                    <a:pt x="2433404" y="1209228"/>
                    <a:pt x="2432596" y="1196299"/>
                    <a:pt x="2431990" y="1183370"/>
                  </a:cubicBezTo>
                  <a:cubicBezTo>
                    <a:pt x="2444918" y="1212662"/>
                    <a:pt x="2457847" y="1241953"/>
                    <a:pt x="2470977" y="1271850"/>
                  </a:cubicBezTo>
                  <a:cubicBezTo>
                    <a:pt x="2494208" y="1329019"/>
                    <a:pt x="2517844" y="1389420"/>
                    <a:pt x="2544913" y="1445780"/>
                  </a:cubicBezTo>
                  <a:cubicBezTo>
                    <a:pt x="2546933" y="1450225"/>
                    <a:pt x="2549357" y="1450023"/>
                    <a:pt x="2549357" y="1447194"/>
                  </a:cubicBezTo>
                  <a:cubicBezTo>
                    <a:pt x="2555013" y="1459921"/>
                    <a:pt x="2560670" y="1472648"/>
                    <a:pt x="2566528" y="1485374"/>
                  </a:cubicBezTo>
                  <a:cubicBezTo>
                    <a:pt x="2581274" y="1518302"/>
                    <a:pt x="2596223" y="1553451"/>
                    <a:pt x="2612586" y="1586783"/>
                  </a:cubicBezTo>
                  <a:cubicBezTo>
                    <a:pt x="2614404" y="1633043"/>
                    <a:pt x="2616424" y="1679707"/>
                    <a:pt x="2618242" y="1726371"/>
                  </a:cubicBezTo>
                  <a:cubicBezTo>
                    <a:pt x="2608142" y="1703948"/>
                    <a:pt x="2598041" y="1681727"/>
                    <a:pt x="2587739" y="1659708"/>
                  </a:cubicBezTo>
                  <a:cubicBezTo>
                    <a:pt x="2589355" y="1659910"/>
                    <a:pt x="2589961" y="1656678"/>
                    <a:pt x="2587941" y="1651426"/>
                  </a:cubicBezTo>
                  <a:cubicBezTo>
                    <a:pt x="2585113" y="1644355"/>
                    <a:pt x="2582285" y="1637487"/>
                    <a:pt x="2579456" y="1630619"/>
                  </a:cubicBezTo>
                  <a:cubicBezTo>
                    <a:pt x="2580668" y="1630619"/>
                    <a:pt x="2581073" y="1628599"/>
                    <a:pt x="2579658" y="1625367"/>
                  </a:cubicBezTo>
                  <a:cubicBezTo>
                    <a:pt x="2557841" y="1572440"/>
                    <a:pt x="2535014" y="1520524"/>
                    <a:pt x="2512187" y="1469820"/>
                  </a:cubicBezTo>
                  <a:cubicBezTo>
                    <a:pt x="2504511" y="1451841"/>
                    <a:pt x="2496835" y="1434266"/>
                    <a:pt x="2489764" y="1417297"/>
                  </a:cubicBezTo>
                  <a:cubicBezTo>
                    <a:pt x="2472391" y="1376087"/>
                    <a:pt x="2455221" y="1334877"/>
                    <a:pt x="2437848" y="1294475"/>
                  </a:cubicBezTo>
                  <a:cubicBezTo>
                    <a:pt x="2437646" y="1288617"/>
                    <a:pt x="2437444" y="1282961"/>
                    <a:pt x="2437040" y="1277305"/>
                  </a:cubicBezTo>
                  <a:close/>
                  <a:moveTo>
                    <a:pt x="2439868" y="1330231"/>
                  </a:moveTo>
                  <a:cubicBezTo>
                    <a:pt x="2440070" y="1331847"/>
                    <a:pt x="2439868" y="1333261"/>
                    <a:pt x="2441080" y="1335887"/>
                  </a:cubicBezTo>
                  <a:cubicBezTo>
                    <a:pt x="2458857" y="1376289"/>
                    <a:pt x="2476836" y="1418307"/>
                    <a:pt x="2495219" y="1460729"/>
                  </a:cubicBezTo>
                  <a:cubicBezTo>
                    <a:pt x="2477240" y="1421539"/>
                    <a:pt x="2459059" y="1383158"/>
                    <a:pt x="2440878" y="1345988"/>
                  </a:cubicBezTo>
                  <a:cubicBezTo>
                    <a:pt x="2440474" y="1340534"/>
                    <a:pt x="2440070" y="1335281"/>
                    <a:pt x="2439868" y="1330231"/>
                  </a:cubicBezTo>
                  <a:close/>
                  <a:moveTo>
                    <a:pt x="2441888" y="1368209"/>
                  </a:moveTo>
                  <a:cubicBezTo>
                    <a:pt x="2441686" y="1364775"/>
                    <a:pt x="2441484" y="1361340"/>
                    <a:pt x="2441282" y="1357906"/>
                  </a:cubicBezTo>
                  <a:cubicBezTo>
                    <a:pt x="2465927" y="1414065"/>
                    <a:pt x="2492188" y="1470426"/>
                    <a:pt x="2518046" y="1527392"/>
                  </a:cubicBezTo>
                  <a:cubicBezTo>
                    <a:pt x="2550569" y="1598297"/>
                    <a:pt x="2583497" y="1672839"/>
                    <a:pt x="2619050" y="1746370"/>
                  </a:cubicBezTo>
                  <a:cubicBezTo>
                    <a:pt x="2619656" y="1760713"/>
                    <a:pt x="2620262" y="1774853"/>
                    <a:pt x="2620666" y="1789196"/>
                  </a:cubicBezTo>
                  <a:cubicBezTo>
                    <a:pt x="2608546" y="1760309"/>
                    <a:pt x="2595415" y="1731825"/>
                    <a:pt x="2583093" y="1704150"/>
                  </a:cubicBezTo>
                  <a:cubicBezTo>
                    <a:pt x="2578042" y="1692838"/>
                    <a:pt x="2573194" y="1681525"/>
                    <a:pt x="2568144" y="1670415"/>
                  </a:cubicBezTo>
                  <a:cubicBezTo>
                    <a:pt x="2546731" y="1610216"/>
                    <a:pt x="2517035" y="1547391"/>
                    <a:pt x="2492794" y="1491030"/>
                  </a:cubicBezTo>
                  <a:cubicBezTo>
                    <a:pt x="2475624" y="1451033"/>
                    <a:pt x="2458655" y="1412045"/>
                    <a:pt x="2441686" y="1373057"/>
                  </a:cubicBezTo>
                  <a:cubicBezTo>
                    <a:pt x="2442090" y="1371239"/>
                    <a:pt x="2441888" y="1369623"/>
                    <a:pt x="2441888" y="1368209"/>
                  </a:cubicBezTo>
                  <a:close/>
                  <a:moveTo>
                    <a:pt x="2443302" y="1396086"/>
                  </a:moveTo>
                  <a:cubicBezTo>
                    <a:pt x="2465927" y="1451841"/>
                    <a:pt x="2490370" y="1507999"/>
                    <a:pt x="2515217" y="1565168"/>
                  </a:cubicBezTo>
                  <a:cubicBezTo>
                    <a:pt x="2525924" y="1591429"/>
                    <a:pt x="2537034" y="1617892"/>
                    <a:pt x="2548549" y="1643143"/>
                  </a:cubicBezTo>
                  <a:cubicBezTo>
                    <a:pt x="2571578" y="1697888"/>
                    <a:pt x="2595415" y="1755461"/>
                    <a:pt x="2621272" y="1809397"/>
                  </a:cubicBezTo>
                  <a:cubicBezTo>
                    <a:pt x="2621878" y="1822326"/>
                    <a:pt x="2622282" y="1835254"/>
                    <a:pt x="2622888" y="1848183"/>
                  </a:cubicBezTo>
                  <a:cubicBezTo>
                    <a:pt x="2616020" y="1832628"/>
                    <a:pt x="2609152" y="1816871"/>
                    <a:pt x="2602688" y="1801519"/>
                  </a:cubicBezTo>
                  <a:cubicBezTo>
                    <a:pt x="2588547" y="1768793"/>
                    <a:pt x="2574810" y="1736270"/>
                    <a:pt x="2561073" y="1704150"/>
                  </a:cubicBezTo>
                  <a:cubicBezTo>
                    <a:pt x="2543297" y="1657082"/>
                    <a:pt x="2522490" y="1609408"/>
                    <a:pt x="2504511" y="1564966"/>
                  </a:cubicBezTo>
                  <a:cubicBezTo>
                    <a:pt x="2484512" y="1515473"/>
                    <a:pt x="2464513" y="1467193"/>
                    <a:pt x="2444514" y="1418913"/>
                  </a:cubicBezTo>
                  <a:cubicBezTo>
                    <a:pt x="2444312" y="1411237"/>
                    <a:pt x="2443706" y="1403560"/>
                    <a:pt x="2443302" y="1396086"/>
                  </a:cubicBezTo>
                  <a:close/>
                  <a:moveTo>
                    <a:pt x="2446332" y="1447598"/>
                  </a:moveTo>
                  <a:cubicBezTo>
                    <a:pt x="2468553" y="1503353"/>
                    <a:pt x="2492188" y="1559714"/>
                    <a:pt x="2516632" y="1616882"/>
                  </a:cubicBezTo>
                  <a:cubicBezTo>
                    <a:pt x="2534206" y="1661930"/>
                    <a:pt x="2552387" y="1708796"/>
                    <a:pt x="2572588" y="1750612"/>
                  </a:cubicBezTo>
                  <a:cubicBezTo>
                    <a:pt x="2573396" y="1752228"/>
                    <a:pt x="2574204" y="1753238"/>
                    <a:pt x="2574810" y="1754047"/>
                  </a:cubicBezTo>
                  <a:cubicBezTo>
                    <a:pt x="2582891" y="1772833"/>
                    <a:pt x="2590769" y="1791822"/>
                    <a:pt x="2598849" y="1810811"/>
                  </a:cubicBezTo>
                  <a:cubicBezTo>
                    <a:pt x="2607132" y="1830406"/>
                    <a:pt x="2615414" y="1850405"/>
                    <a:pt x="2624100" y="1870606"/>
                  </a:cubicBezTo>
                  <a:cubicBezTo>
                    <a:pt x="2624706" y="1884746"/>
                    <a:pt x="2625312" y="1898887"/>
                    <a:pt x="2625717" y="1913230"/>
                  </a:cubicBezTo>
                  <a:cubicBezTo>
                    <a:pt x="2603294" y="1858889"/>
                    <a:pt x="2580264" y="1805357"/>
                    <a:pt x="2557841" y="1753036"/>
                  </a:cubicBezTo>
                  <a:cubicBezTo>
                    <a:pt x="2540873" y="1706776"/>
                    <a:pt x="2519460" y="1659102"/>
                    <a:pt x="2501683" y="1615872"/>
                  </a:cubicBezTo>
                  <a:cubicBezTo>
                    <a:pt x="2483906" y="1572844"/>
                    <a:pt x="2466331" y="1529816"/>
                    <a:pt x="2448554" y="1487798"/>
                  </a:cubicBezTo>
                  <a:cubicBezTo>
                    <a:pt x="2447746" y="1474264"/>
                    <a:pt x="2446938" y="1460931"/>
                    <a:pt x="2446332" y="1447598"/>
                  </a:cubicBezTo>
                  <a:close/>
                  <a:moveTo>
                    <a:pt x="2449766" y="1510423"/>
                  </a:moveTo>
                  <a:cubicBezTo>
                    <a:pt x="2456837" y="1527998"/>
                    <a:pt x="2463907" y="1545573"/>
                    <a:pt x="2470977" y="1562946"/>
                  </a:cubicBezTo>
                  <a:cubicBezTo>
                    <a:pt x="2478250" y="1580723"/>
                    <a:pt x="2485724" y="1598701"/>
                    <a:pt x="2493199" y="1616680"/>
                  </a:cubicBezTo>
                  <a:cubicBezTo>
                    <a:pt x="2493602" y="1617690"/>
                    <a:pt x="2494006" y="1618700"/>
                    <a:pt x="2494411" y="1619912"/>
                  </a:cubicBezTo>
                  <a:cubicBezTo>
                    <a:pt x="2514814" y="1670617"/>
                    <a:pt x="2536024" y="1729401"/>
                    <a:pt x="2560064" y="1779298"/>
                  </a:cubicBezTo>
                  <a:cubicBezTo>
                    <a:pt x="2581476" y="1831820"/>
                    <a:pt x="2603495" y="1885756"/>
                    <a:pt x="2626524" y="1939491"/>
                  </a:cubicBezTo>
                  <a:cubicBezTo>
                    <a:pt x="2627333" y="1959894"/>
                    <a:pt x="2628343" y="1980499"/>
                    <a:pt x="2629151" y="2001104"/>
                  </a:cubicBezTo>
                  <a:cubicBezTo>
                    <a:pt x="2620868" y="1978075"/>
                    <a:pt x="2611576" y="1955248"/>
                    <a:pt x="2602283" y="1932421"/>
                  </a:cubicBezTo>
                  <a:cubicBezTo>
                    <a:pt x="2604506" y="1933835"/>
                    <a:pt x="2605718" y="1931815"/>
                    <a:pt x="2603900" y="1925956"/>
                  </a:cubicBezTo>
                  <a:cubicBezTo>
                    <a:pt x="2582688" y="1859899"/>
                    <a:pt x="2549155" y="1787782"/>
                    <a:pt x="2523096" y="1724755"/>
                  </a:cubicBezTo>
                  <a:cubicBezTo>
                    <a:pt x="2500067" y="1668799"/>
                    <a:pt x="2476836" y="1608802"/>
                    <a:pt x="2452191" y="1555471"/>
                  </a:cubicBezTo>
                  <a:cubicBezTo>
                    <a:pt x="2451585" y="1540321"/>
                    <a:pt x="2450575" y="1525372"/>
                    <a:pt x="2449766" y="1510423"/>
                  </a:cubicBezTo>
                  <a:close/>
                  <a:moveTo>
                    <a:pt x="2454009" y="1585369"/>
                  </a:moveTo>
                  <a:cubicBezTo>
                    <a:pt x="2477038" y="1645164"/>
                    <a:pt x="2502693" y="1706170"/>
                    <a:pt x="2527338" y="1766369"/>
                  </a:cubicBezTo>
                  <a:cubicBezTo>
                    <a:pt x="2559255" y="1844951"/>
                    <a:pt x="2591981" y="1934037"/>
                    <a:pt x="2630161" y="2013628"/>
                  </a:cubicBezTo>
                  <a:cubicBezTo>
                    <a:pt x="2630767" y="2029385"/>
                    <a:pt x="2631575" y="2045344"/>
                    <a:pt x="2632181" y="2061101"/>
                  </a:cubicBezTo>
                  <a:cubicBezTo>
                    <a:pt x="2628949" y="2053020"/>
                    <a:pt x="2625918" y="2044940"/>
                    <a:pt x="2622888" y="2037061"/>
                  </a:cubicBezTo>
                  <a:cubicBezTo>
                    <a:pt x="2623494" y="2036253"/>
                    <a:pt x="2623696" y="2034233"/>
                    <a:pt x="2622484" y="2030597"/>
                  </a:cubicBezTo>
                  <a:cubicBezTo>
                    <a:pt x="2598647" y="1957874"/>
                    <a:pt x="2561276" y="1878484"/>
                    <a:pt x="2532590" y="1809599"/>
                  </a:cubicBezTo>
                  <a:cubicBezTo>
                    <a:pt x="2507945" y="1750612"/>
                    <a:pt x="2482896" y="1686171"/>
                    <a:pt x="2456635" y="1629609"/>
                  </a:cubicBezTo>
                  <a:cubicBezTo>
                    <a:pt x="2455625" y="1614862"/>
                    <a:pt x="2454817" y="1600115"/>
                    <a:pt x="2454009" y="1585369"/>
                  </a:cubicBezTo>
                  <a:close/>
                  <a:moveTo>
                    <a:pt x="2458655" y="1670011"/>
                  </a:moveTo>
                  <a:cubicBezTo>
                    <a:pt x="2458655" y="1670011"/>
                    <a:pt x="2458857" y="1670011"/>
                    <a:pt x="2458655" y="1670011"/>
                  </a:cubicBezTo>
                  <a:cubicBezTo>
                    <a:pt x="2458655" y="1670011"/>
                    <a:pt x="2458655" y="1669809"/>
                    <a:pt x="2458655" y="1670011"/>
                  </a:cubicBezTo>
                  <a:cubicBezTo>
                    <a:pt x="2458453" y="1666374"/>
                    <a:pt x="2458251" y="1662940"/>
                    <a:pt x="2458049" y="1659506"/>
                  </a:cubicBezTo>
                  <a:cubicBezTo>
                    <a:pt x="2485118" y="1725361"/>
                    <a:pt x="2512591" y="1792630"/>
                    <a:pt x="2541075" y="1861111"/>
                  </a:cubicBezTo>
                  <a:cubicBezTo>
                    <a:pt x="2570568" y="1932017"/>
                    <a:pt x="2600061" y="2005952"/>
                    <a:pt x="2632787" y="2078877"/>
                  </a:cubicBezTo>
                  <a:cubicBezTo>
                    <a:pt x="2633595" y="2096654"/>
                    <a:pt x="2634403" y="2114431"/>
                    <a:pt x="2635211" y="2132006"/>
                  </a:cubicBezTo>
                  <a:cubicBezTo>
                    <a:pt x="2606728" y="2058474"/>
                    <a:pt x="2577638" y="1986559"/>
                    <a:pt x="2549155" y="1915856"/>
                  </a:cubicBezTo>
                  <a:cubicBezTo>
                    <a:pt x="2529358" y="1866364"/>
                    <a:pt x="2509763" y="1817477"/>
                    <a:pt x="2490168" y="1769197"/>
                  </a:cubicBezTo>
                  <a:cubicBezTo>
                    <a:pt x="2502087" y="1797478"/>
                    <a:pt x="2514409" y="1825962"/>
                    <a:pt x="2526530" y="1854243"/>
                  </a:cubicBezTo>
                  <a:cubicBezTo>
                    <a:pt x="2550973" y="1912018"/>
                    <a:pt x="2576022" y="1971004"/>
                    <a:pt x="2602889" y="2029789"/>
                  </a:cubicBezTo>
                  <a:cubicBezTo>
                    <a:pt x="2605112" y="2034637"/>
                    <a:pt x="2607334" y="2032819"/>
                    <a:pt x="2605516" y="2027971"/>
                  </a:cubicBezTo>
                  <a:cubicBezTo>
                    <a:pt x="2579456" y="1962924"/>
                    <a:pt x="2552185" y="1899897"/>
                    <a:pt x="2525520" y="1838082"/>
                  </a:cubicBezTo>
                  <a:cubicBezTo>
                    <a:pt x="2503905" y="1787782"/>
                    <a:pt x="2482492" y="1737078"/>
                    <a:pt x="2460069" y="1689403"/>
                  </a:cubicBezTo>
                  <a:cubicBezTo>
                    <a:pt x="2459463" y="1683141"/>
                    <a:pt x="2459059" y="1676475"/>
                    <a:pt x="2458655" y="1670011"/>
                  </a:cubicBezTo>
                  <a:close/>
                  <a:moveTo>
                    <a:pt x="2460877" y="1707988"/>
                  </a:moveTo>
                  <a:cubicBezTo>
                    <a:pt x="2487138" y="1777480"/>
                    <a:pt x="2514814" y="1847779"/>
                    <a:pt x="2542893" y="1919088"/>
                  </a:cubicBezTo>
                  <a:cubicBezTo>
                    <a:pt x="2554811" y="1949389"/>
                    <a:pt x="2566932" y="1980095"/>
                    <a:pt x="2579254" y="2010800"/>
                  </a:cubicBezTo>
                  <a:cubicBezTo>
                    <a:pt x="2566528" y="1981307"/>
                    <a:pt x="2553801" y="1952016"/>
                    <a:pt x="2541075" y="1923128"/>
                  </a:cubicBezTo>
                  <a:cubicBezTo>
                    <a:pt x="2514611" y="1862525"/>
                    <a:pt x="2488552" y="1803539"/>
                    <a:pt x="2462897" y="1745360"/>
                  </a:cubicBezTo>
                  <a:cubicBezTo>
                    <a:pt x="2462291" y="1732835"/>
                    <a:pt x="2461483" y="1720311"/>
                    <a:pt x="2460877" y="1707988"/>
                  </a:cubicBezTo>
                  <a:close/>
                  <a:moveTo>
                    <a:pt x="2463503" y="1755056"/>
                  </a:moveTo>
                  <a:cubicBezTo>
                    <a:pt x="2489158" y="1815457"/>
                    <a:pt x="2515015" y="1876666"/>
                    <a:pt x="2541681" y="1939289"/>
                  </a:cubicBezTo>
                  <a:cubicBezTo>
                    <a:pt x="2571174" y="2008376"/>
                    <a:pt x="2602081" y="2087968"/>
                    <a:pt x="2636221" y="2158065"/>
                  </a:cubicBezTo>
                  <a:cubicBezTo>
                    <a:pt x="2637029" y="2177862"/>
                    <a:pt x="2637837" y="2197457"/>
                    <a:pt x="2638847" y="2217254"/>
                  </a:cubicBezTo>
                  <a:cubicBezTo>
                    <a:pt x="2637029" y="2212406"/>
                    <a:pt x="2635211" y="2207759"/>
                    <a:pt x="2633393" y="2202911"/>
                  </a:cubicBezTo>
                  <a:cubicBezTo>
                    <a:pt x="2633999" y="2202103"/>
                    <a:pt x="2634201" y="2200285"/>
                    <a:pt x="2633191" y="2197255"/>
                  </a:cubicBezTo>
                  <a:cubicBezTo>
                    <a:pt x="2604910" y="2112815"/>
                    <a:pt x="2567740" y="2024941"/>
                    <a:pt x="2536024" y="1944137"/>
                  </a:cubicBezTo>
                  <a:cubicBezTo>
                    <a:pt x="2511783" y="1882120"/>
                    <a:pt x="2487744" y="1820912"/>
                    <a:pt x="2463705" y="1760915"/>
                  </a:cubicBezTo>
                  <a:cubicBezTo>
                    <a:pt x="2463705" y="1758895"/>
                    <a:pt x="2463503" y="1757077"/>
                    <a:pt x="2463503" y="1755056"/>
                  </a:cubicBezTo>
                  <a:close/>
                  <a:moveTo>
                    <a:pt x="2464715" y="1778086"/>
                  </a:moveTo>
                  <a:cubicBezTo>
                    <a:pt x="2485926" y="1834042"/>
                    <a:pt x="2507541" y="1890201"/>
                    <a:pt x="2529560" y="1947167"/>
                  </a:cubicBezTo>
                  <a:cubicBezTo>
                    <a:pt x="2537438" y="1967368"/>
                    <a:pt x="2545115" y="1987973"/>
                    <a:pt x="2553195" y="2008982"/>
                  </a:cubicBezTo>
                  <a:cubicBezTo>
                    <a:pt x="2551175" y="2003932"/>
                    <a:pt x="2548953" y="1998882"/>
                    <a:pt x="2546933" y="1993831"/>
                  </a:cubicBezTo>
                  <a:cubicBezTo>
                    <a:pt x="2519460" y="1927168"/>
                    <a:pt x="2492592" y="1862324"/>
                    <a:pt x="2465927" y="1798286"/>
                  </a:cubicBezTo>
                  <a:cubicBezTo>
                    <a:pt x="2465523" y="1791620"/>
                    <a:pt x="2465119" y="1784954"/>
                    <a:pt x="2464715" y="1778086"/>
                  </a:cubicBezTo>
                  <a:close/>
                  <a:moveTo>
                    <a:pt x="2467341" y="1824346"/>
                  </a:moveTo>
                  <a:cubicBezTo>
                    <a:pt x="2487542" y="1882524"/>
                    <a:pt x="2512591" y="1943531"/>
                    <a:pt x="2534610" y="2001104"/>
                  </a:cubicBezTo>
                  <a:cubicBezTo>
                    <a:pt x="2563700" y="2076655"/>
                    <a:pt x="2592789" y="2158873"/>
                    <a:pt x="2626323" y="2234829"/>
                  </a:cubicBezTo>
                  <a:cubicBezTo>
                    <a:pt x="2629757" y="2242505"/>
                    <a:pt x="2633393" y="2240687"/>
                    <a:pt x="2630767" y="2233010"/>
                  </a:cubicBezTo>
                  <a:cubicBezTo>
                    <a:pt x="2604707" y="2154429"/>
                    <a:pt x="2570568" y="2073423"/>
                    <a:pt x="2541277" y="1997872"/>
                  </a:cubicBezTo>
                  <a:cubicBezTo>
                    <a:pt x="2539055" y="1992215"/>
                    <a:pt x="2537034" y="1986559"/>
                    <a:pt x="2534812" y="1981105"/>
                  </a:cubicBezTo>
                  <a:cubicBezTo>
                    <a:pt x="2537843" y="1988377"/>
                    <a:pt x="2540671" y="1995852"/>
                    <a:pt x="2543701" y="2003124"/>
                  </a:cubicBezTo>
                  <a:cubicBezTo>
                    <a:pt x="2574204" y="2078069"/>
                    <a:pt x="2604910" y="2161297"/>
                    <a:pt x="2639857" y="2238263"/>
                  </a:cubicBezTo>
                  <a:cubicBezTo>
                    <a:pt x="2640665" y="2256645"/>
                    <a:pt x="2641473" y="2274826"/>
                    <a:pt x="2642281" y="2293007"/>
                  </a:cubicBezTo>
                  <a:cubicBezTo>
                    <a:pt x="2637231" y="2280887"/>
                    <a:pt x="2631979" y="2268766"/>
                    <a:pt x="2627130" y="2257050"/>
                  </a:cubicBezTo>
                  <a:cubicBezTo>
                    <a:pt x="2607738" y="2210790"/>
                    <a:pt x="2588749" y="2165337"/>
                    <a:pt x="2569760" y="2120491"/>
                  </a:cubicBezTo>
                  <a:cubicBezTo>
                    <a:pt x="2558649" y="2092614"/>
                    <a:pt x="2547539" y="2064939"/>
                    <a:pt x="2537236" y="2038677"/>
                  </a:cubicBezTo>
                  <a:cubicBezTo>
                    <a:pt x="2514611" y="1980095"/>
                    <a:pt x="2491986" y="1922522"/>
                    <a:pt x="2469361" y="1865556"/>
                  </a:cubicBezTo>
                  <a:cubicBezTo>
                    <a:pt x="2468957" y="1851617"/>
                    <a:pt x="2468149" y="1837880"/>
                    <a:pt x="2467341" y="1824346"/>
                  </a:cubicBezTo>
                  <a:close/>
                  <a:moveTo>
                    <a:pt x="2471381" y="1897877"/>
                  </a:moveTo>
                  <a:cubicBezTo>
                    <a:pt x="2492390" y="1948783"/>
                    <a:pt x="2513601" y="2000094"/>
                    <a:pt x="2535216" y="2052414"/>
                  </a:cubicBezTo>
                  <a:cubicBezTo>
                    <a:pt x="2561882" y="2122713"/>
                    <a:pt x="2589355" y="2202103"/>
                    <a:pt x="2620868" y="2270786"/>
                  </a:cubicBezTo>
                  <a:cubicBezTo>
                    <a:pt x="2623293" y="2276038"/>
                    <a:pt x="2625515" y="2275837"/>
                    <a:pt x="2625312" y="2272200"/>
                  </a:cubicBezTo>
                  <a:cubicBezTo>
                    <a:pt x="2631373" y="2286745"/>
                    <a:pt x="2637433" y="2301290"/>
                    <a:pt x="2643695" y="2315834"/>
                  </a:cubicBezTo>
                  <a:cubicBezTo>
                    <a:pt x="2644301" y="2328359"/>
                    <a:pt x="2645109" y="2340884"/>
                    <a:pt x="2645716" y="2353408"/>
                  </a:cubicBezTo>
                  <a:cubicBezTo>
                    <a:pt x="2637837" y="2335025"/>
                    <a:pt x="2629959" y="2316642"/>
                    <a:pt x="2622282" y="2298866"/>
                  </a:cubicBezTo>
                  <a:cubicBezTo>
                    <a:pt x="2619050" y="2291391"/>
                    <a:pt x="2615818" y="2283715"/>
                    <a:pt x="2612586" y="2276240"/>
                  </a:cubicBezTo>
                  <a:cubicBezTo>
                    <a:pt x="2589961" y="2209578"/>
                    <a:pt x="2561276" y="2139682"/>
                    <a:pt x="2537438" y="2077059"/>
                  </a:cubicBezTo>
                  <a:cubicBezTo>
                    <a:pt x="2515420" y="2019083"/>
                    <a:pt x="2493805" y="1960904"/>
                    <a:pt x="2471785" y="1904139"/>
                  </a:cubicBezTo>
                  <a:cubicBezTo>
                    <a:pt x="2471785" y="1902119"/>
                    <a:pt x="2471583" y="1900099"/>
                    <a:pt x="2471381" y="1897877"/>
                  </a:cubicBezTo>
                  <a:close/>
                  <a:moveTo>
                    <a:pt x="2472998" y="1926360"/>
                  </a:moveTo>
                  <a:cubicBezTo>
                    <a:pt x="2490572" y="1974439"/>
                    <a:pt x="2508955" y="2022719"/>
                    <a:pt x="2527136" y="2071201"/>
                  </a:cubicBezTo>
                  <a:cubicBezTo>
                    <a:pt x="2531782" y="2083725"/>
                    <a:pt x="2536630" y="2096654"/>
                    <a:pt x="2541277" y="2109987"/>
                  </a:cubicBezTo>
                  <a:cubicBezTo>
                    <a:pt x="2518854" y="2057666"/>
                    <a:pt x="2496633" y="2006760"/>
                    <a:pt x="2474614" y="1956258"/>
                  </a:cubicBezTo>
                  <a:cubicBezTo>
                    <a:pt x="2474210" y="1946157"/>
                    <a:pt x="2473604" y="1936259"/>
                    <a:pt x="2472998" y="1926360"/>
                  </a:cubicBezTo>
                  <a:close/>
                  <a:moveTo>
                    <a:pt x="2476028" y="1978075"/>
                  </a:moveTo>
                  <a:cubicBezTo>
                    <a:pt x="2495219" y="2029789"/>
                    <a:pt x="2515217" y="2081706"/>
                    <a:pt x="2535014" y="2134228"/>
                  </a:cubicBezTo>
                  <a:cubicBezTo>
                    <a:pt x="2542691" y="2154631"/>
                    <a:pt x="2550569" y="2175640"/>
                    <a:pt x="2558447" y="2196851"/>
                  </a:cubicBezTo>
                  <a:cubicBezTo>
                    <a:pt x="2530772" y="2128976"/>
                    <a:pt x="2503703" y="2062515"/>
                    <a:pt x="2477038" y="1997064"/>
                  </a:cubicBezTo>
                  <a:cubicBezTo>
                    <a:pt x="2476634" y="1990801"/>
                    <a:pt x="2476432" y="1984539"/>
                    <a:pt x="2476028" y="1978075"/>
                  </a:cubicBezTo>
                  <a:close/>
                  <a:moveTo>
                    <a:pt x="2477644" y="2008174"/>
                  </a:moveTo>
                  <a:cubicBezTo>
                    <a:pt x="2506733" y="2081706"/>
                    <a:pt x="2536428" y="2156651"/>
                    <a:pt x="2567134" y="2233414"/>
                  </a:cubicBezTo>
                  <a:cubicBezTo>
                    <a:pt x="2593799" y="2300279"/>
                    <a:pt x="2621070" y="2370983"/>
                    <a:pt x="2650362" y="2440878"/>
                  </a:cubicBezTo>
                  <a:cubicBezTo>
                    <a:pt x="2650968" y="2452797"/>
                    <a:pt x="2651574" y="2464715"/>
                    <a:pt x="2652180" y="2476634"/>
                  </a:cubicBezTo>
                  <a:cubicBezTo>
                    <a:pt x="2633393" y="2428353"/>
                    <a:pt x="2614202" y="2380679"/>
                    <a:pt x="2595415" y="2333813"/>
                  </a:cubicBezTo>
                  <a:cubicBezTo>
                    <a:pt x="2581476" y="2296239"/>
                    <a:pt x="2567336" y="2259070"/>
                    <a:pt x="2554205" y="2223314"/>
                  </a:cubicBezTo>
                  <a:cubicBezTo>
                    <a:pt x="2529156" y="2154833"/>
                    <a:pt x="2504309" y="2084534"/>
                    <a:pt x="2478250" y="2018072"/>
                  </a:cubicBezTo>
                  <a:cubicBezTo>
                    <a:pt x="2478048" y="2014841"/>
                    <a:pt x="2477846" y="2011406"/>
                    <a:pt x="2477644" y="2008174"/>
                  </a:cubicBezTo>
                  <a:close/>
                  <a:moveTo>
                    <a:pt x="2480472" y="2058474"/>
                  </a:moveTo>
                  <a:cubicBezTo>
                    <a:pt x="2503299" y="2116451"/>
                    <a:pt x="2526328" y="2175236"/>
                    <a:pt x="2549963" y="2235031"/>
                  </a:cubicBezTo>
                  <a:cubicBezTo>
                    <a:pt x="2576224" y="2308360"/>
                    <a:pt x="2603092" y="2387750"/>
                    <a:pt x="2633999" y="2460271"/>
                  </a:cubicBezTo>
                  <a:cubicBezTo>
                    <a:pt x="2637231" y="2467947"/>
                    <a:pt x="2641473" y="2469765"/>
                    <a:pt x="2639049" y="2461281"/>
                  </a:cubicBezTo>
                  <a:cubicBezTo>
                    <a:pt x="2643695" y="2472796"/>
                    <a:pt x="2648341" y="2484310"/>
                    <a:pt x="2653190" y="2495825"/>
                  </a:cubicBezTo>
                  <a:cubicBezTo>
                    <a:pt x="2653998" y="2511379"/>
                    <a:pt x="2654806" y="2526934"/>
                    <a:pt x="2655614" y="2542691"/>
                  </a:cubicBezTo>
                  <a:cubicBezTo>
                    <a:pt x="2655614" y="2546529"/>
                    <a:pt x="2655412" y="2550367"/>
                    <a:pt x="2655412" y="2554205"/>
                  </a:cubicBezTo>
                  <a:cubicBezTo>
                    <a:pt x="2624706" y="2465119"/>
                    <a:pt x="2590365" y="2376841"/>
                    <a:pt x="2558245" y="2291997"/>
                  </a:cubicBezTo>
                  <a:cubicBezTo>
                    <a:pt x="2532792" y="2224526"/>
                    <a:pt x="2507541" y="2158671"/>
                    <a:pt x="2482290" y="2094028"/>
                  </a:cubicBezTo>
                  <a:cubicBezTo>
                    <a:pt x="2481886" y="2081907"/>
                    <a:pt x="2481280" y="2070191"/>
                    <a:pt x="2480472" y="2058474"/>
                  </a:cubicBezTo>
                  <a:close/>
                  <a:moveTo>
                    <a:pt x="2485118" y="2138268"/>
                  </a:moveTo>
                  <a:cubicBezTo>
                    <a:pt x="2499259" y="2176852"/>
                    <a:pt x="2513803" y="2215638"/>
                    <a:pt x="2528146" y="2254827"/>
                  </a:cubicBezTo>
                  <a:cubicBezTo>
                    <a:pt x="2536226" y="2276644"/>
                    <a:pt x="2544307" y="2299067"/>
                    <a:pt x="2552589" y="2321491"/>
                  </a:cubicBezTo>
                  <a:cubicBezTo>
                    <a:pt x="2529964" y="2264322"/>
                    <a:pt x="2507743" y="2208567"/>
                    <a:pt x="2485724" y="2153419"/>
                  </a:cubicBezTo>
                  <a:cubicBezTo>
                    <a:pt x="2485724" y="2148369"/>
                    <a:pt x="2485320" y="2143319"/>
                    <a:pt x="2485118" y="2138268"/>
                  </a:cubicBezTo>
                  <a:close/>
                  <a:moveTo>
                    <a:pt x="2503501" y="2549559"/>
                  </a:moveTo>
                  <a:cubicBezTo>
                    <a:pt x="2503905" y="2548953"/>
                    <a:pt x="2504511" y="2548549"/>
                    <a:pt x="2504511" y="2547741"/>
                  </a:cubicBezTo>
                  <a:cubicBezTo>
                    <a:pt x="2505117" y="2540671"/>
                    <a:pt x="2505319" y="2533600"/>
                    <a:pt x="2505723" y="2526530"/>
                  </a:cubicBezTo>
                  <a:cubicBezTo>
                    <a:pt x="2508551" y="2535014"/>
                    <a:pt x="2511177" y="2543701"/>
                    <a:pt x="2514409" y="2552185"/>
                  </a:cubicBezTo>
                  <a:cubicBezTo>
                    <a:pt x="2510773" y="2550973"/>
                    <a:pt x="2507137" y="2550165"/>
                    <a:pt x="2503501" y="2549559"/>
                  </a:cubicBezTo>
                  <a:close/>
                  <a:moveTo>
                    <a:pt x="2555619" y="2561680"/>
                  </a:moveTo>
                  <a:cubicBezTo>
                    <a:pt x="2543903" y="2559256"/>
                    <a:pt x="2531782" y="2556023"/>
                    <a:pt x="2519864" y="2553195"/>
                  </a:cubicBezTo>
                  <a:cubicBezTo>
                    <a:pt x="2516429" y="2538449"/>
                    <a:pt x="2511581" y="2523096"/>
                    <a:pt x="2506733" y="2507541"/>
                  </a:cubicBezTo>
                  <a:cubicBezTo>
                    <a:pt x="2506733" y="2504915"/>
                    <a:pt x="2506733" y="2502289"/>
                    <a:pt x="2506733" y="2499461"/>
                  </a:cubicBezTo>
                  <a:cubicBezTo>
                    <a:pt x="2510571" y="2512591"/>
                    <a:pt x="2514409" y="2525924"/>
                    <a:pt x="2519258" y="2538852"/>
                  </a:cubicBezTo>
                  <a:cubicBezTo>
                    <a:pt x="2521480" y="2544711"/>
                    <a:pt x="2524914" y="2547135"/>
                    <a:pt x="2524106" y="2541479"/>
                  </a:cubicBezTo>
                  <a:cubicBezTo>
                    <a:pt x="2520672" y="2521480"/>
                    <a:pt x="2513803" y="2497845"/>
                    <a:pt x="2507137" y="2474815"/>
                  </a:cubicBezTo>
                  <a:cubicBezTo>
                    <a:pt x="2507137" y="2470775"/>
                    <a:pt x="2506935" y="2466937"/>
                    <a:pt x="2506733" y="2462897"/>
                  </a:cubicBezTo>
                  <a:cubicBezTo>
                    <a:pt x="2513399" y="2485118"/>
                    <a:pt x="2520470" y="2507541"/>
                    <a:pt x="2528954" y="2529156"/>
                  </a:cubicBezTo>
                  <a:cubicBezTo>
                    <a:pt x="2531782" y="2536226"/>
                    <a:pt x="2535216" y="2537438"/>
                    <a:pt x="2533600" y="2530368"/>
                  </a:cubicBezTo>
                  <a:cubicBezTo>
                    <a:pt x="2526732" y="2501279"/>
                    <a:pt x="2515621" y="2469765"/>
                    <a:pt x="2505925" y="2439666"/>
                  </a:cubicBezTo>
                  <a:cubicBezTo>
                    <a:pt x="2505723" y="2435020"/>
                    <a:pt x="2505319" y="2430373"/>
                    <a:pt x="2505117" y="2425727"/>
                  </a:cubicBezTo>
                  <a:cubicBezTo>
                    <a:pt x="2505723" y="2427545"/>
                    <a:pt x="2506127" y="2429161"/>
                    <a:pt x="2506733" y="2430980"/>
                  </a:cubicBezTo>
                  <a:cubicBezTo>
                    <a:pt x="2518248" y="2468149"/>
                    <a:pt x="2529156" y="2507945"/>
                    <a:pt x="2543903" y="2545519"/>
                  </a:cubicBezTo>
                  <a:cubicBezTo>
                    <a:pt x="2546125" y="2551377"/>
                    <a:pt x="2548953" y="2552185"/>
                    <a:pt x="2547741" y="2546529"/>
                  </a:cubicBezTo>
                  <a:cubicBezTo>
                    <a:pt x="2539459" y="2510369"/>
                    <a:pt x="2525116" y="2469765"/>
                    <a:pt x="2513399" y="2432596"/>
                  </a:cubicBezTo>
                  <a:cubicBezTo>
                    <a:pt x="2510167" y="2422293"/>
                    <a:pt x="2506733" y="2411991"/>
                    <a:pt x="2503501" y="2401890"/>
                  </a:cubicBezTo>
                  <a:cubicBezTo>
                    <a:pt x="2503097" y="2396436"/>
                    <a:pt x="2502693" y="2390982"/>
                    <a:pt x="2502289" y="2385527"/>
                  </a:cubicBezTo>
                  <a:cubicBezTo>
                    <a:pt x="2505925" y="2396234"/>
                    <a:pt x="2509359" y="2406940"/>
                    <a:pt x="2512995" y="2417647"/>
                  </a:cubicBezTo>
                  <a:cubicBezTo>
                    <a:pt x="2528550" y="2464311"/>
                    <a:pt x="2543701" y="2515015"/>
                    <a:pt x="2562286" y="2562488"/>
                  </a:cubicBezTo>
                  <a:cubicBezTo>
                    <a:pt x="2559861" y="2562286"/>
                    <a:pt x="2557639" y="2562084"/>
                    <a:pt x="2555619" y="2561680"/>
                  </a:cubicBezTo>
                  <a:close/>
                  <a:moveTo>
                    <a:pt x="2566730" y="2563296"/>
                  </a:moveTo>
                  <a:cubicBezTo>
                    <a:pt x="2554609" y="2520874"/>
                    <a:pt x="2538044" y="2475624"/>
                    <a:pt x="2523702" y="2433606"/>
                  </a:cubicBezTo>
                  <a:cubicBezTo>
                    <a:pt x="2516026" y="2411183"/>
                    <a:pt x="2508349" y="2388760"/>
                    <a:pt x="2500673" y="2366337"/>
                  </a:cubicBezTo>
                  <a:cubicBezTo>
                    <a:pt x="2500269" y="2362094"/>
                    <a:pt x="2500067" y="2357852"/>
                    <a:pt x="2499663" y="2353610"/>
                  </a:cubicBezTo>
                  <a:cubicBezTo>
                    <a:pt x="2509561" y="2383508"/>
                    <a:pt x="2519864" y="2413405"/>
                    <a:pt x="2530368" y="2443504"/>
                  </a:cubicBezTo>
                  <a:cubicBezTo>
                    <a:pt x="2543701" y="2482290"/>
                    <a:pt x="2557033" y="2523298"/>
                    <a:pt x="2571780" y="2563700"/>
                  </a:cubicBezTo>
                  <a:cubicBezTo>
                    <a:pt x="2569962" y="2563700"/>
                    <a:pt x="2568346" y="2563498"/>
                    <a:pt x="2566730" y="2563296"/>
                  </a:cubicBezTo>
                  <a:close/>
                  <a:moveTo>
                    <a:pt x="2578042" y="2564306"/>
                  </a:moveTo>
                  <a:cubicBezTo>
                    <a:pt x="2565518" y="2526328"/>
                    <a:pt x="2551175" y="2487744"/>
                    <a:pt x="2538246" y="2451383"/>
                  </a:cubicBezTo>
                  <a:cubicBezTo>
                    <a:pt x="2525116" y="2414011"/>
                    <a:pt x="2511985" y="2376639"/>
                    <a:pt x="2498249" y="2339873"/>
                  </a:cubicBezTo>
                  <a:cubicBezTo>
                    <a:pt x="2497643" y="2333207"/>
                    <a:pt x="2497037" y="2326541"/>
                    <a:pt x="2496633" y="2319874"/>
                  </a:cubicBezTo>
                  <a:cubicBezTo>
                    <a:pt x="2508349" y="2353812"/>
                    <a:pt x="2520066" y="2387951"/>
                    <a:pt x="2531984" y="2422495"/>
                  </a:cubicBezTo>
                  <a:cubicBezTo>
                    <a:pt x="2547741" y="2467745"/>
                    <a:pt x="2563498" y="2517036"/>
                    <a:pt x="2581073" y="2564508"/>
                  </a:cubicBezTo>
                  <a:cubicBezTo>
                    <a:pt x="2580062" y="2564508"/>
                    <a:pt x="2579052" y="2564306"/>
                    <a:pt x="2578042" y="2564306"/>
                  </a:cubicBezTo>
                  <a:close/>
                  <a:moveTo>
                    <a:pt x="2588345" y="2565114"/>
                  </a:moveTo>
                  <a:cubicBezTo>
                    <a:pt x="2572588" y="2517036"/>
                    <a:pt x="2553599" y="2467341"/>
                    <a:pt x="2537236" y="2421687"/>
                  </a:cubicBezTo>
                  <a:cubicBezTo>
                    <a:pt x="2523298" y="2382295"/>
                    <a:pt x="2509359" y="2343712"/>
                    <a:pt x="2495219" y="2305330"/>
                  </a:cubicBezTo>
                  <a:cubicBezTo>
                    <a:pt x="2494411" y="2295229"/>
                    <a:pt x="2493602" y="2285331"/>
                    <a:pt x="2492996" y="2275432"/>
                  </a:cubicBezTo>
                  <a:cubicBezTo>
                    <a:pt x="2508147" y="2316238"/>
                    <a:pt x="2523500" y="2357246"/>
                    <a:pt x="2539055" y="2398658"/>
                  </a:cubicBezTo>
                  <a:cubicBezTo>
                    <a:pt x="2559458" y="2452595"/>
                    <a:pt x="2580062" y="2510571"/>
                    <a:pt x="2602486" y="2566730"/>
                  </a:cubicBezTo>
                  <a:cubicBezTo>
                    <a:pt x="2597839" y="2565922"/>
                    <a:pt x="2592991" y="2565316"/>
                    <a:pt x="2588345" y="2565114"/>
                  </a:cubicBezTo>
                  <a:close/>
                  <a:moveTo>
                    <a:pt x="2609960" y="2567538"/>
                  </a:moveTo>
                  <a:cubicBezTo>
                    <a:pt x="2587537" y="2504713"/>
                    <a:pt x="2561276" y="2440878"/>
                    <a:pt x="2538449" y="2381487"/>
                  </a:cubicBezTo>
                  <a:cubicBezTo>
                    <a:pt x="2523096" y="2341691"/>
                    <a:pt x="2507743" y="2302502"/>
                    <a:pt x="2492390" y="2263312"/>
                  </a:cubicBezTo>
                  <a:cubicBezTo>
                    <a:pt x="2492188" y="2259272"/>
                    <a:pt x="2491784" y="2255232"/>
                    <a:pt x="2491582" y="2251191"/>
                  </a:cubicBezTo>
                  <a:cubicBezTo>
                    <a:pt x="2491178" y="2245535"/>
                    <a:pt x="2490976" y="2239879"/>
                    <a:pt x="2490572" y="2234223"/>
                  </a:cubicBezTo>
                  <a:cubicBezTo>
                    <a:pt x="2508349" y="2282099"/>
                    <a:pt x="2526530" y="2330177"/>
                    <a:pt x="2545115" y="2379063"/>
                  </a:cubicBezTo>
                  <a:cubicBezTo>
                    <a:pt x="2568346" y="2440070"/>
                    <a:pt x="2592183" y="2505925"/>
                    <a:pt x="2618040" y="2569154"/>
                  </a:cubicBezTo>
                  <a:cubicBezTo>
                    <a:pt x="2615212" y="2568750"/>
                    <a:pt x="2612586" y="2568144"/>
                    <a:pt x="2609960" y="2567538"/>
                  </a:cubicBezTo>
                  <a:close/>
                  <a:moveTo>
                    <a:pt x="2623696" y="2570972"/>
                  </a:moveTo>
                  <a:cubicBezTo>
                    <a:pt x="2599455" y="2503097"/>
                    <a:pt x="2571376" y="2434818"/>
                    <a:pt x="2546327" y="2370579"/>
                  </a:cubicBezTo>
                  <a:cubicBezTo>
                    <a:pt x="2527540" y="2322097"/>
                    <a:pt x="2508753" y="2274826"/>
                    <a:pt x="2490168" y="2227960"/>
                  </a:cubicBezTo>
                  <a:cubicBezTo>
                    <a:pt x="2489562" y="2216244"/>
                    <a:pt x="2488754" y="2204325"/>
                    <a:pt x="2488148" y="2192609"/>
                  </a:cubicBezTo>
                  <a:cubicBezTo>
                    <a:pt x="2509157" y="2249777"/>
                    <a:pt x="2530570" y="2306946"/>
                    <a:pt x="2552791" y="2365731"/>
                  </a:cubicBezTo>
                  <a:cubicBezTo>
                    <a:pt x="2578244" y="2432596"/>
                    <a:pt x="2604304" y="2505925"/>
                    <a:pt x="2633393" y="2574608"/>
                  </a:cubicBezTo>
                  <a:cubicBezTo>
                    <a:pt x="2630161" y="2572992"/>
                    <a:pt x="2626929" y="2571780"/>
                    <a:pt x="2623696" y="2570972"/>
                  </a:cubicBezTo>
                  <a:close/>
                  <a:moveTo>
                    <a:pt x="2638443" y="2576628"/>
                  </a:moveTo>
                  <a:cubicBezTo>
                    <a:pt x="2613192" y="2502895"/>
                    <a:pt x="2581679" y="2426939"/>
                    <a:pt x="2554609" y="2356842"/>
                  </a:cubicBezTo>
                  <a:cubicBezTo>
                    <a:pt x="2532388" y="2299269"/>
                    <a:pt x="2510167" y="2242909"/>
                    <a:pt x="2487946" y="2187558"/>
                  </a:cubicBezTo>
                  <a:cubicBezTo>
                    <a:pt x="2487542" y="2181296"/>
                    <a:pt x="2487138" y="2174832"/>
                    <a:pt x="2486936" y="2168570"/>
                  </a:cubicBezTo>
                  <a:cubicBezTo>
                    <a:pt x="2513803" y="2237859"/>
                    <a:pt x="2541277" y="2307956"/>
                    <a:pt x="2569356" y="2380073"/>
                  </a:cubicBezTo>
                  <a:cubicBezTo>
                    <a:pt x="2594809" y="2444918"/>
                    <a:pt x="2620464" y="2513803"/>
                    <a:pt x="2647938" y="2582082"/>
                  </a:cubicBezTo>
                  <a:cubicBezTo>
                    <a:pt x="2644705" y="2579860"/>
                    <a:pt x="2641473" y="2578042"/>
                    <a:pt x="2638443" y="2576628"/>
                  </a:cubicBezTo>
                  <a:close/>
                  <a:moveTo>
                    <a:pt x="2601475" y="2443706"/>
                  </a:moveTo>
                  <a:cubicBezTo>
                    <a:pt x="2603495" y="2445928"/>
                    <a:pt x="2604910" y="2443706"/>
                    <a:pt x="2603294" y="2438656"/>
                  </a:cubicBezTo>
                  <a:cubicBezTo>
                    <a:pt x="2583901" y="2376437"/>
                    <a:pt x="2558245" y="2312400"/>
                    <a:pt x="2535620" y="2251999"/>
                  </a:cubicBezTo>
                  <a:cubicBezTo>
                    <a:pt x="2518248" y="2205941"/>
                    <a:pt x="2501279" y="2160287"/>
                    <a:pt x="2483906" y="2115037"/>
                  </a:cubicBezTo>
                  <a:cubicBezTo>
                    <a:pt x="2483704" y="2109987"/>
                    <a:pt x="2483300" y="2104937"/>
                    <a:pt x="2483098" y="2099886"/>
                  </a:cubicBezTo>
                  <a:cubicBezTo>
                    <a:pt x="2505723" y="2163115"/>
                    <a:pt x="2529156" y="2227152"/>
                    <a:pt x="2553397" y="2292603"/>
                  </a:cubicBezTo>
                  <a:cubicBezTo>
                    <a:pt x="2585315" y="2378861"/>
                    <a:pt x="2617434" y="2468755"/>
                    <a:pt x="2653594" y="2558447"/>
                  </a:cubicBezTo>
                  <a:cubicBezTo>
                    <a:pt x="2654402" y="2560266"/>
                    <a:pt x="2655008" y="2561275"/>
                    <a:pt x="2655614" y="2562084"/>
                  </a:cubicBezTo>
                  <a:cubicBezTo>
                    <a:pt x="2655614" y="2568346"/>
                    <a:pt x="2655816" y="2574608"/>
                    <a:pt x="2655816" y="2580668"/>
                  </a:cubicBezTo>
                  <a:cubicBezTo>
                    <a:pt x="2637837" y="2534408"/>
                    <a:pt x="2619454" y="2488552"/>
                    <a:pt x="2601475" y="2443706"/>
                  </a:cubicBezTo>
                  <a:close/>
                  <a:moveTo>
                    <a:pt x="2675411" y="1555875"/>
                  </a:moveTo>
                  <a:cubicBezTo>
                    <a:pt x="2672987" y="1477092"/>
                    <a:pt x="2670360" y="1398308"/>
                    <a:pt x="2667532" y="1319525"/>
                  </a:cubicBezTo>
                  <a:cubicBezTo>
                    <a:pt x="2671977" y="1396490"/>
                    <a:pt x="2676219" y="1473456"/>
                    <a:pt x="2680461" y="1550421"/>
                  </a:cubicBezTo>
                  <a:cubicBezTo>
                    <a:pt x="2677835" y="1551229"/>
                    <a:pt x="2675815" y="1553249"/>
                    <a:pt x="2675411" y="1555875"/>
                  </a:cubicBezTo>
                  <a:close/>
                  <a:moveTo>
                    <a:pt x="2676219" y="1061761"/>
                  </a:moveTo>
                  <a:cubicBezTo>
                    <a:pt x="2683895" y="1063377"/>
                    <a:pt x="2694400" y="1064993"/>
                    <a:pt x="2702884" y="1066003"/>
                  </a:cubicBezTo>
                  <a:cubicBezTo>
                    <a:pt x="2704096" y="1152463"/>
                    <a:pt x="2708136" y="1238721"/>
                    <a:pt x="2710964" y="1325181"/>
                  </a:cubicBezTo>
                  <a:cubicBezTo>
                    <a:pt x="2712581" y="1370229"/>
                    <a:pt x="2713994" y="1415075"/>
                    <a:pt x="2715409" y="1460123"/>
                  </a:cubicBezTo>
                  <a:cubicBezTo>
                    <a:pt x="2716015" y="1478304"/>
                    <a:pt x="2720459" y="1500323"/>
                    <a:pt x="2717227" y="1517898"/>
                  </a:cubicBezTo>
                  <a:cubicBezTo>
                    <a:pt x="2713793" y="1536887"/>
                    <a:pt x="2712378" y="1543755"/>
                    <a:pt x="2703490" y="1546785"/>
                  </a:cubicBezTo>
                  <a:cubicBezTo>
                    <a:pt x="2694400" y="1384976"/>
                    <a:pt x="2685309" y="1223368"/>
                    <a:pt x="2676219" y="106176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99DEAE6B-FC08-424E-8CAC-47A02A5A8730}"/>
                </a:ext>
              </a:extLst>
            </p:cNvPr>
            <p:cNvSpPr/>
            <p:nvPr/>
          </p:nvSpPr>
          <p:spPr>
            <a:xfrm>
              <a:off x="928807" y="2057855"/>
              <a:ext cx="40402" cy="80804"/>
            </a:xfrm>
            <a:custGeom>
              <a:avLst/>
              <a:gdLst>
                <a:gd name="connsiteX0" fmla="*/ 31343 w 40401"/>
                <a:gd name="connsiteY0" fmla="*/ 49707 h 80803"/>
                <a:gd name="connsiteX1" fmla="*/ 52756 w 40401"/>
                <a:gd name="connsiteY1" fmla="*/ 5063 h 80803"/>
                <a:gd name="connsiteX2" fmla="*/ 44272 w 40401"/>
                <a:gd name="connsiteY2" fmla="*/ 821 h 80803"/>
                <a:gd name="connsiteX3" fmla="*/ 14981 w 40401"/>
                <a:gd name="connsiteY3" fmla="*/ 41425 h 80803"/>
                <a:gd name="connsiteX4" fmla="*/ 1850 w 40401"/>
                <a:gd name="connsiteY4" fmla="*/ 67080 h 80803"/>
                <a:gd name="connsiteX5" fmla="*/ 32 w 40401"/>
                <a:gd name="connsiteY5" fmla="*/ 83039 h 80803"/>
                <a:gd name="connsiteX6" fmla="*/ 1042 w 40401"/>
                <a:gd name="connsiteY6" fmla="*/ 83443 h 80803"/>
                <a:gd name="connsiteX7" fmla="*/ 15789 w 40401"/>
                <a:gd name="connsiteY7" fmla="*/ 72332 h 80803"/>
                <a:gd name="connsiteX8" fmla="*/ 31343 w 40401"/>
                <a:gd name="connsiteY8" fmla="*/ 49707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01" h="80803">
                  <a:moveTo>
                    <a:pt x="31343" y="49707"/>
                  </a:moveTo>
                  <a:cubicBezTo>
                    <a:pt x="40232" y="35769"/>
                    <a:pt x="51544" y="21830"/>
                    <a:pt x="52756" y="5063"/>
                  </a:cubicBezTo>
                  <a:cubicBezTo>
                    <a:pt x="53160" y="619"/>
                    <a:pt x="47504" y="-1199"/>
                    <a:pt x="44272" y="821"/>
                  </a:cubicBezTo>
                  <a:cubicBezTo>
                    <a:pt x="30333" y="9507"/>
                    <a:pt x="22859" y="27688"/>
                    <a:pt x="14981" y="41425"/>
                  </a:cubicBezTo>
                  <a:cubicBezTo>
                    <a:pt x="10334" y="49505"/>
                    <a:pt x="4880" y="58192"/>
                    <a:pt x="1850" y="67080"/>
                  </a:cubicBezTo>
                  <a:cubicBezTo>
                    <a:pt x="32" y="72938"/>
                    <a:pt x="1648" y="76978"/>
                    <a:pt x="32" y="83039"/>
                  </a:cubicBezTo>
                  <a:cubicBezTo>
                    <a:pt x="-170" y="83645"/>
                    <a:pt x="638" y="83847"/>
                    <a:pt x="1042" y="83443"/>
                  </a:cubicBezTo>
                  <a:cubicBezTo>
                    <a:pt x="6294" y="78393"/>
                    <a:pt x="10940" y="78595"/>
                    <a:pt x="15789" y="72332"/>
                  </a:cubicBezTo>
                  <a:cubicBezTo>
                    <a:pt x="21647" y="65262"/>
                    <a:pt x="26495" y="57384"/>
                    <a:pt x="31343" y="4970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0B47B3E1-5D77-44C8-BC38-A3D46D38DDE3}"/>
                </a:ext>
              </a:extLst>
            </p:cNvPr>
            <p:cNvSpPr/>
            <p:nvPr/>
          </p:nvSpPr>
          <p:spPr>
            <a:xfrm>
              <a:off x="894013" y="2399351"/>
              <a:ext cx="20201" cy="80804"/>
            </a:xfrm>
            <a:custGeom>
              <a:avLst/>
              <a:gdLst>
                <a:gd name="connsiteX0" fmla="*/ 18463 w 20200"/>
                <a:gd name="connsiteY0" fmla="*/ 77889 h 80803"/>
                <a:gd name="connsiteX1" fmla="*/ 19271 w 20200"/>
                <a:gd name="connsiteY1" fmla="*/ 78091 h 80803"/>
                <a:gd name="connsiteX2" fmla="*/ 19877 w 20200"/>
                <a:gd name="connsiteY2" fmla="*/ 70213 h 80803"/>
                <a:gd name="connsiteX3" fmla="*/ 21897 w 20200"/>
                <a:gd name="connsiteY3" fmla="*/ 78697 h 80803"/>
                <a:gd name="connsiteX4" fmla="*/ 28766 w 20200"/>
                <a:gd name="connsiteY4" fmla="*/ 78293 h 80803"/>
                <a:gd name="connsiteX5" fmla="*/ 27554 w 20200"/>
                <a:gd name="connsiteY5" fmla="*/ 51628 h 80803"/>
                <a:gd name="connsiteX6" fmla="*/ 20079 w 20200"/>
                <a:gd name="connsiteY6" fmla="*/ 47588 h 80803"/>
                <a:gd name="connsiteX7" fmla="*/ 14423 w 20200"/>
                <a:gd name="connsiteY7" fmla="*/ 5974 h 80803"/>
                <a:gd name="connsiteX8" fmla="*/ 1292 w 20200"/>
                <a:gd name="connsiteY8" fmla="*/ 6782 h 80803"/>
                <a:gd name="connsiteX9" fmla="*/ 4323 w 20200"/>
                <a:gd name="connsiteY9" fmla="*/ 78899 h 80803"/>
                <a:gd name="connsiteX10" fmla="*/ 18463 w 20200"/>
                <a:gd name="connsiteY10" fmla="*/ 77889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0" h="80803">
                  <a:moveTo>
                    <a:pt x="18463" y="77889"/>
                  </a:moveTo>
                  <a:cubicBezTo>
                    <a:pt x="18665" y="77889"/>
                    <a:pt x="19069" y="78091"/>
                    <a:pt x="19271" y="78091"/>
                  </a:cubicBezTo>
                  <a:cubicBezTo>
                    <a:pt x="19675" y="75667"/>
                    <a:pt x="19675" y="72839"/>
                    <a:pt x="19877" y="70213"/>
                  </a:cubicBezTo>
                  <a:cubicBezTo>
                    <a:pt x="20483" y="73041"/>
                    <a:pt x="21089" y="75869"/>
                    <a:pt x="21897" y="78697"/>
                  </a:cubicBezTo>
                  <a:cubicBezTo>
                    <a:pt x="22907" y="81727"/>
                    <a:pt x="28362" y="81929"/>
                    <a:pt x="28766" y="78293"/>
                  </a:cubicBezTo>
                  <a:cubicBezTo>
                    <a:pt x="29574" y="69202"/>
                    <a:pt x="28968" y="60718"/>
                    <a:pt x="27554" y="51628"/>
                  </a:cubicBezTo>
                  <a:cubicBezTo>
                    <a:pt x="26948" y="48194"/>
                    <a:pt x="22907" y="45769"/>
                    <a:pt x="20079" y="47588"/>
                  </a:cubicBezTo>
                  <a:cubicBezTo>
                    <a:pt x="19069" y="33447"/>
                    <a:pt x="16443" y="19104"/>
                    <a:pt x="14423" y="5974"/>
                  </a:cubicBezTo>
                  <a:cubicBezTo>
                    <a:pt x="13009" y="-2511"/>
                    <a:pt x="1697" y="-1703"/>
                    <a:pt x="1292" y="6782"/>
                  </a:cubicBezTo>
                  <a:cubicBezTo>
                    <a:pt x="282" y="29811"/>
                    <a:pt x="-2142" y="56678"/>
                    <a:pt x="4323" y="78899"/>
                  </a:cubicBezTo>
                  <a:cubicBezTo>
                    <a:pt x="6545" y="87383"/>
                    <a:pt x="16645" y="84757"/>
                    <a:pt x="18463" y="7788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5C107996-2F38-4BAC-A061-EA9CE033F281}"/>
                </a:ext>
              </a:extLst>
            </p:cNvPr>
            <p:cNvSpPr/>
            <p:nvPr/>
          </p:nvSpPr>
          <p:spPr>
            <a:xfrm>
              <a:off x="1869226" y="2337219"/>
              <a:ext cx="20201" cy="40402"/>
            </a:xfrm>
            <a:custGeom>
              <a:avLst/>
              <a:gdLst>
                <a:gd name="connsiteX0" fmla="*/ 14914 w 20200"/>
                <a:gd name="connsiteY0" fmla="*/ 1847 h 40401"/>
                <a:gd name="connsiteX1" fmla="*/ 11884 w 20200"/>
                <a:gd name="connsiteY1" fmla="*/ 231 h 40401"/>
                <a:gd name="connsiteX2" fmla="*/ 16328 w 20200"/>
                <a:gd name="connsiteY2" fmla="*/ 47501 h 40401"/>
                <a:gd name="connsiteX3" fmla="*/ 27237 w 20200"/>
                <a:gd name="connsiteY3" fmla="*/ 31542 h 40401"/>
                <a:gd name="connsiteX4" fmla="*/ 14914 w 20200"/>
                <a:gd name="connsiteY4" fmla="*/ 184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40401">
                  <a:moveTo>
                    <a:pt x="14914" y="1847"/>
                  </a:moveTo>
                  <a:cubicBezTo>
                    <a:pt x="14713" y="231"/>
                    <a:pt x="13298" y="-375"/>
                    <a:pt x="11884" y="231"/>
                  </a:cubicBezTo>
                  <a:cubicBezTo>
                    <a:pt x="-7711" y="10533"/>
                    <a:pt x="-842" y="37602"/>
                    <a:pt x="16328" y="47501"/>
                  </a:cubicBezTo>
                  <a:cubicBezTo>
                    <a:pt x="25823" y="52955"/>
                    <a:pt x="35721" y="38612"/>
                    <a:pt x="27237" y="31542"/>
                  </a:cubicBezTo>
                  <a:cubicBezTo>
                    <a:pt x="17137" y="23058"/>
                    <a:pt x="16733" y="14573"/>
                    <a:pt x="14914" y="184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FAC5ABBD-A817-4BF4-B27C-3A59DF7B631A}"/>
                </a:ext>
              </a:extLst>
            </p:cNvPr>
            <p:cNvSpPr/>
            <p:nvPr/>
          </p:nvSpPr>
          <p:spPr>
            <a:xfrm>
              <a:off x="1808116" y="2571174"/>
              <a:ext cx="20201" cy="20201"/>
            </a:xfrm>
            <a:custGeom>
              <a:avLst/>
              <a:gdLst>
                <a:gd name="connsiteX0" fmla="*/ 30370 w 20200"/>
                <a:gd name="connsiteY0" fmla="*/ 29897 h 20200"/>
                <a:gd name="connsiteX1" fmla="*/ 30976 w 20200"/>
                <a:gd name="connsiteY1" fmla="*/ 20201 h 20200"/>
                <a:gd name="connsiteX2" fmla="*/ 2493 w 20200"/>
                <a:gd name="connsiteY2" fmla="*/ 0 h 20200"/>
                <a:gd name="connsiteX3" fmla="*/ 2291 w 20200"/>
                <a:gd name="connsiteY3" fmla="*/ 0 h 20200"/>
                <a:gd name="connsiteX4" fmla="*/ 30370 w 20200"/>
                <a:gd name="connsiteY4" fmla="*/ 29897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30370" y="29897"/>
                  </a:moveTo>
                  <a:cubicBezTo>
                    <a:pt x="34006" y="28079"/>
                    <a:pt x="33602" y="22625"/>
                    <a:pt x="30976" y="20201"/>
                  </a:cubicBezTo>
                  <a:cubicBezTo>
                    <a:pt x="22694" y="12323"/>
                    <a:pt x="11583" y="6868"/>
                    <a:pt x="2493" y="0"/>
                  </a:cubicBezTo>
                  <a:cubicBezTo>
                    <a:pt x="2493" y="0"/>
                    <a:pt x="2493" y="0"/>
                    <a:pt x="2291" y="0"/>
                  </a:cubicBezTo>
                  <a:cubicBezTo>
                    <a:pt x="-6194" y="18585"/>
                    <a:pt x="10169" y="40200"/>
                    <a:pt x="30370" y="2989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0" name="Graphic 176">
            <a:extLst>
              <a:ext uri="{FF2B5EF4-FFF2-40B4-BE49-F238E27FC236}">
                <a16:creationId xmlns:a16="http://schemas.microsoft.com/office/drawing/2014/main" xmlns="" id="{DA844D09-FE1C-44DC-97F9-5D44819E40E7}"/>
              </a:ext>
            </a:extLst>
          </p:cNvPr>
          <p:cNvGrpSpPr/>
          <p:nvPr/>
        </p:nvGrpSpPr>
        <p:grpSpPr>
          <a:xfrm>
            <a:off x="0" y="4421744"/>
            <a:ext cx="4242195" cy="2363508"/>
            <a:chOff x="0" y="4421744"/>
            <a:chExt cx="4242195" cy="2363508"/>
          </a:xfrm>
          <a:solidFill>
            <a:srgbClr val="8AB19F"/>
          </a:solidFill>
        </p:grpSpPr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B03D8F19-7529-45BE-B478-D372742BDE31}"/>
                </a:ext>
              </a:extLst>
            </p:cNvPr>
            <p:cNvSpPr/>
            <p:nvPr/>
          </p:nvSpPr>
          <p:spPr>
            <a:xfrm>
              <a:off x="2901221" y="4752796"/>
              <a:ext cx="343416" cy="80804"/>
            </a:xfrm>
            <a:custGeom>
              <a:avLst/>
              <a:gdLst>
                <a:gd name="connsiteX0" fmla="*/ 180430 w 343415"/>
                <a:gd name="connsiteY0" fmla="*/ 48964 h 80803"/>
                <a:gd name="connsiteX1" fmla="*/ 345472 w 343415"/>
                <a:gd name="connsiteY1" fmla="*/ 81286 h 80803"/>
                <a:gd name="connsiteX2" fmla="*/ 347088 w 343415"/>
                <a:gd name="connsiteY2" fmla="*/ 68963 h 80803"/>
                <a:gd name="connsiteX3" fmla="*/ 177198 w 343415"/>
                <a:gd name="connsiteY3" fmla="*/ 32602 h 80803"/>
                <a:gd name="connsiteX4" fmla="*/ 6298 w 343415"/>
                <a:gd name="connsiteY4" fmla="*/ 78 h 80803"/>
                <a:gd name="connsiteX5" fmla="*/ 3672 w 343415"/>
                <a:gd name="connsiteY5" fmla="*/ 9774 h 80803"/>
                <a:gd name="connsiteX6" fmla="*/ 180430 w 343415"/>
                <a:gd name="connsiteY6" fmla="*/ 48964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415" h="80803">
                  <a:moveTo>
                    <a:pt x="180430" y="48964"/>
                  </a:moveTo>
                  <a:cubicBezTo>
                    <a:pt x="234367" y="60479"/>
                    <a:pt x="290323" y="77650"/>
                    <a:pt x="345472" y="81286"/>
                  </a:cubicBezTo>
                  <a:cubicBezTo>
                    <a:pt x="352946" y="81690"/>
                    <a:pt x="353350" y="71185"/>
                    <a:pt x="347088" y="68963"/>
                  </a:cubicBezTo>
                  <a:cubicBezTo>
                    <a:pt x="293353" y="49974"/>
                    <a:pt x="232952" y="43712"/>
                    <a:pt x="177198" y="32602"/>
                  </a:cubicBezTo>
                  <a:cubicBezTo>
                    <a:pt x="120433" y="21289"/>
                    <a:pt x="63467" y="9371"/>
                    <a:pt x="6298" y="78"/>
                  </a:cubicBezTo>
                  <a:cubicBezTo>
                    <a:pt x="36" y="-932"/>
                    <a:pt x="-2792" y="8158"/>
                    <a:pt x="3672" y="9774"/>
                  </a:cubicBezTo>
                  <a:cubicBezTo>
                    <a:pt x="62255" y="24521"/>
                    <a:pt x="121443" y="36440"/>
                    <a:pt x="180430" y="489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55EE69DE-776D-4F5E-ABF2-E34B62FD6A37}"/>
                </a:ext>
              </a:extLst>
            </p:cNvPr>
            <p:cNvSpPr/>
            <p:nvPr/>
          </p:nvSpPr>
          <p:spPr>
            <a:xfrm>
              <a:off x="2892948" y="4828441"/>
              <a:ext cx="161607" cy="20201"/>
            </a:xfrm>
            <a:custGeom>
              <a:avLst/>
              <a:gdLst>
                <a:gd name="connsiteX0" fmla="*/ 1845 w 161607"/>
                <a:gd name="connsiteY0" fmla="*/ 6651 h 0"/>
                <a:gd name="connsiteX1" fmla="*/ 88507 w 161607"/>
                <a:gd name="connsiteY1" fmla="*/ 14530 h 0"/>
                <a:gd name="connsiteX2" fmla="*/ 175977 w 161607"/>
                <a:gd name="connsiteY2" fmla="*/ 16549 h 0"/>
                <a:gd name="connsiteX3" fmla="*/ 175977 w 161607"/>
                <a:gd name="connsiteY3" fmla="*/ 6247 h 0"/>
                <a:gd name="connsiteX4" fmla="*/ 94769 w 161607"/>
                <a:gd name="connsiteY4" fmla="*/ 1197 h 0"/>
                <a:gd name="connsiteX5" fmla="*/ 2653 w 161607"/>
                <a:gd name="connsiteY5" fmla="*/ 1601 h 0"/>
                <a:gd name="connsiteX6" fmla="*/ 1845 w 161607"/>
                <a:gd name="connsiteY6" fmla="*/ 665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07">
                  <a:moveTo>
                    <a:pt x="1845" y="6651"/>
                  </a:moveTo>
                  <a:cubicBezTo>
                    <a:pt x="30328" y="11701"/>
                    <a:pt x="59417" y="12913"/>
                    <a:pt x="88507" y="14530"/>
                  </a:cubicBezTo>
                  <a:cubicBezTo>
                    <a:pt x="116990" y="16146"/>
                    <a:pt x="147696" y="22004"/>
                    <a:pt x="175977" y="16549"/>
                  </a:cubicBezTo>
                  <a:cubicBezTo>
                    <a:pt x="181229" y="15539"/>
                    <a:pt x="180825" y="7661"/>
                    <a:pt x="175977" y="6247"/>
                  </a:cubicBezTo>
                  <a:cubicBezTo>
                    <a:pt x="150120" y="-1025"/>
                    <a:pt x="121434" y="2005"/>
                    <a:pt x="94769" y="1197"/>
                  </a:cubicBezTo>
                  <a:cubicBezTo>
                    <a:pt x="64064" y="389"/>
                    <a:pt x="33156" y="-1227"/>
                    <a:pt x="2653" y="1601"/>
                  </a:cubicBezTo>
                  <a:cubicBezTo>
                    <a:pt x="-175" y="2005"/>
                    <a:pt x="-1185" y="6045"/>
                    <a:pt x="1845" y="665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7AC39B7F-A6C2-4D63-A983-641F4A3C6C8E}"/>
                </a:ext>
              </a:extLst>
            </p:cNvPr>
            <p:cNvSpPr/>
            <p:nvPr/>
          </p:nvSpPr>
          <p:spPr>
            <a:xfrm>
              <a:off x="2950529" y="4893462"/>
              <a:ext cx="101005" cy="20201"/>
            </a:xfrm>
            <a:custGeom>
              <a:avLst/>
              <a:gdLst>
                <a:gd name="connsiteX0" fmla="*/ 101832 w 101004"/>
                <a:gd name="connsiteY0" fmla="*/ 19403 h 20200"/>
                <a:gd name="connsiteX1" fmla="*/ 103044 w 101004"/>
                <a:gd name="connsiteY1" fmla="*/ 10919 h 20200"/>
                <a:gd name="connsiteX2" fmla="*/ 1433 w 101004"/>
                <a:gd name="connsiteY2" fmla="*/ 10 h 20200"/>
                <a:gd name="connsiteX3" fmla="*/ 1029 w 101004"/>
                <a:gd name="connsiteY3" fmla="*/ 2838 h 20200"/>
                <a:gd name="connsiteX4" fmla="*/ 101832 w 101004"/>
                <a:gd name="connsiteY4" fmla="*/ 19403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04" h="20200">
                  <a:moveTo>
                    <a:pt x="101832" y="19403"/>
                  </a:moveTo>
                  <a:cubicBezTo>
                    <a:pt x="105669" y="18797"/>
                    <a:pt x="106478" y="12535"/>
                    <a:pt x="103044" y="10919"/>
                  </a:cubicBezTo>
                  <a:cubicBezTo>
                    <a:pt x="71934" y="-3222"/>
                    <a:pt x="34360" y="2636"/>
                    <a:pt x="1433" y="10"/>
                  </a:cubicBezTo>
                  <a:cubicBezTo>
                    <a:pt x="-183" y="-192"/>
                    <a:pt x="-587" y="2636"/>
                    <a:pt x="1029" y="2838"/>
                  </a:cubicBezTo>
                  <a:cubicBezTo>
                    <a:pt x="33350" y="8898"/>
                    <a:pt x="68096" y="24655"/>
                    <a:pt x="101832" y="1940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27FACA88-4411-423B-BC13-28AE8DE8AA5B}"/>
                </a:ext>
              </a:extLst>
            </p:cNvPr>
            <p:cNvSpPr/>
            <p:nvPr/>
          </p:nvSpPr>
          <p:spPr>
            <a:xfrm>
              <a:off x="2561080" y="5067842"/>
              <a:ext cx="383818" cy="60603"/>
            </a:xfrm>
            <a:custGeom>
              <a:avLst/>
              <a:gdLst>
                <a:gd name="connsiteX0" fmla="*/ 396740 w 383817"/>
                <a:gd name="connsiteY0" fmla="*/ 57941 h 60602"/>
                <a:gd name="connsiteX1" fmla="*/ 207861 w 383817"/>
                <a:gd name="connsiteY1" fmla="*/ 5216 h 60602"/>
                <a:gd name="connsiteX2" fmla="*/ 1610 w 383817"/>
                <a:gd name="connsiteY2" fmla="*/ 9660 h 60602"/>
                <a:gd name="connsiteX3" fmla="*/ 2216 w 383817"/>
                <a:gd name="connsiteY3" fmla="*/ 14105 h 60602"/>
                <a:gd name="connsiteX4" fmla="*/ 195539 w 383817"/>
                <a:gd name="connsiteY4" fmla="*/ 17135 h 60602"/>
                <a:gd name="connsiteX5" fmla="*/ 298159 w 383817"/>
                <a:gd name="connsiteY5" fmla="*/ 36931 h 60602"/>
                <a:gd name="connsiteX6" fmla="*/ 393912 w 383817"/>
                <a:gd name="connsiteY6" fmla="*/ 65617 h 60602"/>
                <a:gd name="connsiteX7" fmla="*/ 396740 w 383817"/>
                <a:gd name="connsiteY7" fmla="*/ 57941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817" h="60602">
                  <a:moveTo>
                    <a:pt x="396740" y="57941"/>
                  </a:moveTo>
                  <a:cubicBezTo>
                    <a:pt x="343207" y="24609"/>
                    <a:pt x="269474" y="13094"/>
                    <a:pt x="207861" y="5216"/>
                  </a:cubicBezTo>
                  <a:cubicBezTo>
                    <a:pt x="138774" y="-3470"/>
                    <a:pt x="70091" y="-844"/>
                    <a:pt x="1610" y="9660"/>
                  </a:cubicBezTo>
                  <a:cubicBezTo>
                    <a:pt x="-814" y="10064"/>
                    <a:pt x="-410" y="14307"/>
                    <a:pt x="2216" y="14105"/>
                  </a:cubicBezTo>
                  <a:cubicBezTo>
                    <a:pt x="66455" y="7640"/>
                    <a:pt x="131502" y="8650"/>
                    <a:pt x="195539" y="17135"/>
                  </a:cubicBezTo>
                  <a:cubicBezTo>
                    <a:pt x="230082" y="21579"/>
                    <a:pt x="264424" y="28043"/>
                    <a:pt x="298159" y="36931"/>
                  </a:cubicBezTo>
                  <a:cubicBezTo>
                    <a:pt x="330279" y="45416"/>
                    <a:pt x="361388" y="59153"/>
                    <a:pt x="393912" y="65617"/>
                  </a:cubicBezTo>
                  <a:cubicBezTo>
                    <a:pt x="398154" y="66425"/>
                    <a:pt x="400780" y="60566"/>
                    <a:pt x="396740" y="5794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B08F60A5-F09A-440E-B061-D6723F6893B7}"/>
                </a:ext>
              </a:extLst>
            </p:cNvPr>
            <p:cNvSpPr/>
            <p:nvPr/>
          </p:nvSpPr>
          <p:spPr>
            <a:xfrm>
              <a:off x="2610818" y="5115832"/>
              <a:ext cx="262612" cy="20201"/>
            </a:xfrm>
            <a:custGeom>
              <a:avLst/>
              <a:gdLst>
                <a:gd name="connsiteX0" fmla="*/ 2576 w 262612"/>
                <a:gd name="connsiteY0" fmla="*/ 8335 h 20200"/>
                <a:gd name="connsiteX1" fmla="*/ 2576 w 262612"/>
                <a:gd name="connsiteY1" fmla="*/ 13587 h 20200"/>
                <a:gd name="connsiteX2" fmla="*/ 264178 w 262612"/>
                <a:gd name="connsiteY2" fmla="*/ 14193 h 20200"/>
                <a:gd name="connsiteX3" fmla="*/ 264178 w 262612"/>
                <a:gd name="connsiteY3" fmla="*/ 5507 h 20200"/>
                <a:gd name="connsiteX4" fmla="*/ 2576 w 262612"/>
                <a:gd name="connsiteY4" fmla="*/ 8335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612" h="20200">
                  <a:moveTo>
                    <a:pt x="2576" y="8335"/>
                  </a:moveTo>
                  <a:cubicBezTo>
                    <a:pt x="-859" y="8537"/>
                    <a:pt x="-859" y="13385"/>
                    <a:pt x="2576" y="13587"/>
                  </a:cubicBezTo>
                  <a:cubicBezTo>
                    <a:pt x="87622" y="16617"/>
                    <a:pt x="179738" y="27122"/>
                    <a:pt x="264178" y="14193"/>
                  </a:cubicBezTo>
                  <a:cubicBezTo>
                    <a:pt x="268420" y="13587"/>
                    <a:pt x="268622" y="6113"/>
                    <a:pt x="264178" y="5507"/>
                  </a:cubicBezTo>
                  <a:cubicBezTo>
                    <a:pt x="179536" y="-6614"/>
                    <a:pt x="87420" y="4497"/>
                    <a:pt x="2576" y="833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AAD56249-1BB9-461D-8129-E13560DB9333}"/>
                </a:ext>
              </a:extLst>
            </p:cNvPr>
            <p:cNvSpPr/>
            <p:nvPr/>
          </p:nvSpPr>
          <p:spPr>
            <a:xfrm>
              <a:off x="2561622" y="5280520"/>
              <a:ext cx="262612" cy="20201"/>
            </a:xfrm>
            <a:custGeom>
              <a:avLst/>
              <a:gdLst>
                <a:gd name="connsiteX0" fmla="*/ 275194 w 262612"/>
                <a:gd name="connsiteY0" fmla="*/ 18182 h 20200"/>
                <a:gd name="connsiteX1" fmla="*/ 145707 w 262612"/>
                <a:gd name="connsiteY1" fmla="*/ 6264 h 20200"/>
                <a:gd name="connsiteX2" fmla="*/ 2886 w 262612"/>
                <a:gd name="connsiteY2" fmla="*/ 810 h 20200"/>
                <a:gd name="connsiteX3" fmla="*/ 2078 w 262612"/>
                <a:gd name="connsiteY3" fmla="*/ 6466 h 20200"/>
                <a:gd name="connsiteX4" fmla="*/ 131364 w 262612"/>
                <a:gd name="connsiteY4" fmla="*/ 18990 h 20200"/>
                <a:gd name="connsiteX5" fmla="*/ 274185 w 262612"/>
                <a:gd name="connsiteY5" fmla="*/ 25253 h 20200"/>
                <a:gd name="connsiteX6" fmla="*/ 275194 w 262612"/>
                <a:gd name="connsiteY6" fmla="*/ 18182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612" h="20200">
                  <a:moveTo>
                    <a:pt x="275194" y="18182"/>
                  </a:moveTo>
                  <a:cubicBezTo>
                    <a:pt x="232368" y="10708"/>
                    <a:pt x="189139" y="8890"/>
                    <a:pt x="145707" y="6264"/>
                  </a:cubicBezTo>
                  <a:cubicBezTo>
                    <a:pt x="98436" y="3234"/>
                    <a:pt x="50156" y="-2019"/>
                    <a:pt x="2886" y="810"/>
                  </a:cubicBezTo>
                  <a:cubicBezTo>
                    <a:pt x="-144" y="1012"/>
                    <a:pt x="-1356" y="5860"/>
                    <a:pt x="2078" y="6466"/>
                  </a:cubicBezTo>
                  <a:cubicBezTo>
                    <a:pt x="44500" y="14546"/>
                    <a:pt x="88336" y="15960"/>
                    <a:pt x="131364" y="18990"/>
                  </a:cubicBezTo>
                  <a:cubicBezTo>
                    <a:pt x="178836" y="22425"/>
                    <a:pt x="226510" y="27273"/>
                    <a:pt x="274185" y="25253"/>
                  </a:cubicBezTo>
                  <a:cubicBezTo>
                    <a:pt x="278023" y="25051"/>
                    <a:pt x="279437" y="18788"/>
                    <a:pt x="275194" y="1818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0C1FADA4-2672-4728-86BB-18657EFC3C5B}"/>
                </a:ext>
              </a:extLst>
            </p:cNvPr>
            <p:cNvSpPr/>
            <p:nvPr/>
          </p:nvSpPr>
          <p:spPr>
            <a:xfrm>
              <a:off x="2570543" y="5374456"/>
              <a:ext cx="242411" cy="40402"/>
            </a:xfrm>
            <a:custGeom>
              <a:avLst/>
              <a:gdLst>
                <a:gd name="connsiteX0" fmla="*/ 128503 w 242411"/>
                <a:gd name="connsiteY0" fmla="*/ 12727 h 40401"/>
                <a:gd name="connsiteX1" fmla="*/ 4065 w 242411"/>
                <a:gd name="connsiteY1" fmla="*/ 0 h 40401"/>
                <a:gd name="connsiteX2" fmla="*/ 2853 w 242411"/>
                <a:gd name="connsiteY2" fmla="*/ 8282 h 40401"/>
                <a:gd name="connsiteX3" fmla="*/ 126079 w 242411"/>
                <a:gd name="connsiteY3" fmla="*/ 30301 h 40401"/>
                <a:gd name="connsiteX4" fmla="*/ 239002 w 242411"/>
                <a:gd name="connsiteY4" fmla="*/ 41816 h 40401"/>
                <a:gd name="connsiteX5" fmla="*/ 240214 w 242411"/>
                <a:gd name="connsiteY5" fmla="*/ 32726 h 40401"/>
                <a:gd name="connsiteX6" fmla="*/ 128503 w 242411"/>
                <a:gd name="connsiteY6" fmla="*/ 1272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411" h="40401">
                  <a:moveTo>
                    <a:pt x="128503" y="12727"/>
                  </a:moveTo>
                  <a:cubicBezTo>
                    <a:pt x="87293" y="7273"/>
                    <a:pt x="45679" y="0"/>
                    <a:pt x="4065" y="0"/>
                  </a:cubicBezTo>
                  <a:cubicBezTo>
                    <a:pt x="-581" y="0"/>
                    <a:pt x="-1591" y="6869"/>
                    <a:pt x="2853" y="8282"/>
                  </a:cubicBezTo>
                  <a:cubicBezTo>
                    <a:pt x="42851" y="19797"/>
                    <a:pt x="85071" y="24241"/>
                    <a:pt x="126079" y="30301"/>
                  </a:cubicBezTo>
                  <a:cubicBezTo>
                    <a:pt x="163451" y="35756"/>
                    <a:pt x="201024" y="43432"/>
                    <a:pt x="239002" y="41816"/>
                  </a:cubicBezTo>
                  <a:cubicBezTo>
                    <a:pt x="244254" y="41614"/>
                    <a:pt x="245265" y="34342"/>
                    <a:pt x="240214" y="32726"/>
                  </a:cubicBezTo>
                  <a:cubicBezTo>
                    <a:pt x="204257" y="20807"/>
                    <a:pt x="165875" y="17777"/>
                    <a:pt x="128503" y="1272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69F3559C-87A7-4178-B526-90397BF12316}"/>
                </a:ext>
              </a:extLst>
            </p:cNvPr>
            <p:cNvSpPr/>
            <p:nvPr/>
          </p:nvSpPr>
          <p:spPr>
            <a:xfrm>
              <a:off x="2648614" y="5599218"/>
              <a:ext cx="181808" cy="20201"/>
            </a:xfrm>
            <a:custGeom>
              <a:avLst/>
              <a:gdLst>
                <a:gd name="connsiteX0" fmla="*/ 198302 w 181808"/>
                <a:gd name="connsiteY0" fmla="*/ 19468 h 20200"/>
                <a:gd name="connsiteX1" fmla="*/ 2555 w 181808"/>
                <a:gd name="connsiteY1" fmla="*/ 11387 h 20200"/>
                <a:gd name="connsiteX2" fmla="*/ 3565 w 181808"/>
                <a:gd name="connsiteY2" fmla="*/ 18458 h 20200"/>
                <a:gd name="connsiteX3" fmla="*/ 196080 w 181808"/>
                <a:gd name="connsiteY3" fmla="*/ 27952 h 20200"/>
                <a:gd name="connsiteX4" fmla="*/ 198302 w 181808"/>
                <a:gd name="connsiteY4" fmla="*/ 19468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808" h="20200">
                  <a:moveTo>
                    <a:pt x="198302" y="19468"/>
                  </a:moveTo>
                  <a:cubicBezTo>
                    <a:pt x="139114" y="-6793"/>
                    <a:pt x="64370" y="-3359"/>
                    <a:pt x="2555" y="11387"/>
                  </a:cubicBezTo>
                  <a:cubicBezTo>
                    <a:pt x="-1283" y="12398"/>
                    <a:pt x="-677" y="18862"/>
                    <a:pt x="3565" y="18458"/>
                  </a:cubicBezTo>
                  <a:cubicBezTo>
                    <a:pt x="70632" y="10781"/>
                    <a:pt x="129821" y="20680"/>
                    <a:pt x="196080" y="27952"/>
                  </a:cubicBezTo>
                  <a:cubicBezTo>
                    <a:pt x="200322" y="28558"/>
                    <a:pt x="202343" y="21286"/>
                    <a:pt x="198302" y="1946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07B2BFB7-DD09-4FC6-9FB0-2171E674270C}"/>
                </a:ext>
              </a:extLst>
            </p:cNvPr>
            <p:cNvSpPr/>
            <p:nvPr/>
          </p:nvSpPr>
          <p:spPr>
            <a:xfrm>
              <a:off x="2774710" y="5888722"/>
              <a:ext cx="202009" cy="20201"/>
            </a:xfrm>
            <a:custGeom>
              <a:avLst/>
              <a:gdLst>
                <a:gd name="connsiteX0" fmla="*/ 90 w 202009"/>
                <a:gd name="connsiteY0" fmla="*/ 858 h 20200"/>
                <a:gd name="connsiteX1" fmla="*/ 90 w 202009"/>
                <a:gd name="connsiteY1" fmla="*/ 1060 h 20200"/>
                <a:gd name="connsiteX2" fmla="*/ 101498 w 202009"/>
                <a:gd name="connsiteY2" fmla="*/ 24089 h 20200"/>
                <a:gd name="connsiteX3" fmla="*/ 206543 w 202009"/>
                <a:gd name="connsiteY3" fmla="*/ 37826 h 20200"/>
                <a:gd name="connsiteX4" fmla="*/ 207553 w 202009"/>
                <a:gd name="connsiteY4" fmla="*/ 30352 h 20200"/>
                <a:gd name="connsiteX5" fmla="*/ 98266 w 202009"/>
                <a:gd name="connsiteY5" fmla="*/ 9746 h 20200"/>
                <a:gd name="connsiteX6" fmla="*/ 90 w 202009"/>
                <a:gd name="connsiteY6" fmla="*/ 858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009" h="20200">
                  <a:moveTo>
                    <a:pt x="90" y="858"/>
                  </a:moveTo>
                  <a:cubicBezTo>
                    <a:pt x="90" y="858"/>
                    <a:pt x="-112" y="1060"/>
                    <a:pt x="90" y="1060"/>
                  </a:cubicBezTo>
                  <a:cubicBezTo>
                    <a:pt x="31603" y="15201"/>
                    <a:pt x="67965" y="18433"/>
                    <a:pt x="101498" y="24089"/>
                  </a:cubicBezTo>
                  <a:cubicBezTo>
                    <a:pt x="135638" y="29947"/>
                    <a:pt x="171798" y="39644"/>
                    <a:pt x="206543" y="37826"/>
                  </a:cubicBezTo>
                  <a:cubicBezTo>
                    <a:pt x="210987" y="37624"/>
                    <a:pt x="211392" y="31967"/>
                    <a:pt x="207553" y="30352"/>
                  </a:cubicBezTo>
                  <a:cubicBezTo>
                    <a:pt x="173616" y="17221"/>
                    <a:pt x="134022" y="14999"/>
                    <a:pt x="98266" y="9746"/>
                  </a:cubicBezTo>
                  <a:cubicBezTo>
                    <a:pt x="66147" y="5100"/>
                    <a:pt x="32411" y="-2576"/>
                    <a:pt x="90" y="85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B8FA234C-311D-48B9-9674-34524BC1B14E}"/>
                </a:ext>
              </a:extLst>
            </p:cNvPr>
            <p:cNvSpPr/>
            <p:nvPr/>
          </p:nvSpPr>
          <p:spPr>
            <a:xfrm>
              <a:off x="2769201" y="5850383"/>
              <a:ext cx="222210" cy="40402"/>
            </a:xfrm>
            <a:custGeom>
              <a:avLst/>
              <a:gdLst>
                <a:gd name="connsiteX0" fmla="*/ 227202 w 222210"/>
                <a:gd name="connsiteY0" fmla="*/ 43237 h 40401"/>
                <a:gd name="connsiteX1" fmla="*/ 109027 w 222210"/>
                <a:gd name="connsiteY1" fmla="*/ 16976 h 40401"/>
                <a:gd name="connsiteX2" fmla="*/ 2366 w 222210"/>
                <a:gd name="connsiteY2" fmla="*/ 7 h 40401"/>
                <a:gd name="connsiteX3" fmla="*/ 1760 w 222210"/>
                <a:gd name="connsiteY3" fmla="*/ 4856 h 40401"/>
                <a:gd name="connsiteX4" fmla="*/ 119329 w 222210"/>
                <a:gd name="connsiteY4" fmla="*/ 33541 h 40401"/>
                <a:gd name="connsiteX5" fmla="*/ 225990 w 222210"/>
                <a:gd name="connsiteY5" fmla="*/ 52529 h 40401"/>
                <a:gd name="connsiteX6" fmla="*/ 227202 w 222210"/>
                <a:gd name="connsiteY6" fmla="*/ 4323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10" h="40401">
                  <a:moveTo>
                    <a:pt x="227202" y="43237"/>
                  </a:moveTo>
                  <a:cubicBezTo>
                    <a:pt x="189629" y="29299"/>
                    <a:pt x="148217" y="24248"/>
                    <a:pt x="109027" y="16976"/>
                  </a:cubicBezTo>
                  <a:cubicBezTo>
                    <a:pt x="73675" y="10512"/>
                    <a:pt x="38323" y="2835"/>
                    <a:pt x="2366" y="7"/>
                  </a:cubicBezTo>
                  <a:cubicBezTo>
                    <a:pt x="-462" y="-195"/>
                    <a:pt x="-866" y="4047"/>
                    <a:pt x="1760" y="4856"/>
                  </a:cubicBezTo>
                  <a:cubicBezTo>
                    <a:pt x="39940" y="17582"/>
                    <a:pt x="79937" y="24854"/>
                    <a:pt x="119329" y="33541"/>
                  </a:cubicBezTo>
                  <a:cubicBezTo>
                    <a:pt x="154479" y="41217"/>
                    <a:pt x="190033" y="50914"/>
                    <a:pt x="225990" y="52529"/>
                  </a:cubicBezTo>
                  <a:cubicBezTo>
                    <a:pt x="231444" y="52529"/>
                    <a:pt x="231848" y="44853"/>
                    <a:pt x="227202" y="4323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E03D22DD-41DC-4C1F-85EA-E916CDDCF5D8}"/>
                </a:ext>
              </a:extLst>
            </p:cNvPr>
            <p:cNvSpPr/>
            <p:nvPr/>
          </p:nvSpPr>
          <p:spPr>
            <a:xfrm>
              <a:off x="2184186" y="5747810"/>
              <a:ext cx="101005" cy="80804"/>
            </a:xfrm>
            <a:custGeom>
              <a:avLst/>
              <a:gdLst>
                <a:gd name="connsiteX0" fmla="*/ 110841 w 101004"/>
                <a:gd name="connsiteY0" fmla="*/ 566 h 80803"/>
                <a:gd name="connsiteX1" fmla="*/ 342 w 101004"/>
                <a:gd name="connsiteY1" fmla="*/ 93894 h 80803"/>
                <a:gd name="connsiteX2" fmla="*/ 2160 w 101004"/>
                <a:gd name="connsiteY2" fmla="*/ 96116 h 80803"/>
                <a:gd name="connsiteX3" fmla="*/ 115083 w 101004"/>
                <a:gd name="connsiteY3" fmla="*/ 6020 h 80803"/>
                <a:gd name="connsiteX4" fmla="*/ 110841 w 101004"/>
                <a:gd name="connsiteY4" fmla="*/ 566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04" h="80803">
                  <a:moveTo>
                    <a:pt x="110841" y="566"/>
                  </a:moveTo>
                  <a:cubicBezTo>
                    <a:pt x="71045" y="25211"/>
                    <a:pt x="31855" y="59350"/>
                    <a:pt x="342" y="93894"/>
                  </a:cubicBezTo>
                  <a:cubicBezTo>
                    <a:pt x="-668" y="95106"/>
                    <a:pt x="746" y="97126"/>
                    <a:pt x="2160" y="96116"/>
                  </a:cubicBezTo>
                  <a:cubicBezTo>
                    <a:pt x="42158" y="72077"/>
                    <a:pt x="83166" y="40159"/>
                    <a:pt x="115083" y="6020"/>
                  </a:cubicBezTo>
                  <a:cubicBezTo>
                    <a:pt x="117911" y="3192"/>
                    <a:pt x="114477" y="-1656"/>
                    <a:pt x="110841" y="56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FBCA4166-B2D5-447C-8A8F-064ABDDB3013}"/>
                </a:ext>
              </a:extLst>
            </p:cNvPr>
            <p:cNvSpPr/>
            <p:nvPr/>
          </p:nvSpPr>
          <p:spPr>
            <a:xfrm>
              <a:off x="2273769" y="5750915"/>
              <a:ext cx="101005" cy="101005"/>
            </a:xfrm>
            <a:custGeom>
              <a:avLst/>
              <a:gdLst>
                <a:gd name="connsiteX0" fmla="*/ 1461 w 101004"/>
                <a:gd name="connsiteY0" fmla="*/ 97859 h 101004"/>
                <a:gd name="connsiteX1" fmla="*/ 9340 w 101004"/>
                <a:gd name="connsiteY1" fmla="*/ 105737 h 101004"/>
                <a:gd name="connsiteX2" fmla="*/ 100850 w 101004"/>
                <a:gd name="connsiteY2" fmla="*/ 4934 h 101004"/>
                <a:gd name="connsiteX3" fmla="*/ 96406 w 101004"/>
                <a:gd name="connsiteY3" fmla="*/ 490 h 101004"/>
                <a:gd name="connsiteX4" fmla="*/ 1461 w 101004"/>
                <a:gd name="connsiteY4" fmla="*/ 97859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04" h="101004">
                  <a:moveTo>
                    <a:pt x="1461" y="97859"/>
                  </a:moveTo>
                  <a:cubicBezTo>
                    <a:pt x="-3185" y="103313"/>
                    <a:pt x="4290" y="110788"/>
                    <a:pt x="9340" y="105737"/>
                  </a:cubicBezTo>
                  <a:cubicBezTo>
                    <a:pt x="41055" y="74425"/>
                    <a:pt x="75801" y="41902"/>
                    <a:pt x="100850" y="4934"/>
                  </a:cubicBezTo>
                  <a:cubicBezTo>
                    <a:pt x="102466" y="2308"/>
                    <a:pt x="99032" y="-1328"/>
                    <a:pt x="96406" y="490"/>
                  </a:cubicBezTo>
                  <a:cubicBezTo>
                    <a:pt x="61256" y="27559"/>
                    <a:pt x="30753" y="64123"/>
                    <a:pt x="1461" y="9785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D4786323-743D-4092-AD6E-F103A004B5F7}"/>
                </a:ext>
              </a:extLst>
            </p:cNvPr>
            <p:cNvSpPr/>
            <p:nvPr/>
          </p:nvSpPr>
          <p:spPr>
            <a:xfrm>
              <a:off x="2329296" y="5825396"/>
              <a:ext cx="60603" cy="80804"/>
            </a:xfrm>
            <a:custGeom>
              <a:avLst/>
              <a:gdLst>
                <a:gd name="connsiteX0" fmla="*/ 10577 w 60602"/>
                <a:gd name="connsiteY0" fmla="*/ 88021 h 80803"/>
                <a:gd name="connsiteX1" fmla="*/ 44312 w 60602"/>
                <a:gd name="connsiteY1" fmla="*/ 46205 h 80803"/>
                <a:gd name="connsiteX2" fmla="*/ 72190 w 60602"/>
                <a:gd name="connsiteY2" fmla="*/ 6006 h 80803"/>
                <a:gd name="connsiteX3" fmla="*/ 66938 w 60602"/>
                <a:gd name="connsiteY3" fmla="*/ 753 h 80803"/>
                <a:gd name="connsiteX4" fmla="*/ 32798 w 60602"/>
                <a:gd name="connsiteY4" fmla="*/ 39135 h 80803"/>
                <a:gd name="connsiteX5" fmla="*/ 1083 w 60602"/>
                <a:gd name="connsiteY5" fmla="*/ 80749 h 80803"/>
                <a:gd name="connsiteX6" fmla="*/ 10577 w 60602"/>
                <a:gd name="connsiteY6" fmla="*/ 88021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80803">
                  <a:moveTo>
                    <a:pt x="10577" y="88021"/>
                  </a:moveTo>
                  <a:cubicBezTo>
                    <a:pt x="22091" y="74284"/>
                    <a:pt x="33202" y="60346"/>
                    <a:pt x="44312" y="46205"/>
                  </a:cubicBezTo>
                  <a:cubicBezTo>
                    <a:pt x="54211" y="33681"/>
                    <a:pt x="65927" y="20752"/>
                    <a:pt x="72190" y="6006"/>
                  </a:cubicBezTo>
                  <a:cubicBezTo>
                    <a:pt x="73604" y="2975"/>
                    <a:pt x="70372" y="-1873"/>
                    <a:pt x="66938" y="753"/>
                  </a:cubicBezTo>
                  <a:cubicBezTo>
                    <a:pt x="53403" y="10854"/>
                    <a:pt x="43100" y="25802"/>
                    <a:pt x="32798" y="39135"/>
                  </a:cubicBezTo>
                  <a:cubicBezTo>
                    <a:pt x="22091" y="52871"/>
                    <a:pt x="11385" y="66608"/>
                    <a:pt x="1083" y="80749"/>
                  </a:cubicBezTo>
                  <a:cubicBezTo>
                    <a:pt x="-3160" y="86203"/>
                    <a:pt x="6133" y="93273"/>
                    <a:pt x="10577" y="8802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2B0EE3E3-E0F6-40FE-9679-FC5BDC19F31E}"/>
                </a:ext>
              </a:extLst>
            </p:cNvPr>
            <p:cNvSpPr/>
            <p:nvPr/>
          </p:nvSpPr>
          <p:spPr>
            <a:xfrm>
              <a:off x="2302075" y="5868499"/>
              <a:ext cx="121206" cy="101005"/>
            </a:xfrm>
            <a:custGeom>
              <a:avLst/>
              <a:gdLst>
                <a:gd name="connsiteX0" fmla="*/ 125268 w 121205"/>
                <a:gd name="connsiteY0" fmla="*/ 6739 h 101004"/>
                <a:gd name="connsiteX1" fmla="*/ 120420 w 121205"/>
                <a:gd name="connsiteY1" fmla="*/ 476 h 101004"/>
                <a:gd name="connsiteX2" fmla="*/ 63251 w 121205"/>
                <a:gd name="connsiteY2" fmla="*/ 41484 h 101004"/>
                <a:gd name="connsiteX3" fmla="*/ 1841 w 121205"/>
                <a:gd name="connsiteY3" fmla="*/ 91583 h 101004"/>
                <a:gd name="connsiteX4" fmla="*/ 9517 w 121205"/>
                <a:gd name="connsiteY4" fmla="*/ 101481 h 101004"/>
                <a:gd name="connsiteX5" fmla="*/ 125268 w 121205"/>
                <a:gd name="connsiteY5" fmla="*/ 6739 h 10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05" h="101004">
                  <a:moveTo>
                    <a:pt x="125268" y="6739"/>
                  </a:moveTo>
                  <a:cubicBezTo>
                    <a:pt x="128096" y="3305"/>
                    <a:pt x="124662" y="-1544"/>
                    <a:pt x="120420" y="476"/>
                  </a:cubicBezTo>
                  <a:cubicBezTo>
                    <a:pt x="99411" y="10577"/>
                    <a:pt x="81432" y="26939"/>
                    <a:pt x="63251" y="41484"/>
                  </a:cubicBezTo>
                  <a:cubicBezTo>
                    <a:pt x="42646" y="57847"/>
                    <a:pt x="21435" y="74008"/>
                    <a:pt x="1841" y="91583"/>
                  </a:cubicBezTo>
                  <a:cubicBezTo>
                    <a:pt x="-3412" y="96228"/>
                    <a:pt x="3659" y="105521"/>
                    <a:pt x="9517" y="101481"/>
                  </a:cubicBezTo>
                  <a:cubicBezTo>
                    <a:pt x="47495" y="74816"/>
                    <a:pt x="95977" y="43101"/>
                    <a:pt x="125268" y="673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032A08D3-6655-4270-A3A3-0672CF7E8605}"/>
                </a:ext>
              </a:extLst>
            </p:cNvPr>
            <p:cNvSpPr/>
            <p:nvPr/>
          </p:nvSpPr>
          <p:spPr>
            <a:xfrm>
              <a:off x="2274618" y="5953310"/>
              <a:ext cx="101005" cy="60603"/>
            </a:xfrm>
            <a:custGeom>
              <a:avLst/>
              <a:gdLst>
                <a:gd name="connsiteX0" fmla="*/ 102425 w 101004"/>
                <a:gd name="connsiteY0" fmla="*/ 105 h 60602"/>
                <a:gd name="connsiteX1" fmla="*/ 9299 w 101004"/>
                <a:gd name="connsiteY1" fmla="*/ 48789 h 60602"/>
                <a:gd name="connsiteX2" fmla="*/ 5662 w 101004"/>
                <a:gd name="connsiteY2" fmla="*/ 38689 h 60602"/>
                <a:gd name="connsiteX3" fmla="*/ 6 w 101004"/>
                <a:gd name="connsiteY3" fmla="*/ 39497 h 60602"/>
                <a:gd name="connsiteX4" fmla="*/ 1016 w 101004"/>
                <a:gd name="connsiteY4" fmla="*/ 57072 h 60602"/>
                <a:gd name="connsiteX5" fmla="*/ 9299 w 101004"/>
                <a:gd name="connsiteY5" fmla="*/ 61920 h 60602"/>
                <a:gd name="connsiteX6" fmla="*/ 105657 w 101004"/>
                <a:gd name="connsiteY6" fmla="*/ 5560 h 60602"/>
                <a:gd name="connsiteX7" fmla="*/ 102425 w 101004"/>
                <a:gd name="connsiteY7" fmla="*/ 105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4" h="60602">
                  <a:moveTo>
                    <a:pt x="102425" y="105"/>
                  </a:moveTo>
                  <a:cubicBezTo>
                    <a:pt x="69497" y="10408"/>
                    <a:pt x="38792" y="30811"/>
                    <a:pt x="9299" y="48789"/>
                  </a:cubicBezTo>
                  <a:cubicBezTo>
                    <a:pt x="8087" y="45356"/>
                    <a:pt x="7076" y="42123"/>
                    <a:pt x="5662" y="38689"/>
                  </a:cubicBezTo>
                  <a:cubicBezTo>
                    <a:pt x="4652" y="35861"/>
                    <a:pt x="-196" y="35861"/>
                    <a:pt x="6" y="39497"/>
                  </a:cubicBezTo>
                  <a:cubicBezTo>
                    <a:pt x="208" y="45356"/>
                    <a:pt x="208" y="51012"/>
                    <a:pt x="1016" y="57072"/>
                  </a:cubicBezTo>
                  <a:cubicBezTo>
                    <a:pt x="1420" y="61314"/>
                    <a:pt x="5258" y="63940"/>
                    <a:pt x="9299" y="61920"/>
                  </a:cubicBezTo>
                  <a:cubicBezTo>
                    <a:pt x="41620" y="45153"/>
                    <a:pt x="77780" y="29599"/>
                    <a:pt x="105657" y="5560"/>
                  </a:cubicBezTo>
                  <a:cubicBezTo>
                    <a:pt x="107879" y="3337"/>
                    <a:pt x="105253" y="-702"/>
                    <a:pt x="102425" y="10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F68A5740-99A9-482B-8406-2B2F55DB0E30}"/>
                </a:ext>
              </a:extLst>
            </p:cNvPr>
            <p:cNvSpPr/>
            <p:nvPr/>
          </p:nvSpPr>
          <p:spPr>
            <a:xfrm>
              <a:off x="2300018" y="5975722"/>
              <a:ext cx="80804" cy="40402"/>
            </a:xfrm>
            <a:custGeom>
              <a:avLst/>
              <a:gdLst>
                <a:gd name="connsiteX0" fmla="*/ 7534 w 80803"/>
                <a:gd name="connsiteY0" fmla="*/ 42336 h 40401"/>
                <a:gd name="connsiteX1" fmla="*/ 89752 w 80803"/>
                <a:gd name="connsiteY1" fmla="*/ 7187 h 40401"/>
                <a:gd name="connsiteX2" fmla="*/ 86722 w 80803"/>
                <a:gd name="connsiteY2" fmla="*/ 116 h 40401"/>
                <a:gd name="connsiteX3" fmla="*/ 4302 w 80803"/>
                <a:gd name="connsiteY3" fmla="*/ 30013 h 40401"/>
                <a:gd name="connsiteX4" fmla="*/ 7534 w 80803"/>
                <a:gd name="connsiteY4" fmla="*/ 42336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40401">
                  <a:moveTo>
                    <a:pt x="7534" y="42336"/>
                  </a:moveTo>
                  <a:cubicBezTo>
                    <a:pt x="35209" y="31629"/>
                    <a:pt x="64097" y="22135"/>
                    <a:pt x="89752" y="7187"/>
                  </a:cubicBezTo>
                  <a:cubicBezTo>
                    <a:pt x="93590" y="4964"/>
                    <a:pt x="90964" y="-894"/>
                    <a:pt x="86722" y="116"/>
                  </a:cubicBezTo>
                  <a:cubicBezTo>
                    <a:pt x="58238" y="6580"/>
                    <a:pt x="31169" y="19307"/>
                    <a:pt x="4302" y="30013"/>
                  </a:cubicBezTo>
                  <a:cubicBezTo>
                    <a:pt x="-3172" y="33044"/>
                    <a:pt x="-142" y="45366"/>
                    <a:pt x="7534" y="4233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1DAC68FD-6030-41DA-9A30-026E2BE0EFD5}"/>
                </a:ext>
              </a:extLst>
            </p:cNvPr>
            <p:cNvSpPr/>
            <p:nvPr/>
          </p:nvSpPr>
          <p:spPr>
            <a:xfrm>
              <a:off x="2381291" y="5557396"/>
              <a:ext cx="60603" cy="20201"/>
            </a:xfrm>
            <a:custGeom>
              <a:avLst/>
              <a:gdLst>
                <a:gd name="connsiteX0" fmla="*/ 19387 w 60602"/>
                <a:gd name="connsiteY0" fmla="*/ 485 h 20200"/>
                <a:gd name="connsiteX1" fmla="*/ 10903 w 60602"/>
                <a:gd name="connsiteY1" fmla="*/ 2101 h 20200"/>
                <a:gd name="connsiteX2" fmla="*/ 9893 w 60602"/>
                <a:gd name="connsiteY2" fmla="*/ 1495 h 20200"/>
                <a:gd name="connsiteX3" fmla="*/ 1813 w 60602"/>
                <a:gd name="connsiteY3" fmla="*/ 9575 h 20200"/>
                <a:gd name="connsiteX4" fmla="*/ 67668 w 60602"/>
                <a:gd name="connsiteY4" fmla="*/ 7556 h 20200"/>
                <a:gd name="connsiteX5" fmla="*/ 63830 w 60602"/>
                <a:gd name="connsiteY5" fmla="*/ 2707 h 20200"/>
                <a:gd name="connsiteX6" fmla="*/ 16357 w 60602"/>
                <a:gd name="connsiteY6" fmla="*/ 5333 h 20200"/>
                <a:gd name="connsiteX7" fmla="*/ 20195 w 60602"/>
                <a:gd name="connsiteY7" fmla="*/ 3919 h 20200"/>
                <a:gd name="connsiteX8" fmla="*/ 19387 w 60602"/>
                <a:gd name="connsiteY8" fmla="*/ 485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602" h="20200">
                  <a:moveTo>
                    <a:pt x="19387" y="485"/>
                  </a:moveTo>
                  <a:cubicBezTo>
                    <a:pt x="16357" y="687"/>
                    <a:pt x="13731" y="1495"/>
                    <a:pt x="10903" y="2101"/>
                  </a:cubicBezTo>
                  <a:cubicBezTo>
                    <a:pt x="10701" y="1899"/>
                    <a:pt x="10297" y="1899"/>
                    <a:pt x="9893" y="1495"/>
                  </a:cubicBezTo>
                  <a:cubicBezTo>
                    <a:pt x="4439" y="-3353"/>
                    <a:pt x="-3642" y="4727"/>
                    <a:pt x="1813" y="9575"/>
                  </a:cubicBezTo>
                  <a:cubicBezTo>
                    <a:pt x="20600" y="26140"/>
                    <a:pt x="51103" y="28362"/>
                    <a:pt x="67668" y="7556"/>
                  </a:cubicBezTo>
                  <a:cubicBezTo>
                    <a:pt x="69688" y="4929"/>
                    <a:pt x="67062" y="687"/>
                    <a:pt x="63830" y="2707"/>
                  </a:cubicBezTo>
                  <a:cubicBezTo>
                    <a:pt x="49285" y="12000"/>
                    <a:pt x="31104" y="14019"/>
                    <a:pt x="16357" y="5333"/>
                  </a:cubicBezTo>
                  <a:cubicBezTo>
                    <a:pt x="17569" y="4727"/>
                    <a:pt x="18983" y="4525"/>
                    <a:pt x="20195" y="3919"/>
                  </a:cubicBezTo>
                  <a:cubicBezTo>
                    <a:pt x="22216" y="3313"/>
                    <a:pt x="21408" y="283"/>
                    <a:pt x="19387" y="4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AC747815-F5AA-457E-998B-EDD70AAE964B}"/>
                </a:ext>
              </a:extLst>
            </p:cNvPr>
            <p:cNvSpPr/>
            <p:nvPr/>
          </p:nvSpPr>
          <p:spPr>
            <a:xfrm>
              <a:off x="2280640" y="5229476"/>
              <a:ext cx="80804" cy="60603"/>
            </a:xfrm>
            <a:custGeom>
              <a:avLst/>
              <a:gdLst>
                <a:gd name="connsiteX0" fmla="*/ 1863 w 80803"/>
                <a:gd name="connsiteY0" fmla="*/ 65793 h 60602"/>
                <a:gd name="connsiteX1" fmla="*/ 10549 w 80803"/>
                <a:gd name="connsiteY1" fmla="*/ 74479 h 60602"/>
                <a:gd name="connsiteX2" fmla="*/ 81455 w 80803"/>
                <a:gd name="connsiteY2" fmla="*/ 5594 h 60602"/>
                <a:gd name="connsiteX3" fmla="*/ 76202 w 80803"/>
                <a:gd name="connsiteY3" fmla="*/ 544 h 60602"/>
                <a:gd name="connsiteX4" fmla="*/ 1863 w 80803"/>
                <a:gd name="connsiteY4" fmla="*/ 65793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03" h="60602">
                  <a:moveTo>
                    <a:pt x="1863" y="65793"/>
                  </a:moveTo>
                  <a:cubicBezTo>
                    <a:pt x="-3793" y="71449"/>
                    <a:pt x="4691" y="79327"/>
                    <a:pt x="10549" y="74479"/>
                  </a:cubicBezTo>
                  <a:cubicBezTo>
                    <a:pt x="35194" y="53672"/>
                    <a:pt x="62264" y="31856"/>
                    <a:pt x="81455" y="5594"/>
                  </a:cubicBezTo>
                  <a:cubicBezTo>
                    <a:pt x="83677" y="2564"/>
                    <a:pt x="79232" y="-1476"/>
                    <a:pt x="76202" y="544"/>
                  </a:cubicBezTo>
                  <a:cubicBezTo>
                    <a:pt x="48729" y="17512"/>
                    <a:pt x="24690" y="42966"/>
                    <a:pt x="1863" y="6579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15D868F1-24FF-487C-A75A-8DCAEB5C6F16}"/>
                </a:ext>
              </a:extLst>
            </p:cNvPr>
            <p:cNvSpPr/>
            <p:nvPr/>
          </p:nvSpPr>
          <p:spPr>
            <a:xfrm>
              <a:off x="3232188" y="6081399"/>
              <a:ext cx="40402" cy="20201"/>
            </a:xfrm>
            <a:custGeom>
              <a:avLst/>
              <a:gdLst>
                <a:gd name="connsiteX0" fmla="*/ 3193 w 40401"/>
                <a:gd name="connsiteY0" fmla="*/ 9180 h 20200"/>
                <a:gd name="connsiteX1" fmla="*/ 6627 w 40401"/>
                <a:gd name="connsiteY1" fmla="*/ 21704 h 20200"/>
                <a:gd name="connsiteX2" fmla="*/ 39756 w 40401"/>
                <a:gd name="connsiteY2" fmla="*/ 10190 h 20200"/>
                <a:gd name="connsiteX3" fmla="*/ 37736 w 40401"/>
                <a:gd name="connsiteY3" fmla="*/ 2312 h 20200"/>
                <a:gd name="connsiteX4" fmla="*/ 3193 w 40401"/>
                <a:gd name="connsiteY4" fmla="*/ 9180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">
                  <a:moveTo>
                    <a:pt x="3193" y="9180"/>
                  </a:moveTo>
                  <a:cubicBezTo>
                    <a:pt x="-2666" y="12008"/>
                    <a:pt x="162" y="22310"/>
                    <a:pt x="6627" y="21704"/>
                  </a:cubicBezTo>
                  <a:cubicBezTo>
                    <a:pt x="19151" y="20492"/>
                    <a:pt x="32686" y="21704"/>
                    <a:pt x="39756" y="10190"/>
                  </a:cubicBezTo>
                  <a:cubicBezTo>
                    <a:pt x="41372" y="7564"/>
                    <a:pt x="40362" y="3726"/>
                    <a:pt x="37736" y="2312"/>
                  </a:cubicBezTo>
                  <a:cubicBezTo>
                    <a:pt x="26020" y="-3951"/>
                    <a:pt x="14303" y="3928"/>
                    <a:pt x="3193" y="918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DE7F1759-948C-4F0C-8875-8592F3D716CA}"/>
                </a:ext>
              </a:extLst>
            </p:cNvPr>
            <p:cNvSpPr/>
            <p:nvPr/>
          </p:nvSpPr>
          <p:spPr>
            <a:xfrm>
              <a:off x="3086926" y="5698185"/>
              <a:ext cx="121206" cy="60603"/>
            </a:xfrm>
            <a:custGeom>
              <a:avLst/>
              <a:gdLst>
                <a:gd name="connsiteX0" fmla="*/ 5633 w 121205"/>
                <a:gd name="connsiteY0" fmla="*/ 73220 h 60602"/>
                <a:gd name="connsiteX1" fmla="*/ 122799 w 121205"/>
                <a:gd name="connsiteY1" fmla="*/ 4940 h 60602"/>
                <a:gd name="connsiteX2" fmla="*/ 120173 w 121205"/>
                <a:gd name="connsiteY2" fmla="*/ 294 h 60602"/>
                <a:gd name="connsiteX3" fmla="*/ 1795 w 121205"/>
                <a:gd name="connsiteY3" fmla="*/ 66553 h 60602"/>
                <a:gd name="connsiteX4" fmla="*/ 5633 w 121205"/>
                <a:gd name="connsiteY4" fmla="*/ 73220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05" h="60602">
                  <a:moveTo>
                    <a:pt x="5633" y="73220"/>
                  </a:moveTo>
                  <a:cubicBezTo>
                    <a:pt x="46237" y="54231"/>
                    <a:pt x="86235" y="30999"/>
                    <a:pt x="122799" y="4940"/>
                  </a:cubicBezTo>
                  <a:cubicBezTo>
                    <a:pt x="125627" y="2920"/>
                    <a:pt x="123203" y="-1120"/>
                    <a:pt x="120173" y="294"/>
                  </a:cubicBezTo>
                  <a:cubicBezTo>
                    <a:pt x="79165" y="18677"/>
                    <a:pt x="38965" y="41100"/>
                    <a:pt x="1795" y="66553"/>
                  </a:cubicBezTo>
                  <a:cubicBezTo>
                    <a:pt x="-2245" y="69381"/>
                    <a:pt x="1189" y="75239"/>
                    <a:pt x="5633" y="7322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1270F5AD-FCF2-4022-8670-AD55F91E3340}"/>
                </a:ext>
              </a:extLst>
            </p:cNvPr>
            <p:cNvSpPr/>
            <p:nvPr/>
          </p:nvSpPr>
          <p:spPr>
            <a:xfrm>
              <a:off x="3080508" y="5420332"/>
              <a:ext cx="20201" cy="20201"/>
            </a:xfrm>
            <a:custGeom>
              <a:avLst/>
              <a:gdLst>
                <a:gd name="connsiteX0" fmla="*/ 9022 w 20200"/>
                <a:gd name="connsiteY0" fmla="*/ 33514 h 20200"/>
                <a:gd name="connsiteX1" fmla="*/ 31041 w 20200"/>
                <a:gd name="connsiteY1" fmla="*/ 4829 h 20200"/>
                <a:gd name="connsiteX2" fmla="*/ 26799 w 20200"/>
                <a:gd name="connsiteY2" fmla="*/ 587 h 20200"/>
                <a:gd name="connsiteX3" fmla="*/ 1548 w 20200"/>
                <a:gd name="connsiteY3" fmla="*/ 26040 h 20200"/>
                <a:gd name="connsiteX4" fmla="*/ 9022 w 20200"/>
                <a:gd name="connsiteY4" fmla="*/ 33514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9022" y="33514"/>
                  </a:moveTo>
                  <a:cubicBezTo>
                    <a:pt x="16900" y="24424"/>
                    <a:pt x="25183" y="15535"/>
                    <a:pt x="31041" y="4829"/>
                  </a:cubicBezTo>
                  <a:cubicBezTo>
                    <a:pt x="32455" y="2203"/>
                    <a:pt x="29425" y="-1433"/>
                    <a:pt x="26799" y="587"/>
                  </a:cubicBezTo>
                  <a:cubicBezTo>
                    <a:pt x="17102" y="7657"/>
                    <a:pt x="9426" y="16950"/>
                    <a:pt x="1548" y="26040"/>
                  </a:cubicBezTo>
                  <a:cubicBezTo>
                    <a:pt x="-3301" y="31090"/>
                    <a:pt x="4376" y="38766"/>
                    <a:pt x="9022" y="3351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35271D9A-BB47-4A8E-B251-BEC5EA84F04A}"/>
                </a:ext>
              </a:extLst>
            </p:cNvPr>
            <p:cNvSpPr/>
            <p:nvPr/>
          </p:nvSpPr>
          <p:spPr>
            <a:xfrm>
              <a:off x="3078313" y="5338519"/>
              <a:ext cx="40402" cy="40402"/>
            </a:xfrm>
            <a:custGeom>
              <a:avLst/>
              <a:gdLst>
                <a:gd name="connsiteX0" fmla="*/ 6571 w 40401"/>
                <a:gd name="connsiteY0" fmla="*/ 41392 h 40401"/>
                <a:gd name="connsiteX1" fmla="*/ 45356 w 40401"/>
                <a:gd name="connsiteY1" fmla="*/ 3414 h 40401"/>
                <a:gd name="connsiteX2" fmla="*/ 42932 w 40401"/>
                <a:gd name="connsiteY2" fmla="*/ 384 h 40401"/>
                <a:gd name="connsiteX3" fmla="*/ 1116 w 40401"/>
                <a:gd name="connsiteY3" fmla="*/ 36140 h 40401"/>
                <a:gd name="connsiteX4" fmla="*/ 6571 w 40401"/>
                <a:gd name="connsiteY4" fmla="*/ 4139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40401">
                  <a:moveTo>
                    <a:pt x="6571" y="41392"/>
                  </a:moveTo>
                  <a:cubicBezTo>
                    <a:pt x="20105" y="29271"/>
                    <a:pt x="33438" y="17151"/>
                    <a:pt x="45356" y="3414"/>
                  </a:cubicBezTo>
                  <a:cubicBezTo>
                    <a:pt x="46770" y="1798"/>
                    <a:pt x="44952" y="-1030"/>
                    <a:pt x="42932" y="384"/>
                  </a:cubicBezTo>
                  <a:cubicBezTo>
                    <a:pt x="27984" y="11292"/>
                    <a:pt x="14449" y="23615"/>
                    <a:pt x="1116" y="36140"/>
                  </a:cubicBezTo>
                  <a:cubicBezTo>
                    <a:pt x="-2318" y="39372"/>
                    <a:pt x="2934" y="44624"/>
                    <a:pt x="6571" y="4139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9E76B9C1-6AF1-46DE-B54B-69991CEED590}"/>
                </a:ext>
              </a:extLst>
            </p:cNvPr>
            <p:cNvSpPr/>
            <p:nvPr/>
          </p:nvSpPr>
          <p:spPr>
            <a:xfrm>
              <a:off x="3071464" y="5297679"/>
              <a:ext cx="40402" cy="40402"/>
            </a:xfrm>
            <a:custGeom>
              <a:avLst/>
              <a:gdLst>
                <a:gd name="connsiteX0" fmla="*/ 37863 w 40401"/>
                <a:gd name="connsiteY0" fmla="*/ 619 h 40401"/>
                <a:gd name="connsiteX1" fmla="*/ 895 w 40401"/>
                <a:gd name="connsiteY1" fmla="*/ 41021 h 40401"/>
                <a:gd name="connsiteX2" fmla="*/ 8773 w 40401"/>
                <a:gd name="connsiteY2" fmla="*/ 47081 h 40401"/>
                <a:gd name="connsiteX3" fmla="*/ 43115 w 40401"/>
                <a:gd name="connsiteY3" fmla="*/ 5670 h 40401"/>
                <a:gd name="connsiteX4" fmla="*/ 37863 w 40401"/>
                <a:gd name="connsiteY4" fmla="*/ 619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40401">
                  <a:moveTo>
                    <a:pt x="37863" y="619"/>
                  </a:moveTo>
                  <a:cubicBezTo>
                    <a:pt x="22712" y="10922"/>
                    <a:pt x="11198" y="26073"/>
                    <a:pt x="895" y="41021"/>
                  </a:cubicBezTo>
                  <a:cubicBezTo>
                    <a:pt x="-2539" y="45869"/>
                    <a:pt x="4733" y="50718"/>
                    <a:pt x="8773" y="47081"/>
                  </a:cubicBezTo>
                  <a:cubicBezTo>
                    <a:pt x="21904" y="35163"/>
                    <a:pt x="35035" y="21628"/>
                    <a:pt x="43115" y="5670"/>
                  </a:cubicBezTo>
                  <a:cubicBezTo>
                    <a:pt x="44529" y="2640"/>
                    <a:pt x="41297" y="-1602"/>
                    <a:pt x="37863" y="61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B450B4D4-0E93-4A31-ACE1-68B2E28131EC}"/>
                </a:ext>
              </a:extLst>
            </p:cNvPr>
            <p:cNvSpPr/>
            <p:nvPr/>
          </p:nvSpPr>
          <p:spPr>
            <a:xfrm>
              <a:off x="3056100" y="5273823"/>
              <a:ext cx="40402" cy="40402"/>
            </a:xfrm>
            <a:custGeom>
              <a:avLst/>
              <a:gdLst>
                <a:gd name="connsiteX0" fmla="*/ 52418 w 40401"/>
                <a:gd name="connsiteY0" fmla="*/ 639 h 40401"/>
                <a:gd name="connsiteX1" fmla="*/ 1916 w 40401"/>
                <a:gd name="connsiteY1" fmla="*/ 43667 h 40401"/>
                <a:gd name="connsiteX2" fmla="*/ 11006 w 40401"/>
                <a:gd name="connsiteY2" fmla="*/ 52556 h 40401"/>
                <a:gd name="connsiteX3" fmla="*/ 56862 w 40401"/>
                <a:gd name="connsiteY3" fmla="*/ 6093 h 40401"/>
                <a:gd name="connsiteX4" fmla="*/ 52418 w 40401"/>
                <a:gd name="connsiteY4" fmla="*/ 639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40401">
                  <a:moveTo>
                    <a:pt x="52418" y="639"/>
                  </a:moveTo>
                  <a:cubicBezTo>
                    <a:pt x="33833" y="12962"/>
                    <a:pt x="18076" y="28517"/>
                    <a:pt x="1916" y="43667"/>
                  </a:cubicBezTo>
                  <a:cubicBezTo>
                    <a:pt x="-3943" y="49324"/>
                    <a:pt x="4946" y="58010"/>
                    <a:pt x="11006" y="52556"/>
                  </a:cubicBezTo>
                  <a:cubicBezTo>
                    <a:pt x="26965" y="37809"/>
                    <a:pt x="43530" y="23264"/>
                    <a:pt x="56862" y="6093"/>
                  </a:cubicBezTo>
                  <a:cubicBezTo>
                    <a:pt x="58882" y="3266"/>
                    <a:pt x="56054" y="-1785"/>
                    <a:pt x="52418" y="63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288BDCDF-F5C1-4402-BCED-71E76BF8DB91}"/>
                </a:ext>
              </a:extLst>
            </p:cNvPr>
            <p:cNvSpPr/>
            <p:nvPr/>
          </p:nvSpPr>
          <p:spPr>
            <a:xfrm>
              <a:off x="3046789" y="5157844"/>
              <a:ext cx="60603" cy="40402"/>
            </a:xfrm>
            <a:custGeom>
              <a:avLst/>
              <a:gdLst>
                <a:gd name="connsiteX0" fmla="*/ 55063 w 60602"/>
                <a:gd name="connsiteY0" fmla="*/ 462 h 40401"/>
                <a:gd name="connsiteX1" fmla="*/ 2137 w 60602"/>
                <a:gd name="connsiteY1" fmla="*/ 37834 h 40401"/>
                <a:gd name="connsiteX2" fmla="*/ 10823 w 60602"/>
                <a:gd name="connsiteY2" fmla="*/ 48944 h 40401"/>
                <a:gd name="connsiteX3" fmla="*/ 60114 w 60602"/>
                <a:gd name="connsiteY3" fmla="*/ 6926 h 40401"/>
                <a:gd name="connsiteX4" fmla="*/ 55063 w 60602"/>
                <a:gd name="connsiteY4" fmla="*/ 46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40401">
                  <a:moveTo>
                    <a:pt x="55063" y="462"/>
                  </a:moveTo>
                  <a:cubicBezTo>
                    <a:pt x="35873" y="10159"/>
                    <a:pt x="18702" y="24097"/>
                    <a:pt x="2137" y="37834"/>
                  </a:cubicBezTo>
                  <a:cubicBezTo>
                    <a:pt x="-3923" y="42884"/>
                    <a:pt x="4157" y="53591"/>
                    <a:pt x="10823" y="48944"/>
                  </a:cubicBezTo>
                  <a:cubicBezTo>
                    <a:pt x="28196" y="36420"/>
                    <a:pt x="45973" y="23289"/>
                    <a:pt x="60114" y="6926"/>
                  </a:cubicBezTo>
                  <a:cubicBezTo>
                    <a:pt x="63346" y="3492"/>
                    <a:pt x="59306" y="-1558"/>
                    <a:pt x="55063" y="4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2A2853F3-E94A-45DE-977E-1FF59258DCF4}"/>
                </a:ext>
              </a:extLst>
            </p:cNvPr>
            <p:cNvSpPr/>
            <p:nvPr/>
          </p:nvSpPr>
          <p:spPr>
            <a:xfrm>
              <a:off x="3047239" y="5104527"/>
              <a:ext cx="60603" cy="60603"/>
            </a:xfrm>
            <a:custGeom>
              <a:avLst/>
              <a:gdLst>
                <a:gd name="connsiteX0" fmla="*/ 60068 w 60602"/>
                <a:gd name="connsiteY0" fmla="*/ 651 h 60602"/>
                <a:gd name="connsiteX1" fmla="*/ 1889 w 60602"/>
                <a:gd name="connsiteY1" fmla="*/ 55194 h 60602"/>
                <a:gd name="connsiteX2" fmla="*/ 11181 w 60602"/>
                <a:gd name="connsiteY2" fmla="*/ 64486 h 60602"/>
                <a:gd name="connsiteX3" fmla="*/ 66330 w 60602"/>
                <a:gd name="connsiteY3" fmla="*/ 6913 h 60602"/>
                <a:gd name="connsiteX4" fmla="*/ 60068 w 60602"/>
                <a:gd name="connsiteY4" fmla="*/ 651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60602">
                  <a:moveTo>
                    <a:pt x="60068" y="651"/>
                  </a:moveTo>
                  <a:cubicBezTo>
                    <a:pt x="38048" y="15196"/>
                    <a:pt x="20070" y="36205"/>
                    <a:pt x="1889" y="55194"/>
                  </a:cubicBezTo>
                  <a:cubicBezTo>
                    <a:pt x="-3969" y="61254"/>
                    <a:pt x="5121" y="70142"/>
                    <a:pt x="11181" y="64486"/>
                  </a:cubicBezTo>
                  <a:cubicBezTo>
                    <a:pt x="30372" y="46507"/>
                    <a:pt x="51381" y="28730"/>
                    <a:pt x="66330" y="6913"/>
                  </a:cubicBezTo>
                  <a:cubicBezTo>
                    <a:pt x="68956" y="3075"/>
                    <a:pt x="63704" y="-1773"/>
                    <a:pt x="60068" y="65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798F5434-7E3B-4467-8941-312E6C5DA165}"/>
                </a:ext>
              </a:extLst>
            </p:cNvPr>
            <p:cNvSpPr/>
            <p:nvPr/>
          </p:nvSpPr>
          <p:spPr>
            <a:xfrm>
              <a:off x="2321061" y="4600252"/>
              <a:ext cx="20201" cy="80804"/>
            </a:xfrm>
            <a:custGeom>
              <a:avLst/>
              <a:gdLst>
                <a:gd name="connsiteX0" fmla="*/ 6692 w 20200"/>
                <a:gd name="connsiteY0" fmla="*/ 42123 h 80803"/>
                <a:gd name="connsiteX1" fmla="*/ 11742 w 20200"/>
                <a:gd name="connsiteY1" fmla="*/ 33638 h 80803"/>
                <a:gd name="connsiteX2" fmla="*/ 3258 w 20200"/>
                <a:gd name="connsiteY2" fmla="*/ 84343 h 80803"/>
                <a:gd name="connsiteX3" fmla="*/ 8308 w 20200"/>
                <a:gd name="connsiteY3" fmla="*/ 85151 h 80803"/>
                <a:gd name="connsiteX4" fmla="*/ 24671 w 20200"/>
                <a:gd name="connsiteY4" fmla="*/ 9599 h 80803"/>
                <a:gd name="connsiteX5" fmla="*/ 24065 w 20200"/>
                <a:gd name="connsiteY5" fmla="*/ 7377 h 80803"/>
                <a:gd name="connsiteX6" fmla="*/ 24469 w 20200"/>
                <a:gd name="connsiteY6" fmla="*/ 6165 h 80803"/>
                <a:gd name="connsiteX7" fmla="*/ 15379 w 20200"/>
                <a:gd name="connsiteY7" fmla="*/ 2327 h 80803"/>
                <a:gd name="connsiteX8" fmla="*/ 26 w 20200"/>
                <a:gd name="connsiteY8" fmla="*/ 38487 h 80803"/>
                <a:gd name="connsiteX9" fmla="*/ 6692 w 20200"/>
                <a:gd name="connsiteY9" fmla="*/ 42123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0" h="80803">
                  <a:moveTo>
                    <a:pt x="6692" y="42123"/>
                  </a:moveTo>
                  <a:cubicBezTo>
                    <a:pt x="8712" y="39497"/>
                    <a:pt x="10126" y="36467"/>
                    <a:pt x="11742" y="33638"/>
                  </a:cubicBezTo>
                  <a:cubicBezTo>
                    <a:pt x="8308" y="50405"/>
                    <a:pt x="5278" y="67374"/>
                    <a:pt x="3258" y="84343"/>
                  </a:cubicBezTo>
                  <a:cubicBezTo>
                    <a:pt x="2854" y="87373"/>
                    <a:pt x="7702" y="87777"/>
                    <a:pt x="8308" y="85151"/>
                  </a:cubicBezTo>
                  <a:cubicBezTo>
                    <a:pt x="15379" y="60304"/>
                    <a:pt x="21439" y="35053"/>
                    <a:pt x="24671" y="9599"/>
                  </a:cubicBezTo>
                  <a:cubicBezTo>
                    <a:pt x="24873" y="8589"/>
                    <a:pt x="24469" y="7983"/>
                    <a:pt x="24065" y="7377"/>
                  </a:cubicBezTo>
                  <a:cubicBezTo>
                    <a:pt x="24267" y="6973"/>
                    <a:pt x="24469" y="6569"/>
                    <a:pt x="24469" y="6165"/>
                  </a:cubicBezTo>
                  <a:cubicBezTo>
                    <a:pt x="26489" y="913"/>
                    <a:pt x="18005" y="-2521"/>
                    <a:pt x="15379" y="2327"/>
                  </a:cubicBezTo>
                  <a:cubicBezTo>
                    <a:pt x="9318" y="13639"/>
                    <a:pt x="2450" y="25760"/>
                    <a:pt x="26" y="38487"/>
                  </a:cubicBezTo>
                  <a:cubicBezTo>
                    <a:pt x="-378" y="41921"/>
                    <a:pt x="4066" y="45557"/>
                    <a:pt x="6692" y="4212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B79B7817-95FE-4DFF-A841-695573950BA7}"/>
                </a:ext>
              </a:extLst>
            </p:cNvPr>
            <p:cNvSpPr/>
            <p:nvPr/>
          </p:nvSpPr>
          <p:spPr>
            <a:xfrm>
              <a:off x="3469940" y="4984771"/>
              <a:ext cx="161607" cy="141406"/>
            </a:xfrm>
            <a:custGeom>
              <a:avLst/>
              <a:gdLst>
                <a:gd name="connsiteX0" fmla="*/ 4417 w 161607"/>
                <a:gd name="connsiteY0" fmla="*/ 16574 h 141406"/>
                <a:gd name="connsiteX1" fmla="*/ 94109 w 161607"/>
                <a:gd name="connsiteY1" fmla="*/ 76167 h 141406"/>
                <a:gd name="connsiteX2" fmla="*/ 139561 w 161607"/>
                <a:gd name="connsiteY2" fmla="*/ 139799 h 141406"/>
                <a:gd name="connsiteX3" fmla="*/ 138955 w 161607"/>
                <a:gd name="connsiteY3" fmla="*/ 141012 h 141406"/>
                <a:gd name="connsiteX4" fmla="*/ 142592 w 161607"/>
                <a:gd name="connsiteY4" fmla="*/ 150708 h 141406"/>
                <a:gd name="connsiteX5" fmla="*/ 145420 w 161607"/>
                <a:gd name="connsiteY5" fmla="*/ 149900 h 141406"/>
                <a:gd name="connsiteX6" fmla="*/ 142794 w 161607"/>
                <a:gd name="connsiteY6" fmla="*/ 143032 h 141406"/>
                <a:gd name="connsiteX7" fmla="*/ 153904 w 161607"/>
                <a:gd name="connsiteY7" fmla="*/ 154142 h 141406"/>
                <a:gd name="connsiteX8" fmla="*/ 164813 w 161607"/>
                <a:gd name="connsiteY8" fmla="*/ 147678 h 141406"/>
                <a:gd name="connsiteX9" fmla="*/ 8862 w 161607"/>
                <a:gd name="connsiteY9" fmla="*/ 9 h 141406"/>
                <a:gd name="connsiteX10" fmla="*/ 4417 w 161607"/>
                <a:gd name="connsiteY10" fmla="*/ 16574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607" h="141406">
                  <a:moveTo>
                    <a:pt x="4417" y="16574"/>
                  </a:moveTo>
                  <a:cubicBezTo>
                    <a:pt x="41385" y="32331"/>
                    <a:pt x="69868" y="40815"/>
                    <a:pt x="94109" y="76167"/>
                  </a:cubicBezTo>
                  <a:cubicBezTo>
                    <a:pt x="109260" y="98185"/>
                    <a:pt x="122189" y="120407"/>
                    <a:pt x="139561" y="139799"/>
                  </a:cubicBezTo>
                  <a:cubicBezTo>
                    <a:pt x="139158" y="140002"/>
                    <a:pt x="138753" y="140406"/>
                    <a:pt x="138955" y="141012"/>
                  </a:cubicBezTo>
                  <a:cubicBezTo>
                    <a:pt x="140168" y="144244"/>
                    <a:pt x="141380" y="147476"/>
                    <a:pt x="142592" y="150708"/>
                  </a:cubicBezTo>
                  <a:cubicBezTo>
                    <a:pt x="143198" y="152526"/>
                    <a:pt x="146026" y="151718"/>
                    <a:pt x="145420" y="149900"/>
                  </a:cubicBezTo>
                  <a:cubicBezTo>
                    <a:pt x="144612" y="147476"/>
                    <a:pt x="143804" y="145254"/>
                    <a:pt x="142794" y="143032"/>
                  </a:cubicBezTo>
                  <a:cubicBezTo>
                    <a:pt x="146430" y="146870"/>
                    <a:pt x="149864" y="150708"/>
                    <a:pt x="153904" y="154142"/>
                  </a:cubicBezTo>
                  <a:cubicBezTo>
                    <a:pt x="158550" y="158182"/>
                    <a:pt x="166833" y="154344"/>
                    <a:pt x="164813" y="147678"/>
                  </a:cubicBezTo>
                  <a:cubicBezTo>
                    <a:pt x="143400" y="76975"/>
                    <a:pt x="87039" y="3645"/>
                    <a:pt x="8862" y="9"/>
                  </a:cubicBezTo>
                  <a:cubicBezTo>
                    <a:pt x="579" y="-395"/>
                    <a:pt x="-3865" y="12938"/>
                    <a:pt x="4417" y="1657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7D1548AC-EE84-4BC5-8EEF-B2E938ADB59E}"/>
                </a:ext>
              </a:extLst>
            </p:cNvPr>
            <p:cNvSpPr/>
            <p:nvPr/>
          </p:nvSpPr>
          <p:spPr>
            <a:xfrm>
              <a:off x="3625332" y="5081706"/>
              <a:ext cx="101005" cy="181808"/>
            </a:xfrm>
            <a:custGeom>
              <a:avLst/>
              <a:gdLst>
                <a:gd name="connsiteX0" fmla="*/ 38510 w 101004"/>
                <a:gd name="connsiteY0" fmla="*/ 44077 h 181808"/>
                <a:gd name="connsiteX1" fmla="*/ 50024 w 101004"/>
                <a:gd name="connsiteY1" fmla="*/ 100235 h 181808"/>
                <a:gd name="connsiteX2" fmla="*/ 38308 w 101004"/>
                <a:gd name="connsiteY2" fmla="*/ 142859 h 181808"/>
                <a:gd name="connsiteX3" fmla="*/ 42550 w 101004"/>
                <a:gd name="connsiteY3" fmla="*/ 139829 h 181808"/>
                <a:gd name="connsiteX4" fmla="*/ 50226 w 101004"/>
                <a:gd name="connsiteY4" fmla="*/ 100841 h 181808"/>
                <a:gd name="connsiteX5" fmla="*/ 60529 w 101004"/>
                <a:gd name="connsiteY5" fmla="*/ 125891 h 181808"/>
                <a:gd name="connsiteX6" fmla="*/ 67599 w 101004"/>
                <a:gd name="connsiteY6" fmla="*/ 124073 h 181808"/>
                <a:gd name="connsiteX7" fmla="*/ 51034 w 101004"/>
                <a:gd name="connsiteY7" fmla="*/ 57409 h 181808"/>
                <a:gd name="connsiteX8" fmla="*/ 59721 w 101004"/>
                <a:gd name="connsiteY8" fmla="*/ 67106 h 181808"/>
                <a:gd name="connsiteX9" fmla="*/ 105173 w 101004"/>
                <a:gd name="connsiteY9" fmla="*/ 141243 h 181808"/>
                <a:gd name="connsiteX10" fmla="*/ 118303 w 101004"/>
                <a:gd name="connsiteY10" fmla="*/ 135789 h 181808"/>
                <a:gd name="connsiteX11" fmla="*/ 4370 w 101004"/>
                <a:gd name="connsiteY11" fmla="*/ 39 h 181808"/>
                <a:gd name="connsiteX12" fmla="*/ 532 w 101004"/>
                <a:gd name="connsiteY12" fmla="*/ 5089 h 181808"/>
                <a:gd name="connsiteX13" fmla="*/ 38510 w 101004"/>
                <a:gd name="connsiteY13" fmla="*/ 44077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004" h="181808">
                  <a:moveTo>
                    <a:pt x="38510" y="44077"/>
                  </a:moveTo>
                  <a:cubicBezTo>
                    <a:pt x="42146" y="61652"/>
                    <a:pt x="44772" y="81853"/>
                    <a:pt x="50024" y="100235"/>
                  </a:cubicBezTo>
                  <a:cubicBezTo>
                    <a:pt x="46792" y="114578"/>
                    <a:pt x="41742" y="128921"/>
                    <a:pt x="38308" y="142859"/>
                  </a:cubicBezTo>
                  <a:cubicBezTo>
                    <a:pt x="20935" y="214169"/>
                    <a:pt x="24167" y="222047"/>
                    <a:pt x="42550" y="139829"/>
                  </a:cubicBezTo>
                  <a:cubicBezTo>
                    <a:pt x="45378" y="127103"/>
                    <a:pt x="47196" y="113770"/>
                    <a:pt x="50226" y="100841"/>
                  </a:cubicBezTo>
                  <a:cubicBezTo>
                    <a:pt x="52852" y="109730"/>
                    <a:pt x="55882" y="118417"/>
                    <a:pt x="60529" y="125891"/>
                  </a:cubicBezTo>
                  <a:cubicBezTo>
                    <a:pt x="62549" y="129123"/>
                    <a:pt x="67599" y="127709"/>
                    <a:pt x="67599" y="124073"/>
                  </a:cubicBezTo>
                  <a:cubicBezTo>
                    <a:pt x="68205" y="102458"/>
                    <a:pt x="59115" y="79024"/>
                    <a:pt x="51034" y="57409"/>
                  </a:cubicBezTo>
                  <a:cubicBezTo>
                    <a:pt x="53862" y="60642"/>
                    <a:pt x="56892" y="63672"/>
                    <a:pt x="59721" y="67106"/>
                  </a:cubicBezTo>
                  <a:cubicBezTo>
                    <a:pt x="77902" y="90135"/>
                    <a:pt x="86184" y="119426"/>
                    <a:pt x="105173" y="141243"/>
                  </a:cubicBezTo>
                  <a:cubicBezTo>
                    <a:pt x="109819" y="146495"/>
                    <a:pt x="118101" y="142051"/>
                    <a:pt x="118303" y="135789"/>
                  </a:cubicBezTo>
                  <a:cubicBezTo>
                    <a:pt x="120121" y="83671"/>
                    <a:pt x="54670" y="8927"/>
                    <a:pt x="4370" y="39"/>
                  </a:cubicBezTo>
                  <a:cubicBezTo>
                    <a:pt x="1946" y="-365"/>
                    <a:pt x="-1286" y="2463"/>
                    <a:pt x="532" y="5089"/>
                  </a:cubicBezTo>
                  <a:cubicBezTo>
                    <a:pt x="11844" y="19230"/>
                    <a:pt x="25581" y="31350"/>
                    <a:pt x="38510" y="4407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D85C10EC-A2B6-4CAB-B44E-FDFD27B335B7}"/>
                </a:ext>
              </a:extLst>
            </p:cNvPr>
            <p:cNvSpPr/>
            <p:nvPr/>
          </p:nvSpPr>
          <p:spPr>
            <a:xfrm>
              <a:off x="2362076" y="4421744"/>
              <a:ext cx="1232257" cy="828238"/>
            </a:xfrm>
            <a:custGeom>
              <a:avLst/>
              <a:gdLst>
                <a:gd name="connsiteX0" fmla="*/ 6078 w 1232256"/>
                <a:gd name="connsiteY0" fmla="*/ 167300 h 828237"/>
                <a:gd name="connsiteX1" fmla="*/ 568068 w 1232256"/>
                <a:gd name="connsiteY1" fmla="*/ 181037 h 828237"/>
                <a:gd name="connsiteX2" fmla="*/ 852497 w 1232256"/>
                <a:gd name="connsiteY2" fmla="*/ 226287 h 828237"/>
                <a:gd name="connsiteX3" fmla="*/ 1068445 w 1232256"/>
                <a:gd name="connsiteY3" fmla="*/ 280829 h 828237"/>
                <a:gd name="connsiteX4" fmla="*/ 1022993 w 1232256"/>
                <a:gd name="connsiteY4" fmla="*/ 482839 h 828237"/>
                <a:gd name="connsiteX5" fmla="*/ 1015114 w 1232256"/>
                <a:gd name="connsiteY5" fmla="*/ 477788 h 828237"/>
                <a:gd name="connsiteX6" fmla="*/ 914110 w 1232256"/>
                <a:gd name="connsiteY6" fmla="*/ 510110 h 828237"/>
                <a:gd name="connsiteX7" fmla="*/ 823610 w 1232256"/>
                <a:gd name="connsiteY7" fmla="*/ 519604 h 828237"/>
                <a:gd name="connsiteX8" fmla="*/ 822600 w 1232256"/>
                <a:gd name="connsiteY8" fmla="*/ 508898 h 828237"/>
                <a:gd name="connsiteX9" fmla="*/ 794520 w 1232256"/>
                <a:gd name="connsiteY9" fmla="*/ 473546 h 828237"/>
                <a:gd name="connsiteX10" fmla="*/ 768865 w 1232256"/>
                <a:gd name="connsiteY10" fmla="*/ 451325 h 828237"/>
                <a:gd name="connsiteX11" fmla="*/ 757553 w 1232256"/>
                <a:gd name="connsiteY11" fmla="*/ 455972 h 828237"/>
                <a:gd name="connsiteX12" fmla="*/ 744422 w 1232256"/>
                <a:gd name="connsiteY12" fmla="*/ 463446 h 828237"/>
                <a:gd name="connsiteX13" fmla="*/ 743412 w 1232256"/>
                <a:gd name="connsiteY13" fmla="*/ 464052 h 828237"/>
                <a:gd name="connsiteX14" fmla="*/ 758361 w 1232256"/>
                <a:gd name="connsiteY14" fmla="*/ 467082 h 828237"/>
                <a:gd name="connsiteX15" fmla="*/ 797551 w 1232256"/>
                <a:gd name="connsiteY15" fmla="*/ 520412 h 828237"/>
                <a:gd name="connsiteX16" fmla="*/ 787652 w 1232256"/>
                <a:gd name="connsiteY16" fmla="*/ 520816 h 828237"/>
                <a:gd name="connsiteX17" fmla="*/ 785834 w 1232256"/>
                <a:gd name="connsiteY17" fmla="*/ 527483 h 828237"/>
                <a:gd name="connsiteX18" fmla="*/ 1006226 w 1232256"/>
                <a:gd name="connsiteY18" fmla="*/ 504656 h 828237"/>
                <a:gd name="connsiteX19" fmla="*/ 1016731 w 1232256"/>
                <a:gd name="connsiteY19" fmla="*/ 511524 h 828237"/>
                <a:gd name="connsiteX20" fmla="*/ 1015519 w 1232256"/>
                <a:gd name="connsiteY20" fmla="*/ 516776 h 828237"/>
                <a:gd name="connsiteX21" fmla="*/ 1019559 w 1232256"/>
                <a:gd name="connsiteY21" fmla="*/ 514554 h 828237"/>
                <a:gd name="connsiteX22" fmla="*/ 1035922 w 1232256"/>
                <a:gd name="connsiteY22" fmla="*/ 534957 h 828237"/>
                <a:gd name="connsiteX23" fmla="*/ 1060769 w 1232256"/>
                <a:gd name="connsiteY23" fmla="*/ 553138 h 828237"/>
                <a:gd name="connsiteX24" fmla="*/ 1103595 w 1232256"/>
                <a:gd name="connsiteY24" fmla="*/ 628891 h 828237"/>
                <a:gd name="connsiteX25" fmla="*/ 1157329 w 1232256"/>
                <a:gd name="connsiteY25" fmla="*/ 725250 h 828237"/>
                <a:gd name="connsiteX26" fmla="*/ 1229850 w 1232256"/>
                <a:gd name="connsiteY26" fmla="*/ 845041 h 828237"/>
                <a:gd name="connsiteX27" fmla="*/ 1243183 w 1232256"/>
                <a:gd name="connsiteY27" fmla="*/ 831506 h 828237"/>
                <a:gd name="connsiteX28" fmla="*/ 1188843 w 1232256"/>
                <a:gd name="connsiteY28" fmla="*/ 768480 h 828237"/>
                <a:gd name="connsiteX29" fmla="*/ 1130866 w 1232256"/>
                <a:gd name="connsiteY29" fmla="*/ 624649 h 828237"/>
                <a:gd name="connsiteX30" fmla="*/ 1046224 w 1232256"/>
                <a:gd name="connsiteY30" fmla="*/ 500414 h 828237"/>
                <a:gd name="connsiteX31" fmla="*/ 1044002 w 1232256"/>
                <a:gd name="connsiteY31" fmla="*/ 500817 h 828237"/>
                <a:gd name="connsiteX32" fmla="*/ 1040770 w 1232256"/>
                <a:gd name="connsiteY32" fmla="*/ 497383 h 828237"/>
                <a:gd name="connsiteX33" fmla="*/ 1077737 w 1232256"/>
                <a:gd name="connsiteY33" fmla="*/ 283254 h 828237"/>
                <a:gd name="connsiteX34" fmla="*/ 1078949 w 1232256"/>
                <a:gd name="connsiteY34" fmla="*/ 283657 h 828237"/>
                <a:gd name="connsiteX35" fmla="*/ 1086424 w 1232256"/>
                <a:gd name="connsiteY35" fmla="*/ 258406 h 828237"/>
                <a:gd name="connsiteX36" fmla="*/ 852699 w 1232256"/>
                <a:gd name="connsiteY36" fmla="*/ 200834 h 828237"/>
                <a:gd name="connsiteX37" fmla="*/ 574734 w 1232256"/>
                <a:gd name="connsiteY37" fmla="*/ 157604 h 828237"/>
                <a:gd name="connsiteX38" fmla="*/ 95972 w 1232256"/>
                <a:gd name="connsiteY38" fmla="*/ 145281 h 828237"/>
                <a:gd name="connsiteX39" fmla="*/ 97589 w 1232256"/>
                <a:gd name="connsiteY39" fmla="*/ 143261 h 828237"/>
                <a:gd name="connsiteX40" fmla="*/ 115163 w 1232256"/>
                <a:gd name="connsiteY40" fmla="*/ 82052 h 828237"/>
                <a:gd name="connsiteX41" fmla="*/ 169908 w 1232256"/>
                <a:gd name="connsiteY41" fmla="*/ 72558 h 828237"/>
                <a:gd name="connsiteX42" fmla="*/ 312122 w 1232256"/>
                <a:gd name="connsiteY42" fmla="*/ 94779 h 828237"/>
                <a:gd name="connsiteX43" fmla="*/ 596955 w 1232256"/>
                <a:gd name="connsiteY43" fmla="*/ 138615 h 828237"/>
                <a:gd name="connsiteX44" fmla="*/ 1154905 w 1232256"/>
                <a:gd name="connsiteY44" fmla="*/ 224671 h 828237"/>
                <a:gd name="connsiteX45" fmla="*/ 1126624 w 1232256"/>
                <a:gd name="connsiteY45" fmla="*/ 335372 h 828237"/>
                <a:gd name="connsiteX46" fmla="*/ 1109857 w 1232256"/>
                <a:gd name="connsiteY46" fmla="*/ 436579 h 828237"/>
                <a:gd name="connsiteX47" fmla="*/ 1089252 w 1232256"/>
                <a:gd name="connsiteY47" fmla="*/ 539401 h 828237"/>
                <a:gd name="connsiteX48" fmla="*/ 1093898 w 1232256"/>
                <a:gd name="connsiteY48" fmla="*/ 540007 h 828237"/>
                <a:gd name="connsiteX49" fmla="*/ 1101978 w 1232256"/>
                <a:gd name="connsiteY49" fmla="*/ 508292 h 828237"/>
                <a:gd name="connsiteX50" fmla="*/ 1101171 w 1232256"/>
                <a:gd name="connsiteY50" fmla="*/ 537179 h 828237"/>
                <a:gd name="connsiteX51" fmla="*/ 1115917 w 1232256"/>
                <a:gd name="connsiteY51" fmla="*/ 539805 h 828237"/>
                <a:gd name="connsiteX52" fmla="*/ 1146623 w 1232256"/>
                <a:gd name="connsiteY52" fmla="*/ 395571 h 828237"/>
                <a:gd name="connsiteX53" fmla="*/ 1163591 w 1232256"/>
                <a:gd name="connsiteY53" fmla="*/ 289112 h 828237"/>
                <a:gd name="connsiteX54" fmla="*/ 1179954 w 1232256"/>
                <a:gd name="connsiteY54" fmla="*/ 218611 h 828237"/>
                <a:gd name="connsiteX55" fmla="*/ 1172278 w 1232256"/>
                <a:gd name="connsiteY55" fmla="*/ 205076 h 828237"/>
                <a:gd name="connsiteX56" fmla="*/ 223440 w 1232256"/>
                <a:gd name="connsiteY56" fmla="*/ 63467 h 828237"/>
                <a:gd name="connsiteX57" fmla="*/ 244045 w 1232256"/>
                <a:gd name="connsiteY57" fmla="*/ 13773 h 828237"/>
                <a:gd name="connsiteX58" fmla="*/ 315152 w 1232256"/>
                <a:gd name="connsiteY58" fmla="*/ 28116 h 828237"/>
                <a:gd name="connsiteX59" fmla="*/ 457771 w 1232256"/>
                <a:gd name="connsiteY59" fmla="*/ 54781 h 828237"/>
                <a:gd name="connsiteX60" fmla="*/ 736342 w 1232256"/>
                <a:gd name="connsiteY60" fmla="*/ 105889 h 828237"/>
                <a:gd name="connsiteX61" fmla="*/ 1010266 w 1232256"/>
                <a:gd name="connsiteY61" fmla="*/ 155988 h 828237"/>
                <a:gd name="connsiteX62" fmla="*/ 1136724 w 1232256"/>
                <a:gd name="connsiteY62" fmla="*/ 181037 h 828237"/>
                <a:gd name="connsiteX63" fmla="*/ 1180964 w 1232256"/>
                <a:gd name="connsiteY63" fmla="*/ 205480 h 828237"/>
                <a:gd name="connsiteX64" fmla="*/ 1181166 w 1232256"/>
                <a:gd name="connsiteY64" fmla="*/ 191339 h 828237"/>
                <a:gd name="connsiteX65" fmla="*/ 1183388 w 1232256"/>
                <a:gd name="connsiteY65" fmla="*/ 182451 h 828237"/>
                <a:gd name="connsiteX66" fmla="*/ 1182378 w 1232256"/>
                <a:gd name="connsiteY66" fmla="*/ 181643 h 828237"/>
                <a:gd name="connsiteX67" fmla="*/ 1177126 w 1232256"/>
                <a:gd name="connsiteY67" fmla="*/ 178815 h 828237"/>
                <a:gd name="connsiteX68" fmla="*/ 1159753 w 1232256"/>
                <a:gd name="connsiteY68" fmla="*/ 174572 h 828237"/>
                <a:gd name="connsiteX69" fmla="*/ 1143390 w 1232256"/>
                <a:gd name="connsiteY69" fmla="*/ 167300 h 828237"/>
                <a:gd name="connsiteX70" fmla="*/ 1138340 w 1232256"/>
                <a:gd name="connsiteY70" fmla="*/ 161644 h 828237"/>
                <a:gd name="connsiteX71" fmla="*/ 1064405 w 1232256"/>
                <a:gd name="connsiteY71" fmla="*/ 146897 h 828237"/>
                <a:gd name="connsiteX72" fmla="*/ 896131 w 1232256"/>
                <a:gd name="connsiteY72" fmla="*/ 116596 h 828237"/>
                <a:gd name="connsiteX73" fmla="*/ 562614 w 1232256"/>
                <a:gd name="connsiteY73" fmla="*/ 56599 h 828237"/>
                <a:gd name="connsiteX74" fmla="*/ 231722 w 1232256"/>
                <a:gd name="connsiteY74" fmla="*/ 36 h 828237"/>
                <a:gd name="connsiteX75" fmla="*/ 226470 w 1232256"/>
                <a:gd name="connsiteY75" fmla="*/ 5289 h 828237"/>
                <a:gd name="connsiteX76" fmla="*/ 217380 w 1232256"/>
                <a:gd name="connsiteY76" fmla="*/ 62861 h 828237"/>
                <a:gd name="connsiteX77" fmla="*/ 115365 w 1232256"/>
                <a:gd name="connsiteY77" fmla="*/ 48923 h 828237"/>
                <a:gd name="connsiteX78" fmla="*/ 108699 w 1232256"/>
                <a:gd name="connsiteY78" fmla="*/ 53973 h 828237"/>
                <a:gd name="connsiteX79" fmla="*/ 89710 w 1232256"/>
                <a:gd name="connsiteY79" fmla="*/ 141039 h 828237"/>
                <a:gd name="connsiteX80" fmla="*/ 91932 w 1232256"/>
                <a:gd name="connsiteY80" fmla="*/ 145483 h 828237"/>
                <a:gd name="connsiteX81" fmla="*/ 4664 w 1232256"/>
                <a:gd name="connsiteY81" fmla="*/ 154776 h 828237"/>
                <a:gd name="connsiteX82" fmla="*/ 6078 w 1232256"/>
                <a:gd name="connsiteY82" fmla="*/ 167300 h 82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232256" h="828237">
                  <a:moveTo>
                    <a:pt x="6078" y="167300"/>
                  </a:moveTo>
                  <a:cubicBezTo>
                    <a:pt x="194351" y="164068"/>
                    <a:pt x="380401" y="160432"/>
                    <a:pt x="568068" y="181037"/>
                  </a:cubicBezTo>
                  <a:cubicBezTo>
                    <a:pt x="663417" y="191541"/>
                    <a:pt x="758361" y="206692"/>
                    <a:pt x="852497" y="226287"/>
                  </a:cubicBezTo>
                  <a:cubicBezTo>
                    <a:pt x="925423" y="241437"/>
                    <a:pt x="996732" y="261841"/>
                    <a:pt x="1068445" y="280829"/>
                  </a:cubicBezTo>
                  <a:cubicBezTo>
                    <a:pt x="1052082" y="347896"/>
                    <a:pt x="1037336" y="415367"/>
                    <a:pt x="1022993" y="482839"/>
                  </a:cubicBezTo>
                  <a:cubicBezTo>
                    <a:pt x="1021579" y="479808"/>
                    <a:pt x="1018751" y="477384"/>
                    <a:pt x="1015114" y="477788"/>
                  </a:cubicBezTo>
                  <a:cubicBezTo>
                    <a:pt x="979965" y="481626"/>
                    <a:pt x="948249" y="500817"/>
                    <a:pt x="914110" y="510110"/>
                  </a:cubicBezTo>
                  <a:cubicBezTo>
                    <a:pt x="883606" y="518392"/>
                    <a:pt x="853911" y="518998"/>
                    <a:pt x="823610" y="519604"/>
                  </a:cubicBezTo>
                  <a:cubicBezTo>
                    <a:pt x="824620" y="515968"/>
                    <a:pt x="824418" y="511928"/>
                    <a:pt x="822600" y="508898"/>
                  </a:cubicBezTo>
                  <a:cubicBezTo>
                    <a:pt x="814519" y="496171"/>
                    <a:pt x="804419" y="484859"/>
                    <a:pt x="794520" y="473546"/>
                  </a:cubicBezTo>
                  <a:cubicBezTo>
                    <a:pt x="787046" y="465062"/>
                    <a:pt x="779976" y="454961"/>
                    <a:pt x="768865" y="451325"/>
                  </a:cubicBezTo>
                  <a:cubicBezTo>
                    <a:pt x="764219" y="449911"/>
                    <a:pt x="760179" y="452537"/>
                    <a:pt x="757553" y="455972"/>
                  </a:cubicBezTo>
                  <a:cubicBezTo>
                    <a:pt x="756543" y="457184"/>
                    <a:pt x="746240" y="465264"/>
                    <a:pt x="744422" y="463446"/>
                  </a:cubicBezTo>
                  <a:cubicBezTo>
                    <a:pt x="744018" y="463042"/>
                    <a:pt x="743210" y="463446"/>
                    <a:pt x="743412" y="464052"/>
                  </a:cubicBezTo>
                  <a:cubicBezTo>
                    <a:pt x="745028" y="470920"/>
                    <a:pt x="752502" y="468900"/>
                    <a:pt x="758361" y="467082"/>
                  </a:cubicBezTo>
                  <a:cubicBezTo>
                    <a:pt x="771491" y="484657"/>
                    <a:pt x="783208" y="503848"/>
                    <a:pt x="797551" y="520412"/>
                  </a:cubicBezTo>
                  <a:cubicBezTo>
                    <a:pt x="794117" y="520614"/>
                    <a:pt x="790884" y="520614"/>
                    <a:pt x="787652" y="520816"/>
                  </a:cubicBezTo>
                  <a:cubicBezTo>
                    <a:pt x="784218" y="521018"/>
                    <a:pt x="782804" y="525462"/>
                    <a:pt x="785834" y="527483"/>
                  </a:cubicBezTo>
                  <a:cubicBezTo>
                    <a:pt x="845023" y="565258"/>
                    <a:pt x="947240" y="545260"/>
                    <a:pt x="1006226" y="504656"/>
                  </a:cubicBezTo>
                  <a:cubicBezTo>
                    <a:pt x="1009862" y="505666"/>
                    <a:pt x="1013499" y="508292"/>
                    <a:pt x="1016731" y="511524"/>
                  </a:cubicBezTo>
                  <a:cubicBezTo>
                    <a:pt x="1016327" y="513342"/>
                    <a:pt x="1015923" y="514958"/>
                    <a:pt x="1015519" y="516776"/>
                  </a:cubicBezTo>
                  <a:cubicBezTo>
                    <a:pt x="1016731" y="515766"/>
                    <a:pt x="1018347" y="515362"/>
                    <a:pt x="1019559" y="514554"/>
                  </a:cubicBezTo>
                  <a:cubicBezTo>
                    <a:pt x="1025821" y="521422"/>
                    <a:pt x="1031275" y="529907"/>
                    <a:pt x="1035922" y="534957"/>
                  </a:cubicBezTo>
                  <a:cubicBezTo>
                    <a:pt x="1042992" y="542229"/>
                    <a:pt x="1051476" y="548896"/>
                    <a:pt x="1060769" y="553138"/>
                  </a:cubicBezTo>
                  <a:cubicBezTo>
                    <a:pt x="1073495" y="579399"/>
                    <a:pt x="1090262" y="604448"/>
                    <a:pt x="1103595" y="628891"/>
                  </a:cubicBezTo>
                  <a:cubicBezTo>
                    <a:pt x="1121372" y="661415"/>
                    <a:pt x="1138138" y="693938"/>
                    <a:pt x="1157329" y="725250"/>
                  </a:cubicBezTo>
                  <a:cubicBezTo>
                    <a:pt x="1170460" y="771914"/>
                    <a:pt x="1194095" y="810902"/>
                    <a:pt x="1229850" y="845041"/>
                  </a:cubicBezTo>
                  <a:cubicBezTo>
                    <a:pt x="1238739" y="853526"/>
                    <a:pt x="1252475" y="839183"/>
                    <a:pt x="1243183" y="831506"/>
                  </a:cubicBezTo>
                  <a:cubicBezTo>
                    <a:pt x="1221568" y="813730"/>
                    <a:pt x="1203589" y="792115"/>
                    <a:pt x="1188843" y="768480"/>
                  </a:cubicBezTo>
                  <a:cubicBezTo>
                    <a:pt x="1216114" y="774742"/>
                    <a:pt x="1144602" y="649092"/>
                    <a:pt x="1130866" y="624649"/>
                  </a:cubicBezTo>
                  <a:cubicBezTo>
                    <a:pt x="1107231" y="582429"/>
                    <a:pt x="1084808" y="530513"/>
                    <a:pt x="1046224" y="500414"/>
                  </a:cubicBezTo>
                  <a:cubicBezTo>
                    <a:pt x="1045416" y="499808"/>
                    <a:pt x="1044608" y="500211"/>
                    <a:pt x="1044002" y="500817"/>
                  </a:cubicBezTo>
                  <a:cubicBezTo>
                    <a:pt x="1042992" y="499605"/>
                    <a:pt x="1041780" y="498596"/>
                    <a:pt x="1040770" y="497383"/>
                  </a:cubicBezTo>
                  <a:cubicBezTo>
                    <a:pt x="1053900" y="426074"/>
                    <a:pt x="1066627" y="354765"/>
                    <a:pt x="1077737" y="283254"/>
                  </a:cubicBezTo>
                  <a:cubicBezTo>
                    <a:pt x="1078142" y="283455"/>
                    <a:pt x="1078546" y="283455"/>
                    <a:pt x="1078949" y="283657"/>
                  </a:cubicBezTo>
                  <a:cubicBezTo>
                    <a:pt x="1080970" y="274971"/>
                    <a:pt x="1083596" y="266487"/>
                    <a:pt x="1086424" y="258406"/>
                  </a:cubicBezTo>
                  <a:cubicBezTo>
                    <a:pt x="1010064" y="234165"/>
                    <a:pt x="930473" y="216792"/>
                    <a:pt x="852699" y="200834"/>
                  </a:cubicBezTo>
                  <a:cubicBezTo>
                    <a:pt x="760785" y="182047"/>
                    <a:pt x="667861" y="167704"/>
                    <a:pt x="574734" y="157604"/>
                  </a:cubicBezTo>
                  <a:cubicBezTo>
                    <a:pt x="417369" y="140635"/>
                    <a:pt x="254954" y="132353"/>
                    <a:pt x="95972" y="145281"/>
                  </a:cubicBezTo>
                  <a:cubicBezTo>
                    <a:pt x="96578" y="144877"/>
                    <a:pt x="97184" y="144271"/>
                    <a:pt x="97589" y="143261"/>
                  </a:cubicBezTo>
                  <a:cubicBezTo>
                    <a:pt x="104053" y="123464"/>
                    <a:pt x="107285" y="101243"/>
                    <a:pt x="115163" y="82052"/>
                  </a:cubicBezTo>
                  <a:cubicBezTo>
                    <a:pt x="125870" y="55993"/>
                    <a:pt x="144657" y="68316"/>
                    <a:pt x="169908" y="72558"/>
                  </a:cubicBezTo>
                  <a:cubicBezTo>
                    <a:pt x="217178" y="80436"/>
                    <a:pt x="264650" y="87507"/>
                    <a:pt x="312122" y="94779"/>
                  </a:cubicBezTo>
                  <a:cubicBezTo>
                    <a:pt x="407067" y="109324"/>
                    <a:pt x="502011" y="124070"/>
                    <a:pt x="596955" y="138615"/>
                  </a:cubicBezTo>
                  <a:cubicBezTo>
                    <a:pt x="783006" y="167300"/>
                    <a:pt x="968854" y="196188"/>
                    <a:pt x="1154905" y="224671"/>
                  </a:cubicBezTo>
                  <a:cubicBezTo>
                    <a:pt x="1140562" y="259619"/>
                    <a:pt x="1134300" y="298404"/>
                    <a:pt x="1126624" y="335372"/>
                  </a:cubicBezTo>
                  <a:cubicBezTo>
                    <a:pt x="1119755" y="368703"/>
                    <a:pt x="1112887" y="402439"/>
                    <a:pt x="1109857" y="436579"/>
                  </a:cubicBezTo>
                  <a:cubicBezTo>
                    <a:pt x="1100766" y="469910"/>
                    <a:pt x="1090262" y="505060"/>
                    <a:pt x="1089252" y="539401"/>
                  </a:cubicBezTo>
                  <a:cubicBezTo>
                    <a:pt x="1089252" y="542229"/>
                    <a:pt x="1093090" y="542431"/>
                    <a:pt x="1093898" y="540007"/>
                  </a:cubicBezTo>
                  <a:cubicBezTo>
                    <a:pt x="1097332" y="529907"/>
                    <a:pt x="1099756" y="519200"/>
                    <a:pt x="1101978" y="508292"/>
                  </a:cubicBezTo>
                  <a:cubicBezTo>
                    <a:pt x="1101171" y="517988"/>
                    <a:pt x="1100565" y="527685"/>
                    <a:pt x="1101171" y="537179"/>
                  </a:cubicBezTo>
                  <a:cubicBezTo>
                    <a:pt x="1101777" y="545866"/>
                    <a:pt x="1112483" y="547886"/>
                    <a:pt x="1115917" y="539805"/>
                  </a:cubicBezTo>
                  <a:cubicBezTo>
                    <a:pt x="1135108" y="496575"/>
                    <a:pt x="1138340" y="442033"/>
                    <a:pt x="1146623" y="395571"/>
                  </a:cubicBezTo>
                  <a:cubicBezTo>
                    <a:pt x="1152481" y="362037"/>
                    <a:pt x="1162783" y="324666"/>
                    <a:pt x="1163591" y="289112"/>
                  </a:cubicBezTo>
                  <a:cubicBezTo>
                    <a:pt x="1169046" y="265679"/>
                    <a:pt x="1174702" y="242043"/>
                    <a:pt x="1179954" y="218611"/>
                  </a:cubicBezTo>
                  <a:cubicBezTo>
                    <a:pt x="1181166" y="213358"/>
                    <a:pt x="1178338" y="206086"/>
                    <a:pt x="1172278" y="205076"/>
                  </a:cubicBezTo>
                  <a:cubicBezTo>
                    <a:pt x="856133" y="157604"/>
                    <a:pt x="540191" y="106697"/>
                    <a:pt x="223440" y="63467"/>
                  </a:cubicBezTo>
                  <a:cubicBezTo>
                    <a:pt x="226672" y="45893"/>
                    <a:pt x="228288" y="19833"/>
                    <a:pt x="244045" y="13773"/>
                  </a:cubicBezTo>
                  <a:cubicBezTo>
                    <a:pt x="256772" y="8925"/>
                    <a:pt x="300204" y="25288"/>
                    <a:pt x="315152" y="28116"/>
                  </a:cubicBezTo>
                  <a:cubicBezTo>
                    <a:pt x="362625" y="37206"/>
                    <a:pt x="410299" y="45893"/>
                    <a:pt x="457771" y="54781"/>
                  </a:cubicBezTo>
                  <a:lnTo>
                    <a:pt x="736342" y="105889"/>
                  </a:lnTo>
                  <a:lnTo>
                    <a:pt x="1010266" y="155988"/>
                  </a:lnTo>
                  <a:cubicBezTo>
                    <a:pt x="1052082" y="163664"/>
                    <a:pt x="1096322" y="168108"/>
                    <a:pt x="1136724" y="181037"/>
                  </a:cubicBezTo>
                  <a:cubicBezTo>
                    <a:pt x="1152885" y="186289"/>
                    <a:pt x="1169046" y="193763"/>
                    <a:pt x="1180964" y="205480"/>
                  </a:cubicBezTo>
                  <a:cubicBezTo>
                    <a:pt x="1181166" y="200834"/>
                    <a:pt x="1181570" y="195985"/>
                    <a:pt x="1181166" y="191339"/>
                  </a:cubicBezTo>
                  <a:cubicBezTo>
                    <a:pt x="1180964" y="187905"/>
                    <a:pt x="1181974" y="184875"/>
                    <a:pt x="1183388" y="182451"/>
                  </a:cubicBezTo>
                  <a:cubicBezTo>
                    <a:pt x="1182984" y="182249"/>
                    <a:pt x="1182782" y="181845"/>
                    <a:pt x="1182378" y="181643"/>
                  </a:cubicBezTo>
                  <a:cubicBezTo>
                    <a:pt x="1180762" y="180431"/>
                    <a:pt x="1178742" y="179825"/>
                    <a:pt x="1177126" y="178815"/>
                  </a:cubicBezTo>
                  <a:cubicBezTo>
                    <a:pt x="1171268" y="177401"/>
                    <a:pt x="1165409" y="176189"/>
                    <a:pt x="1159753" y="174572"/>
                  </a:cubicBezTo>
                  <a:cubicBezTo>
                    <a:pt x="1154299" y="172956"/>
                    <a:pt x="1148239" y="168310"/>
                    <a:pt x="1143390" y="167300"/>
                  </a:cubicBezTo>
                  <a:cubicBezTo>
                    <a:pt x="1140158" y="166694"/>
                    <a:pt x="1138744" y="164270"/>
                    <a:pt x="1138340" y="161644"/>
                  </a:cubicBezTo>
                  <a:cubicBezTo>
                    <a:pt x="1114099" y="154573"/>
                    <a:pt x="1088040" y="151139"/>
                    <a:pt x="1064405" y="146897"/>
                  </a:cubicBezTo>
                  <a:cubicBezTo>
                    <a:pt x="1008246" y="136797"/>
                    <a:pt x="952290" y="126696"/>
                    <a:pt x="896131" y="116596"/>
                  </a:cubicBezTo>
                  <a:cubicBezTo>
                    <a:pt x="785026" y="96597"/>
                    <a:pt x="673719" y="76598"/>
                    <a:pt x="562614" y="56599"/>
                  </a:cubicBezTo>
                  <a:cubicBezTo>
                    <a:pt x="452923" y="36802"/>
                    <a:pt x="342626" y="11955"/>
                    <a:pt x="231722" y="36"/>
                  </a:cubicBezTo>
                  <a:cubicBezTo>
                    <a:pt x="228692" y="-368"/>
                    <a:pt x="226874" y="2663"/>
                    <a:pt x="226470" y="5289"/>
                  </a:cubicBezTo>
                  <a:cubicBezTo>
                    <a:pt x="223844" y="24480"/>
                    <a:pt x="220410" y="43671"/>
                    <a:pt x="217380" y="62861"/>
                  </a:cubicBezTo>
                  <a:cubicBezTo>
                    <a:pt x="183442" y="58215"/>
                    <a:pt x="149505" y="53165"/>
                    <a:pt x="115365" y="48923"/>
                  </a:cubicBezTo>
                  <a:cubicBezTo>
                    <a:pt x="112537" y="48519"/>
                    <a:pt x="109305" y="51347"/>
                    <a:pt x="108699" y="53973"/>
                  </a:cubicBezTo>
                  <a:cubicBezTo>
                    <a:pt x="102033" y="82860"/>
                    <a:pt x="94962" y="111748"/>
                    <a:pt x="89710" y="141039"/>
                  </a:cubicBezTo>
                  <a:cubicBezTo>
                    <a:pt x="89306" y="143261"/>
                    <a:pt x="90518" y="144675"/>
                    <a:pt x="91932" y="145483"/>
                  </a:cubicBezTo>
                  <a:cubicBezTo>
                    <a:pt x="62641" y="147907"/>
                    <a:pt x="33551" y="150937"/>
                    <a:pt x="4664" y="154776"/>
                  </a:cubicBezTo>
                  <a:cubicBezTo>
                    <a:pt x="-2608" y="155988"/>
                    <a:pt x="-790" y="167502"/>
                    <a:pt x="6078" y="16730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49A407EA-43AE-4B8A-ADFE-887282B06033}"/>
                </a:ext>
              </a:extLst>
            </p:cNvPr>
            <p:cNvSpPr/>
            <p:nvPr/>
          </p:nvSpPr>
          <p:spPr>
            <a:xfrm>
              <a:off x="3505302" y="5557568"/>
              <a:ext cx="60603" cy="20201"/>
            </a:xfrm>
            <a:custGeom>
              <a:avLst/>
              <a:gdLst>
                <a:gd name="connsiteX0" fmla="*/ 53697 w 60602"/>
                <a:gd name="connsiteY0" fmla="*/ 1121 h 20200"/>
                <a:gd name="connsiteX1" fmla="*/ 6023 w 60602"/>
                <a:gd name="connsiteY1" fmla="*/ 16877 h 20200"/>
                <a:gd name="connsiteX2" fmla="*/ 1175 w 60602"/>
                <a:gd name="connsiteY2" fmla="*/ 23140 h 20200"/>
                <a:gd name="connsiteX3" fmla="*/ 41981 w 60602"/>
                <a:gd name="connsiteY3" fmla="*/ 36876 h 20200"/>
                <a:gd name="connsiteX4" fmla="*/ 53697 w 60602"/>
                <a:gd name="connsiteY4" fmla="*/ 1121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20200">
                  <a:moveTo>
                    <a:pt x="53697" y="1121"/>
                  </a:moveTo>
                  <a:cubicBezTo>
                    <a:pt x="42990" y="7584"/>
                    <a:pt x="17335" y="22534"/>
                    <a:pt x="6023" y="16877"/>
                  </a:cubicBezTo>
                  <a:cubicBezTo>
                    <a:pt x="1982" y="14857"/>
                    <a:pt x="-2058" y="19907"/>
                    <a:pt x="1175" y="23140"/>
                  </a:cubicBezTo>
                  <a:cubicBezTo>
                    <a:pt x="12891" y="35058"/>
                    <a:pt x="17537" y="44754"/>
                    <a:pt x="41981" y="36876"/>
                  </a:cubicBezTo>
                  <a:cubicBezTo>
                    <a:pt x="70868" y="27382"/>
                    <a:pt x="66423" y="-6556"/>
                    <a:pt x="53697" y="112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7735628C-568B-42E3-BC73-B49FF17A2914}"/>
                </a:ext>
              </a:extLst>
            </p:cNvPr>
            <p:cNvSpPr/>
            <p:nvPr/>
          </p:nvSpPr>
          <p:spPr>
            <a:xfrm>
              <a:off x="3078872" y="4831833"/>
              <a:ext cx="20201" cy="40402"/>
            </a:xfrm>
            <a:custGeom>
              <a:avLst/>
              <a:gdLst>
                <a:gd name="connsiteX0" fmla="*/ 22980 w 20200"/>
                <a:gd name="connsiteY0" fmla="*/ 41034 h 40401"/>
                <a:gd name="connsiteX1" fmla="*/ 28434 w 20200"/>
                <a:gd name="connsiteY1" fmla="*/ 43256 h 40401"/>
                <a:gd name="connsiteX2" fmla="*/ 38131 w 20200"/>
                <a:gd name="connsiteY2" fmla="*/ 35782 h 40401"/>
                <a:gd name="connsiteX3" fmla="*/ 19950 w 20200"/>
                <a:gd name="connsiteY3" fmla="*/ 3864 h 40401"/>
                <a:gd name="connsiteX4" fmla="*/ 1365 w 20200"/>
                <a:gd name="connsiteY4" fmla="*/ 18409 h 40401"/>
                <a:gd name="connsiteX5" fmla="*/ 9041 w 20200"/>
                <a:gd name="connsiteY5" fmla="*/ 38004 h 40401"/>
                <a:gd name="connsiteX6" fmla="*/ 22980 w 20200"/>
                <a:gd name="connsiteY6" fmla="*/ 4103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00" h="40401">
                  <a:moveTo>
                    <a:pt x="22980" y="41034"/>
                  </a:moveTo>
                  <a:cubicBezTo>
                    <a:pt x="24798" y="41842"/>
                    <a:pt x="26414" y="42852"/>
                    <a:pt x="28434" y="43256"/>
                  </a:cubicBezTo>
                  <a:cubicBezTo>
                    <a:pt x="33282" y="44266"/>
                    <a:pt x="37928" y="41034"/>
                    <a:pt x="38131" y="35782"/>
                  </a:cubicBezTo>
                  <a:cubicBezTo>
                    <a:pt x="38332" y="23055"/>
                    <a:pt x="27828" y="12955"/>
                    <a:pt x="19950" y="3864"/>
                  </a:cubicBezTo>
                  <a:cubicBezTo>
                    <a:pt x="10859" y="-6842"/>
                    <a:pt x="-4696" y="6894"/>
                    <a:pt x="1365" y="18409"/>
                  </a:cubicBezTo>
                  <a:cubicBezTo>
                    <a:pt x="4597" y="24671"/>
                    <a:pt x="6617" y="31338"/>
                    <a:pt x="9041" y="38004"/>
                  </a:cubicBezTo>
                  <a:cubicBezTo>
                    <a:pt x="11465" y="44670"/>
                    <a:pt x="18940" y="45680"/>
                    <a:pt x="22980" y="4103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xmlns="" id="{153BA2BA-57DF-4E59-8EC1-51290A47B782}"/>
                </a:ext>
              </a:extLst>
            </p:cNvPr>
            <p:cNvSpPr/>
            <p:nvPr/>
          </p:nvSpPr>
          <p:spPr>
            <a:xfrm>
              <a:off x="3432611" y="5241231"/>
              <a:ext cx="80804" cy="60603"/>
            </a:xfrm>
            <a:custGeom>
              <a:avLst/>
              <a:gdLst>
                <a:gd name="connsiteX0" fmla="*/ 4981 w 80803"/>
                <a:gd name="connsiteY0" fmla="*/ 59896 h 60602"/>
                <a:gd name="connsiteX1" fmla="*/ 18314 w 80803"/>
                <a:gd name="connsiteY1" fmla="*/ 56259 h 60602"/>
                <a:gd name="connsiteX2" fmla="*/ 43767 w 80803"/>
                <a:gd name="connsiteY2" fmla="*/ 26766 h 60602"/>
                <a:gd name="connsiteX3" fmla="*/ 69018 w 80803"/>
                <a:gd name="connsiteY3" fmla="*/ 50401 h 60602"/>
                <a:gd name="connsiteX4" fmla="*/ 74674 w 80803"/>
                <a:gd name="connsiteY4" fmla="*/ 16262 h 60602"/>
                <a:gd name="connsiteX5" fmla="*/ 38110 w 80803"/>
                <a:gd name="connsiteY5" fmla="*/ 101 h 60602"/>
                <a:gd name="connsiteX6" fmla="*/ 4981 w 80803"/>
                <a:gd name="connsiteY6" fmla="*/ 59896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60602">
                  <a:moveTo>
                    <a:pt x="4981" y="59896"/>
                  </a:moveTo>
                  <a:cubicBezTo>
                    <a:pt x="8415" y="65552"/>
                    <a:pt x="18718" y="63734"/>
                    <a:pt x="18314" y="56259"/>
                  </a:cubicBezTo>
                  <a:cubicBezTo>
                    <a:pt x="17304" y="41109"/>
                    <a:pt x="24980" y="20908"/>
                    <a:pt x="43767" y="26766"/>
                  </a:cubicBezTo>
                  <a:cubicBezTo>
                    <a:pt x="55887" y="30402"/>
                    <a:pt x="59322" y="43735"/>
                    <a:pt x="69018" y="50401"/>
                  </a:cubicBezTo>
                  <a:cubicBezTo>
                    <a:pt x="78512" y="56865"/>
                    <a:pt x="90431" y="35251"/>
                    <a:pt x="74674" y="16262"/>
                  </a:cubicBezTo>
                  <a:cubicBezTo>
                    <a:pt x="65786" y="5757"/>
                    <a:pt x="52049" y="-909"/>
                    <a:pt x="38110" y="101"/>
                  </a:cubicBezTo>
                  <a:cubicBezTo>
                    <a:pt x="11647" y="2525"/>
                    <a:pt x="-10170" y="35452"/>
                    <a:pt x="4981" y="5989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775BD099-BCCC-4D9C-B797-53781A41E0E4}"/>
                </a:ext>
              </a:extLst>
            </p:cNvPr>
            <p:cNvSpPr/>
            <p:nvPr/>
          </p:nvSpPr>
          <p:spPr>
            <a:xfrm>
              <a:off x="295540" y="6559461"/>
              <a:ext cx="20201" cy="181808"/>
            </a:xfrm>
            <a:custGeom>
              <a:avLst/>
              <a:gdLst>
                <a:gd name="connsiteX0" fmla="*/ 12121 w 0"/>
                <a:gd name="connsiteY0" fmla="*/ 186840 h 181808"/>
                <a:gd name="connsiteX1" fmla="*/ 15353 w 0"/>
                <a:gd name="connsiteY1" fmla="*/ 1799 h 181808"/>
                <a:gd name="connsiteX2" fmla="*/ 0 w 0"/>
                <a:gd name="connsiteY2" fmla="*/ 186840 h 181808"/>
                <a:gd name="connsiteX3" fmla="*/ 12121 w 0"/>
                <a:gd name="connsiteY3" fmla="*/ 186840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81808">
                  <a:moveTo>
                    <a:pt x="12121" y="186840"/>
                  </a:moveTo>
                  <a:cubicBezTo>
                    <a:pt x="16969" y="125227"/>
                    <a:pt x="17979" y="63413"/>
                    <a:pt x="15353" y="1799"/>
                  </a:cubicBezTo>
                  <a:cubicBezTo>
                    <a:pt x="14747" y="-13755"/>
                    <a:pt x="1010" y="73513"/>
                    <a:pt x="0" y="186840"/>
                  </a:cubicBezTo>
                  <a:cubicBezTo>
                    <a:pt x="0" y="194719"/>
                    <a:pt x="11515" y="194516"/>
                    <a:pt x="12121" y="1868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2DE86EC9-CE3A-49CB-86E1-5AC438E0C54B}"/>
                </a:ext>
              </a:extLst>
            </p:cNvPr>
            <p:cNvSpPr/>
            <p:nvPr/>
          </p:nvSpPr>
          <p:spPr>
            <a:xfrm>
              <a:off x="394726" y="6593665"/>
              <a:ext cx="20201" cy="202009"/>
            </a:xfrm>
            <a:custGeom>
              <a:avLst/>
              <a:gdLst>
                <a:gd name="connsiteX0" fmla="*/ 18787 w 20200"/>
                <a:gd name="connsiteY0" fmla="*/ 205361 h 202009"/>
                <a:gd name="connsiteX1" fmla="*/ 0 w 20200"/>
                <a:gd name="connsiteY1" fmla="*/ 205361 h 202009"/>
                <a:gd name="connsiteX2" fmla="*/ 18787 w 20200"/>
                <a:gd name="connsiteY2" fmla="*/ 205361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00" h="202009">
                  <a:moveTo>
                    <a:pt x="18787" y="205361"/>
                  </a:moveTo>
                  <a:cubicBezTo>
                    <a:pt x="34544" y="28401"/>
                    <a:pt x="20605" y="-150984"/>
                    <a:pt x="0" y="205361"/>
                  </a:cubicBezTo>
                  <a:lnTo>
                    <a:pt x="18787" y="205361"/>
                  </a:ln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xmlns="" id="{3BE970BD-3C7E-4AE7-80F8-9AC3CC6FE93D}"/>
                </a:ext>
              </a:extLst>
            </p:cNvPr>
            <p:cNvSpPr/>
            <p:nvPr/>
          </p:nvSpPr>
          <p:spPr>
            <a:xfrm>
              <a:off x="3807642" y="6508797"/>
              <a:ext cx="20201" cy="161607"/>
            </a:xfrm>
            <a:custGeom>
              <a:avLst/>
              <a:gdLst>
                <a:gd name="connsiteX0" fmla="*/ 29928 w 20200"/>
                <a:gd name="connsiteY0" fmla="*/ 1961 h 161607"/>
                <a:gd name="connsiteX1" fmla="*/ 636 w 20200"/>
                <a:gd name="connsiteY1" fmla="*/ 165387 h 161607"/>
                <a:gd name="connsiteX2" fmla="*/ 11747 w 20200"/>
                <a:gd name="connsiteY2" fmla="*/ 165387 h 161607"/>
                <a:gd name="connsiteX3" fmla="*/ 36998 w 20200"/>
                <a:gd name="connsiteY3" fmla="*/ 4790 h 161607"/>
                <a:gd name="connsiteX4" fmla="*/ 29928 w 20200"/>
                <a:gd name="connsiteY4" fmla="*/ 1961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161607">
                  <a:moveTo>
                    <a:pt x="29928" y="1961"/>
                  </a:moveTo>
                  <a:cubicBezTo>
                    <a:pt x="5081" y="52262"/>
                    <a:pt x="-2394" y="109835"/>
                    <a:pt x="636" y="165387"/>
                  </a:cubicBezTo>
                  <a:cubicBezTo>
                    <a:pt x="1040" y="172457"/>
                    <a:pt x="11949" y="172659"/>
                    <a:pt x="11747" y="165387"/>
                  </a:cubicBezTo>
                  <a:cubicBezTo>
                    <a:pt x="11141" y="109633"/>
                    <a:pt x="22251" y="58322"/>
                    <a:pt x="36998" y="4790"/>
                  </a:cubicBezTo>
                  <a:cubicBezTo>
                    <a:pt x="38210" y="749"/>
                    <a:pt x="31948" y="-2079"/>
                    <a:pt x="29928" y="196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xmlns="" id="{1553AB12-21A4-49FB-AA32-5EFAD00B4F37}"/>
                </a:ext>
              </a:extLst>
            </p:cNvPr>
            <p:cNvSpPr/>
            <p:nvPr/>
          </p:nvSpPr>
          <p:spPr>
            <a:xfrm>
              <a:off x="3784639" y="6517205"/>
              <a:ext cx="20201" cy="161607"/>
            </a:xfrm>
            <a:custGeom>
              <a:avLst/>
              <a:gdLst>
                <a:gd name="connsiteX0" fmla="*/ 24246 w 20200"/>
                <a:gd name="connsiteY0" fmla="*/ 2240 h 161607"/>
                <a:gd name="connsiteX1" fmla="*/ 1217 w 20200"/>
                <a:gd name="connsiteY1" fmla="*/ 178998 h 161607"/>
                <a:gd name="connsiteX2" fmla="*/ 4045 w 20200"/>
                <a:gd name="connsiteY2" fmla="*/ 178998 h 161607"/>
                <a:gd name="connsiteX3" fmla="*/ 30306 w 20200"/>
                <a:gd name="connsiteY3" fmla="*/ 4058 h 161607"/>
                <a:gd name="connsiteX4" fmla="*/ 24246 w 20200"/>
                <a:gd name="connsiteY4" fmla="*/ 2240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161607">
                  <a:moveTo>
                    <a:pt x="24246" y="2240"/>
                  </a:moveTo>
                  <a:cubicBezTo>
                    <a:pt x="1217" y="60418"/>
                    <a:pt x="-2420" y="117587"/>
                    <a:pt x="1217" y="178998"/>
                  </a:cubicBezTo>
                  <a:cubicBezTo>
                    <a:pt x="1419" y="180816"/>
                    <a:pt x="4045" y="180816"/>
                    <a:pt x="4045" y="178998"/>
                  </a:cubicBezTo>
                  <a:cubicBezTo>
                    <a:pt x="5055" y="120415"/>
                    <a:pt x="17377" y="60823"/>
                    <a:pt x="30306" y="4058"/>
                  </a:cubicBezTo>
                  <a:cubicBezTo>
                    <a:pt x="31316" y="-184"/>
                    <a:pt x="25660" y="-1598"/>
                    <a:pt x="24246" y="22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xmlns="" id="{FA5AAC93-6018-4DC1-9413-BC2B994DC854}"/>
                </a:ext>
              </a:extLst>
            </p:cNvPr>
            <p:cNvSpPr/>
            <p:nvPr/>
          </p:nvSpPr>
          <p:spPr>
            <a:xfrm>
              <a:off x="3776596" y="6427343"/>
              <a:ext cx="20201" cy="141406"/>
            </a:xfrm>
            <a:custGeom>
              <a:avLst/>
              <a:gdLst>
                <a:gd name="connsiteX0" fmla="*/ 22794 w 20200"/>
                <a:gd name="connsiteY0" fmla="*/ 2005 h 141406"/>
                <a:gd name="connsiteX1" fmla="*/ 1987 w 20200"/>
                <a:gd name="connsiteY1" fmla="*/ 143816 h 141406"/>
                <a:gd name="connsiteX2" fmla="*/ 7845 w 20200"/>
                <a:gd name="connsiteY2" fmla="*/ 143816 h 141406"/>
                <a:gd name="connsiteX3" fmla="*/ 30066 w 20200"/>
                <a:gd name="connsiteY3" fmla="*/ 4833 h 141406"/>
                <a:gd name="connsiteX4" fmla="*/ 22794 w 20200"/>
                <a:gd name="connsiteY4" fmla="*/ 2005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141406">
                  <a:moveTo>
                    <a:pt x="22794" y="2005"/>
                  </a:moveTo>
                  <a:cubicBezTo>
                    <a:pt x="2593" y="46650"/>
                    <a:pt x="-3669" y="95738"/>
                    <a:pt x="1987" y="143816"/>
                  </a:cubicBezTo>
                  <a:cubicBezTo>
                    <a:pt x="1987" y="147654"/>
                    <a:pt x="7441" y="147654"/>
                    <a:pt x="7845" y="143816"/>
                  </a:cubicBezTo>
                  <a:cubicBezTo>
                    <a:pt x="12289" y="96950"/>
                    <a:pt x="20572" y="51094"/>
                    <a:pt x="30066" y="4833"/>
                  </a:cubicBezTo>
                  <a:cubicBezTo>
                    <a:pt x="30874" y="995"/>
                    <a:pt x="24814" y="-2237"/>
                    <a:pt x="22794" y="200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xmlns="" id="{1E0C9520-296B-48BC-937B-BD93372DD6F7}"/>
                </a:ext>
              </a:extLst>
            </p:cNvPr>
            <p:cNvSpPr/>
            <p:nvPr/>
          </p:nvSpPr>
          <p:spPr>
            <a:xfrm>
              <a:off x="3747974" y="6362876"/>
              <a:ext cx="20201" cy="141406"/>
            </a:xfrm>
            <a:custGeom>
              <a:avLst/>
              <a:gdLst>
                <a:gd name="connsiteX0" fmla="*/ 17478 w 20200"/>
                <a:gd name="connsiteY0" fmla="*/ 81825 h 141406"/>
                <a:gd name="connsiteX1" fmla="*/ 15660 w 20200"/>
                <a:gd name="connsiteY1" fmla="*/ 79805 h 141406"/>
                <a:gd name="connsiteX2" fmla="*/ 15660 w 20200"/>
                <a:gd name="connsiteY2" fmla="*/ 73745 h 141406"/>
                <a:gd name="connsiteX3" fmla="*/ 30609 w 20200"/>
                <a:gd name="connsiteY3" fmla="*/ 4657 h 141406"/>
                <a:gd name="connsiteX4" fmla="*/ 23741 w 20200"/>
                <a:gd name="connsiteY4" fmla="*/ 1830 h 141406"/>
                <a:gd name="connsiteX5" fmla="*/ 12630 w 20200"/>
                <a:gd name="connsiteY5" fmla="*/ 139802 h 141406"/>
                <a:gd name="connsiteX6" fmla="*/ 12832 w 20200"/>
                <a:gd name="connsiteY6" fmla="*/ 139802 h 141406"/>
                <a:gd name="connsiteX7" fmla="*/ 20307 w 20200"/>
                <a:gd name="connsiteY7" fmla="*/ 137781 h 141406"/>
                <a:gd name="connsiteX8" fmla="*/ 15863 w 20200"/>
                <a:gd name="connsiteY8" fmla="*/ 85866 h 141406"/>
                <a:gd name="connsiteX9" fmla="*/ 17478 w 20200"/>
                <a:gd name="connsiteY9" fmla="*/ 81825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0" h="141406">
                  <a:moveTo>
                    <a:pt x="17478" y="81825"/>
                  </a:moveTo>
                  <a:cubicBezTo>
                    <a:pt x="18287" y="80613"/>
                    <a:pt x="16872" y="79401"/>
                    <a:pt x="15660" y="79805"/>
                  </a:cubicBezTo>
                  <a:cubicBezTo>
                    <a:pt x="15660" y="77785"/>
                    <a:pt x="15459" y="75765"/>
                    <a:pt x="15660" y="73745"/>
                  </a:cubicBezTo>
                  <a:cubicBezTo>
                    <a:pt x="16872" y="49706"/>
                    <a:pt x="23135" y="27282"/>
                    <a:pt x="30609" y="4657"/>
                  </a:cubicBezTo>
                  <a:cubicBezTo>
                    <a:pt x="32023" y="415"/>
                    <a:pt x="25963" y="-1806"/>
                    <a:pt x="23741" y="1830"/>
                  </a:cubicBezTo>
                  <a:cubicBezTo>
                    <a:pt x="914" y="38797"/>
                    <a:pt x="-10399" y="100208"/>
                    <a:pt x="12630" y="139802"/>
                  </a:cubicBezTo>
                  <a:cubicBezTo>
                    <a:pt x="12630" y="139802"/>
                    <a:pt x="12832" y="139802"/>
                    <a:pt x="12832" y="139802"/>
                  </a:cubicBezTo>
                  <a:cubicBezTo>
                    <a:pt x="14650" y="143034"/>
                    <a:pt x="20307" y="142024"/>
                    <a:pt x="20307" y="137781"/>
                  </a:cubicBezTo>
                  <a:cubicBezTo>
                    <a:pt x="19903" y="120207"/>
                    <a:pt x="16469" y="103238"/>
                    <a:pt x="15863" y="85866"/>
                  </a:cubicBezTo>
                  <a:cubicBezTo>
                    <a:pt x="16469" y="84451"/>
                    <a:pt x="16671" y="83037"/>
                    <a:pt x="17478" y="8182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xmlns="" id="{9D76B33E-4A75-418D-AE3C-C6AF1FD73504}"/>
                </a:ext>
              </a:extLst>
            </p:cNvPr>
            <p:cNvSpPr/>
            <p:nvPr/>
          </p:nvSpPr>
          <p:spPr>
            <a:xfrm>
              <a:off x="3588577" y="5606070"/>
              <a:ext cx="121206" cy="343416"/>
            </a:xfrm>
            <a:custGeom>
              <a:avLst/>
              <a:gdLst>
                <a:gd name="connsiteX0" fmla="*/ 139100 w 121205"/>
                <a:gd name="connsiteY0" fmla="*/ 2313 h 343415"/>
                <a:gd name="connsiteX1" fmla="*/ 135464 w 121205"/>
                <a:gd name="connsiteY1" fmla="*/ 1302 h 343415"/>
                <a:gd name="connsiteX2" fmla="*/ 1532 w 121205"/>
                <a:gd name="connsiteY2" fmla="*/ 342699 h 343415"/>
                <a:gd name="connsiteX3" fmla="*/ 139100 w 121205"/>
                <a:gd name="connsiteY3" fmla="*/ 2313 h 34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05" h="343415">
                  <a:moveTo>
                    <a:pt x="139100" y="2313"/>
                  </a:moveTo>
                  <a:cubicBezTo>
                    <a:pt x="139706" y="-111"/>
                    <a:pt x="136272" y="-919"/>
                    <a:pt x="135464" y="1302"/>
                  </a:cubicBezTo>
                  <a:cubicBezTo>
                    <a:pt x="99507" y="119478"/>
                    <a:pt x="49812" y="229371"/>
                    <a:pt x="1532" y="342699"/>
                  </a:cubicBezTo>
                  <a:cubicBezTo>
                    <a:pt x="-12811" y="376838"/>
                    <a:pt x="76680" y="253006"/>
                    <a:pt x="139100" y="231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xmlns="" id="{DDDAD16B-4E85-4D22-86A1-EB531ED8519E}"/>
                </a:ext>
              </a:extLst>
            </p:cNvPr>
            <p:cNvSpPr/>
            <p:nvPr/>
          </p:nvSpPr>
          <p:spPr>
            <a:xfrm>
              <a:off x="3578250" y="5551253"/>
              <a:ext cx="121206" cy="303014"/>
            </a:xfrm>
            <a:custGeom>
              <a:avLst/>
              <a:gdLst>
                <a:gd name="connsiteX0" fmla="*/ 133670 w 121205"/>
                <a:gd name="connsiteY0" fmla="*/ 568 h 303013"/>
                <a:gd name="connsiteX1" fmla="*/ 132660 w 121205"/>
                <a:gd name="connsiteY1" fmla="*/ 366 h 303013"/>
                <a:gd name="connsiteX2" fmla="*/ 748 w 121205"/>
                <a:gd name="connsiteY2" fmla="*/ 319743 h 303013"/>
                <a:gd name="connsiteX3" fmla="*/ 133670 w 121205"/>
                <a:gd name="connsiteY3" fmla="*/ 568 h 30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05" h="303013">
                  <a:moveTo>
                    <a:pt x="133670" y="568"/>
                  </a:moveTo>
                  <a:cubicBezTo>
                    <a:pt x="133872" y="-38"/>
                    <a:pt x="132862" y="-240"/>
                    <a:pt x="132660" y="366"/>
                  </a:cubicBezTo>
                  <a:cubicBezTo>
                    <a:pt x="94480" y="109451"/>
                    <a:pt x="49836" y="215102"/>
                    <a:pt x="748" y="319743"/>
                  </a:cubicBezTo>
                  <a:cubicBezTo>
                    <a:pt x="-8544" y="339539"/>
                    <a:pt x="70643" y="213890"/>
                    <a:pt x="133670" y="56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xmlns="" id="{DA0F6C30-0423-4D16-B9BC-79932E384137}"/>
                </a:ext>
              </a:extLst>
            </p:cNvPr>
            <p:cNvSpPr/>
            <p:nvPr/>
          </p:nvSpPr>
          <p:spPr>
            <a:xfrm>
              <a:off x="3596155" y="5429201"/>
              <a:ext cx="80804" cy="262612"/>
            </a:xfrm>
            <a:custGeom>
              <a:avLst/>
              <a:gdLst>
                <a:gd name="connsiteX0" fmla="*/ 216 w 80803"/>
                <a:gd name="connsiteY0" fmla="*/ 272510 h 262612"/>
                <a:gd name="connsiteX1" fmla="*/ 85464 w 80803"/>
                <a:gd name="connsiteY1" fmla="*/ 22423 h 262612"/>
                <a:gd name="connsiteX2" fmla="*/ 84050 w 80803"/>
                <a:gd name="connsiteY2" fmla="*/ 19595 h 262612"/>
                <a:gd name="connsiteX3" fmla="*/ 90110 w 80803"/>
                <a:gd name="connsiteY3" fmla="*/ 0 h 262612"/>
                <a:gd name="connsiteX4" fmla="*/ 82434 w 80803"/>
                <a:gd name="connsiteY4" fmla="*/ 19191 h 262612"/>
                <a:gd name="connsiteX5" fmla="*/ 77585 w 80803"/>
                <a:gd name="connsiteY5" fmla="*/ 29897 h 262612"/>
                <a:gd name="connsiteX6" fmla="*/ 42840 w 80803"/>
                <a:gd name="connsiteY6" fmla="*/ 94742 h 262612"/>
                <a:gd name="connsiteX7" fmla="*/ 73949 w 80803"/>
                <a:gd name="connsiteY7" fmla="*/ 44240 h 262612"/>
                <a:gd name="connsiteX8" fmla="*/ 216 w 80803"/>
                <a:gd name="connsiteY8" fmla="*/ 272510 h 26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803" h="262612">
                  <a:moveTo>
                    <a:pt x="216" y="272510"/>
                  </a:moveTo>
                  <a:cubicBezTo>
                    <a:pt x="40214" y="193322"/>
                    <a:pt x="67081" y="109085"/>
                    <a:pt x="85464" y="22423"/>
                  </a:cubicBezTo>
                  <a:cubicBezTo>
                    <a:pt x="85666" y="21009"/>
                    <a:pt x="85060" y="19999"/>
                    <a:pt x="84050" y="19595"/>
                  </a:cubicBezTo>
                  <a:cubicBezTo>
                    <a:pt x="86272" y="13130"/>
                    <a:pt x="88494" y="6666"/>
                    <a:pt x="90110" y="0"/>
                  </a:cubicBezTo>
                  <a:cubicBezTo>
                    <a:pt x="87888" y="6464"/>
                    <a:pt x="85262" y="12727"/>
                    <a:pt x="82434" y="19191"/>
                  </a:cubicBezTo>
                  <a:cubicBezTo>
                    <a:pt x="79403" y="19191"/>
                    <a:pt x="78393" y="26463"/>
                    <a:pt x="77585" y="29897"/>
                  </a:cubicBezTo>
                  <a:cubicBezTo>
                    <a:pt x="68293" y="49492"/>
                    <a:pt x="34355" y="105650"/>
                    <a:pt x="42840" y="94742"/>
                  </a:cubicBezTo>
                  <a:cubicBezTo>
                    <a:pt x="55970" y="78177"/>
                    <a:pt x="66071" y="61410"/>
                    <a:pt x="73949" y="44240"/>
                  </a:cubicBezTo>
                  <a:cubicBezTo>
                    <a:pt x="49910" y="145043"/>
                    <a:pt x="-3824" y="280389"/>
                    <a:pt x="216" y="27251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xmlns="" id="{200A654E-F682-45EF-B170-988F2E08585A}"/>
                </a:ext>
              </a:extLst>
            </p:cNvPr>
            <p:cNvSpPr/>
            <p:nvPr/>
          </p:nvSpPr>
          <p:spPr>
            <a:xfrm>
              <a:off x="3686265" y="5339913"/>
              <a:ext cx="20201" cy="80804"/>
            </a:xfrm>
            <a:custGeom>
              <a:avLst/>
              <a:gdLst>
                <a:gd name="connsiteX0" fmla="*/ 14141 w 0"/>
                <a:gd name="connsiteY0" fmla="*/ 0 h 80803"/>
                <a:gd name="connsiteX1" fmla="*/ 0 w 0"/>
                <a:gd name="connsiteY1" fmla="*/ 89288 h 80803"/>
                <a:gd name="connsiteX2" fmla="*/ 14141 w 0"/>
                <a:gd name="connsiteY2" fmla="*/ 0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80803">
                  <a:moveTo>
                    <a:pt x="14141" y="0"/>
                  </a:moveTo>
                  <a:cubicBezTo>
                    <a:pt x="11312" y="31312"/>
                    <a:pt x="7676" y="61007"/>
                    <a:pt x="0" y="89288"/>
                  </a:cubicBezTo>
                  <a:cubicBezTo>
                    <a:pt x="10505" y="59997"/>
                    <a:pt x="15959" y="29695"/>
                    <a:pt x="14141" y="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xmlns="" id="{61390261-8CCF-4973-95A6-2B513A0CC47D}"/>
                </a:ext>
              </a:extLst>
            </p:cNvPr>
            <p:cNvSpPr/>
            <p:nvPr/>
          </p:nvSpPr>
          <p:spPr>
            <a:xfrm>
              <a:off x="3699160" y="5321547"/>
              <a:ext cx="20201" cy="20201"/>
            </a:xfrm>
            <a:custGeom>
              <a:avLst/>
              <a:gdLst>
                <a:gd name="connsiteX0" fmla="*/ 33 w 0"/>
                <a:gd name="connsiteY0" fmla="*/ 1801 h 0"/>
                <a:gd name="connsiteX1" fmla="*/ 1447 w 0"/>
                <a:gd name="connsiteY1" fmla="*/ 18366 h 0"/>
                <a:gd name="connsiteX2" fmla="*/ 2861 w 0"/>
                <a:gd name="connsiteY2" fmla="*/ 1397 h 0"/>
                <a:gd name="connsiteX3" fmla="*/ 33 w 0"/>
                <a:gd name="connsiteY3" fmla="*/ 18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3" y="1801"/>
                  </a:moveTo>
                  <a:cubicBezTo>
                    <a:pt x="841" y="7255"/>
                    <a:pt x="1043" y="12912"/>
                    <a:pt x="1447" y="18366"/>
                  </a:cubicBezTo>
                  <a:cubicBezTo>
                    <a:pt x="1851" y="12709"/>
                    <a:pt x="2457" y="7255"/>
                    <a:pt x="2861" y="1397"/>
                  </a:cubicBezTo>
                  <a:cubicBezTo>
                    <a:pt x="3063" y="-623"/>
                    <a:pt x="-371" y="-421"/>
                    <a:pt x="33" y="180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xmlns="" id="{C601E714-FB4A-4752-9FA0-B42D081D6933}"/>
                </a:ext>
              </a:extLst>
            </p:cNvPr>
            <p:cNvSpPr/>
            <p:nvPr/>
          </p:nvSpPr>
          <p:spPr>
            <a:xfrm>
              <a:off x="3632168" y="5233504"/>
              <a:ext cx="40402" cy="202009"/>
            </a:xfrm>
            <a:custGeom>
              <a:avLst/>
              <a:gdLst>
                <a:gd name="connsiteX0" fmla="*/ 60359 w 40401"/>
                <a:gd name="connsiteY0" fmla="*/ 151 h 202009"/>
                <a:gd name="connsiteX1" fmla="*/ 60359 w 40401"/>
                <a:gd name="connsiteY1" fmla="*/ 151 h 202009"/>
                <a:gd name="connsiteX2" fmla="*/ 160 w 40401"/>
                <a:gd name="connsiteY2" fmla="*/ 214686 h 202009"/>
                <a:gd name="connsiteX3" fmla="*/ 4604 w 40401"/>
                <a:gd name="connsiteY3" fmla="*/ 216504 h 202009"/>
                <a:gd name="connsiteX4" fmla="*/ 60359 w 40401"/>
                <a:gd name="connsiteY4" fmla="*/ 151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9">
                  <a:moveTo>
                    <a:pt x="60359" y="151"/>
                  </a:moveTo>
                  <a:cubicBezTo>
                    <a:pt x="60359" y="-50"/>
                    <a:pt x="60359" y="-50"/>
                    <a:pt x="60359" y="151"/>
                  </a:cubicBezTo>
                  <a:cubicBezTo>
                    <a:pt x="48845" y="75097"/>
                    <a:pt x="27432" y="144184"/>
                    <a:pt x="160" y="214686"/>
                  </a:cubicBezTo>
                  <a:cubicBezTo>
                    <a:pt x="-850" y="217311"/>
                    <a:pt x="3191" y="218928"/>
                    <a:pt x="4604" y="216504"/>
                  </a:cubicBezTo>
                  <a:cubicBezTo>
                    <a:pt x="39754" y="150648"/>
                    <a:pt x="57329" y="74491"/>
                    <a:pt x="60359" y="15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xmlns="" id="{635CE857-5E1B-4175-BBC3-1EF117E54622}"/>
                </a:ext>
              </a:extLst>
            </p:cNvPr>
            <p:cNvSpPr/>
            <p:nvPr/>
          </p:nvSpPr>
          <p:spPr>
            <a:xfrm>
              <a:off x="3399794" y="5486717"/>
              <a:ext cx="40402" cy="121206"/>
            </a:xfrm>
            <a:custGeom>
              <a:avLst/>
              <a:gdLst>
                <a:gd name="connsiteX0" fmla="*/ 36586 w 40401"/>
                <a:gd name="connsiteY0" fmla="*/ 134595 h 121205"/>
                <a:gd name="connsiteX1" fmla="*/ 27697 w 40401"/>
                <a:gd name="connsiteY1" fmla="*/ 20864 h 121205"/>
                <a:gd name="connsiteX2" fmla="*/ 25071 w 40401"/>
                <a:gd name="connsiteY2" fmla="*/ 3087 h 121205"/>
                <a:gd name="connsiteX3" fmla="*/ 16991 w 40401"/>
                <a:gd name="connsiteY3" fmla="*/ 5309 h 121205"/>
                <a:gd name="connsiteX4" fmla="*/ 22 w 40401"/>
                <a:gd name="connsiteY4" fmla="*/ 127727 h 121205"/>
                <a:gd name="connsiteX5" fmla="*/ 7294 w 40401"/>
                <a:gd name="connsiteY5" fmla="*/ 130757 h 121205"/>
                <a:gd name="connsiteX6" fmla="*/ 27899 w 40401"/>
                <a:gd name="connsiteY6" fmla="*/ 21874 h 121205"/>
                <a:gd name="connsiteX7" fmla="*/ 46484 w 40401"/>
                <a:gd name="connsiteY7" fmla="*/ 79245 h 121205"/>
                <a:gd name="connsiteX8" fmla="*/ 31131 w 40401"/>
                <a:gd name="connsiteY8" fmla="*/ 131565 h 121205"/>
                <a:gd name="connsiteX9" fmla="*/ 36586 w 40401"/>
                <a:gd name="connsiteY9" fmla="*/ 134595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401" h="121205">
                  <a:moveTo>
                    <a:pt x="36586" y="134595"/>
                  </a:moveTo>
                  <a:cubicBezTo>
                    <a:pt x="68301" y="105102"/>
                    <a:pt x="53150" y="49751"/>
                    <a:pt x="27697" y="20864"/>
                  </a:cubicBezTo>
                  <a:cubicBezTo>
                    <a:pt x="26889" y="14601"/>
                    <a:pt x="26081" y="8541"/>
                    <a:pt x="25071" y="3087"/>
                  </a:cubicBezTo>
                  <a:cubicBezTo>
                    <a:pt x="24061" y="-2367"/>
                    <a:pt x="16183" y="57"/>
                    <a:pt x="16991" y="5309"/>
                  </a:cubicBezTo>
                  <a:cubicBezTo>
                    <a:pt x="26687" y="74396"/>
                    <a:pt x="3860" y="96415"/>
                    <a:pt x="22" y="127727"/>
                  </a:cubicBezTo>
                  <a:cubicBezTo>
                    <a:pt x="-382" y="131363"/>
                    <a:pt x="4870" y="133181"/>
                    <a:pt x="7294" y="130757"/>
                  </a:cubicBezTo>
                  <a:cubicBezTo>
                    <a:pt x="31334" y="104899"/>
                    <a:pt x="32343" y="58438"/>
                    <a:pt x="27899" y="21874"/>
                  </a:cubicBezTo>
                  <a:cubicBezTo>
                    <a:pt x="40626" y="38439"/>
                    <a:pt x="47292" y="58034"/>
                    <a:pt x="46484" y="79245"/>
                  </a:cubicBezTo>
                  <a:cubicBezTo>
                    <a:pt x="45878" y="99042"/>
                    <a:pt x="37394" y="113586"/>
                    <a:pt x="31131" y="131565"/>
                  </a:cubicBezTo>
                  <a:cubicBezTo>
                    <a:pt x="29919" y="134797"/>
                    <a:pt x="34364" y="136615"/>
                    <a:pt x="36586" y="13459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xmlns="" id="{4C7D57AD-7618-4861-8E76-4EBB8CCC809E}"/>
                </a:ext>
              </a:extLst>
            </p:cNvPr>
            <p:cNvSpPr/>
            <p:nvPr/>
          </p:nvSpPr>
          <p:spPr>
            <a:xfrm>
              <a:off x="3463160" y="5551809"/>
              <a:ext cx="20201" cy="60603"/>
            </a:xfrm>
            <a:custGeom>
              <a:avLst/>
              <a:gdLst>
                <a:gd name="connsiteX0" fmla="*/ 87 w 0"/>
                <a:gd name="connsiteY0" fmla="*/ 3243 h 60602"/>
                <a:gd name="connsiteX1" fmla="*/ 16248 w 0"/>
                <a:gd name="connsiteY1" fmla="*/ 59604 h 60602"/>
                <a:gd name="connsiteX2" fmla="*/ 5138 w 0"/>
                <a:gd name="connsiteY2" fmla="*/ 1830 h 60602"/>
                <a:gd name="connsiteX3" fmla="*/ 87 w 0"/>
                <a:gd name="connsiteY3" fmla="*/ 3243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60602">
                  <a:moveTo>
                    <a:pt x="87" y="3243"/>
                  </a:moveTo>
                  <a:cubicBezTo>
                    <a:pt x="5138" y="22031"/>
                    <a:pt x="10188" y="41019"/>
                    <a:pt x="16248" y="59604"/>
                  </a:cubicBezTo>
                  <a:cubicBezTo>
                    <a:pt x="18066" y="65463"/>
                    <a:pt x="22712" y="66877"/>
                    <a:pt x="5138" y="1830"/>
                  </a:cubicBezTo>
                  <a:cubicBezTo>
                    <a:pt x="4329" y="-1402"/>
                    <a:pt x="-721" y="11"/>
                    <a:pt x="87" y="324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xmlns="" id="{B2BC70B3-7A91-4674-8E4E-FA64F2A7C47D}"/>
                </a:ext>
              </a:extLst>
            </p:cNvPr>
            <p:cNvSpPr/>
            <p:nvPr/>
          </p:nvSpPr>
          <p:spPr>
            <a:xfrm>
              <a:off x="3755820" y="5980166"/>
              <a:ext cx="20201" cy="60603"/>
            </a:xfrm>
            <a:custGeom>
              <a:avLst/>
              <a:gdLst>
                <a:gd name="connsiteX0" fmla="*/ 16299 w 20200"/>
                <a:gd name="connsiteY0" fmla="*/ 3954 h 60602"/>
                <a:gd name="connsiteX1" fmla="*/ 4582 w 20200"/>
                <a:gd name="connsiteY1" fmla="*/ 33650 h 60602"/>
                <a:gd name="connsiteX2" fmla="*/ 7410 w 20200"/>
                <a:gd name="connsiteY2" fmla="*/ 59911 h 60602"/>
                <a:gd name="connsiteX3" fmla="*/ 27409 w 20200"/>
                <a:gd name="connsiteY3" fmla="*/ 7186 h 60602"/>
                <a:gd name="connsiteX4" fmla="*/ 16299 w 20200"/>
                <a:gd name="connsiteY4" fmla="*/ 3954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60602">
                  <a:moveTo>
                    <a:pt x="16299" y="3954"/>
                  </a:moveTo>
                  <a:cubicBezTo>
                    <a:pt x="12258" y="13852"/>
                    <a:pt x="8420" y="23549"/>
                    <a:pt x="4582" y="33650"/>
                  </a:cubicBezTo>
                  <a:cubicBezTo>
                    <a:pt x="-4710" y="58496"/>
                    <a:pt x="2158" y="63749"/>
                    <a:pt x="7410" y="59911"/>
                  </a:cubicBezTo>
                  <a:cubicBezTo>
                    <a:pt x="20945" y="49810"/>
                    <a:pt x="23167" y="22943"/>
                    <a:pt x="27409" y="7186"/>
                  </a:cubicBezTo>
                  <a:cubicBezTo>
                    <a:pt x="29429" y="-490"/>
                    <a:pt x="19127" y="-2712"/>
                    <a:pt x="16299" y="395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xmlns="" id="{CBF908CE-7C10-4FCA-976A-354A65F87F03}"/>
                </a:ext>
              </a:extLst>
            </p:cNvPr>
            <p:cNvSpPr/>
            <p:nvPr/>
          </p:nvSpPr>
          <p:spPr>
            <a:xfrm>
              <a:off x="3798503" y="6173781"/>
              <a:ext cx="161607" cy="222210"/>
            </a:xfrm>
            <a:custGeom>
              <a:avLst/>
              <a:gdLst>
                <a:gd name="connsiteX0" fmla="*/ 170979 w 161607"/>
                <a:gd name="connsiteY0" fmla="*/ 214964 h 222210"/>
                <a:gd name="connsiteX1" fmla="*/ 97447 w 161607"/>
                <a:gd name="connsiteY1" fmla="*/ 89920 h 222210"/>
                <a:gd name="connsiteX2" fmla="*/ 2301 w 161607"/>
                <a:gd name="connsiteY2" fmla="*/ 26 h 222210"/>
                <a:gd name="connsiteX3" fmla="*/ 79 w 161607"/>
                <a:gd name="connsiteY3" fmla="*/ 2450 h 222210"/>
                <a:gd name="connsiteX4" fmla="*/ 78458 w 161607"/>
                <a:gd name="connsiteY4" fmla="*/ 103051 h 222210"/>
                <a:gd name="connsiteX5" fmla="*/ 157646 w 161607"/>
                <a:gd name="connsiteY5" fmla="*/ 220822 h 222210"/>
                <a:gd name="connsiteX6" fmla="*/ 170979 w 161607"/>
                <a:gd name="connsiteY6" fmla="*/ 214964 h 22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607" h="222210">
                  <a:moveTo>
                    <a:pt x="170979" y="214964"/>
                  </a:moveTo>
                  <a:cubicBezTo>
                    <a:pt x="155222" y="169310"/>
                    <a:pt x="126739" y="127898"/>
                    <a:pt x="97447" y="89920"/>
                  </a:cubicBezTo>
                  <a:cubicBezTo>
                    <a:pt x="74216" y="59619"/>
                    <a:pt x="41289" y="8510"/>
                    <a:pt x="2301" y="26"/>
                  </a:cubicBezTo>
                  <a:cubicBezTo>
                    <a:pt x="887" y="-177"/>
                    <a:pt x="-325" y="834"/>
                    <a:pt x="79" y="2450"/>
                  </a:cubicBezTo>
                  <a:cubicBezTo>
                    <a:pt x="10785" y="40024"/>
                    <a:pt x="55025" y="72345"/>
                    <a:pt x="78458" y="103051"/>
                  </a:cubicBezTo>
                  <a:cubicBezTo>
                    <a:pt x="107346" y="140826"/>
                    <a:pt x="129971" y="182238"/>
                    <a:pt x="157646" y="220822"/>
                  </a:cubicBezTo>
                  <a:cubicBezTo>
                    <a:pt x="162090" y="226680"/>
                    <a:pt x="174009" y="223246"/>
                    <a:pt x="170979" y="2149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xmlns="" id="{A45B0A42-FD9C-4B0E-8BB7-284A6B4F3571}"/>
                </a:ext>
              </a:extLst>
            </p:cNvPr>
            <p:cNvSpPr/>
            <p:nvPr/>
          </p:nvSpPr>
          <p:spPr>
            <a:xfrm>
              <a:off x="3893851" y="6452405"/>
              <a:ext cx="40402" cy="161607"/>
            </a:xfrm>
            <a:custGeom>
              <a:avLst/>
              <a:gdLst>
                <a:gd name="connsiteX0" fmla="*/ 59066 w 40401"/>
                <a:gd name="connsiteY0" fmla="*/ 3811 h 161607"/>
                <a:gd name="connsiteX1" fmla="*/ 53208 w 40401"/>
                <a:gd name="connsiteY1" fmla="*/ 2195 h 161607"/>
                <a:gd name="connsiteX2" fmla="*/ 51592 w 40401"/>
                <a:gd name="connsiteY2" fmla="*/ 8861 h 161607"/>
                <a:gd name="connsiteX3" fmla="*/ 79 w 40401"/>
                <a:gd name="connsiteY3" fmla="*/ 151277 h 161607"/>
                <a:gd name="connsiteX4" fmla="*/ 3514 w 40401"/>
                <a:gd name="connsiteY4" fmla="*/ 152692 h 161607"/>
                <a:gd name="connsiteX5" fmla="*/ 37451 w 40401"/>
                <a:gd name="connsiteY5" fmla="*/ 64414 h 161607"/>
                <a:gd name="connsiteX6" fmla="*/ 32401 w 40401"/>
                <a:gd name="connsiteY6" fmla="*/ 84210 h 161607"/>
                <a:gd name="connsiteX7" fmla="*/ 18866 w 40401"/>
                <a:gd name="connsiteY7" fmla="*/ 158348 h 161607"/>
                <a:gd name="connsiteX8" fmla="*/ 25129 w 40401"/>
                <a:gd name="connsiteY8" fmla="*/ 160166 h 161607"/>
                <a:gd name="connsiteX9" fmla="*/ 44925 w 40401"/>
                <a:gd name="connsiteY9" fmla="*/ 128450 h 161607"/>
                <a:gd name="connsiteX10" fmla="*/ 41491 w 40401"/>
                <a:gd name="connsiteY10" fmla="*/ 126431 h 161607"/>
                <a:gd name="connsiteX11" fmla="*/ 33815 w 40401"/>
                <a:gd name="connsiteY11" fmla="*/ 136733 h 161607"/>
                <a:gd name="connsiteX12" fmla="*/ 43713 w 40401"/>
                <a:gd name="connsiteY12" fmla="*/ 87442 h 161607"/>
                <a:gd name="connsiteX13" fmla="*/ 59066 w 40401"/>
                <a:gd name="connsiteY13" fmla="*/ 3811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401" h="161607">
                  <a:moveTo>
                    <a:pt x="59066" y="3811"/>
                  </a:moveTo>
                  <a:cubicBezTo>
                    <a:pt x="59874" y="-27"/>
                    <a:pt x="54016" y="-1644"/>
                    <a:pt x="53208" y="2195"/>
                  </a:cubicBezTo>
                  <a:cubicBezTo>
                    <a:pt x="52804" y="4417"/>
                    <a:pt x="51996" y="6639"/>
                    <a:pt x="51592" y="8861"/>
                  </a:cubicBezTo>
                  <a:cubicBezTo>
                    <a:pt x="33613" y="55728"/>
                    <a:pt x="13614" y="102998"/>
                    <a:pt x="79" y="151277"/>
                  </a:cubicBezTo>
                  <a:cubicBezTo>
                    <a:pt x="-527" y="153298"/>
                    <a:pt x="2504" y="154712"/>
                    <a:pt x="3514" y="152692"/>
                  </a:cubicBezTo>
                  <a:cubicBezTo>
                    <a:pt x="16442" y="124208"/>
                    <a:pt x="27149" y="94311"/>
                    <a:pt x="37451" y="64414"/>
                  </a:cubicBezTo>
                  <a:cubicBezTo>
                    <a:pt x="35633" y="71080"/>
                    <a:pt x="33815" y="77544"/>
                    <a:pt x="32401" y="84210"/>
                  </a:cubicBezTo>
                  <a:cubicBezTo>
                    <a:pt x="26543" y="108249"/>
                    <a:pt x="17452" y="133501"/>
                    <a:pt x="18866" y="158348"/>
                  </a:cubicBezTo>
                  <a:cubicBezTo>
                    <a:pt x="19068" y="161782"/>
                    <a:pt x="23311" y="162994"/>
                    <a:pt x="25129" y="160166"/>
                  </a:cubicBezTo>
                  <a:cubicBezTo>
                    <a:pt x="31795" y="149662"/>
                    <a:pt x="38461" y="139157"/>
                    <a:pt x="44925" y="128450"/>
                  </a:cubicBezTo>
                  <a:cubicBezTo>
                    <a:pt x="46340" y="126229"/>
                    <a:pt x="42906" y="124411"/>
                    <a:pt x="41491" y="126431"/>
                  </a:cubicBezTo>
                  <a:cubicBezTo>
                    <a:pt x="38865" y="129865"/>
                    <a:pt x="36441" y="133299"/>
                    <a:pt x="33815" y="136733"/>
                  </a:cubicBezTo>
                  <a:cubicBezTo>
                    <a:pt x="38259" y="120572"/>
                    <a:pt x="40683" y="103604"/>
                    <a:pt x="43713" y="87442"/>
                  </a:cubicBezTo>
                  <a:cubicBezTo>
                    <a:pt x="49168" y="59565"/>
                    <a:pt x="53006" y="31486"/>
                    <a:pt x="59066" y="38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xmlns="" id="{D42301E8-D82F-45A6-9539-429708DEBBA9}"/>
                </a:ext>
              </a:extLst>
            </p:cNvPr>
            <p:cNvSpPr/>
            <p:nvPr/>
          </p:nvSpPr>
          <p:spPr>
            <a:xfrm>
              <a:off x="3960479" y="6471741"/>
              <a:ext cx="20201" cy="161607"/>
            </a:xfrm>
            <a:custGeom>
              <a:avLst/>
              <a:gdLst>
                <a:gd name="connsiteX0" fmla="*/ 5165 w 20200"/>
                <a:gd name="connsiteY0" fmla="*/ 173151 h 161607"/>
                <a:gd name="connsiteX1" fmla="*/ 21730 w 20200"/>
                <a:gd name="connsiteY1" fmla="*/ 4069 h 161607"/>
                <a:gd name="connsiteX2" fmla="*/ 10014 w 20200"/>
                <a:gd name="connsiteY2" fmla="*/ 7302 h 161607"/>
                <a:gd name="connsiteX3" fmla="*/ 115 w 20200"/>
                <a:gd name="connsiteY3" fmla="*/ 170323 h 161607"/>
                <a:gd name="connsiteX4" fmla="*/ 5165 w 20200"/>
                <a:gd name="connsiteY4" fmla="*/ 173151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161607">
                  <a:moveTo>
                    <a:pt x="5165" y="173151"/>
                  </a:moveTo>
                  <a:cubicBezTo>
                    <a:pt x="46577" y="130527"/>
                    <a:pt x="41931" y="55986"/>
                    <a:pt x="21730" y="4069"/>
                  </a:cubicBezTo>
                  <a:cubicBezTo>
                    <a:pt x="18902" y="-3001"/>
                    <a:pt x="7387" y="-173"/>
                    <a:pt x="10014" y="7302"/>
                  </a:cubicBezTo>
                  <a:cubicBezTo>
                    <a:pt x="31022" y="66288"/>
                    <a:pt x="15064" y="113154"/>
                    <a:pt x="115" y="170323"/>
                  </a:cubicBezTo>
                  <a:cubicBezTo>
                    <a:pt x="-693" y="172949"/>
                    <a:pt x="2943" y="175373"/>
                    <a:pt x="5165" y="17315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xmlns="" id="{E21104C1-4353-4121-9CEF-68C0EA59B2E8}"/>
                </a:ext>
              </a:extLst>
            </p:cNvPr>
            <p:cNvSpPr/>
            <p:nvPr/>
          </p:nvSpPr>
          <p:spPr>
            <a:xfrm>
              <a:off x="3960316" y="6551007"/>
              <a:ext cx="80804" cy="202009"/>
            </a:xfrm>
            <a:custGeom>
              <a:avLst/>
              <a:gdLst>
                <a:gd name="connsiteX0" fmla="*/ 85121 w 80803"/>
                <a:gd name="connsiteY0" fmla="*/ 4800 h 202009"/>
                <a:gd name="connsiteX1" fmla="*/ 77647 w 80803"/>
                <a:gd name="connsiteY1" fmla="*/ 2779 h 202009"/>
                <a:gd name="connsiteX2" fmla="*/ 39872 w 80803"/>
                <a:gd name="connsiteY2" fmla="*/ 108027 h 202009"/>
                <a:gd name="connsiteX3" fmla="*/ 76 w 80803"/>
                <a:gd name="connsiteY3" fmla="*/ 211859 h 202009"/>
                <a:gd name="connsiteX4" fmla="*/ 8358 w 80803"/>
                <a:gd name="connsiteY4" fmla="*/ 216707 h 202009"/>
                <a:gd name="connsiteX5" fmla="*/ 50376 w 80803"/>
                <a:gd name="connsiteY5" fmla="*/ 124389 h 202009"/>
                <a:gd name="connsiteX6" fmla="*/ 85121 w 80803"/>
                <a:gd name="connsiteY6" fmla="*/ 4800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202009">
                  <a:moveTo>
                    <a:pt x="85121" y="4800"/>
                  </a:moveTo>
                  <a:cubicBezTo>
                    <a:pt x="86334" y="-48"/>
                    <a:pt x="79263" y="-2069"/>
                    <a:pt x="77647" y="2779"/>
                  </a:cubicBezTo>
                  <a:cubicBezTo>
                    <a:pt x="66133" y="38333"/>
                    <a:pt x="53204" y="73281"/>
                    <a:pt x="39872" y="108027"/>
                  </a:cubicBezTo>
                  <a:cubicBezTo>
                    <a:pt x="26741" y="142166"/>
                    <a:pt x="7348" y="175902"/>
                    <a:pt x="76" y="211859"/>
                  </a:cubicBezTo>
                  <a:cubicBezTo>
                    <a:pt x="-733" y="216101"/>
                    <a:pt x="5126" y="220950"/>
                    <a:pt x="8358" y="216707"/>
                  </a:cubicBezTo>
                  <a:cubicBezTo>
                    <a:pt x="28559" y="190042"/>
                    <a:pt x="39063" y="155701"/>
                    <a:pt x="50376" y="124389"/>
                  </a:cubicBezTo>
                  <a:cubicBezTo>
                    <a:pt x="64517" y="85200"/>
                    <a:pt x="75425" y="45202"/>
                    <a:pt x="85121" y="480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xmlns="" id="{CA0A6D39-2DC2-420D-AE1B-B73A56DB2835}"/>
                </a:ext>
              </a:extLst>
            </p:cNvPr>
            <p:cNvSpPr/>
            <p:nvPr/>
          </p:nvSpPr>
          <p:spPr>
            <a:xfrm>
              <a:off x="4002207" y="6638736"/>
              <a:ext cx="40402" cy="141406"/>
            </a:xfrm>
            <a:custGeom>
              <a:avLst/>
              <a:gdLst>
                <a:gd name="connsiteX0" fmla="*/ 18585 w 40401"/>
                <a:gd name="connsiteY0" fmla="*/ 160289 h 141406"/>
                <a:gd name="connsiteX1" fmla="*/ 29493 w 40401"/>
                <a:gd name="connsiteY1" fmla="*/ 118271 h 141406"/>
                <a:gd name="connsiteX2" fmla="*/ 50099 w 40401"/>
                <a:gd name="connsiteY2" fmla="*/ 4742 h 141406"/>
                <a:gd name="connsiteX3" fmla="*/ 42826 w 40401"/>
                <a:gd name="connsiteY3" fmla="*/ 2722 h 141406"/>
                <a:gd name="connsiteX4" fmla="*/ 14747 w 40401"/>
                <a:gd name="connsiteY4" fmla="*/ 114231 h 141406"/>
                <a:gd name="connsiteX5" fmla="*/ 0 w 40401"/>
                <a:gd name="connsiteY5" fmla="*/ 160289 h 141406"/>
                <a:gd name="connsiteX6" fmla="*/ 18585 w 40401"/>
                <a:gd name="connsiteY6" fmla="*/ 160289 h 1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141406">
                  <a:moveTo>
                    <a:pt x="18585" y="160289"/>
                  </a:moveTo>
                  <a:cubicBezTo>
                    <a:pt x="22625" y="146149"/>
                    <a:pt x="26261" y="132008"/>
                    <a:pt x="29493" y="118271"/>
                  </a:cubicBezTo>
                  <a:cubicBezTo>
                    <a:pt x="38786" y="80698"/>
                    <a:pt x="44644" y="42922"/>
                    <a:pt x="50099" y="4742"/>
                  </a:cubicBezTo>
                  <a:cubicBezTo>
                    <a:pt x="50705" y="96"/>
                    <a:pt x="43836" y="-2126"/>
                    <a:pt x="42826" y="2722"/>
                  </a:cubicBezTo>
                  <a:cubicBezTo>
                    <a:pt x="35352" y="40296"/>
                    <a:pt x="25453" y="77466"/>
                    <a:pt x="14747" y="114231"/>
                  </a:cubicBezTo>
                  <a:cubicBezTo>
                    <a:pt x="10303" y="129382"/>
                    <a:pt x="5050" y="144734"/>
                    <a:pt x="0" y="160289"/>
                  </a:cubicBezTo>
                  <a:lnTo>
                    <a:pt x="18585" y="160289"/>
                  </a:ln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xmlns="" id="{A2158945-1550-49B6-8B97-2B70F56CA59D}"/>
                </a:ext>
              </a:extLst>
            </p:cNvPr>
            <p:cNvSpPr/>
            <p:nvPr/>
          </p:nvSpPr>
          <p:spPr>
            <a:xfrm>
              <a:off x="571080" y="6217885"/>
              <a:ext cx="747434" cy="565626"/>
            </a:xfrm>
            <a:custGeom>
              <a:avLst/>
              <a:gdLst>
                <a:gd name="connsiteX0" fmla="*/ 77976 w 747434"/>
                <a:gd name="connsiteY0" fmla="*/ 581141 h 565625"/>
                <a:gd name="connsiteX1" fmla="*/ 110297 w 747434"/>
                <a:gd name="connsiteY1" fmla="*/ 560737 h 565625"/>
                <a:gd name="connsiteX2" fmla="*/ 117165 w 747434"/>
                <a:gd name="connsiteY2" fmla="*/ 553667 h 565625"/>
                <a:gd name="connsiteX3" fmla="*/ 141406 w 747434"/>
                <a:gd name="connsiteY3" fmla="*/ 539728 h 565625"/>
                <a:gd name="connsiteX4" fmla="*/ 158779 w 747434"/>
                <a:gd name="connsiteY4" fmla="*/ 503165 h 565625"/>
                <a:gd name="connsiteX5" fmla="*/ 277157 w 747434"/>
                <a:gd name="connsiteY5" fmla="*/ 446804 h 565625"/>
                <a:gd name="connsiteX6" fmla="*/ 375131 w 747434"/>
                <a:gd name="connsiteY6" fmla="*/ 386808 h 565625"/>
                <a:gd name="connsiteX7" fmla="*/ 477954 w 747434"/>
                <a:gd name="connsiteY7" fmla="*/ 333073 h 565625"/>
                <a:gd name="connsiteX8" fmla="*/ 613098 w 747434"/>
                <a:gd name="connsiteY8" fmla="*/ 240755 h 565625"/>
                <a:gd name="connsiteX9" fmla="*/ 670267 w 747434"/>
                <a:gd name="connsiteY9" fmla="*/ 215301 h 565625"/>
                <a:gd name="connsiteX10" fmla="*/ 657944 w 747434"/>
                <a:gd name="connsiteY10" fmla="*/ 214898 h 565625"/>
                <a:gd name="connsiteX11" fmla="*/ 690266 w 747434"/>
                <a:gd name="connsiteY11" fmla="*/ 182374 h 565625"/>
                <a:gd name="connsiteX12" fmla="*/ 697942 w 747434"/>
                <a:gd name="connsiteY12" fmla="*/ 181364 h 565625"/>
                <a:gd name="connsiteX13" fmla="*/ 713093 w 747434"/>
                <a:gd name="connsiteY13" fmla="*/ 156719 h 565625"/>
                <a:gd name="connsiteX14" fmla="*/ 752889 w 747434"/>
                <a:gd name="connsiteY14" fmla="*/ 101369 h 565625"/>
                <a:gd name="connsiteX15" fmla="*/ 746424 w 747434"/>
                <a:gd name="connsiteY15" fmla="*/ 84601 h 565625"/>
                <a:gd name="connsiteX16" fmla="*/ 764403 w 747434"/>
                <a:gd name="connsiteY16" fmla="*/ 3798 h 565625"/>
                <a:gd name="connsiteX17" fmla="*/ 756727 w 747434"/>
                <a:gd name="connsiteY17" fmla="*/ 2788 h 565625"/>
                <a:gd name="connsiteX18" fmla="*/ 730263 w 747434"/>
                <a:gd name="connsiteY18" fmla="*/ 90662 h 565625"/>
                <a:gd name="connsiteX19" fmla="*/ 628855 w 747434"/>
                <a:gd name="connsiteY19" fmla="*/ 198939 h 565625"/>
                <a:gd name="connsiteX20" fmla="*/ 622593 w 747434"/>
                <a:gd name="connsiteY20" fmla="*/ 200555 h 565625"/>
                <a:gd name="connsiteX21" fmla="*/ 649662 w 747434"/>
                <a:gd name="connsiteY21" fmla="*/ 128034 h 565625"/>
                <a:gd name="connsiteX22" fmla="*/ 640167 w 747434"/>
                <a:gd name="connsiteY22" fmla="*/ 123993 h 565625"/>
                <a:gd name="connsiteX23" fmla="*/ 598149 w 747434"/>
                <a:gd name="connsiteY23" fmla="*/ 211463 h 565625"/>
                <a:gd name="connsiteX24" fmla="*/ 590473 w 747434"/>
                <a:gd name="connsiteY24" fmla="*/ 215907 h 565625"/>
                <a:gd name="connsiteX25" fmla="*/ 568050 w 747434"/>
                <a:gd name="connsiteY25" fmla="*/ 217322 h 565625"/>
                <a:gd name="connsiteX26" fmla="*/ 591685 w 747434"/>
                <a:gd name="connsiteY26" fmla="*/ 142376 h 565625"/>
                <a:gd name="connsiteX27" fmla="*/ 585625 w 747434"/>
                <a:gd name="connsiteY27" fmla="*/ 139750 h 565625"/>
                <a:gd name="connsiteX28" fmla="*/ 551283 w 747434"/>
                <a:gd name="connsiteY28" fmla="*/ 219140 h 565625"/>
                <a:gd name="connsiteX29" fmla="*/ 518356 w 747434"/>
                <a:gd name="connsiteY29" fmla="*/ 226614 h 565625"/>
                <a:gd name="connsiteX30" fmla="*/ 507245 w 747434"/>
                <a:gd name="connsiteY30" fmla="*/ 229240 h 565625"/>
                <a:gd name="connsiteX31" fmla="*/ 521588 w 747434"/>
                <a:gd name="connsiteY31" fmla="*/ 114701 h 565625"/>
                <a:gd name="connsiteX32" fmla="*/ 518558 w 747434"/>
                <a:gd name="connsiteY32" fmla="*/ 114297 h 565625"/>
                <a:gd name="connsiteX33" fmla="*/ 489266 w 747434"/>
                <a:gd name="connsiteY33" fmla="*/ 233482 h 565625"/>
                <a:gd name="connsiteX34" fmla="*/ 456339 w 747434"/>
                <a:gd name="connsiteY34" fmla="*/ 244795 h 565625"/>
                <a:gd name="connsiteX35" fmla="*/ 469874 w 747434"/>
                <a:gd name="connsiteY35" fmla="*/ 143992 h 565625"/>
                <a:gd name="connsiteX36" fmla="*/ 465833 w 747434"/>
                <a:gd name="connsiteY36" fmla="*/ 143386 h 565625"/>
                <a:gd name="connsiteX37" fmla="*/ 441390 w 747434"/>
                <a:gd name="connsiteY37" fmla="*/ 251259 h 565625"/>
                <a:gd name="connsiteX38" fmla="*/ 405635 w 747434"/>
                <a:gd name="connsiteY38" fmla="*/ 270248 h 565625"/>
                <a:gd name="connsiteX39" fmla="*/ 438360 w 747434"/>
                <a:gd name="connsiteY39" fmla="*/ 137730 h 565625"/>
                <a:gd name="connsiteX40" fmla="*/ 433916 w 747434"/>
                <a:gd name="connsiteY40" fmla="*/ 136518 h 565625"/>
                <a:gd name="connsiteX41" fmla="*/ 389272 w 747434"/>
                <a:gd name="connsiteY41" fmla="*/ 280551 h 565625"/>
                <a:gd name="connsiteX42" fmla="*/ 358768 w 747434"/>
                <a:gd name="connsiteY42" fmla="*/ 306004 h 565625"/>
                <a:gd name="connsiteX43" fmla="*/ 360587 w 747434"/>
                <a:gd name="connsiteY43" fmla="*/ 308630 h 565625"/>
                <a:gd name="connsiteX44" fmla="*/ 385434 w 747434"/>
                <a:gd name="connsiteY44" fmla="*/ 298125 h 565625"/>
                <a:gd name="connsiteX45" fmla="*/ 384020 w 747434"/>
                <a:gd name="connsiteY45" fmla="*/ 304792 h 565625"/>
                <a:gd name="connsiteX46" fmla="*/ 350890 w 747434"/>
                <a:gd name="connsiteY46" fmla="*/ 347012 h 565625"/>
                <a:gd name="connsiteX47" fmla="*/ 362607 w 747434"/>
                <a:gd name="connsiteY47" fmla="*/ 356708 h 565625"/>
                <a:gd name="connsiteX48" fmla="*/ 377151 w 747434"/>
                <a:gd name="connsiteY48" fmla="*/ 341153 h 565625"/>
                <a:gd name="connsiteX49" fmla="*/ 373919 w 747434"/>
                <a:gd name="connsiteY49" fmla="*/ 363576 h 565625"/>
                <a:gd name="connsiteX50" fmla="*/ 334123 w 747434"/>
                <a:gd name="connsiteY50" fmla="*/ 388626 h 565625"/>
                <a:gd name="connsiteX51" fmla="*/ 364829 w 747434"/>
                <a:gd name="connsiteY51" fmla="*/ 216716 h 565625"/>
                <a:gd name="connsiteX52" fmla="*/ 361799 w 747434"/>
                <a:gd name="connsiteY52" fmla="*/ 216312 h 565625"/>
                <a:gd name="connsiteX53" fmla="*/ 320589 w 747434"/>
                <a:gd name="connsiteY53" fmla="*/ 397514 h 565625"/>
                <a:gd name="connsiteX54" fmla="*/ 279581 w 747434"/>
                <a:gd name="connsiteY54" fmla="*/ 431654 h 565625"/>
                <a:gd name="connsiteX55" fmla="*/ 280793 w 747434"/>
                <a:gd name="connsiteY55" fmla="*/ 433270 h 565625"/>
                <a:gd name="connsiteX56" fmla="*/ 296348 w 747434"/>
                <a:gd name="connsiteY56" fmla="*/ 425189 h 565625"/>
                <a:gd name="connsiteX57" fmla="*/ 290489 w 747434"/>
                <a:gd name="connsiteY57" fmla="*/ 430441 h 565625"/>
                <a:gd name="connsiteX58" fmla="*/ 265642 w 747434"/>
                <a:gd name="connsiteY58" fmla="*/ 440744 h 565625"/>
                <a:gd name="connsiteX59" fmla="*/ 294126 w 747434"/>
                <a:gd name="connsiteY59" fmla="*/ 208635 h 565625"/>
                <a:gd name="connsiteX60" fmla="*/ 292105 w 747434"/>
                <a:gd name="connsiteY60" fmla="*/ 208635 h 565625"/>
                <a:gd name="connsiteX61" fmla="*/ 252108 w 747434"/>
                <a:gd name="connsiteY61" fmla="*/ 446602 h 565625"/>
                <a:gd name="connsiteX62" fmla="*/ 218978 w 747434"/>
                <a:gd name="connsiteY62" fmla="*/ 461955 h 565625"/>
                <a:gd name="connsiteX63" fmla="*/ 175546 w 747434"/>
                <a:gd name="connsiteY63" fmla="*/ 479125 h 565625"/>
                <a:gd name="connsiteX64" fmla="*/ 214534 w 747434"/>
                <a:gd name="connsiteY64" fmla="*/ 259340 h 565625"/>
                <a:gd name="connsiteX65" fmla="*/ 210494 w 747434"/>
                <a:gd name="connsiteY65" fmla="*/ 258733 h 565625"/>
                <a:gd name="connsiteX66" fmla="*/ 161001 w 747434"/>
                <a:gd name="connsiteY66" fmla="*/ 485994 h 565625"/>
                <a:gd name="connsiteX67" fmla="*/ 109287 w 747434"/>
                <a:gd name="connsiteY67" fmla="*/ 513467 h 565625"/>
                <a:gd name="connsiteX68" fmla="*/ 134134 w 747434"/>
                <a:gd name="connsiteY68" fmla="*/ 281965 h 565625"/>
                <a:gd name="connsiteX69" fmla="*/ 131710 w 747434"/>
                <a:gd name="connsiteY69" fmla="*/ 282369 h 565625"/>
                <a:gd name="connsiteX70" fmla="*/ 96358 w 747434"/>
                <a:gd name="connsiteY70" fmla="*/ 521345 h 565625"/>
                <a:gd name="connsiteX71" fmla="*/ 85450 w 747434"/>
                <a:gd name="connsiteY71" fmla="*/ 528214 h 565625"/>
                <a:gd name="connsiteX72" fmla="*/ 69087 w 747434"/>
                <a:gd name="connsiteY72" fmla="*/ 503973 h 565625"/>
                <a:gd name="connsiteX73" fmla="*/ 58987 w 747434"/>
                <a:gd name="connsiteY73" fmla="*/ 504377 h 565625"/>
                <a:gd name="connsiteX74" fmla="*/ 50502 w 747434"/>
                <a:gd name="connsiteY74" fmla="*/ 490034 h 565625"/>
                <a:gd name="connsiteX75" fmla="*/ 57371 w 747434"/>
                <a:gd name="connsiteY75" fmla="*/ 394282 h 565625"/>
                <a:gd name="connsiteX76" fmla="*/ 49492 w 747434"/>
                <a:gd name="connsiteY76" fmla="*/ 393272 h 565625"/>
                <a:gd name="connsiteX77" fmla="*/ 21615 w 747434"/>
                <a:gd name="connsiteY77" fmla="*/ 571848 h 565625"/>
                <a:gd name="connsiteX78" fmla="*/ 17171 w 747434"/>
                <a:gd name="connsiteY78" fmla="*/ 575080 h 565625"/>
                <a:gd name="connsiteX79" fmla="*/ 14949 w 747434"/>
                <a:gd name="connsiteY79" fmla="*/ 576898 h 565625"/>
                <a:gd name="connsiteX80" fmla="*/ 11313 w 747434"/>
                <a:gd name="connsiteY80" fmla="*/ 579323 h 565625"/>
                <a:gd name="connsiteX81" fmla="*/ 13535 w 747434"/>
                <a:gd name="connsiteY81" fmla="*/ 573262 h 565625"/>
                <a:gd name="connsiteX82" fmla="*/ 6060 w 747434"/>
                <a:gd name="connsiteY82" fmla="*/ 570030 h 565625"/>
                <a:gd name="connsiteX83" fmla="*/ 0 w 747434"/>
                <a:gd name="connsiteY83" fmla="*/ 580938 h 565625"/>
                <a:gd name="connsiteX84" fmla="*/ 77976 w 747434"/>
                <a:gd name="connsiteY84" fmla="*/ 580938 h 565625"/>
                <a:gd name="connsiteX85" fmla="*/ 501387 w 747434"/>
                <a:gd name="connsiteY85" fmla="*/ 263986 h 565625"/>
                <a:gd name="connsiteX86" fmla="*/ 541183 w 747434"/>
                <a:gd name="connsiteY86" fmla="*/ 251461 h 565625"/>
                <a:gd name="connsiteX87" fmla="*/ 495529 w 747434"/>
                <a:gd name="connsiteY87" fmla="*/ 289237 h 565625"/>
                <a:gd name="connsiteX88" fmla="*/ 501387 w 747434"/>
                <a:gd name="connsiteY88" fmla="*/ 263986 h 565625"/>
                <a:gd name="connsiteX89" fmla="*/ 449471 w 747434"/>
                <a:gd name="connsiteY89" fmla="*/ 286005 h 565625"/>
                <a:gd name="connsiteX90" fmla="*/ 482600 w 747434"/>
                <a:gd name="connsiteY90" fmla="*/ 270854 h 565625"/>
                <a:gd name="connsiteX91" fmla="*/ 478762 w 747434"/>
                <a:gd name="connsiteY91" fmla="*/ 301964 h 565625"/>
                <a:gd name="connsiteX92" fmla="*/ 465429 w 747434"/>
                <a:gd name="connsiteY92" fmla="*/ 311458 h 565625"/>
                <a:gd name="connsiteX93" fmla="*/ 442198 w 747434"/>
                <a:gd name="connsiteY93" fmla="*/ 325397 h 565625"/>
                <a:gd name="connsiteX94" fmla="*/ 449471 w 747434"/>
                <a:gd name="connsiteY94" fmla="*/ 286005 h 565625"/>
                <a:gd name="connsiteX95" fmla="*/ 395130 w 747434"/>
                <a:gd name="connsiteY95" fmla="*/ 324386 h 565625"/>
                <a:gd name="connsiteX96" fmla="*/ 427048 w 747434"/>
                <a:gd name="connsiteY96" fmla="*/ 297722 h 565625"/>
                <a:gd name="connsiteX97" fmla="*/ 434118 w 747434"/>
                <a:gd name="connsiteY97" fmla="*/ 294085 h 565625"/>
                <a:gd name="connsiteX98" fmla="*/ 427250 w 747434"/>
                <a:gd name="connsiteY98" fmla="*/ 333881 h 565625"/>
                <a:gd name="connsiteX99" fmla="*/ 388868 w 747434"/>
                <a:gd name="connsiteY99" fmla="*/ 355900 h 565625"/>
                <a:gd name="connsiteX100" fmla="*/ 395130 w 747434"/>
                <a:gd name="connsiteY100" fmla="*/ 324386 h 56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747434" h="565625">
                  <a:moveTo>
                    <a:pt x="77976" y="581141"/>
                  </a:moveTo>
                  <a:cubicBezTo>
                    <a:pt x="88884" y="574474"/>
                    <a:pt x="98984" y="567000"/>
                    <a:pt x="110297" y="560737"/>
                  </a:cubicBezTo>
                  <a:cubicBezTo>
                    <a:pt x="113731" y="558919"/>
                    <a:pt x="115751" y="556293"/>
                    <a:pt x="117165" y="553667"/>
                  </a:cubicBezTo>
                  <a:cubicBezTo>
                    <a:pt x="125246" y="549021"/>
                    <a:pt x="133326" y="544375"/>
                    <a:pt x="141406" y="539728"/>
                  </a:cubicBezTo>
                  <a:cubicBezTo>
                    <a:pt x="139184" y="525588"/>
                    <a:pt x="143629" y="510639"/>
                    <a:pt x="158779" y="503165"/>
                  </a:cubicBezTo>
                  <a:cubicBezTo>
                    <a:pt x="197969" y="483570"/>
                    <a:pt x="237361" y="464985"/>
                    <a:pt x="277157" y="446804"/>
                  </a:cubicBezTo>
                  <a:cubicBezTo>
                    <a:pt x="310488" y="428219"/>
                    <a:pt x="343012" y="407615"/>
                    <a:pt x="375131" y="386808"/>
                  </a:cubicBezTo>
                  <a:cubicBezTo>
                    <a:pt x="410079" y="369838"/>
                    <a:pt x="444824" y="352668"/>
                    <a:pt x="477954" y="333073"/>
                  </a:cubicBezTo>
                  <a:cubicBezTo>
                    <a:pt x="523406" y="306206"/>
                    <a:pt x="569666" y="273480"/>
                    <a:pt x="613098" y="240755"/>
                  </a:cubicBezTo>
                  <a:cubicBezTo>
                    <a:pt x="631885" y="231463"/>
                    <a:pt x="650874" y="222978"/>
                    <a:pt x="670267" y="215301"/>
                  </a:cubicBezTo>
                  <a:cubicBezTo>
                    <a:pt x="666227" y="215301"/>
                    <a:pt x="661984" y="214898"/>
                    <a:pt x="657944" y="214898"/>
                  </a:cubicBezTo>
                  <a:cubicBezTo>
                    <a:pt x="668853" y="204191"/>
                    <a:pt x="679761" y="193485"/>
                    <a:pt x="690266" y="182374"/>
                  </a:cubicBezTo>
                  <a:cubicBezTo>
                    <a:pt x="692488" y="184192"/>
                    <a:pt x="695922" y="184596"/>
                    <a:pt x="697942" y="181364"/>
                  </a:cubicBezTo>
                  <a:cubicBezTo>
                    <a:pt x="703194" y="173284"/>
                    <a:pt x="708245" y="165001"/>
                    <a:pt x="713093" y="156719"/>
                  </a:cubicBezTo>
                  <a:cubicBezTo>
                    <a:pt x="728041" y="138942"/>
                    <a:pt x="741980" y="120559"/>
                    <a:pt x="752889" y="101369"/>
                  </a:cubicBezTo>
                  <a:cubicBezTo>
                    <a:pt x="757131" y="93894"/>
                    <a:pt x="752889" y="86824"/>
                    <a:pt x="746424" y="84601"/>
                  </a:cubicBezTo>
                  <a:cubicBezTo>
                    <a:pt x="755515" y="58744"/>
                    <a:pt x="761979" y="31877"/>
                    <a:pt x="764403" y="3798"/>
                  </a:cubicBezTo>
                  <a:cubicBezTo>
                    <a:pt x="764807" y="-647"/>
                    <a:pt x="757939" y="-1454"/>
                    <a:pt x="756727" y="2788"/>
                  </a:cubicBezTo>
                  <a:cubicBezTo>
                    <a:pt x="749252" y="32685"/>
                    <a:pt x="740768" y="62179"/>
                    <a:pt x="730263" y="90662"/>
                  </a:cubicBezTo>
                  <a:cubicBezTo>
                    <a:pt x="693902" y="123185"/>
                    <a:pt x="661984" y="161971"/>
                    <a:pt x="628855" y="198939"/>
                  </a:cubicBezTo>
                  <a:cubicBezTo>
                    <a:pt x="626835" y="199545"/>
                    <a:pt x="624613" y="199949"/>
                    <a:pt x="622593" y="200555"/>
                  </a:cubicBezTo>
                  <a:cubicBezTo>
                    <a:pt x="634309" y="177324"/>
                    <a:pt x="644410" y="153285"/>
                    <a:pt x="649662" y="128034"/>
                  </a:cubicBezTo>
                  <a:cubicBezTo>
                    <a:pt x="650874" y="122579"/>
                    <a:pt x="642793" y="118337"/>
                    <a:pt x="640167" y="123993"/>
                  </a:cubicBezTo>
                  <a:cubicBezTo>
                    <a:pt x="626431" y="153689"/>
                    <a:pt x="613098" y="182778"/>
                    <a:pt x="598149" y="211463"/>
                  </a:cubicBezTo>
                  <a:cubicBezTo>
                    <a:pt x="595523" y="212877"/>
                    <a:pt x="592897" y="214494"/>
                    <a:pt x="590473" y="215907"/>
                  </a:cubicBezTo>
                  <a:cubicBezTo>
                    <a:pt x="582999" y="216110"/>
                    <a:pt x="575524" y="216513"/>
                    <a:pt x="568050" y="217322"/>
                  </a:cubicBezTo>
                  <a:cubicBezTo>
                    <a:pt x="574110" y="192070"/>
                    <a:pt x="581585" y="167223"/>
                    <a:pt x="591685" y="142376"/>
                  </a:cubicBezTo>
                  <a:cubicBezTo>
                    <a:pt x="593099" y="138740"/>
                    <a:pt x="587443" y="136720"/>
                    <a:pt x="585625" y="139750"/>
                  </a:cubicBezTo>
                  <a:cubicBezTo>
                    <a:pt x="570474" y="163992"/>
                    <a:pt x="558960" y="191061"/>
                    <a:pt x="551283" y="219140"/>
                  </a:cubicBezTo>
                  <a:cubicBezTo>
                    <a:pt x="540173" y="220958"/>
                    <a:pt x="529264" y="223584"/>
                    <a:pt x="518356" y="226614"/>
                  </a:cubicBezTo>
                  <a:cubicBezTo>
                    <a:pt x="514720" y="227422"/>
                    <a:pt x="511083" y="228432"/>
                    <a:pt x="507245" y="229240"/>
                  </a:cubicBezTo>
                  <a:cubicBezTo>
                    <a:pt x="513103" y="190858"/>
                    <a:pt x="517144" y="152072"/>
                    <a:pt x="521588" y="114701"/>
                  </a:cubicBezTo>
                  <a:cubicBezTo>
                    <a:pt x="521790" y="112883"/>
                    <a:pt x="518962" y="112681"/>
                    <a:pt x="518558" y="114297"/>
                  </a:cubicBezTo>
                  <a:cubicBezTo>
                    <a:pt x="508659" y="153083"/>
                    <a:pt x="497953" y="193080"/>
                    <a:pt x="489266" y="233482"/>
                  </a:cubicBezTo>
                  <a:cubicBezTo>
                    <a:pt x="477954" y="236714"/>
                    <a:pt x="467045" y="240553"/>
                    <a:pt x="456339" y="244795"/>
                  </a:cubicBezTo>
                  <a:cubicBezTo>
                    <a:pt x="461591" y="211262"/>
                    <a:pt x="466237" y="177728"/>
                    <a:pt x="469874" y="143992"/>
                  </a:cubicBezTo>
                  <a:cubicBezTo>
                    <a:pt x="470076" y="141568"/>
                    <a:pt x="466439" y="141164"/>
                    <a:pt x="465833" y="143386"/>
                  </a:cubicBezTo>
                  <a:cubicBezTo>
                    <a:pt x="456743" y="179142"/>
                    <a:pt x="448663" y="215100"/>
                    <a:pt x="441390" y="251259"/>
                  </a:cubicBezTo>
                  <a:cubicBezTo>
                    <a:pt x="429068" y="256714"/>
                    <a:pt x="417149" y="263178"/>
                    <a:pt x="405635" y="270248"/>
                  </a:cubicBezTo>
                  <a:cubicBezTo>
                    <a:pt x="415331" y="226008"/>
                    <a:pt x="426240" y="181768"/>
                    <a:pt x="438360" y="137730"/>
                  </a:cubicBezTo>
                  <a:cubicBezTo>
                    <a:pt x="439168" y="134902"/>
                    <a:pt x="435128" y="133892"/>
                    <a:pt x="433916" y="136518"/>
                  </a:cubicBezTo>
                  <a:cubicBezTo>
                    <a:pt x="415331" y="182980"/>
                    <a:pt x="400584" y="231260"/>
                    <a:pt x="389272" y="280551"/>
                  </a:cubicBezTo>
                  <a:cubicBezTo>
                    <a:pt x="378565" y="288227"/>
                    <a:pt x="368263" y="296711"/>
                    <a:pt x="358768" y="306004"/>
                  </a:cubicBezTo>
                  <a:cubicBezTo>
                    <a:pt x="357354" y="307418"/>
                    <a:pt x="358970" y="309438"/>
                    <a:pt x="360587" y="308630"/>
                  </a:cubicBezTo>
                  <a:cubicBezTo>
                    <a:pt x="368869" y="304994"/>
                    <a:pt x="377151" y="301560"/>
                    <a:pt x="385434" y="298125"/>
                  </a:cubicBezTo>
                  <a:cubicBezTo>
                    <a:pt x="385030" y="300348"/>
                    <a:pt x="384424" y="302570"/>
                    <a:pt x="384020" y="304792"/>
                  </a:cubicBezTo>
                  <a:cubicBezTo>
                    <a:pt x="371495" y="317720"/>
                    <a:pt x="360182" y="331659"/>
                    <a:pt x="350890" y="347012"/>
                  </a:cubicBezTo>
                  <a:cubicBezTo>
                    <a:pt x="346446" y="354082"/>
                    <a:pt x="356546" y="363576"/>
                    <a:pt x="362607" y="356708"/>
                  </a:cubicBezTo>
                  <a:cubicBezTo>
                    <a:pt x="367253" y="351254"/>
                    <a:pt x="372303" y="346204"/>
                    <a:pt x="377151" y="341153"/>
                  </a:cubicBezTo>
                  <a:cubicBezTo>
                    <a:pt x="375939" y="348628"/>
                    <a:pt x="374929" y="356102"/>
                    <a:pt x="373919" y="363576"/>
                  </a:cubicBezTo>
                  <a:cubicBezTo>
                    <a:pt x="360385" y="371455"/>
                    <a:pt x="347052" y="379939"/>
                    <a:pt x="334123" y="388626"/>
                  </a:cubicBezTo>
                  <a:cubicBezTo>
                    <a:pt x="348870" y="332265"/>
                    <a:pt x="358566" y="274288"/>
                    <a:pt x="364829" y="216716"/>
                  </a:cubicBezTo>
                  <a:cubicBezTo>
                    <a:pt x="365031" y="214898"/>
                    <a:pt x="362203" y="214494"/>
                    <a:pt x="361799" y="216312"/>
                  </a:cubicBezTo>
                  <a:cubicBezTo>
                    <a:pt x="350486" y="277318"/>
                    <a:pt x="335335" y="337315"/>
                    <a:pt x="320589" y="397514"/>
                  </a:cubicBezTo>
                  <a:cubicBezTo>
                    <a:pt x="306246" y="407816"/>
                    <a:pt x="292307" y="418927"/>
                    <a:pt x="279581" y="431654"/>
                  </a:cubicBezTo>
                  <a:cubicBezTo>
                    <a:pt x="278773" y="432461"/>
                    <a:pt x="279783" y="433673"/>
                    <a:pt x="280793" y="433270"/>
                  </a:cubicBezTo>
                  <a:cubicBezTo>
                    <a:pt x="285843" y="430441"/>
                    <a:pt x="291297" y="428017"/>
                    <a:pt x="296348" y="425189"/>
                  </a:cubicBezTo>
                  <a:cubicBezTo>
                    <a:pt x="294529" y="427007"/>
                    <a:pt x="292307" y="428623"/>
                    <a:pt x="290489" y="430441"/>
                  </a:cubicBezTo>
                  <a:cubicBezTo>
                    <a:pt x="282207" y="433876"/>
                    <a:pt x="273925" y="437108"/>
                    <a:pt x="265642" y="440744"/>
                  </a:cubicBezTo>
                  <a:cubicBezTo>
                    <a:pt x="282611" y="364587"/>
                    <a:pt x="289681" y="286409"/>
                    <a:pt x="294126" y="208635"/>
                  </a:cubicBezTo>
                  <a:cubicBezTo>
                    <a:pt x="294126" y="207423"/>
                    <a:pt x="292307" y="207423"/>
                    <a:pt x="292105" y="208635"/>
                  </a:cubicBezTo>
                  <a:cubicBezTo>
                    <a:pt x="283621" y="288833"/>
                    <a:pt x="267662" y="367617"/>
                    <a:pt x="252108" y="446602"/>
                  </a:cubicBezTo>
                  <a:cubicBezTo>
                    <a:pt x="240997" y="451450"/>
                    <a:pt x="229887" y="456501"/>
                    <a:pt x="218978" y="461955"/>
                  </a:cubicBezTo>
                  <a:cubicBezTo>
                    <a:pt x="204231" y="467005"/>
                    <a:pt x="189687" y="472863"/>
                    <a:pt x="175546" y="479125"/>
                  </a:cubicBezTo>
                  <a:cubicBezTo>
                    <a:pt x="192919" y="407009"/>
                    <a:pt x="206453" y="332669"/>
                    <a:pt x="214534" y="259340"/>
                  </a:cubicBezTo>
                  <a:cubicBezTo>
                    <a:pt x="214736" y="256915"/>
                    <a:pt x="211100" y="256714"/>
                    <a:pt x="210494" y="258733"/>
                  </a:cubicBezTo>
                  <a:cubicBezTo>
                    <a:pt x="188879" y="332669"/>
                    <a:pt x="172516" y="409634"/>
                    <a:pt x="161001" y="485994"/>
                  </a:cubicBezTo>
                  <a:cubicBezTo>
                    <a:pt x="143427" y="494478"/>
                    <a:pt x="126256" y="503569"/>
                    <a:pt x="109287" y="513467"/>
                  </a:cubicBezTo>
                  <a:cubicBezTo>
                    <a:pt x="136558" y="439734"/>
                    <a:pt x="145447" y="363172"/>
                    <a:pt x="134134" y="281965"/>
                  </a:cubicBezTo>
                  <a:cubicBezTo>
                    <a:pt x="133932" y="280551"/>
                    <a:pt x="131710" y="280954"/>
                    <a:pt x="131710" y="282369"/>
                  </a:cubicBezTo>
                  <a:cubicBezTo>
                    <a:pt x="134538" y="362364"/>
                    <a:pt x="122620" y="444986"/>
                    <a:pt x="96358" y="521345"/>
                  </a:cubicBezTo>
                  <a:cubicBezTo>
                    <a:pt x="92722" y="523568"/>
                    <a:pt x="89086" y="525790"/>
                    <a:pt x="85450" y="528214"/>
                  </a:cubicBezTo>
                  <a:cubicBezTo>
                    <a:pt x="81208" y="519124"/>
                    <a:pt x="75147" y="510639"/>
                    <a:pt x="69087" y="503973"/>
                  </a:cubicBezTo>
                  <a:cubicBezTo>
                    <a:pt x="65653" y="500135"/>
                    <a:pt x="61411" y="501347"/>
                    <a:pt x="58987" y="504377"/>
                  </a:cubicBezTo>
                  <a:cubicBezTo>
                    <a:pt x="55957" y="499125"/>
                    <a:pt x="53128" y="494478"/>
                    <a:pt x="50502" y="490034"/>
                  </a:cubicBezTo>
                  <a:cubicBezTo>
                    <a:pt x="54744" y="457309"/>
                    <a:pt x="57169" y="424381"/>
                    <a:pt x="57371" y="394282"/>
                  </a:cubicBezTo>
                  <a:cubicBezTo>
                    <a:pt x="57371" y="389636"/>
                    <a:pt x="50704" y="388827"/>
                    <a:pt x="49492" y="393272"/>
                  </a:cubicBezTo>
                  <a:cubicBezTo>
                    <a:pt x="33938" y="448218"/>
                    <a:pt x="23029" y="513669"/>
                    <a:pt x="21615" y="571848"/>
                  </a:cubicBezTo>
                  <a:cubicBezTo>
                    <a:pt x="20201" y="572858"/>
                    <a:pt x="18585" y="573868"/>
                    <a:pt x="17171" y="575080"/>
                  </a:cubicBezTo>
                  <a:cubicBezTo>
                    <a:pt x="16363" y="575686"/>
                    <a:pt x="15757" y="576292"/>
                    <a:pt x="14949" y="576898"/>
                  </a:cubicBezTo>
                  <a:cubicBezTo>
                    <a:pt x="13737" y="577706"/>
                    <a:pt x="12525" y="578514"/>
                    <a:pt x="11313" y="579323"/>
                  </a:cubicBezTo>
                  <a:cubicBezTo>
                    <a:pt x="12121" y="577302"/>
                    <a:pt x="12929" y="575282"/>
                    <a:pt x="13535" y="573262"/>
                  </a:cubicBezTo>
                  <a:cubicBezTo>
                    <a:pt x="15151" y="568818"/>
                    <a:pt x="8282" y="566191"/>
                    <a:pt x="6060" y="570030"/>
                  </a:cubicBezTo>
                  <a:cubicBezTo>
                    <a:pt x="4040" y="573666"/>
                    <a:pt x="2020" y="577302"/>
                    <a:pt x="0" y="580938"/>
                  </a:cubicBezTo>
                  <a:lnTo>
                    <a:pt x="77976" y="580938"/>
                  </a:lnTo>
                  <a:close/>
                  <a:moveTo>
                    <a:pt x="501387" y="263986"/>
                  </a:moveTo>
                  <a:cubicBezTo>
                    <a:pt x="514518" y="259138"/>
                    <a:pt x="527850" y="255097"/>
                    <a:pt x="541183" y="251461"/>
                  </a:cubicBezTo>
                  <a:cubicBezTo>
                    <a:pt x="525628" y="264188"/>
                    <a:pt x="510477" y="277116"/>
                    <a:pt x="495529" y="289237"/>
                  </a:cubicBezTo>
                  <a:cubicBezTo>
                    <a:pt x="497347" y="280753"/>
                    <a:pt x="499569" y="272470"/>
                    <a:pt x="501387" y="263986"/>
                  </a:cubicBezTo>
                  <a:close/>
                  <a:moveTo>
                    <a:pt x="449471" y="286005"/>
                  </a:moveTo>
                  <a:cubicBezTo>
                    <a:pt x="460379" y="280551"/>
                    <a:pt x="471490" y="275500"/>
                    <a:pt x="482600" y="270854"/>
                  </a:cubicBezTo>
                  <a:cubicBezTo>
                    <a:pt x="480782" y="281157"/>
                    <a:pt x="479974" y="291459"/>
                    <a:pt x="478762" y="301964"/>
                  </a:cubicBezTo>
                  <a:cubicBezTo>
                    <a:pt x="474318" y="305196"/>
                    <a:pt x="469874" y="308630"/>
                    <a:pt x="465429" y="311458"/>
                  </a:cubicBezTo>
                  <a:cubicBezTo>
                    <a:pt x="457955" y="316306"/>
                    <a:pt x="449875" y="320750"/>
                    <a:pt x="442198" y="325397"/>
                  </a:cubicBezTo>
                  <a:cubicBezTo>
                    <a:pt x="444622" y="312064"/>
                    <a:pt x="447047" y="299135"/>
                    <a:pt x="449471" y="286005"/>
                  </a:cubicBezTo>
                  <a:close/>
                  <a:moveTo>
                    <a:pt x="395130" y="324386"/>
                  </a:moveTo>
                  <a:cubicBezTo>
                    <a:pt x="405433" y="314892"/>
                    <a:pt x="415937" y="306004"/>
                    <a:pt x="427048" y="297722"/>
                  </a:cubicBezTo>
                  <a:cubicBezTo>
                    <a:pt x="429270" y="296510"/>
                    <a:pt x="431694" y="295298"/>
                    <a:pt x="434118" y="294085"/>
                  </a:cubicBezTo>
                  <a:cubicBezTo>
                    <a:pt x="431694" y="307418"/>
                    <a:pt x="429472" y="320750"/>
                    <a:pt x="427250" y="333881"/>
                  </a:cubicBezTo>
                  <a:cubicBezTo>
                    <a:pt x="414523" y="341153"/>
                    <a:pt x="401796" y="348628"/>
                    <a:pt x="388868" y="355900"/>
                  </a:cubicBezTo>
                  <a:cubicBezTo>
                    <a:pt x="391090" y="345395"/>
                    <a:pt x="393110" y="334891"/>
                    <a:pt x="395130" y="32438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xmlns="" id="{56A193C9-D9A4-446F-9D82-9DA9C1BA904D}"/>
                </a:ext>
              </a:extLst>
            </p:cNvPr>
            <p:cNvSpPr/>
            <p:nvPr/>
          </p:nvSpPr>
          <p:spPr>
            <a:xfrm>
              <a:off x="418765" y="6626294"/>
              <a:ext cx="20201" cy="161607"/>
            </a:xfrm>
            <a:custGeom>
              <a:avLst/>
              <a:gdLst>
                <a:gd name="connsiteX0" fmla="*/ 20403 w 20200"/>
                <a:gd name="connsiteY0" fmla="*/ 172732 h 161607"/>
                <a:gd name="connsiteX1" fmla="*/ 33938 w 20200"/>
                <a:gd name="connsiteY1" fmla="*/ 3852 h 161607"/>
                <a:gd name="connsiteX2" fmla="*/ 0 w 20200"/>
                <a:gd name="connsiteY2" fmla="*/ 172732 h 161607"/>
                <a:gd name="connsiteX3" fmla="*/ 20403 w 20200"/>
                <a:gd name="connsiteY3" fmla="*/ 172732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0" h="161607">
                  <a:moveTo>
                    <a:pt x="20403" y="172732"/>
                  </a:moveTo>
                  <a:cubicBezTo>
                    <a:pt x="36564" y="67283"/>
                    <a:pt x="39796" y="-19581"/>
                    <a:pt x="33938" y="3852"/>
                  </a:cubicBezTo>
                  <a:cubicBezTo>
                    <a:pt x="20201" y="58192"/>
                    <a:pt x="8888" y="115361"/>
                    <a:pt x="0" y="172732"/>
                  </a:cubicBezTo>
                  <a:lnTo>
                    <a:pt x="20403" y="172732"/>
                  </a:ln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xmlns="" id="{ADBB59C5-4284-4E62-A27D-8AACC4F7443D}"/>
                </a:ext>
              </a:extLst>
            </p:cNvPr>
            <p:cNvSpPr/>
            <p:nvPr/>
          </p:nvSpPr>
          <p:spPr>
            <a:xfrm>
              <a:off x="343457" y="6593267"/>
              <a:ext cx="20201" cy="202009"/>
            </a:xfrm>
            <a:custGeom>
              <a:avLst/>
              <a:gdLst>
                <a:gd name="connsiteX0" fmla="*/ 14705 w 0"/>
                <a:gd name="connsiteY0" fmla="*/ 205758 h 202009"/>
                <a:gd name="connsiteX1" fmla="*/ 5413 w 0"/>
                <a:gd name="connsiteY1" fmla="*/ 2739 h 202009"/>
                <a:gd name="connsiteX2" fmla="*/ 1575 w 0"/>
                <a:gd name="connsiteY2" fmla="*/ 205758 h 202009"/>
                <a:gd name="connsiteX3" fmla="*/ 14705 w 0"/>
                <a:gd name="connsiteY3" fmla="*/ 205758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02009">
                  <a:moveTo>
                    <a:pt x="14705" y="205758"/>
                  </a:moveTo>
                  <a:cubicBezTo>
                    <a:pt x="19150" y="78492"/>
                    <a:pt x="7231" y="-17664"/>
                    <a:pt x="5413" y="2739"/>
                  </a:cubicBezTo>
                  <a:cubicBezTo>
                    <a:pt x="-445" y="70008"/>
                    <a:pt x="-1253" y="138085"/>
                    <a:pt x="1575" y="205758"/>
                  </a:cubicBezTo>
                  <a:lnTo>
                    <a:pt x="14705" y="205758"/>
                  </a:ln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xmlns="" id="{FB45094B-8958-4866-ACBA-6757A193D90B}"/>
                </a:ext>
              </a:extLst>
            </p:cNvPr>
            <p:cNvSpPr/>
            <p:nvPr/>
          </p:nvSpPr>
          <p:spPr>
            <a:xfrm>
              <a:off x="135028" y="6559192"/>
              <a:ext cx="181808" cy="222210"/>
            </a:xfrm>
            <a:custGeom>
              <a:avLst/>
              <a:gdLst>
                <a:gd name="connsiteX0" fmla="*/ 2743 w 181808"/>
                <a:gd name="connsiteY0" fmla="*/ 113376 h 222210"/>
                <a:gd name="connsiteX1" fmla="*/ 170208 w 181808"/>
                <a:gd name="connsiteY1" fmla="*/ 239834 h 222210"/>
                <a:gd name="connsiteX2" fmla="*/ 198086 w 181808"/>
                <a:gd name="connsiteY2" fmla="*/ 239834 h 222210"/>
                <a:gd name="connsiteX3" fmla="*/ 92435 w 181808"/>
                <a:gd name="connsiteY3" fmla="*/ 136405 h 222210"/>
                <a:gd name="connsiteX4" fmla="*/ 96071 w 181808"/>
                <a:gd name="connsiteY4" fmla="*/ 133375 h 222210"/>
                <a:gd name="connsiteX5" fmla="*/ 119706 w 181808"/>
                <a:gd name="connsiteY5" fmla="*/ 3483 h 222210"/>
                <a:gd name="connsiteX6" fmla="*/ 112636 w 181808"/>
                <a:gd name="connsiteY6" fmla="*/ 2473 h 222210"/>
                <a:gd name="connsiteX7" fmla="*/ 86981 w 181808"/>
                <a:gd name="connsiteY7" fmla="*/ 130749 h 222210"/>
                <a:gd name="connsiteX8" fmla="*/ 87587 w 181808"/>
                <a:gd name="connsiteY8" fmla="*/ 133375 h 222210"/>
                <a:gd name="connsiteX9" fmla="*/ 3955 w 181808"/>
                <a:gd name="connsiteY9" fmla="*/ 105296 h 222210"/>
                <a:gd name="connsiteX10" fmla="*/ 2743 w 181808"/>
                <a:gd name="connsiteY10" fmla="*/ 113376 h 22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808" h="222210">
                  <a:moveTo>
                    <a:pt x="2743" y="113376"/>
                  </a:moveTo>
                  <a:cubicBezTo>
                    <a:pt x="71224" y="140647"/>
                    <a:pt x="125362" y="185089"/>
                    <a:pt x="170208" y="239834"/>
                  </a:cubicBezTo>
                  <a:lnTo>
                    <a:pt x="198086" y="239834"/>
                  </a:lnTo>
                  <a:cubicBezTo>
                    <a:pt x="169804" y="199634"/>
                    <a:pt x="133039" y="161657"/>
                    <a:pt x="92435" y="136405"/>
                  </a:cubicBezTo>
                  <a:cubicBezTo>
                    <a:pt x="94051" y="136203"/>
                    <a:pt x="95465" y="135597"/>
                    <a:pt x="96071" y="133375"/>
                  </a:cubicBezTo>
                  <a:cubicBezTo>
                    <a:pt x="105969" y="91155"/>
                    <a:pt x="118090" y="47117"/>
                    <a:pt x="119706" y="3483"/>
                  </a:cubicBezTo>
                  <a:cubicBezTo>
                    <a:pt x="119908" y="-759"/>
                    <a:pt x="113848" y="-1163"/>
                    <a:pt x="112636" y="2473"/>
                  </a:cubicBezTo>
                  <a:cubicBezTo>
                    <a:pt x="98293" y="43279"/>
                    <a:pt x="93445" y="88327"/>
                    <a:pt x="86981" y="130749"/>
                  </a:cubicBezTo>
                  <a:cubicBezTo>
                    <a:pt x="86779" y="131759"/>
                    <a:pt x="87183" y="132567"/>
                    <a:pt x="87587" y="133375"/>
                  </a:cubicBezTo>
                  <a:cubicBezTo>
                    <a:pt x="60517" y="117416"/>
                    <a:pt x="32034" y="106710"/>
                    <a:pt x="3955" y="105296"/>
                  </a:cubicBezTo>
                  <a:cubicBezTo>
                    <a:pt x="-1096" y="105094"/>
                    <a:pt x="-1096" y="111760"/>
                    <a:pt x="2743" y="11337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xmlns="" id="{9C77700E-D368-462C-A805-14068994220C}"/>
                </a:ext>
              </a:extLst>
            </p:cNvPr>
            <p:cNvSpPr/>
            <p:nvPr/>
          </p:nvSpPr>
          <p:spPr>
            <a:xfrm>
              <a:off x="0" y="4657320"/>
              <a:ext cx="4242195" cy="2141298"/>
            </a:xfrm>
            <a:custGeom>
              <a:avLst/>
              <a:gdLst>
                <a:gd name="connsiteX0" fmla="*/ 893083 w 4242194"/>
                <a:gd name="connsiteY0" fmla="*/ 1205393 h 2141298"/>
                <a:gd name="connsiteX1" fmla="*/ 1140746 w 4242194"/>
                <a:gd name="connsiteY1" fmla="*/ 1158728 h 2141298"/>
                <a:gd name="connsiteX2" fmla="*/ 1143776 w 4242194"/>
                <a:gd name="connsiteY2" fmla="*/ 1159334 h 2141298"/>
                <a:gd name="connsiteX3" fmla="*/ 1151655 w 4242194"/>
                <a:gd name="connsiteY3" fmla="*/ 1172263 h 2141298"/>
                <a:gd name="connsiteX4" fmla="*/ 1150039 w 4242194"/>
                <a:gd name="connsiteY4" fmla="*/ 1187212 h 2141298"/>
                <a:gd name="connsiteX5" fmla="*/ 1160947 w 4242194"/>
                <a:gd name="connsiteY5" fmla="*/ 1191656 h 2141298"/>
                <a:gd name="connsiteX6" fmla="*/ 1163775 w 4242194"/>
                <a:gd name="connsiteY6" fmla="*/ 1187818 h 2141298"/>
                <a:gd name="connsiteX7" fmla="*/ 1183774 w 4242194"/>
                <a:gd name="connsiteY7" fmla="*/ 1207211 h 2141298"/>
                <a:gd name="connsiteX8" fmla="*/ 1228822 w 4242194"/>
                <a:gd name="connsiteY8" fmla="*/ 1307811 h 2141298"/>
                <a:gd name="connsiteX9" fmla="*/ 1221954 w 4242194"/>
                <a:gd name="connsiteY9" fmla="*/ 1335487 h 2141298"/>
                <a:gd name="connsiteX10" fmla="*/ 1231247 w 4242194"/>
                <a:gd name="connsiteY10" fmla="*/ 1339325 h 2141298"/>
                <a:gd name="connsiteX11" fmla="*/ 1238519 w 4242194"/>
                <a:gd name="connsiteY11" fmla="*/ 1328618 h 2141298"/>
                <a:gd name="connsiteX12" fmla="*/ 1247003 w 4242194"/>
                <a:gd name="connsiteY12" fmla="*/ 1346597 h 2141298"/>
                <a:gd name="connsiteX13" fmla="*/ 1245589 w 4242194"/>
                <a:gd name="connsiteY13" fmla="*/ 1361546 h 2141298"/>
                <a:gd name="connsiteX14" fmla="*/ 1252053 w 4242194"/>
                <a:gd name="connsiteY14" fmla="*/ 1364171 h 2141298"/>
                <a:gd name="connsiteX15" fmla="*/ 1254478 w 4242194"/>
                <a:gd name="connsiteY15" fmla="*/ 1362556 h 2141298"/>
                <a:gd name="connsiteX16" fmla="*/ 1278719 w 4242194"/>
                <a:gd name="connsiteY16" fmla="*/ 1411038 h 2141298"/>
                <a:gd name="connsiteX17" fmla="*/ 1275487 w 4242194"/>
                <a:gd name="connsiteY17" fmla="*/ 1439319 h 2141298"/>
                <a:gd name="connsiteX18" fmla="*/ 1284779 w 4242194"/>
                <a:gd name="connsiteY18" fmla="*/ 1441744 h 2141298"/>
                <a:gd name="connsiteX19" fmla="*/ 1289829 w 4242194"/>
                <a:gd name="connsiteY19" fmla="*/ 1431441 h 2141298"/>
                <a:gd name="connsiteX20" fmla="*/ 1308616 w 4242194"/>
                <a:gd name="connsiteY20" fmla="*/ 1464570 h 2141298"/>
                <a:gd name="connsiteX21" fmla="*/ 1330837 w 4242194"/>
                <a:gd name="connsiteY21" fmla="*/ 1527799 h 2141298"/>
                <a:gd name="connsiteX22" fmla="*/ 1362755 w 4242194"/>
                <a:gd name="connsiteY22" fmla="*/ 1608199 h 2141298"/>
                <a:gd name="connsiteX23" fmla="*/ 1343160 w 4242194"/>
                <a:gd name="connsiteY23" fmla="*/ 1611027 h 2141298"/>
                <a:gd name="connsiteX24" fmla="*/ 1343564 w 4242194"/>
                <a:gd name="connsiteY24" fmla="*/ 1607593 h 2141298"/>
                <a:gd name="connsiteX25" fmla="*/ 1337907 w 4242194"/>
                <a:gd name="connsiteY25" fmla="*/ 1638904 h 2141298"/>
                <a:gd name="connsiteX26" fmla="*/ 1412045 w 4242194"/>
                <a:gd name="connsiteY26" fmla="*/ 1612441 h 2141298"/>
                <a:gd name="connsiteX27" fmla="*/ 1501131 w 4242194"/>
                <a:gd name="connsiteY27" fmla="*/ 1512245 h 2141298"/>
                <a:gd name="connsiteX28" fmla="*/ 1535270 w 4242194"/>
                <a:gd name="connsiteY28" fmla="*/ 1475277 h 2141298"/>
                <a:gd name="connsiteX29" fmla="*/ 1548603 w 4242194"/>
                <a:gd name="connsiteY29" fmla="*/ 1437703 h 2141298"/>
                <a:gd name="connsiteX30" fmla="*/ 1555673 w 4242194"/>
                <a:gd name="connsiteY30" fmla="*/ 1435279 h 2141298"/>
                <a:gd name="connsiteX31" fmla="*/ 1783338 w 4242194"/>
                <a:gd name="connsiteY31" fmla="*/ 1415684 h 2141298"/>
                <a:gd name="connsiteX32" fmla="*/ 1880908 w 4242194"/>
                <a:gd name="connsiteY32" fmla="*/ 1415684 h 2141298"/>
                <a:gd name="connsiteX33" fmla="*/ 1890201 w 4242194"/>
                <a:gd name="connsiteY33" fmla="*/ 1419522 h 2141298"/>
                <a:gd name="connsiteX34" fmla="*/ 1891009 w 4242194"/>
                <a:gd name="connsiteY34" fmla="*/ 1417704 h 2141298"/>
                <a:gd name="connsiteX35" fmla="*/ 1918482 w 4242194"/>
                <a:gd name="connsiteY35" fmla="*/ 1412048 h 2141298"/>
                <a:gd name="connsiteX36" fmla="*/ 1972216 w 4242194"/>
                <a:gd name="connsiteY36" fmla="*/ 1404573 h 2141298"/>
                <a:gd name="connsiteX37" fmla="*/ 2103523 w 4242194"/>
                <a:gd name="connsiteY37" fmla="*/ 1370232 h 2141298"/>
                <a:gd name="connsiteX38" fmla="*/ 2233819 w 4242194"/>
                <a:gd name="connsiteY38" fmla="*/ 1391039 h 2141298"/>
                <a:gd name="connsiteX39" fmla="*/ 2267756 w 4242194"/>
                <a:gd name="connsiteY39" fmla="*/ 1395887 h 2141298"/>
                <a:gd name="connsiteX40" fmla="*/ 2500067 w 4242194"/>
                <a:gd name="connsiteY40" fmla="*/ 1426593 h 2141298"/>
                <a:gd name="connsiteX41" fmla="*/ 2929539 w 4242194"/>
                <a:gd name="connsiteY41" fmla="*/ 1484771 h 2141298"/>
                <a:gd name="connsiteX42" fmla="*/ 2932973 w 4242194"/>
                <a:gd name="connsiteY42" fmla="*/ 1483963 h 2141298"/>
                <a:gd name="connsiteX43" fmla="*/ 3010544 w 4242194"/>
                <a:gd name="connsiteY43" fmla="*/ 1488609 h 2141298"/>
                <a:gd name="connsiteX44" fmla="*/ 3144678 w 4242194"/>
                <a:gd name="connsiteY44" fmla="*/ 1481135 h 2141298"/>
                <a:gd name="connsiteX45" fmla="*/ 3147709 w 4242194"/>
                <a:gd name="connsiteY45" fmla="*/ 1478711 h 2141298"/>
                <a:gd name="connsiteX46" fmla="*/ 3158213 w 4242194"/>
                <a:gd name="connsiteY46" fmla="*/ 1474873 h 2141298"/>
                <a:gd name="connsiteX47" fmla="*/ 3164071 w 4242194"/>
                <a:gd name="connsiteY47" fmla="*/ 1452450 h 2141298"/>
                <a:gd name="connsiteX48" fmla="*/ 3199625 w 4242194"/>
                <a:gd name="connsiteY48" fmla="*/ 1461742 h 2141298"/>
                <a:gd name="connsiteX49" fmla="*/ 3205483 w 4242194"/>
                <a:gd name="connsiteY49" fmla="*/ 1461136 h 2141298"/>
                <a:gd name="connsiteX50" fmla="*/ 3206695 w 4242194"/>
                <a:gd name="connsiteY50" fmla="*/ 1461945 h 2141298"/>
                <a:gd name="connsiteX51" fmla="*/ 3212958 w 4242194"/>
                <a:gd name="connsiteY51" fmla="*/ 1460328 h 2141298"/>
                <a:gd name="connsiteX52" fmla="*/ 3259217 w 4242194"/>
                <a:gd name="connsiteY52" fmla="*/ 1291852 h 2141298"/>
                <a:gd name="connsiteX53" fmla="*/ 3291135 w 4242194"/>
                <a:gd name="connsiteY53" fmla="*/ 1148022 h 2141298"/>
                <a:gd name="connsiteX54" fmla="*/ 3324467 w 4242194"/>
                <a:gd name="connsiteY54" fmla="*/ 1195696 h 2141298"/>
                <a:gd name="connsiteX55" fmla="*/ 3291943 w 4242194"/>
                <a:gd name="connsiteY55" fmla="*/ 1321548 h 2141298"/>
                <a:gd name="connsiteX56" fmla="*/ 3273762 w 4242194"/>
                <a:gd name="connsiteY56" fmla="*/ 1438107 h 2141298"/>
                <a:gd name="connsiteX57" fmla="*/ 3309316 w 4242194"/>
                <a:gd name="connsiteY57" fmla="*/ 1318719 h 2141298"/>
                <a:gd name="connsiteX58" fmla="*/ 3332143 w 4242194"/>
                <a:gd name="connsiteY58" fmla="*/ 1206201 h 2141298"/>
                <a:gd name="connsiteX59" fmla="*/ 3363454 w 4242194"/>
                <a:gd name="connsiteY59" fmla="*/ 1246603 h 2141298"/>
                <a:gd name="connsiteX60" fmla="*/ 3354768 w 4242194"/>
                <a:gd name="connsiteY60" fmla="*/ 1274480 h 2141298"/>
                <a:gd name="connsiteX61" fmla="*/ 3362444 w 4242194"/>
                <a:gd name="connsiteY61" fmla="*/ 1277712 h 2141298"/>
                <a:gd name="connsiteX62" fmla="*/ 3371535 w 4242194"/>
                <a:gd name="connsiteY62" fmla="*/ 1257309 h 2141298"/>
                <a:gd name="connsiteX63" fmla="*/ 3441026 w 4242194"/>
                <a:gd name="connsiteY63" fmla="*/ 1358717 h 2141298"/>
                <a:gd name="connsiteX64" fmla="*/ 3368505 w 4242194"/>
                <a:gd name="connsiteY64" fmla="*/ 1389019 h 2141298"/>
                <a:gd name="connsiteX65" fmla="*/ 3371131 w 4242194"/>
                <a:gd name="connsiteY65" fmla="*/ 1519719 h 2141298"/>
                <a:gd name="connsiteX66" fmla="*/ 3393352 w 4242194"/>
                <a:gd name="connsiteY66" fmla="*/ 1604765 h 2141298"/>
                <a:gd name="connsiteX67" fmla="*/ 3391130 w 4242194"/>
                <a:gd name="connsiteY67" fmla="*/ 1788593 h 2141298"/>
                <a:gd name="connsiteX68" fmla="*/ 3381433 w 4242194"/>
                <a:gd name="connsiteY68" fmla="*/ 1946565 h 2141298"/>
                <a:gd name="connsiteX69" fmla="*/ 3380423 w 4242194"/>
                <a:gd name="connsiteY69" fmla="*/ 2141907 h 2141298"/>
                <a:gd name="connsiteX70" fmla="*/ 3412341 w 4242194"/>
                <a:gd name="connsiteY70" fmla="*/ 2141907 h 2141298"/>
                <a:gd name="connsiteX71" fmla="*/ 3408502 w 4242194"/>
                <a:gd name="connsiteY71" fmla="*/ 2060700 h 2141298"/>
                <a:gd name="connsiteX72" fmla="*/ 3468297 w 4242194"/>
                <a:gd name="connsiteY72" fmla="*/ 1852226 h 2141298"/>
                <a:gd name="connsiteX73" fmla="*/ 3461025 w 4242194"/>
                <a:gd name="connsiteY73" fmla="*/ 1851216 h 2141298"/>
                <a:gd name="connsiteX74" fmla="*/ 3430925 w 4242194"/>
                <a:gd name="connsiteY74" fmla="*/ 1968583 h 2141298"/>
                <a:gd name="connsiteX75" fmla="*/ 3409311 w 4242194"/>
                <a:gd name="connsiteY75" fmla="*/ 2024944 h 2141298"/>
                <a:gd name="connsiteX76" fmla="*/ 3414765 w 4242194"/>
                <a:gd name="connsiteY76" fmla="*/ 1913839 h 2141298"/>
                <a:gd name="connsiteX77" fmla="*/ 3421431 w 4242194"/>
                <a:gd name="connsiteY77" fmla="*/ 1768594 h 2141298"/>
                <a:gd name="connsiteX78" fmla="*/ 3424259 w 4242194"/>
                <a:gd name="connsiteY78" fmla="*/ 1663146 h 2141298"/>
                <a:gd name="connsiteX79" fmla="*/ 3423249 w 4242194"/>
                <a:gd name="connsiteY79" fmla="*/ 1654661 h 2141298"/>
                <a:gd name="connsiteX80" fmla="*/ 3420623 w 4242194"/>
                <a:gd name="connsiteY80" fmla="*/ 1639915 h 2141298"/>
                <a:gd name="connsiteX81" fmla="*/ 3415371 w 4242194"/>
                <a:gd name="connsiteY81" fmla="*/ 1581331 h 2141298"/>
                <a:gd name="connsiteX82" fmla="*/ 3436582 w 4242194"/>
                <a:gd name="connsiteY82" fmla="*/ 1581534 h 2141298"/>
                <a:gd name="connsiteX83" fmla="*/ 3468499 w 4242194"/>
                <a:gd name="connsiteY83" fmla="*/ 1580725 h 2141298"/>
                <a:gd name="connsiteX84" fmla="*/ 3473953 w 4242194"/>
                <a:gd name="connsiteY84" fmla="*/ 1581130 h 2141298"/>
                <a:gd name="connsiteX85" fmla="*/ 3479812 w 4242194"/>
                <a:gd name="connsiteY85" fmla="*/ 1581331 h 2141298"/>
                <a:gd name="connsiteX86" fmla="*/ 3701618 w 4242194"/>
                <a:gd name="connsiteY86" fmla="*/ 1526183 h 2141298"/>
                <a:gd name="connsiteX87" fmla="*/ 3696770 w 4242194"/>
                <a:gd name="connsiteY87" fmla="*/ 1576080 h 2141298"/>
                <a:gd name="connsiteX88" fmla="*/ 3690911 w 4242194"/>
                <a:gd name="connsiteY88" fmla="*/ 1614865 h 2141298"/>
                <a:gd name="connsiteX89" fmla="*/ 3696366 w 4242194"/>
                <a:gd name="connsiteY89" fmla="*/ 1586786 h 2141298"/>
                <a:gd name="connsiteX90" fmla="*/ 3695355 w 4242194"/>
                <a:gd name="connsiteY90" fmla="*/ 1636682 h 2141298"/>
                <a:gd name="connsiteX91" fmla="*/ 3691113 w 4242194"/>
                <a:gd name="connsiteY91" fmla="*/ 1616077 h 2141298"/>
                <a:gd name="connsiteX92" fmla="*/ 3695355 w 4242194"/>
                <a:gd name="connsiteY92" fmla="*/ 1636884 h 2141298"/>
                <a:gd name="connsiteX93" fmla="*/ 3732929 w 4242194"/>
                <a:gd name="connsiteY93" fmla="*/ 1881114 h 2141298"/>
                <a:gd name="connsiteX94" fmla="*/ 3750100 w 4242194"/>
                <a:gd name="connsiteY94" fmla="*/ 1876467 h 2141298"/>
                <a:gd name="connsiteX95" fmla="*/ 3711718 w 4242194"/>
                <a:gd name="connsiteY95" fmla="*/ 1591432 h 2141298"/>
                <a:gd name="connsiteX96" fmla="*/ 3732929 w 4242194"/>
                <a:gd name="connsiteY96" fmla="*/ 1610623 h 2141298"/>
                <a:gd name="connsiteX97" fmla="*/ 3761413 w 4242194"/>
                <a:gd name="connsiteY97" fmla="*/ 1705568 h 2141298"/>
                <a:gd name="connsiteX98" fmla="*/ 3770301 w 4242194"/>
                <a:gd name="connsiteY98" fmla="*/ 1706780 h 2141298"/>
                <a:gd name="connsiteX99" fmla="*/ 3711718 w 4242194"/>
                <a:gd name="connsiteY99" fmla="*/ 1580928 h 2141298"/>
                <a:gd name="connsiteX100" fmla="*/ 3708082 w 4242194"/>
                <a:gd name="connsiteY100" fmla="*/ 1523557 h 2141298"/>
                <a:gd name="connsiteX101" fmla="*/ 3865245 w 4242194"/>
                <a:gd name="connsiteY101" fmla="*/ 1457702 h 2141298"/>
                <a:gd name="connsiteX102" fmla="*/ 3903223 w 4242194"/>
                <a:gd name="connsiteY102" fmla="*/ 1549818 h 2141298"/>
                <a:gd name="connsiteX103" fmla="*/ 3919990 w 4242194"/>
                <a:gd name="connsiteY103" fmla="*/ 1545172 h 2141298"/>
                <a:gd name="connsiteX104" fmla="*/ 3911101 w 4242194"/>
                <a:gd name="connsiteY104" fmla="*/ 1505376 h 2141298"/>
                <a:gd name="connsiteX105" fmla="*/ 3956554 w 4242194"/>
                <a:gd name="connsiteY105" fmla="*/ 1555676 h 2141298"/>
                <a:gd name="connsiteX106" fmla="*/ 3974330 w 4242194"/>
                <a:gd name="connsiteY106" fmla="*/ 1550828 h 2141298"/>
                <a:gd name="connsiteX107" fmla="*/ 3976956 w 4242194"/>
                <a:gd name="connsiteY107" fmla="*/ 1533658 h 2141298"/>
                <a:gd name="connsiteX108" fmla="*/ 3980593 w 4242194"/>
                <a:gd name="connsiteY108" fmla="*/ 1542142 h 2141298"/>
                <a:gd name="connsiteX109" fmla="*/ 4113313 w 4242194"/>
                <a:gd name="connsiteY109" fmla="*/ 1814046 h 2141298"/>
                <a:gd name="connsiteX110" fmla="*/ 4211893 w 4242194"/>
                <a:gd name="connsiteY110" fmla="*/ 2091809 h 2141298"/>
                <a:gd name="connsiteX111" fmla="*/ 4215732 w 4242194"/>
                <a:gd name="connsiteY111" fmla="*/ 2141907 h 2141298"/>
                <a:gd name="connsiteX112" fmla="*/ 4251083 w 4242194"/>
                <a:gd name="connsiteY112" fmla="*/ 2141907 h 2141298"/>
                <a:gd name="connsiteX113" fmla="*/ 4184622 w 4242194"/>
                <a:gd name="connsiteY113" fmla="*/ 1882527 h 2141298"/>
                <a:gd name="connsiteX114" fmla="*/ 4056548 w 4242194"/>
                <a:gd name="connsiteY114" fmla="*/ 1635066 h 2141298"/>
                <a:gd name="connsiteX115" fmla="*/ 3979784 w 4242194"/>
                <a:gd name="connsiteY115" fmla="*/ 1489014 h 2141298"/>
                <a:gd name="connsiteX116" fmla="*/ 3939383 w 4242194"/>
                <a:gd name="connsiteY116" fmla="*/ 1438915 h 2141298"/>
                <a:gd name="connsiteX117" fmla="*/ 3899183 w 4242194"/>
                <a:gd name="connsiteY117" fmla="*/ 1404978 h 2141298"/>
                <a:gd name="connsiteX118" fmla="*/ 3897971 w 4242194"/>
                <a:gd name="connsiteY118" fmla="*/ 1396898 h 2141298"/>
                <a:gd name="connsiteX119" fmla="*/ 3885648 w 4242194"/>
                <a:gd name="connsiteY119" fmla="*/ 1387403 h 2141298"/>
                <a:gd name="connsiteX120" fmla="*/ 3862619 w 4242194"/>
                <a:gd name="connsiteY120" fmla="*/ 1329628 h 2141298"/>
                <a:gd name="connsiteX121" fmla="*/ 3865649 w 4242194"/>
                <a:gd name="connsiteY121" fmla="*/ 1350435 h 2141298"/>
                <a:gd name="connsiteX122" fmla="*/ 3861609 w 4242194"/>
                <a:gd name="connsiteY122" fmla="*/ 1340739 h 2141298"/>
                <a:gd name="connsiteX123" fmla="*/ 3849893 w 4242194"/>
                <a:gd name="connsiteY123" fmla="*/ 1269631 h 2141298"/>
                <a:gd name="connsiteX124" fmla="*/ 3817167 w 4242194"/>
                <a:gd name="connsiteY124" fmla="*/ 1237310 h 2141298"/>
                <a:gd name="connsiteX125" fmla="*/ 3793734 w 4242194"/>
                <a:gd name="connsiteY125" fmla="*/ 1139133 h 2141298"/>
                <a:gd name="connsiteX126" fmla="*/ 3772321 w 4242194"/>
                <a:gd name="connsiteY126" fmla="*/ 894904 h 2141298"/>
                <a:gd name="connsiteX127" fmla="*/ 3767877 w 4242194"/>
                <a:gd name="connsiteY127" fmla="*/ 712692 h 2141298"/>
                <a:gd name="connsiteX128" fmla="*/ 3731515 w 4242194"/>
                <a:gd name="connsiteY128" fmla="*/ 576538 h 2141298"/>
                <a:gd name="connsiteX129" fmla="*/ 3746262 w 4242194"/>
                <a:gd name="connsiteY129" fmla="*/ 740771 h 2141298"/>
                <a:gd name="connsiteX130" fmla="*/ 3747676 w 4242194"/>
                <a:gd name="connsiteY130" fmla="*/ 931670 h 2141298"/>
                <a:gd name="connsiteX131" fmla="*/ 3753938 w 4242194"/>
                <a:gd name="connsiteY131" fmla="*/ 1049845 h 2141298"/>
                <a:gd name="connsiteX132" fmla="*/ 3657984 w 4242194"/>
                <a:gd name="connsiteY132" fmla="*/ 1299529 h 2141298"/>
                <a:gd name="connsiteX133" fmla="*/ 3638793 w 4242194"/>
                <a:gd name="connsiteY133" fmla="*/ 1304781 h 2141298"/>
                <a:gd name="connsiteX134" fmla="*/ 3749696 w 4242194"/>
                <a:gd name="connsiteY134" fmla="*/ 1034493 h 2141298"/>
                <a:gd name="connsiteX135" fmla="*/ 3744040 w 4242194"/>
                <a:gd name="connsiteY135" fmla="*/ 1032069 h 2141298"/>
                <a:gd name="connsiteX136" fmla="*/ 3629299 w 4242194"/>
                <a:gd name="connsiteY136" fmla="*/ 1307205 h 2141298"/>
                <a:gd name="connsiteX137" fmla="*/ 3480014 w 4242194"/>
                <a:gd name="connsiteY137" fmla="*/ 1347607 h 2141298"/>
                <a:gd name="connsiteX138" fmla="*/ 3483044 w 4242194"/>
                <a:gd name="connsiteY138" fmla="*/ 1272258 h 2141298"/>
                <a:gd name="connsiteX139" fmla="*/ 3475165 w 4242194"/>
                <a:gd name="connsiteY139" fmla="*/ 1271248 h 2141298"/>
                <a:gd name="connsiteX140" fmla="*/ 3467085 w 4242194"/>
                <a:gd name="connsiteY140" fmla="*/ 1351243 h 2141298"/>
                <a:gd name="connsiteX141" fmla="*/ 3462035 w 4242194"/>
                <a:gd name="connsiteY141" fmla="*/ 1352657 h 2141298"/>
                <a:gd name="connsiteX142" fmla="*/ 3380625 w 4242194"/>
                <a:gd name="connsiteY142" fmla="*/ 1236906 h 2141298"/>
                <a:gd name="connsiteX143" fmla="*/ 3371333 w 4242194"/>
                <a:gd name="connsiteY143" fmla="*/ 1224785 h 2141298"/>
                <a:gd name="connsiteX144" fmla="*/ 3334769 w 4242194"/>
                <a:gd name="connsiteY144" fmla="*/ 1173879 h 2141298"/>
                <a:gd name="connsiteX145" fmla="*/ 3327901 w 4242194"/>
                <a:gd name="connsiteY145" fmla="*/ 1163981 h 2141298"/>
                <a:gd name="connsiteX146" fmla="*/ 3294569 w 4242194"/>
                <a:gd name="connsiteY146" fmla="*/ 1111660 h 2141298"/>
                <a:gd name="connsiteX147" fmla="*/ 3299013 w 4242194"/>
                <a:gd name="connsiteY147" fmla="*/ 1110852 h 2141298"/>
                <a:gd name="connsiteX148" fmla="*/ 3308710 w 4242194"/>
                <a:gd name="connsiteY148" fmla="*/ 1090651 h 2141298"/>
                <a:gd name="connsiteX149" fmla="*/ 3304468 w 4242194"/>
                <a:gd name="connsiteY149" fmla="*/ 1088227 h 2141298"/>
                <a:gd name="connsiteX150" fmla="*/ 3292145 w 4242194"/>
                <a:gd name="connsiteY150" fmla="*/ 1107822 h 2141298"/>
                <a:gd name="connsiteX151" fmla="*/ 3224472 w 4242194"/>
                <a:gd name="connsiteY151" fmla="*/ 1016918 h 2141298"/>
                <a:gd name="connsiteX152" fmla="*/ 3223866 w 4242194"/>
                <a:gd name="connsiteY152" fmla="*/ 1011060 h 2141298"/>
                <a:gd name="connsiteX153" fmla="*/ 3181646 w 4242194"/>
                <a:gd name="connsiteY153" fmla="*/ 930054 h 2141298"/>
                <a:gd name="connsiteX154" fmla="*/ 3183868 w 4242194"/>
                <a:gd name="connsiteY154" fmla="*/ 928034 h 2141298"/>
                <a:gd name="connsiteX155" fmla="*/ 3178616 w 4242194"/>
                <a:gd name="connsiteY155" fmla="*/ 922580 h 2141298"/>
                <a:gd name="connsiteX156" fmla="*/ 3157405 w 4242194"/>
                <a:gd name="connsiteY156" fmla="*/ 853492 h 2141298"/>
                <a:gd name="connsiteX157" fmla="*/ 3153365 w 4242194"/>
                <a:gd name="connsiteY157" fmla="*/ 774305 h 2141298"/>
                <a:gd name="connsiteX158" fmla="*/ 3150537 w 4242194"/>
                <a:gd name="connsiteY158" fmla="*/ 743397 h 2141298"/>
                <a:gd name="connsiteX159" fmla="*/ 3153365 w 4242194"/>
                <a:gd name="connsiteY159" fmla="*/ 669058 h 2141298"/>
                <a:gd name="connsiteX160" fmla="*/ 3152355 w 4242194"/>
                <a:gd name="connsiteY160" fmla="*/ 668856 h 2141298"/>
                <a:gd name="connsiteX161" fmla="*/ 3146698 w 4242194"/>
                <a:gd name="connsiteY161" fmla="*/ 704208 h 2141298"/>
                <a:gd name="connsiteX162" fmla="*/ 3171344 w 4242194"/>
                <a:gd name="connsiteY162" fmla="*/ 445434 h 2141298"/>
                <a:gd name="connsiteX163" fmla="*/ 3171546 w 4242194"/>
                <a:gd name="connsiteY163" fmla="*/ 423011 h 2141298"/>
                <a:gd name="connsiteX164" fmla="*/ 3153769 w 4242194"/>
                <a:gd name="connsiteY164" fmla="*/ 427051 h 2141298"/>
                <a:gd name="connsiteX165" fmla="*/ 3157203 w 4242194"/>
                <a:gd name="connsiteY165" fmla="*/ 400385 h 2141298"/>
                <a:gd name="connsiteX166" fmla="*/ 3192352 w 4242194"/>
                <a:gd name="connsiteY166" fmla="*/ 413516 h 2141298"/>
                <a:gd name="connsiteX167" fmla="*/ 3266086 w 4242194"/>
                <a:gd name="connsiteY167" fmla="*/ 533712 h 2141298"/>
                <a:gd name="connsiteX168" fmla="*/ 3264672 w 4242194"/>
                <a:gd name="connsiteY168" fmla="*/ 549065 h 2141298"/>
                <a:gd name="connsiteX169" fmla="*/ 3253157 w 4242194"/>
                <a:gd name="connsiteY169" fmla="*/ 518965 h 2141298"/>
                <a:gd name="connsiteX170" fmla="*/ 3250531 w 4242194"/>
                <a:gd name="connsiteY170" fmla="*/ 519369 h 2141298"/>
                <a:gd name="connsiteX171" fmla="*/ 3275984 w 4242194"/>
                <a:gd name="connsiteY171" fmla="*/ 740165 h 2141298"/>
                <a:gd name="connsiteX172" fmla="*/ 3284671 w 4242194"/>
                <a:gd name="connsiteY172" fmla="*/ 740771 h 2141298"/>
                <a:gd name="connsiteX173" fmla="*/ 3279621 w 4242194"/>
                <a:gd name="connsiteY173" fmla="*/ 758346 h 2141298"/>
                <a:gd name="connsiteX174" fmla="*/ 3264066 w 4242194"/>
                <a:gd name="connsiteY174" fmla="*/ 828241 h 2141298"/>
                <a:gd name="connsiteX175" fmla="*/ 3271944 w 4242194"/>
                <a:gd name="connsiteY175" fmla="*/ 830463 h 2141298"/>
                <a:gd name="connsiteX176" fmla="*/ 3293155 w 4242194"/>
                <a:gd name="connsiteY176" fmla="*/ 762184 h 2141298"/>
                <a:gd name="connsiteX177" fmla="*/ 3304670 w 4242194"/>
                <a:gd name="connsiteY177" fmla="*/ 714308 h 2141298"/>
                <a:gd name="connsiteX178" fmla="*/ 3319820 w 4242194"/>
                <a:gd name="connsiteY178" fmla="*/ 722186 h 2141298"/>
                <a:gd name="connsiteX179" fmla="*/ 3323254 w 4242194"/>
                <a:gd name="connsiteY179" fmla="*/ 746427 h 2141298"/>
                <a:gd name="connsiteX180" fmla="*/ 3312144 w 4242194"/>
                <a:gd name="connsiteY180" fmla="*/ 808242 h 2141298"/>
                <a:gd name="connsiteX181" fmla="*/ 3318608 w 4242194"/>
                <a:gd name="connsiteY181" fmla="*/ 812080 h 2141298"/>
                <a:gd name="connsiteX182" fmla="*/ 3331335 w 4242194"/>
                <a:gd name="connsiteY182" fmla="*/ 726024 h 2141298"/>
                <a:gd name="connsiteX183" fmla="*/ 3358606 w 4242194"/>
                <a:gd name="connsiteY183" fmla="*/ 730873 h 2141298"/>
                <a:gd name="connsiteX184" fmla="*/ 3350526 w 4242194"/>
                <a:gd name="connsiteY184" fmla="*/ 773093 h 2141298"/>
                <a:gd name="connsiteX185" fmla="*/ 3328507 w 4242194"/>
                <a:gd name="connsiteY185" fmla="*/ 853694 h 2141298"/>
                <a:gd name="connsiteX186" fmla="*/ 3335981 w 4242194"/>
                <a:gd name="connsiteY186" fmla="*/ 856927 h 2141298"/>
                <a:gd name="connsiteX187" fmla="*/ 3366888 w 4242194"/>
                <a:gd name="connsiteY187" fmla="*/ 731883 h 2141298"/>
                <a:gd name="connsiteX188" fmla="*/ 3378605 w 4242194"/>
                <a:gd name="connsiteY188" fmla="*/ 733095 h 2141298"/>
                <a:gd name="connsiteX189" fmla="*/ 3384665 w 4242194"/>
                <a:gd name="connsiteY189" fmla="*/ 743801 h 2141298"/>
                <a:gd name="connsiteX190" fmla="*/ 3370525 w 4242194"/>
                <a:gd name="connsiteY190" fmla="*/ 799960 h 2141298"/>
                <a:gd name="connsiteX191" fmla="*/ 3358606 w 4242194"/>
                <a:gd name="connsiteY191" fmla="*/ 861169 h 2141298"/>
                <a:gd name="connsiteX192" fmla="*/ 3366081 w 4242194"/>
                <a:gd name="connsiteY192" fmla="*/ 863189 h 2141298"/>
                <a:gd name="connsiteX193" fmla="*/ 3382847 w 4242194"/>
                <a:gd name="connsiteY193" fmla="*/ 803394 h 2141298"/>
                <a:gd name="connsiteX194" fmla="*/ 3392746 w 4242194"/>
                <a:gd name="connsiteY194" fmla="*/ 758548 h 2141298"/>
                <a:gd name="connsiteX195" fmla="*/ 3394766 w 4242194"/>
                <a:gd name="connsiteY195" fmla="*/ 762386 h 2141298"/>
                <a:gd name="connsiteX196" fmla="*/ 3400018 w 4242194"/>
                <a:gd name="connsiteY196" fmla="*/ 826625 h 2141298"/>
                <a:gd name="connsiteX197" fmla="*/ 3374363 w 4242194"/>
                <a:gd name="connsiteY197" fmla="*/ 915913 h 2141298"/>
                <a:gd name="connsiteX198" fmla="*/ 3380423 w 4242194"/>
                <a:gd name="connsiteY198" fmla="*/ 919347 h 2141298"/>
                <a:gd name="connsiteX199" fmla="*/ 3410523 w 4242194"/>
                <a:gd name="connsiteY199" fmla="*/ 792283 h 2141298"/>
                <a:gd name="connsiteX200" fmla="*/ 3501427 w 4242194"/>
                <a:gd name="connsiteY200" fmla="*/ 891268 h 2141298"/>
                <a:gd name="connsiteX201" fmla="*/ 3545465 w 4242194"/>
                <a:gd name="connsiteY201" fmla="*/ 877127 h 2141298"/>
                <a:gd name="connsiteX202" fmla="*/ 3561423 w 4242194"/>
                <a:gd name="connsiteY202" fmla="*/ 862381 h 2141298"/>
                <a:gd name="connsiteX203" fmla="*/ 3543242 w 4242194"/>
                <a:gd name="connsiteY203" fmla="*/ 838544 h 2141298"/>
                <a:gd name="connsiteX204" fmla="*/ 3534758 w 4242194"/>
                <a:gd name="connsiteY204" fmla="*/ 826423 h 2141298"/>
                <a:gd name="connsiteX205" fmla="*/ 3390120 w 4242194"/>
                <a:gd name="connsiteY205" fmla="*/ 588860 h 2141298"/>
                <a:gd name="connsiteX206" fmla="*/ 3397190 w 4242194"/>
                <a:gd name="connsiteY206" fmla="*/ 590072 h 2141298"/>
                <a:gd name="connsiteX207" fmla="*/ 3396786 w 4242194"/>
                <a:gd name="connsiteY207" fmla="*/ 555933 h 2141298"/>
                <a:gd name="connsiteX208" fmla="*/ 3323457 w 4242194"/>
                <a:gd name="connsiteY208" fmla="*/ 416344 h 2141298"/>
                <a:gd name="connsiteX209" fmla="*/ 3324265 w 4242194"/>
                <a:gd name="connsiteY209" fmla="*/ 397355 h 2141298"/>
                <a:gd name="connsiteX210" fmla="*/ 3282853 w 4242194"/>
                <a:gd name="connsiteY210" fmla="*/ 371902 h 2141298"/>
                <a:gd name="connsiteX211" fmla="*/ 3250329 w 4242194"/>
                <a:gd name="connsiteY211" fmla="*/ 362408 h 2141298"/>
                <a:gd name="connsiteX212" fmla="*/ 3241845 w 4242194"/>
                <a:gd name="connsiteY212" fmla="*/ 338167 h 2141298"/>
                <a:gd name="connsiteX213" fmla="*/ 3234370 w 4242194"/>
                <a:gd name="connsiteY213" fmla="*/ 336147 h 2141298"/>
                <a:gd name="connsiteX214" fmla="*/ 3211543 w 4242194"/>
                <a:gd name="connsiteY214" fmla="*/ 364024 h 2141298"/>
                <a:gd name="connsiteX215" fmla="*/ 3149930 w 4242194"/>
                <a:gd name="connsiteY215" fmla="*/ 352307 h 2141298"/>
                <a:gd name="connsiteX216" fmla="*/ 3146698 w 4242194"/>
                <a:gd name="connsiteY216" fmla="*/ 339581 h 2141298"/>
                <a:gd name="connsiteX217" fmla="*/ 3136194 w 4242194"/>
                <a:gd name="connsiteY217" fmla="*/ 317562 h 2141298"/>
                <a:gd name="connsiteX218" fmla="*/ 3134982 w 4242194"/>
                <a:gd name="connsiteY218" fmla="*/ 309885 h 2141298"/>
                <a:gd name="connsiteX219" fmla="*/ 3147102 w 4242194"/>
                <a:gd name="connsiteY219" fmla="*/ 298775 h 2141298"/>
                <a:gd name="connsiteX220" fmla="*/ 3119629 w 4242194"/>
                <a:gd name="connsiteY220" fmla="*/ 260797 h 2141298"/>
                <a:gd name="connsiteX221" fmla="*/ 3091752 w 4242194"/>
                <a:gd name="connsiteY221" fmla="*/ 219183 h 2141298"/>
                <a:gd name="connsiteX222" fmla="*/ 3088924 w 4242194"/>
                <a:gd name="connsiteY222" fmla="*/ 219991 h 2141298"/>
                <a:gd name="connsiteX223" fmla="*/ 3103670 w 4242194"/>
                <a:gd name="connsiteY223" fmla="*/ 270494 h 2141298"/>
                <a:gd name="connsiteX224" fmla="*/ 3115185 w 4242194"/>
                <a:gd name="connsiteY224" fmla="*/ 291502 h 2141298"/>
                <a:gd name="connsiteX225" fmla="*/ 3113771 w 4242194"/>
                <a:gd name="connsiteY225" fmla="*/ 292311 h 2141298"/>
                <a:gd name="connsiteX226" fmla="*/ 3105691 w 4242194"/>
                <a:gd name="connsiteY226" fmla="*/ 318168 h 2141298"/>
                <a:gd name="connsiteX227" fmla="*/ 3099428 w 4242194"/>
                <a:gd name="connsiteY227" fmla="*/ 318976 h 2141298"/>
                <a:gd name="connsiteX228" fmla="*/ 3097004 w 4242194"/>
                <a:gd name="connsiteY228" fmla="*/ 328672 h 2141298"/>
                <a:gd name="connsiteX229" fmla="*/ 3105691 w 4242194"/>
                <a:gd name="connsiteY229" fmla="*/ 334329 h 2141298"/>
                <a:gd name="connsiteX230" fmla="*/ 3130942 w 4242194"/>
                <a:gd name="connsiteY230" fmla="*/ 378568 h 2141298"/>
                <a:gd name="connsiteX231" fmla="*/ 3130740 w 4242194"/>
                <a:gd name="connsiteY231" fmla="*/ 381801 h 2141298"/>
                <a:gd name="connsiteX232" fmla="*/ 3124275 w 4242194"/>
                <a:gd name="connsiteY232" fmla="*/ 457756 h 2141298"/>
                <a:gd name="connsiteX233" fmla="*/ 3113973 w 4242194"/>
                <a:gd name="connsiteY233" fmla="*/ 547448 h 2141298"/>
                <a:gd name="connsiteX234" fmla="*/ 3082257 w 4242194"/>
                <a:gd name="connsiteY234" fmla="*/ 579164 h 2141298"/>
                <a:gd name="connsiteX235" fmla="*/ 2767931 w 4242194"/>
                <a:gd name="connsiteY235" fmla="*/ 530883 h 2141298"/>
                <a:gd name="connsiteX236" fmla="*/ 2428959 w 4242194"/>
                <a:gd name="connsiteY236" fmla="*/ 522399 h 2141298"/>
                <a:gd name="connsiteX237" fmla="*/ 2428959 w 4242194"/>
                <a:gd name="connsiteY237" fmla="*/ 531085 h 2141298"/>
                <a:gd name="connsiteX238" fmla="*/ 2761063 w 4242194"/>
                <a:gd name="connsiteY238" fmla="*/ 549266 h 2141298"/>
                <a:gd name="connsiteX239" fmla="*/ 3074177 w 4242194"/>
                <a:gd name="connsiteY239" fmla="*/ 588456 h 2141298"/>
                <a:gd name="connsiteX240" fmla="*/ 3065087 w 4242194"/>
                <a:gd name="connsiteY240" fmla="*/ 599162 h 2141298"/>
                <a:gd name="connsiteX241" fmla="*/ 3073975 w 4242194"/>
                <a:gd name="connsiteY241" fmla="*/ 608051 h 2141298"/>
                <a:gd name="connsiteX242" fmla="*/ 3091954 w 4242194"/>
                <a:gd name="connsiteY242" fmla="*/ 589466 h 2141298"/>
                <a:gd name="connsiteX243" fmla="*/ 3093772 w 4242194"/>
                <a:gd name="connsiteY243" fmla="*/ 587446 h 2141298"/>
                <a:gd name="connsiteX244" fmla="*/ 3114781 w 4242194"/>
                <a:gd name="connsiteY244" fmla="*/ 563003 h 2141298"/>
                <a:gd name="connsiteX245" fmla="*/ 3120235 w 4242194"/>
                <a:gd name="connsiteY245" fmla="*/ 627242 h 2141298"/>
                <a:gd name="connsiteX246" fmla="*/ 3125487 w 4242194"/>
                <a:gd name="connsiteY246" fmla="*/ 717742 h 2141298"/>
                <a:gd name="connsiteX247" fmla="*/ 3081449 w 4242194"/>
                <a:gd name="connsiteY247" fmla="*/ 747236 h 2141298"/>
                <a:gd name="connsiteX248" fmla="*/ 3087308 w 4242194"/>
                <a:gd name="connsiteY248" fmla="*/ 757336 h 2141298"/>
                <a:gd name="connsiteX249" fmla="*/ 3126093 w 4242194"/>
                <a:gd name="connsiteY249" fmla="*/ 728044 h 2141298"/>
                <a:gd name="connsiteX250" fmla="*/ 3129326 w 4242194"/>
                <a:gd name="connsiteY250" fmla="*/ 783597 h 2141298"/>
                <a:gd name="connsiteX251" fmla="*/ 3093772 w 4242194"/>
                <a:gd name="connsiteY251" fmla="*/ 819151 h 2141298"/>
                <a:gd name="connsiteX252" fmla="*/ 3101650 w 4242194"/>
                <a:gd name="connsiteY252" fmla="*/ 827029 h 2141298"/>
                <a:gd name="connsiteX253" fmla="*/ 3130134 w 4242194"/>
                <a:gd name="connsiteY253" fmla="*/ 797738 h 2141298"/>
                <a:gd name="connsiteX254" fmla="*/ 3131144 w 4242194"/>
                <a:gd name="connsiteY254" fmla="*/ 814504 h 2141298"/>
                <a:gd name="connsiteX255" fmla="*/ 3132154 w 4242194"/>
                <a:gd name="connsiteY255" fmla="*/ 832281 h 2141298"/>
                <a:gd name="connsiteX256" fmla="*/ 3098822 w 4242194"/>
                <a:gd name="connsiteY256" fmla="*/ 850664 h 2141298"/>
                <a:gd name="connsiteX257" fmla="*/ 3101448 w 4242194"/>
                <a:gd name="connsiteY257" fmla="*/ 855311 h 2141298"/>
                <a:gd name="connsiteX258" fmla="*/ 3132558 w 4242194"/>
                <a:gd name="connsiteY258" fmla="*/ 843392 h 2141298"/>
                <a:gd name="connsiteX259" fmla="*/ 3133568 w 4242194"/>
                <a:gd name="connsiteY259" fmla="*/ 872279 h 2141298"/>
                <a:gd name="connsiteX260" fmla="*/ 3130740 w 4242194"/>
                <a:gd name="connsiteY260" fmla="*/ 871067 h 2141298"/>
                <a:gd name="connsiteX261" fmla="*/ 3086298 w 4242194"/>
                <a:gd name="connsiteY261" fmla="*/ 897531 h 2141298"/>
                <a:gd name="connsiteX262" fmla="*/ 3090944 w 4242194"/>
                <a:gd name="connsiteY262" fmla="*/ 905409 h 2141298"/>
                <a:gd name="connsiteX263" fmla="*/ 3133770 w 4242194"/>
                <a:gd name="connsiteY263" fmla="*/ 877531 h 2141298"/>
                <a:gd name="connsiteX264" fmla="*/ 3136396 w 4242194"/>
                <a:gd name="connsiteY264" fmla="*/ 909449 h 2141298"/>
                <a:gd name="connsiteX265" fmla="*/ 3105488 w 4242194"/>
                <a:gd name="connsiteY265" fmla="*/ 931872 h 2141298"/>
                <a:gd name="connsiteX266" fmla="*/ 3110943 w 4242194"/>
                <a:gd name="connsiteY266" fmla="*/ 940962 h 2141298"/>
                <a:gd name="connsiteX267" fmla="*/ 3138416 w 4242194"/>
                <a:gd name="connsiteY267" fmla="*/ 922580 h 2141298"/>
                <a:gd name="connsiteX268" fmla="*/ 3143062 w 4242194"/>
                <a:gd name="connsiteY268" fmla="*/ 943790 h 2141298"/>
                <a:gd name="connsiteX269" fmla="*/ 3096196 w 4242194"/>
                <a:gd name="connsiteY269" fmla="*/ 979142 h 2141298"/>
                <a:gd name="connsiteX270" fmla="*/ 3103064 w 4242194"/>
                <a:gd name="connsiteY270" fmla="*/ 988030 h 2141298"/>
                <a:gd name="connsiteX271" fmla="*/ 3147709 w 4242194"/>
                <a:gd name="connsiteY271" fmla="*/ 958133 h 2141298"/>
                <a:gd name="connsiteX272" fmla="*/ 3154173 w 4242194"/>
                <a:gd name="connsiteY272" fmla="*/ 972274 h 2141298"/>
                <a:gd name="connsiteX273" fmla="*/ 3164475 w 4242194"/>
                <a:gd name="connsiteY273" fmla="*/ 986212 h 2141298"/>
                <a:gd name="connsiteX274" fmla="*/ 3077409 w 4242194"/>
                <a:gd name="connsiteY274" fmla="*/ 1051663 h 2141298"/>
                <a:gd name="connsiteX275" fmla="*/ 3082056 w 4242194"/>
                <a:gd name="connsiteY275" fmla="*/ 1059542 h 2141298"/>
                <a:gd name="connsiteX276" fmla="*/ 3172152 w 4242194"/>
                <a:gd name="connsiteY276" fmla="*/ 995303 h 2141298"/>
                <a:gd name="connsiteX277" fmla="*/ 3197201 w 4242194"/>
                <a:gd name="connsiteY277" fmla="*/ 1020958 h 2141298"/>
                <a:gd name="connsiteX278" fmla="*/ 3238411 w 4242194"/>
                <a:gd name="connsiteY278" fmla="*/ 1072672 h 2141298"/>
                <a:gd name="connsiteX279" fmla="*/ 3230330 w 4242194"/>
                <a:gd name="connsiteY279" fmla="*/ 1067622 h 2141298"/>
                <a:gd name="connsiteX280" fmla="*/ 3221240 w 4242194"/>
                <a:gd name="connsiteY280" fmla="*/ 1058734 h 2141298"/>
                <a:gd name="connsiteX281" fmla="*/ 3215382 w 4242194"/>
                <a:gd name="connsiteY281" fmla="*/ 1055300 h 2141298"/>
                <a:gd name="connsiteX282" fmla="*/ 3054178 w 4242194"/>
                <a:gd name="connsiteY282" fmla="*/ 1171455 h 2141298"/>
                <a:gd name="connsiteX283" fmla="*/ 3058824 w 4242194"/>
                <a:gd name="connsiteY283" fmla="*/ 1179333 h 2141298"/>
                <a:gd name="connsiteX284" fmla="*/ 3220028 w 4242194"/>
                <a:gd name="connsiteY284" fmla="*/ 1061360 h 2141298"/>
                <a:gd name="connsiteX285" fmla="*/ 3220836 w 4242194"/>
                <a:gd name="connsiteY285" fmla="*/ 1059340 h 2141298"/>
                <a:gd name="connsiteX286" fmla="*/ 3213564 w 4242194"/>
                <a:gd name="connsiteY286" fmla="*/ 1095702 h 2141298"/>
                <a:gd name="connsiteX287" fmla="*/ 3090944 w 4242194"/>
                <a:gd name="connsiteY287" fmla="*/ 1197110 h 2141298"/>
                <a:gd name="connsiteX288" fmla="*/ 3097408 w 4242194"/>
                <a:gd name="connsiteY288" fmla="*/ 1205595 h 2141298"/>
                <a:gd name="connsiteX289" fmla="*/ 3210331 w 4242194"/>
                <a:gd name="connsiteY289" fmla="*/ 1112468 h 2141298"/>
                <a:gd name="connsiteX290" fmla="*/ 3208917 w 4242194"/>
                <a:gd name="connsiteY290" fmla="*/ 1119539 h 2141298"/>
                <a:gd name="connsiteX291" fmla="*/ 3206897 w 4242194"/>
                <a:gd name="connsiteY291" fmla="*/ 1128831 h 2141298"/>
                <a:gd name="connsiteX292" fmla="*/ 3119427 w 4242194"/>
                <a:gd name="connsiteY292" fmla="*/ 1193272 h 2141298"/>
                <a:gd name="connsiteX293" fmla="*/ 3126093 w 4242194"/>
                <a:gd name="connsiteY293" fmla="*/ 1201958 h 2141298"/>
                <a:gd name="connsiteX294" fmla="*/ 3203867 w 4242194"/>
                <a:gd name="connsiteY294" fmla="*/ 1142972 h 2141298"/>
                <a:gd name="connsiteX295" fmla="*/ 3196191 w 4242194"/>
                <a:gd name="connsiteY295" fmla="*/ 1180141 h 2141298"/>
                <a:gd name="connsiteX296" fmla="*/ 3156799 w 4242194"/>
                <a:gd name="connsiteY296" fmla="*/ 1212463 h 2141298"/>
                <a:gd name="connsiteX297" fmla="*/ 3128922 w 4242194"/>
                <a:gd name="connsiteY297" fmla="*/ 1249430 h 2141298"/>
                <a:gd name="connsiteX298" fmla="*/ 3167303 w 4242194"/>
                <a:gd name="connsiteY298" fmla="*/ 1222967 h 2141298"/>
                <a:gd name="connsiteX299" fmla="*/ 3192554 w 4242194"/>
                <a:gd name="connsiteY299" fmla="*/ 1196504 h 2141298"/>
                <a:gd name="connsiteX300" fmla="*/ 3143264 w 4242194"/>
                <a:gd name="connsiteY300" fmla="*/ 1471439 h 2141298"/>
                <a:gd name="connsiteX301" fmla="*/ 3010746 w 4242194"/>
                <a:gd name="connsiteY301" fmla="*/ 1460126 h 2141298"/>
                <a:gd name="connsiteX302" fmla="*/ 2932164 w 4242194"/>
                <a:gd name="connsiteY302" fmla="*/ 1462551 h 2141298"/>
                <a:gd name="connsiteX303" fmla="*/ 2928528 w 4242194"/>
                <a:gd name="connsiteY303" fmla="*/ 1460530 h 2141298"/>
                <a:gd name="connsiteX304" fmla="*/ 2506329 w 4242194"/>
                <a:gd name="connsiteY304" fmla="*/ 1404573 h 2141298"/>
                <a:gd name="connsiteX305" fmla="*/ 2226950 w 4242194"/>
                <a:gd name="connsiteY305" fmla="*/ 1367000 h 2141298"/>
                <a:gd name="connsiteX306" fmla="*/ 2228364 w 4242194"/>
                <a:gd name="connsiteY306" fmla="*/ 1372050 h 2141298"/>
                <a:gd name="connsiteX307" fmla="*/ 2226142 w 4242194"/>
                <a:gd name="connsiteY307" fmla="*/ 1372050 h 2141298"/>
                <a:gd name="connsiteX308" fmla="*/ 2223314 w 4242194"/>
                <a:gd name="connsiteY308" fmla="*/ 1372050 h 2141298"/>
                <a:gd name="connsiteX309" fmla="*/ 2221698 w 4242194"/>
                <a:gd name="connsiteY309" fmla="*/ 1366394 h 2141298"/>
                <a:gd name="connsiteX310" fmla="*/ 2138066 w 4242194"/>
                <a:gd name="connsiteY310" fmla="*/ 1357303 h 2141298"/>
                <a:gd name="connsiteX311" fmla="*/ 2321491 w 4242194"/>
                <a:gd name="connsiteY311" fmla="*/ 1255289 h 2141298"/>
                <a:gd name="connsiteX312" fmla="*/ 2324521 w 4242194"/>
                <a:gd name="connsiteY312" fmla="*/ 1231047 h 2141298"/>
                <a:gd name="connsiteX313" fmla="*/ 2319470 w 4242194"/>
                <a:gd name="connsiteY313" fmla="*/ 1227209 h 2141298"/>
                <a:gd name="connsiteX314" fmla="*/ 2373811 w 4242194"/>
                <a:gd name="connsiteY314" fmla="*/ 1154890 h 2141298"/>
                <a:gd name="connsiteX315" fmla="*/ 2369973 w 4242194"/>
                <a:gd name="connsiteY315" fmla="*/ 1151860 h 2141298"/>
                <a:gd name="connsiteX316" fmla="*/ 2311592 w 4242194"/>
                <a:gd name="connsiteY316" fmla="*/ 1221149 h 2141298"/>
                <a:gd name="connsiteX317" fmla="*/ 2237859 w 4242194"/>
                <a:gd name="connsiteY317" fmla="*/ 1191656 h 2141298"/>
                <a:gd name="connsiteX318" fmla="*/ 2313208 w 4242194"/>
                <a:gd name="connsiteY318" fmla="*/ 1120347 h 2141298"/>
                <a:gd name="connsiteX319" fmla="*/ 2309774 w 4242194"/>
                <a:gd name="connsiteY319" fmla="*/ 1115903 h 2141298"/>
                <a:gd name="connsiteX320" fmla="*/ 2231192 w 4242194"/>
                <a:gd name="connsiteY320" fmla="*/ 1186201 h 2141298"/>
                <a:gd name="connsiteX321" fmla="*/ 2230788 w 4242194"/>
                <a:gd name="connsiteY321" fmla="*/ 1191050 h 2141298"/>
                <a:gd name="connsiteX322" fmla="*/ 2127158 w 4242194"/>
                <a:gd name="connsiteY322" fmla="*/ 1201554 h 2141298"/>
                <a:gd name="connsiteX323" fmla="*/ 2204527 w 4242194"/>
                <a:gd name="connsiteY323" fmla="*/ 1129235 h 2141298"/>
                <a:gd name="connsiteX324" fmla="*/ 2201295 w 4242194"/>
                <a:gd name="connsiteY324" fmla="*/ 1125195 h 2141298"/>
                <a:gd name="connsiteX325" fmla="*/ 2110391 w 4242194"/>
                <a:gd name="connsiteY325" fmla="*/ 1204383 h 2141298"/>
                <a:gd name="connsiteX326" fmla="*/ 2109785 w 4242194"/>
                <a:gd name="connsiteY326" fmla="*/ 1205796 h 2141298"/>
                <a:gd name="connsiteX327" fmla="*/ 1968378 w 4242194"/>
                <a:gd name="connsiteY327" fmla="*/ 1232865 h 2141298"/>
                <a:gd name="connsiteX328" fmla="*/ 2136248 w 4242194"/>
                <a:gd name="connsiteY328" fmla="*/ 1133275 h 2141298"/>
                <a:gd name="connsiteX329" fmla="*/ 2348358 w 4242194"/>
                <a:gd name="connsiteY329" fmla="*/ 1056107 h 2141298"/>
                <a:gd name="connsiteX330" fmla="*/ 2511985 w 4242194"/>
                <a:gd name="connsiteY330" fmla="*/ 1013080 h 2141298"/>
                <a:gd name="connsiteX331" fmla="*/ 2366741 w 4242194"/>
                <a:gd name="connsiteY331" fmla="*/ 930862 h 2141298"/>
                <a:gd name="connsiteX332" fmla="*/ 2217254 w 4242194"/>
                <a:gd name="connsiteY332" fmla="*/ 934902 h 2141298"/>
                <a:gd name="connsiteX333" fmla="*/ 2280079 w 4242194"/>
                <a:gd name="connsiteY333" fmla="*/ 905206 h 2141298"/>
                <a:gd name="connsiteX334" fmla="*/ 2391184 w 4242194"/>
                <a:gd name="connsiteY334" fmla="*/ 882986 h 2141298"/>
                <a:gd name="connsiteX335" fmla="*/ 2519460 w 4242194"/>
                <a:gd name="connsiteY335" fmla="*/ 852280 h 2141298"/>
                <a:gd name="connsiteX336" fmla="*/ 2520268 w 4242194"/>
                <a:gd name="connsiteY336" fmla="*/ 853492 h 2141298"/>
                <a:gd name="connsiteX337" fmla="*/ 2644099 w 4242194"/>
                <a:gd name="connsiteY337" fmla="*/ 866219 h 2141298"/>
                <a:gd name="connsiteX338" fmla="*/ 2780658 w 4242194"/>
                <a:gd name="connsiteY338" fmla="*/ 878339 h 2141298"/>
                <a:gd name="connsiteX339" fmla="*/ 3052158 w 4242194"/>
                <a:gd name="connsiteY339" fmla="*/ 910661 h 2141298"/>
                <a:gd name="connsiteX340" fmla="*/ 3053168 w 4242194"/>
                <a:gd name="connsiteY340" fmla="*/ 903187 h 2141298"/>
                <a:gd name="connsiteX341" fmla="*/ 2787526 w 4242194"/>
                <a:gd name="connsiteY341" fmla="*/ 860159 h 2141298"/>
                <a:gd name="connsiteX342" fmla="*/ 2650968 w 4242194"/>
                <a:gd name="connsiteY342" fmla="*/ 848644 h 2141298"/>
                <a:gd name="connsiteX343" fmla="*/ 2523500 w 4242194"/>
                <a:gd name="connsiteY343" fmla="*/ 847432 h 2141298"/>
                <a:gd name="connsiteX344" fmla="*/ 2514611 w 4242194"/>
                <a:gd name="connsiteY344" fmla="*/ 784405 h 2141298"/>
                <a:gd name="connsiteX345" fmla="*/ 2462089 w 4242194"/>
                <a:gd name="connsiteY345" fmla="*/ 758548 h 2141298"/>
                <a:gd name="connsiteX346" fmla="*/ 2527540 w 4242194"/>
                <a:gd name="connsiteY346" fmla="*/ 737943 h 2141298"/>
                <a:gd name="connsiteX347" fmla="*/ 2525116 w 4242194"/>
                <a:gd name="connsiteY347" fmla="*/ 729055 h 2141298"/>
                <a:gd name="connsiteX348" fmla="*/ 2457645 w 4242194"/>
                <a:gd name="connsiteY348" fmla="*/ 745013 h 2141298"/>
                <a:gd name="connsiteX349" fmla="*/ 2454817 w 4242194"/>
                <a:gd name="connsiteY349" fmla="*/ 756124 h 2141298"/>
                <a:gd name="connsiteX350" fmla="*/ 2442494 w 4242194"/>
                <a:gd name="connsiteY350" fmla="*/ 753498 h 2141298"/>
                <a:gd name="connsiteX351" fmla="*/ 2489158 w 4242194"/>
                <a:gd name="connsiteY351" fmla="*/ 700167 h 2141298"/>
                <a:gd name="connsiteX352" fmla="*/ 2483906 w 4242194"/>
                <a:gd name="connsiteY352" fmla="*/ 694915 h 2141298"/>
                <a:gd name="connsiteX353" fmla="*/ 2427950 w 4242194"/>
                <a:gd name="connsiteY353" fmla="*/ 750468 h 2141298"/>
                <a:gd name="connsiteX354" fmla="*/ 2391184 w 4242194"/>
                <a:gd name="connsiteY354" fmla="*/ 746630 h 2141298"/>
                <a:gd name="connsiteX355" fmla="*/ 2431182 w 4242194"/>
                <a:gd name="connsiteY355" fmla="*/ 699966 h 2141298"/>
                <a:gd name="connsiteX356" fmla="*/ 2466129 w 4242194"/>
                <a:gd name="connsiteY356" fmla="*/ 654715 h 2141298"/>
                <a:gd name="connsiteX357" fmla="*/ 2461281 w 4242194"/>
                <a:gd name="connsiteY357" fmla="*/ 649867 h 2141298"/>
                <a:gd name="connsiteX358" fmla="*/ 2426737 w 4242194"/>
                <a:gd name="connsiteY358" fmla="*/ 687643 h 2141298"/>
                <a:gd name="connsiteX359" fmla="*/ 2424919 w 4242194"/>
                <a:gd name="connsiteY359" fmla="*/ 687239 h 2141298"/>
                <a:gd name="connsiteX360" fmla="*/ 2398860 w 4242194"/>
                <a:gd name="connsiteY360" fmla="*/ 669058 h 2141298"/>
                <a:gd name="connsiteX361" fmla="*/ 2442090 w 4242194"/>
                <a:gd name="connsiteY361" fmla="*/ 622393 h 2141298"/>
                <a:gd name="connsiteX362" fmla="*/ 2438656 w 4242194"/>
                <a:gd name="connsiteY362" fmla="*/ 618151 h 2141298"/>
                <a:gd name="connsiteX363" fmla="*/ 2385527 w 4242194"/>
                <a:gd name="connsiteY363" fmla="*/ 665018 h 2141298"/>
                <a:gd name="connsiteX364" fmla="*/ 2348762 w 4242194"/>
                <a:gd name="connsiteY364" fmla="*/ 658352 h 2141298"/>
                <a:gd name="connsiteX365" fmla="*/ 2389366 w 4242194"/>
                <a:gd name="connsiteY365" fmla="*/ 614515 h 2141298"/>
                <a:gd name="connsiteX366" fmla="*/ 2385123 w 4242194"/>
                <a:gd name="connsiteY366" fmla="*/ 610273 h 2141298"/>
                <a:gd name="connsiteX367" fmla="*/ 2331995 w 4242194"/>
                <a:gd name="connsiteY367" fmla="*/ 655927 h 2141298"/>
                <a:gd name="connsiteX368" fmla="*/ 2254828 w 4242194"/>
                <a:gd name="connsiteY368" fmla="*/ 649463 h 2141298"/>
                <a:gd name="connsiteX369" fmla="*/ 2267958 w 4242194"/>
                <a:gd name="connsiteY369" fmla="*/ 640373 h 2141298"/>
                <a:gd name="connsiteX370" fmla="*/ 2264726 w 4242194"/>
                <a:gd name="connsiteY370" fmla="*/ 615324 h 2141298"/>
                <a:gd name="connsiteX371" fmla="*/ 2199477 w 4242194"/>
                <a:gd name="connsiteY371" fmla="*/ 602597 h 2141298"/>
                <a:gd name="connsiteX372" fmla="*/ 2319268 w 4242194"/>
                <a:gd name="connsiteY372" fmla="*/ 4043 h 2141298"/>
                <a:gd name="connsiteX373" fmla="*/ 2313208 w 4242194"/>
                <a:gd name="connsiteY373" fmla="*/ 2427 h 2141298"/>
                <a:gd name="connsiteX374" fmla="*/ 2178468 w 4242194"/>
                <a:gd name="connsiteY374" fmla="*/ 599365 h 2141298"/>
                <a:gd name="connsiteX375" fmla="*/ 2030193 w 4242194"/>
                <a:gd name="connsiteY375" fmla="*/ 597344 h 2141298"/>
                <a:gd name="connsiteX376" fmla="*/ 1799903 w 4242194"/>
                <a:gd name="connsiteY376" fmla="*/ 705823 h 2141298"/>
                <a:gd name="connsiteX377" fmla="*/ 1587187 w 4242194"/>
                <a:gd name="connsiteY377" fmla="*/ 859148 h 2141298"/>
                <a:gd name="connsiteX378" fmla="*/ 1451437 w 4242194"/>
                <a:gd name="connsiteY378" fmla="*/ 978738 h 2141298"/>
                <a:gd name="connsiteX379" fmla="*/ 1359320 w 4242194"/>
                <a:gd name="connsiteY379" fmla="*/ 1034291 h 2141298"/>
                <a:gd name="connsiteX380" fmla="*/ 1316898 w 4242194"/>
                <a:gd name="connsiteY380" fmla="*/ 1019544 h 2141298"/>
                <a:gd name="connsiteX381" fmla="*/ 1202763 w 4242194"/>
                <a:gd name="connsiteY381" fmla="*/ 1049239 h 2141298"/>
                <a:gd name="connsiteX382" fmla="*/ 1159129 w 4242194"/>
                <a:gd name="connsiteY382" fmla="*/ 1079945 h 2141298"/>
                <a:gd name="connsiteX383" fmla="*/ 1145191 w 4242194"/>
                <a:gd name="connsiteY383" fmla="*/ 1089439 h 2141298"/>
                <a:gd name="connsiteX384" fmla="*/ 1138928 w 4242194"/>
                <a:gd name="connsiteY384" fmla="*/ 1112266 h 2141298"/>
                <a:gd name="connsiteX385" fmla="*/ 1130242 w 4242194"/>
                <a:gd name="connsiteY385" fmla="*/ 1128831 h 2141298"/>
                <a:gd name="connsiteX386" fmla="*/ 911466 w 4242194"/>
                <a:gd name="connsiteY386" fmla="*/ 1168425 h 2141298"/>
                <a:gd name="connsiteX387" fmla="*/ 647642 w 4242194"/>
                <a:gd name="connsiteY387" fmla="*/ 1252460 h 2141298"/>
                <a:gd name="connsiteX388" fmla="*/ 0 w 4242194"/>
                <a:gd name="connsiteY388" fmla="*/ 1610825 h 2141298"/>
                <a:gd name="connsiteX389" fmla="*/ 0 w 4242194"/>
                <a:gd name="connsiteY389" fmla="*/ 1648197 h 2141298"/>
                <a:gd name="connsiteX390" fmla="*/ 638955 w 4242194"/>
                <a:gd name="connsiteY390" fmla="*/ 1289428 h 2141298"/>
                <a:gd name="connsiteX391" fmla="*/ 893083 w 4242194"/>
                <a:gd name="connsiteY391" fmla="*/ 1205393 h 2141298"/>
                <a:gd name="connsiteX392" fmla="*/ 3945443 w 4242194"/>
                <a:gd name="connsiteY392" fmla="*/ 1489620 h 2141298"/>
                <a:gd name="connsiteX393" fmla="*/ 3951705 w 4242194"/>
                <a:gd name="connsiteY393" fmla="*/ 1498508 h 2141298"/>
                <a:gd name="connsiteX394" fmla="*/ 3951503 w 4242194"/>
                <a:gd name="connsiteY394" fmla="*/ 1500124 h 2141298"/>
                <a:gd name="connsiteX395" fmla="*/ 3955342 w 4242194"/>
                <a:gd name="connsiteY395" fmla="*/ 1522749 h 2141298"/>
                <a:gd name="connsiteX396" fmla="*/ 3918980 w 4242194"/>
                <a:gd name="connsiteY396" fmla="*/ 1483963 h 2141298"/>
                <a:gd name="connsiteX397" fmla="*/ 3919182 w 4242194"/>
                <a:gd name="connsiteY397" fmla="*/ 1481337 h 2141298"/>
                <a:gd name="connsiteX398" fmla="*/ 3907465 w 4242194"/>
                <a:gd name="connsiteY398" fmla="*/ 1447400 h 2141298"/>
                <a:gd name="connsiteX399" fmla="*/ 3945443 w 4242194"/>
                <a:gd name="connsiteY399" fmla="*/ 1489620 h 2141298"/>
                <a:gd name="connsiteX400" fmla="*/ 3416583 w 4242194"/>
                <a:gd name="connsiteY400" fmla="*/ 1522143 h 2141298"/>
                <a:gd name="connsiteX401" fmla="*/ 3381029 w 4242194"/>
                <a:gd name="connsiteY401" fmla="*/ 1401746 h 2141298"/>
                <a:gd name="connsiteX402" fmla="*/ 3398200 w 4242194"/>
                <a:gd name="connsiteY402" fmla="*/ 1399928 h 2141298"/>
                <a:gd name="connsiteX403" fmla="*/ 3424259 w 4242194"/>
                <a:gd name="connsiteY403" fmla="*/ 1507397 h 2141298"/>
                <a:gd name="connsiteX404" fmla="*/ 3416583 w 4242194"/>
                <a:gd name="connsiteY404" fmla="*/ 1522143 h 2141298"/>
                <a:gd name="connsiteX405" fmla="*/ 3754746 w 4242194"/>
                <a:gd name="connsiteY405" fmla="*/ 1056713 h 2141298"/>
                <a:gd name="connsiteX406" fmla="*/ 3769291 w 4242194"/>
                <a:gd name="connsiteY406" fmla="*/ 1135295 h 2141298"/>
                <a:gd name="connsiteX407" fmla="*/ 3796158 w 4242194"/>
                <a:gd name="connsiteY407" fmla="*/ 1254885 h 2141298"/>
                <a:gd name="connsiteX408" fmla="*/ 3744848 w 4242194"/>
                <a:gd name="connsiteY408" fmla="*/ 1273470 h 2141298"/>
                <a:gd name="connsiteX409" fmla="*/ 3747272 w 4242194"/>
                <a:gd name="connsiteY409" fmla="*/ 1255491 h 2141298"/>
                <a:gd name="connsiteX410" fmla="*/ 3760201 w 4242194"/>
                <a:gd name="connsiteY410" fmla="*/ 1166405 h 2141298"/>
                <a:gd name="connsiteX411" fmla="*/ 3754544 w 4242194"/>
                <a:gd name="connsiteY411" fmla="*/ 1163981 h 2141298"/>
                <a:gd name="connsiteX412" fmla="*/ 3701618 w 4242194"/>
                <a:gd name="connsiteY412" fmla="*/ 1286802 h 2141298"/>
                <a:gd name="connsiteX413" fmla="*/ 3664650 w 4242194"/>
                <a:gd name="connsiteY413" fmla="*/ 1297306 h 2141298"/>
                <a:gd name="connsiteX414" fmla="*/ 3754746 w 4242194"/>
                <a:gd name="connsiteY414" fmla="*/ 1056713 h 2141298"/>
                <a:gd name="connsiteX415" fmla="*/ 3742828 w 4242194"/>
                <a:gd name="connsiteY415" fmla="*/ 1254481 h 2141298"/>
                <a:gd name="connsiteX416" fmla="*/ 3729495 w 4242194"/>
                <a:gd name="connsiteY416" fmla="*/ 1278520 h 2141298"/>
                <a:gd name="connsiteX417" fmla="*/ 3720607 w 4242194"/>
                <a:gd name="connsiteY417" fmla="*/ 1281348 h 2141298"/>
                <a:gd name="connsiteX418" fmla="*/ 3750100 w 4242194"/>
                <a:gd name="connsiteY418" fmla="*/ 1198726 h 2141298"/>
                <a:gd name="connsiteX419" fmla="*/ 3742828 w 4242194"/>
                <a:gd name="connsiteY419" fmla="*/ 1254481 h 2141298"/>
                <a:gd name="connsiteX420" fmla="*/ 3689699 w 4242194"/>
                <a:gd name="connsiteY420" fmla="*/ 1326194 h 2141298"/>
                <a:gd name="connsiteX421" fmla="*/ 3687073 w 4242194"/>
                <a:gd name="connsiteY421" fmla="*/ 1335284 h 2141298"/>
                <a:gd name="connsiteX422" fmla="*/ 3693740 w 4242194"/>
                <a:gd name="connsiteY422" fmla="*/ 1338113 h 2141298"/>
                <a:gd name="connsiteX423" fmla="*/ 3701012 w 4242194"/>
                <a:gd name="connsiteY423" fmla="*/ 1323568 h 2141298"/>
                <a:gd name="connsiteX424" fmla="*/ 3711920 w 4242194"/>
                <a:gd name="connsiteY424" fmla="*/ 1320740 h 2141298"/>
                <a:gd name="connsiteX425" fmla="*/ 3728687 w 4242194"/>
                <a:gd name="connsiteY425" fmla="*/ 1316498 h 2141298"/>
                <a:gd name="connsiteX426" fmla="*/ 3823631 w 4242194"/>
                <a:gd name="connsiteY426" fmla="*/ 1281550 h 2141298"/>
                <a:gd name="connsiteX427" fmla="*/ 3824237 w 4242194"/>
                <a:gd name="connsiteY427" fmla="*/ 1284580 h 2141298"/>
                <a:gd name="connsiteX428" fmla="*/ 3830096 w 4242194"/>
                <a:gd name="connsiteY428" fmla="*/ 1332254 h 2141298"/>
                <a:gd name="connsiteX429" fmla="*/ 3823227 w 4242194"/>
                <a:gd name="connsiteY429" fmla="*/ 1336496 h 2141298"/>
                <a:gd name="connsiteX430" fmla="*/ 3836560 w 4242194"/>
                <a:gd name="connsiteY430" fmla="*/ 1366394 h 2141298"/>
                <a:gd name="connsiteX431" fmla="*/ 3859791 w 4242194"/>
                <a:gd name="connsiteY431" fmla="*/ 1434269 h 2141298"/>
                <a:gd name="connsiteX432" fmla="*/ 3512941 w 4242194"/>
                <a:gd name="connsiteY432" fmla="*/ 1545980 h 2141298"/>
                <a:gd name="connsiteX433" fmla="*/ 3509911 w 4242194"/>
                <a:gd name="connsiteY433" fmla="*/ 1544566 h 2141298"/>
                <a:gd name="connsiteX434" fmla="*/ 3506275 w 4242194"/>
                <a:gd name="connsiteY434" fmla="*/ 1544364 h 2141298"/>
                <a:gd name="connsiteX435" fmla="*/ 3506881 w 4242194"/>
                <a:gd name="connsiteY435" fmla="*/ 1544162 h 2141298"/>
                <a:gd name="connsiteX436" fmla="*/ 3525668 w 4242194"/>
                <a:gd name="connsiteY436" fmla="*/ 1524769 h 2141298"/>
                <a:gd name="connsiteX437" fmla="*/ 3540414 w 4242194"/>
                <a:gd name="connsiteY437" fmla="*/ 1502144 h 2141298"/>
                <a:gd name="connsiteX438" fmla="*/ 3533950 w 4242194"/>
                <a:gd name="connsiteY438" fmla="*/ 1497296 h 2141298"/>
                <a:gd name="connsiteX439" fmla="*/ 3513749 w 4242194"/>
                <a:gd name="connsiteY439" fmla="*/ 1517699 h 2141298"/>
                <a:gd name="connsiteX440" fmla="*/ 3500619 w 4242194"/>
                <a:gd name="connsiteY440" fmla="*/ 1537900 h 2141298"/>
                <a:gd name="connsiteX441" fmla="*/ 3501023 w 4242194"/>
                <a:gd name="connsiteY441" fmla="*/ 1544162 h 2141298"/>
                <a:gd name="connsiteX442" fmla="*/ 3488700 w 4242194"/>
                <a:gd name="connsiteY442" fmla="*/ 1543556 h 2141298"/>
                <a:gd name="connsiteX443" fmla="*/ 3542636 w 4242194"/>
                <a:gd name="connsiteY443" fmla="*/ 1454874 h 2141298"/>
                <a:gd name="connsiteX444" fmla="*/ 3540212 w 4242194"/>
                <a:gd name="connsiteY444" fmla="*/ 1453056 h 2141298"/>
                <a:gd name="connsiteX445" fmla="*/ 3473347 w 4242194"/>
                <a:gd name="connsiteY445" fmla="*/ 1544566 h 2141298"/>
                <a:gd name="connsiteX446" fmla="*/ 3432541 w 4242194"/>
                <a:gd name="connsiteY446" fmla="*/ 1553455 h 2141298"/>
                <a:gd name="connsiteX447" fmla="*/ 3425269 w 4242194"/>
                <a:gd name="connsiteY447" fmla="*/ 1529213 h 2141298"/>
                <a:gd name="connsiteX448" fmla="*/ 3429511 w 4242194"/>
                <a:gd name="connsiteY448" fmla="*/ 1523557 h 2141298"/>
                <a:gd name="connsiteX449" fmla="*/ 3437390 w 4242194"/>
                <a:gd name="connsiteY449" fmla="*/ 1542546 h 2141298"/>
                <a:gd name="connsiteX450" fmla="*/ 3446884 w 4242194"/>
                <a:gd name="connsiteY450" fmla="*/ 1539920 h 2141298"/>
                <a:gd name="connsiteX451" fmla="*/ 3441632 w 4242194"/>
                <a:gd name="connsiteY451" fmla="*/ 1506184 h 2141298"/>
                <a:gd name="connsiteX452" fmla="*/ 3443652 w 4242194"/>
                <a:gd name="connsiteY452" fmla="*/ 1503154 h 2141298"/>
                <a:gd name="connsiteX453" fmla="*/ 3452541 w 4242194"/>
                <a:gd name="connsiteY453" fmla="*/ 1488609 h 2141298"/>
                <a:gd name="connsiteX454" fmla="*/ 3490518 w 4242194"/>
                <a:gd name="connsiteY454" fmla="*/ 1377100 h 2141298"/>
                <a:gd name="connsiteX455" fmla="*/ 3689699 w 4242194"/>
                <a:gd name="connsiteY455" fmla="*/ 1326194 h 2141298"/>
                <a:gd name="connsiteX456" fmla="*/ 3458197 w 4242194"/>
                <a:gd name="connsiteY456" fmla="*/ 1386191 h 2141298"/>
                <a:gd name="connsiteX457" fmla="*/ 3479004 w 4242194"/>
                <a:gd name="connsiteY457" fmla="*/ 1379727 h 2141298"/>
                <a:gd name="connsiteX458" fmla="*/ 3478802 w 4242194"/>
                <a:gd name="connsiteY458" fmla="*/ 1379524 h 2141298"/>
                <a:gd name="connsiteX459" fmla="*/ 3482236 w 4242194"/>
                <a:gd name="connsiteY459" fmla="*/ 1378716 h 2141298"/>
                <a:gd name="connsiteX460" fmla="*/ 3448702 w 4242194"/>
                <a:gd name="connsiteY460" fmla="*/ 1459520 h 2141298"/>
                <a:gd name="connsiteX461" fmla="*/ 3440016 w 4242194"/>
                <a:gd name="connsiteY461" fmla="*/ 1477297 h 2141298"/>
                <a:gd name="connsiteX462" fmla="*/ 3436986 w 4242194"/>
                <a:gd name="connsiteY462" fmla="*/ 1483559 h 2141298"/>
                <a:gd name="connsiteX463" fmla="*/ 3410321 w 4242194"/>
                <a:gd name="connsiteY463" fmla="*/ 1397504 h 2141298"/>
                <a:gd name="connsiteX464" fmla="*/ 3457591 w 4242194"/>
                <a:gd name="connsiteY464" fmla="*/ 1385181 h 2141298"/>
                <a:gd name="connsiteX465" fmla="*/ 3458197 w 4242194"/>
                <a:gd name="connsiteY465" fmla="*/ 1386191 h 2141298"/>
                <a:gd name="connsiteX466" fmla="*/ 3251339 w 4242194"/>
                <a:gd name="connsiteY466" fmla="*/ 391093 h 2141298"/>
                <a:gd name="connsiteX467" fmla="*/ 3255379 w 4242194"/>
                <a:gd name="connsiteY467" fmla="*/ 403214 h 2141298"/>
                <a:gd name="connsiteX468" fmla="*/ 3259622 w 4242194"/>
                <a:gd name="connsiteY468" fmla="*/ 406244 h 2141298"/>
                <a:gd name="connsiteX469" fmla="*/ 3260430 w 4242194"/>
                <a:gd name="connsiteY469" fmla="*/ 408870 h 2141298"/>
                <a:gd name="connsiteX470" fmla="*/ 3319618 w 4242194"/>
                <a:gd name="connsiteY470" fmla="*/ 502602 h 2141298"/>
                <a:gd name="connsiteX471" fmla="*/ 3406280 w 4242194"/>
                <a:gd name="connsiteY471" fmla="*/ 653301 h 2141298"/>
                <a:gd name="connsiteX472" fmla="*/ 3511123 w 4242194"/>
                <a:gd name="connsiteY472" fmla="*/ 830261 h 2141298"/>
                <a:gd name="connsiteX473" fmla="*/ 3521426 w 4242194"/>
                <a:gd name="connsiteY473" fmla="*/ 836322 h 2141298"/>
                <a:gd name="connsiteX474" fmla="*/ 3531324 w 4242194"/>
                <a:gd name="connsiteY474" fmla="*/ 853492 h 2141298"/>
                <a:gd name="connsiteX475" fmla="*/ 3496781 w 4242194"/>
                <a:gd name="connsiteY475" fmla="*/ 873491 h 2141298"/>
                <a:gd name="connsiteX476" fmla="*/ 3398604 w 4242194"/>
                <a:gd name="connsiteY476" fmla="*/ 712086 h 2141298"/>
                <a:gd name="connsiteX477" fmla="*/ 3325679 w 4242194"/>
                <a:gd name="connsiteY477" fmla="*/ 591486 h 2141298"/>
                <a:gd name="connsiteX478" fmla="*/ 3242047 w 4242194"/>
                <a:gd name="connsiteY478" fmla="*/ 439373 h 2141298"/>
                <a:gd name="connsiteX479" fmla="*/ 3227502 w 4242194"/>
                <a:gd name="connsiteY479" fmla="*/ 391093 h 2141298"/>
                <a:gd name="connsiteX480" fmla="*/ 3251339 w 4242194"/>
                <a:gd name="connsiteY480" fmla="*/ 391093 h 2141298"/>
                <a:gd name="connsiteX481" fmla="*/ 3233360 w 4242194"/>
                <a:gd name="connsiteY481" fmla="*/ 1118124 h 2141298"/>
                <a:gd name="connsiteX482" fmla="*/ 3241845 w 4242194"/>
                <a:gd name="connsiteY482" fmla="*/ 1075501 h 2141298"/>
                <a:gd name="connsiteX483" fmla="*/ 3260430 w 4242194"/>
                <a:gd name="connsiteY483" fmla="*/ 1101762 h 2141298"/>
                <a:gd name="connsiteX484" fmla="*/ 3280630 w 4242194"/>
                <a:gd name="connsiteY484" fmla="*/ 1131861 h 2141298"/>
                <a:gd name="connsiteX485" fmla="*/ 3236188 w 4242194"/>
                <a:gd name="connsiteY485" fmla="*/ 1300337 h 2141298"/>
                <a:gd name="connsiteX486" fmla="*/ 3213159 w 4242194"/>
                <a:gd name="connsiteY486" fmla="*/ 1399119 h 2141298"/>
                <a:gd name="connsiteX487" fmla="*/ 3206897 w 4242194"/>
                <a:gd name="connsiteY487" fmla="*/ 1429824 h 2141298"/>
                <a:gd name="connsiteX488" fmla="*/ 3204069 w 4242194"/>
                <a:gd name="connsiteY488" fmla="*/ 1441541 h 2141298"/>
                <a:gd name="connsiteX489" fmla="*/ 3169323 w 4242194"/>
                <a:gd name="connsiteY489" fmla="*/ 1432451 h 2141298"/>
                <a:gd name="connsiteX490" fmla="*/ 3233360 w 4242194"/>
                <a:gd name="connsiteY490" fmla="*/ 1118124 h 2141298"/>
                <a:gd name="connsiteX491" fmla="*/ 1359926 w 4242194"/>
                <a:gd name="connsiteY491" fmla="*/ 1523759 h 2141298"/>
                <a:gd name="connsiteX492" fmla="*/ 1344372 w 4242194"/>
                <a:gd name="connsiteY492" fmla="*/ 1499518 h 2141298"/>
                <a:gd name="connsiteX493" fmla="*/ 1344372 w 4242194"/>
                <a:gd name="connsiteY493" fmla="*/ 1499114 h 2141298"/>
                <a:gd name="connsiteX494" fmla="*/ 1345988 w 4242194"/>
                <a:gd name="connsiteY494" fmla="*/ 1498306 h 2141298"/>
                <a:gd name="connsiteX495" fmla="*/ 1349018 w 4242194"/>
                <a:gd name="connsiteY495" fmla="*/ 1494872 h 2141298"/>
                <a:gd name="connsiteX496" fmla="*/ 1381946 w 4242194"/>
                <a:gd name="connsiteY496" fmla="*/ 1481337 h 2141298"/>
                <a:gd name="connsiteX497" fmla="*/ 1422347 w 4242194"/>
                <a:gd name="connsiteY497" fmla="*/ 1472853 h 2141298"/>
                <a:gd name="connsiteX498" fmla="*/ 1400732 w 4242194"/>
                <a:gd name="connsiteY498" fmla="*/ 1494064 h 2141298"/>
                <a:gd name="connsiteX499" fmla="*/ 1359926 w 4242194"/>
                <a:gd name="connsiteY499" fmla="*/ 1523759 h 2141298"/>
                <a:gd name="connsiteX500" fmla="*/ 1404975 w 4242194"/>
                <a:gd name="connsiteY500" fmla="*/ 1058330 h 2141298"/>
                <a:gd name="connsiteX501" fmla="*/ 1526786 w 4242194"/>
                <a:gd name="connsiteY501" fmla="*/ 958739 h 2141298"/>
                <a:gd name="connsiteX502" fmla="*/ 1651426 w 4242194"/>
                <a:gd name="connsiteY502" fmla="*/ 848240 h 2141298"/>
                <a:gd name="connsiteX503" fmla="*/ 1688191 w 4242194"/>
                <a:gd name="connsiteY503" fmla="*/ 808646 h 2141298"/>
                <a:gd name="connsiteX504" fmla="*/ 1761521 w 4242194"/>
                <a:gd name="connsiteY504" fmla="*/ 766225 h 2141298"/>
                <a:gd name="connsiteX505" fmla="*/ 1997266 w 4242194"/>
                <a:gd name="connsiteY505" fmla="*/ 635726 h 2141298"/>
                <a:gd name="connsiteX506" fmla="*/ 2224324 w 4242194"/>
                <a:gd name="connsiteY506" fmla="*/ 636534 h 2141298"/>
                <a:gd name="connsiteX507" fmla="*/ 2152611 w 4242194"/>
                <a:gd name="connsiteY507" fmla="*/ 658553 h 2141298"/>
                <a:gd name="connsiteX508" fmla="*/ 2150591 w 4242194"/>
                <a:gd name="connsiteY508" fmla="*/ 659765 h 2141298"/>
                <a:gd name="connsiteX509" fmla="*/ 1966156 w 4242194"/>
                <a:gd name="connsiteY509" fmla="*/ 727035 h 2141298"/>
                <a:gd name="connsiteX510" fmla="*/ 1968378 w 4242194"/>
                <a:gd name="connsiteY510" fmla="*/ 735317 h 2141298"/>
                <a:gd name="connsiteX511" fmla="*/ 2151399 w 4242194"/>
                <a:gd name="connsiteY511" fmla="*/ 687845 h 2141298"/>
                <a:gd name="connsiteX512" fmla="*/ 2370579 w 4242194"/>
                <a:gd name="connsiteY512" fmla="*/ 696329 h 2141298"/>
                <a:gd name="connsiteX513" fmla="*/ 2387750 w 4242194"/>
                <a:gd name="connsiteY513" fmla="*/ 700572 h 2141298"/>
                <a:gd name="connsiteX514" fmla="*/ 2345732 w 4242194"/>
                <a:gd name="connsiteY514" fmla="*/ 726630 h 2141298"/>
                <a:gd name="connsiteX515" fmla="*/ 2303512 w 4242194"/>
                <a:gd name="connsiteY515" fmla="*/ 728651 h 2141298"/>
                <a:gd name="connsiteX516" fmla="*/ 2209577 w 4242194"/>
                <a:gd name="connsiteY516" fmla="*/ 746225 h 2141298"/>
                <a:gd name="connsiteX517" fmla="*/ 2037263 w 4242194"/>
                <a:gd name="connsiteY517" fmla="*/ 822383 h 2141298"/>
                <a:gd name="connsiteX518" fmla="*/ 2044132 w 4242194"/>
                <a:gd name="connsiteY518" fmla="*/ 838544 h 2141298"/>
                <a:gd name="connsiteX519" fmla="*/ 2182710 w 4242194"/>
                <a:gd name="connsiteY519" fmla="*/ 787233 h 2141298"/>
                <a:gd name="connsiteX520" fmla="*/ 2218870 w 4242194"/>
                <a:gd name="connsiteY520" fmla="*/ 776325 h 2141298"/>
                <a:gd name="connsiteX521" fmla="*/ 2225132 w 4242194"/>
                <a:gd name="connsiteY521" fmla="*/ 786021 h 2141298"/>
                <a:gd name="connsiteX522" fmla="*/ 2407143 w 4242194"/>
                <a:gd name="connsiteY522" fmla="*/ 776527 h 2141298"/>
                <a:gd name="connsiteX523" fmla="*/ 2486936 w 4242194"/>
                <a:gd name="connsiteY523" fmla="*/ 840160 h 2141298"/>
                <a:gd name="connsiteX524" fmla="*/ 2448352 w 4242194"/>
                <a:gd name="connsiteY524" fmla="*/ 853694 h 2141298"/>
                <a:gd name="connsiteX525" fmla="*/ 2445726 w 4242194"/>
                <a:gd name="connsiteY525" fmla="*/ 796324 h 2141298"/>
                <a:gd name="connsiteX526" fmla="*/ 2440676 w 4242194"/>
                <a:gd name="connsiteY526" fmla="*/ 793294 h 2141298"/>
                <a:gd name="connsiteX527" fmla="*/ 2441282 w 4242194"/>
                <a:gd name="connsiteY527" fmla="*/ 854906 h 2141298"/>
                <a:gd name="connsiteX528" fmla="*/ 2411587 w 4242194"/>
                <a:gd name="connsiteY528" fmla="*/ 859148 h 2141298"/>
                <a:gd name="connsiteX529" fmla="*/ 2256848 w 4242194"/>
                <a:gd name="connsiteY529" fmla="*/ 880360 h 2141298"/>
                <a:gd name="connsiteX530" fmla="*/ 2110391 w 4242194"/>
                <a:gd name="connsiteY530" fmla="*/ 960557 h 2141298"/>
                <a:gd name="connsiteX531" fmla="*/ 2086352 w 4242194"/>
                <a:gd name="connsiteY531" fmla="*/ 969041 h 2141298"/>
                <a:gd name="connsiteX532" fmla="*/ 2089786 w 4242194"/>
                <a:gd name="connsiteY532" fmla="*/ 981970 h 2141298"/>
                <a:gd name="connsiteX533" fmla="*/ 2115441 w 4242194"/>
                <a:gd name="connsiteY533" fmla="*/ 977324 h 2141298"/>
                <a:gd name="connsiteX534" fmla="*/ 2120491 w 4242194"/>
                <a:gd name="connsiteY534" fmla="*/ 977930 h 2141298"/>
                <a:gd name="connsiteX535" fmla="*/ 2137056 w 4242194"/>
                <a:gd name="connsiteY535" fmla="*/ 973486 h 2141298"/>
                <a:gd name="connsiteX536" fmla="*/ 2301896 w 4242194"/>
                <a:gd name="connsiteY536" fmla="*/ 958537 h 2141298"/>
                <a:gd name="connsiteX537" fmla="*/ 2410173 w 4242194"/>
                <a:gd name="connsiteY537" fmla="*/ 969244 h 2141298"/>
                <a:gd name="connsiteX538" fmla="*/ 2455221 w 4242194"/>
                <a:gd name="connsiteY538" fmla="*/ 987829 h 2141298"/>
                <a:gd name="connsiteX539" fmla="*/ 2445322 w 4242194"/>
                <a:gd name="connsiteY539" fmla="*/ 1025604 h 2141298"/>
                <a:gd name="connsiteX540" fmla="*/ 2445322 w 4242194"/>
                <a:gd name="connsiteY540" fmla="*/ 1019948 h 2141298"/>
                <a:gd name="connsiteX541" fmla="*/ 2414213 w 4242194"/>
                <a:gd name="connsiteY541" fmla="*/ 1007019 h 2141298"/>
                <a:gd name="connsiteX542" fmla="*/ 2412597 w 4242194"/>
                <a:gd name="connsiteY542" fmla="*/ 1010857 h 2141298"/>
                <a:gd name="connsiteX543" fmla="*/ 2442696 w 4242194"/>
                <a:gd name="connsiteY543" fmla="*/ 1025604 h 2141298"/>
                <a:gd name="connsiteX544" fmla="*/ 2436030 w 4242194"/>
                <a:gd name="connsiteY544" fmla="*/ 1026008 h 2141298"/>
                <a:gd name="connsiteX545" fmla="*/ 2264524 w 4242194"/>
                <a:gd name="connsiteY545" fmla="*/ 1041361 h 2141298"/>
                <a:gd name="connsiteX546" fmla="*/ 2087766 w 4242194"/>
                <a:gd name="connsiteY546" fmla="*/ 1118730 h 2141298"/>
                <a:gd name="connsiteX547" fmla="*/ 2083524 w 4242194"/>
                <a:gd name="connsiteY547" fmla="*/ 1136103 h 2141298"/>
                <a:gd name="connsiteX548" fmla="*/ 1983327 w 4242194"/>
                <a:gd name="connsiteY548" fmla="*/ 1190040 h 2141298"/>
                <a:gd name="connsiteX549" fmla="*/ 1994842 w 4242194"/>
                <a:gd name="connsiteY549" fmla="*/ 1163375 h 2141298"/>
                <a:gd name="connsiteX550" fmla="*/ 1997064 w 4242194"/>
                <a:gd name="connsiteY550" fmla="*/ 1164182 h 2141298"/>
                <a:gd name="connsiteX551" fmla="*/ 2002316 w 4242194"/>
                <a:gd name="connsiteY551" fmla="*/ 1163981 h 2141298"/>
                <a:gd name="connsiteX552" fmla="*/ 2085140 w 4242194"/>
                <a:gd name="connsiteY552" fmla="*/ 1080349 h 2141298"/>
                <a:gd name="connsiteX553" fmla="*/ 2082513 w 4242194"/>
                <a:gd name="connsiteY553" fmla="*/ 1076914 h 2141298"/>
                <a:gd name="connsiteX554" fmla="*/ 2008376 w 4242194"/>
                <a:gd name="connsiteY554" fmla="*/ 1146204 h 2141298"/>
                <a:gd name="connsiteX555" fmla="*/ 2027567 w 4242194"/>
                <a:gd name="connsiteY555" fmla="*/ 1091863 h 2141298"/>
                <a:gd name="connsiteX556" fmla="*/ 2022113 w 4242194"/>
                <a:gd name="connsiteY556" fmla="*/ 1089641 h 2141298"/>
                <a:gd name="connsiteX557" fmla="*/ 2013426 w 4242194"/>
                <a:gd name="connsiteY557" fmla="*/ 1108024 h 2141298"/>
                <a:gd name="connsiteX558" fmla="*/ 2027769 w 4242194"/>
                <a:gd name="connsiteY558" fmla="*/ 1031058 h 2141298"/>
                <a:gd name="connsiteX559" fmla="*/ 2025345 w 4242194"/>
                <a:gd name="connsiteY559" fmla="*/ 1030655 h 2141298"/>
                <a:gd name="connsiteX560" fmla="*/ 1966964 w 4242194"/>
                <a:gd name="connsiteY560" fmla="*/ 1199938 h 2141298"/>
                <a:gd name="connsiteX561" fmla="*/ 1941107 w 4242194"/>
                <a:gd name="connsiteY561" fmla="*/ 1215897 h 2141298"/>
                <a:gd name="connsiteX562" fmla="*/ 1978277 w 4242194"/>
                <a:gd name="connsiteY562" fmla="*/ 1062774 h 2141298"/>
                <a:gd name="connsiteX563" fmla="*/ 1975651 w 4242194"/>
                <a:gd name="connsiteY563" fmla="*/ 1061764 h 2141298"/>
                <a:gd name="connsiteX564" fmla="*/ 1928380 w 4242194"/>
                <a:gd name="connsiteY564" fmla="*/ 1223775 h 2141298"/>
                <a:gd name="connsiteX565" fmla="*/ 1916260 w 4242194"/>
                <a:gd name="connsiteY565" fmla="*/ 1231250 h 2141298"/>
                <a:gd name="connsiteX566" fmla="*/ 1919896 w 4242194"/>
                <a:gd name="connsiteY566" fmla="*/ 1258723 h 2141298"/>
                <a:gd name="connsiteX567" fmla="*/ 2102513 w 4242194"/>
                <a:gd name="connsiteY567" fmla="*/ 1238724 h 2141298"/>
                <a:gd name="connsiteX568" fmla="*/ 2193215 w 4242194"/>
                <a:gd name="connsiteY568" fmla="*/ 1222967 h 2141298"/>
                <a:gd name="connsiteX569" fmla="*/ 2191599 w 4242194"/>
                <a:gd name="connsiteY569" fmla="*/ 1225190 h 2141298"/>
                <a:gd name="connsiteX570" fmla="*/ 2183518 w 4242194"/>
                <a:gd name="connsiteY570" fmla="*/ 1256905 h 2141298"/>
                <a:gd name="connsiteX571" fmla="*/ 2196851 w 4242194"/>
                <a:gd name="connsiteY571" fmla="*/ 1261551 h 2141298"/>
                <a:gd name="connsiteX572" fmla="*/ 2216244 w 4242194"/>
                <a:gd name="connsiteY572" fmla="*/ 1278318 h 2141298"/>
                <a:gd name="connsiteX573" fmla="*/ 2223920 w 4242194"/>
                <a:gd name="connsiteY573" fmla="*/ 1255289 h 2141298"/>
                <a:gd name="connsiteX574" fmla="*/ 2221294 w 4242194"/>
                <a:gd name="connsiteY574" fmla="*/ 1254279 h 2141298"/>
                <a:gd name="connsiteX575" fmla="*/ 2234020 w 4242194"/>
                <a:gd name="connsiteY575" fmla="*/ 1244986 h 2141298"/>
                <a:gd name="connsiteX576" fmla="*/ 2224728 w 4242194"/>
                <a:gd name="connsiteY576" fmla="*/ 1229028 h 2141298"/>
                <a:gd name="connsiteX577" fmla="*/ 2215436 w 4242194"/>
                <a:gd name="connsiteY577" fmla="*/ 1235088 h 2141298"/>
                <a:gd name="connsiteX578" fmla="*/ 2200285 w 4242194"/>
                <a:gd name="connsiteY578" fmla="*/ 1244986 h 2141298"/>
                <a:gd name="connsiteX579" fmla="*/ 2199679 w 4242194"/>
                <a:gd name="connsiteY579" fmla="*/ 1245592 h 2141298"/>
                <a:gd name="connsiteX580" fmla="*/ 2202305 w 4242194"/>
                <a:gd name="connsiteY580" fmla="*/ 1228017 h 2141298"/>
                <a:gd name="connsiteX581" fmla="*/ 2199477 w 4242194"/>
                <a:gd name="connsiteY581" fmla="*/ 1222361 h 2141298"/>
                <a:gd name="connsiteX582" fmla="*/ 2274624 w 4242194"/>
                <a:gd name="connsiteY582" fmla="*/ 1246198 h 2141298"/>
                <a:gd name="connsiteX583" fmla="*/ 2213820 w 4242194"/>
                <a:gd name="connsiteY583" fmla="*/ 1288014 h 2141298"/>
                <a:gd name="connsiteX584" fmla="*/ 2132208 w 4242194"/>
                <a:gd name="connsiteY584" fmla="*/ 1326598 h 2141298"/>
                <a:gd name="connsiteX585" fmla="*/ 2046758 w 4242194"/>
                <a:gd name="connsiteY585" fmla="*/ 1355890 h 2141298"/>
                <a:gd name="connsiteX586" fmla="*/ 1963732 w 4242194"/>
                <a:gd name="connsiteY586" fmla="*/ 1374474 h 2141298"/>
                <a:gd name="connsiteX587" fmla="*/ 1971408 w 4242194"/>
                <a:gd name="connsiteY587" fmla="*/ 1338719 h 2141298"/>
                <a:gd name="connsiteX588" fmla="*/ 1998882 w 4242194"/>
                <a:gd name="connsiteY588" fmla="*/ 1325588 h 2141298"/>
                <a:gd name="connsiteX589" fmla="*/ 1993427 w 4242194"/>
                <a:gd name="connsiteY589" fmla="*/ 1325588 h 2141298"/>
                <a:gd name="connsiteX590" fmla="*/ 1974641 w 4242194"/>
                <a:gd name="connsiteY590" fmla="*/ 1331042 h 2141298"/>
                <a:gd name="connsiteX591" fmla="*/ 1969994 w 4242194"/>
                <a:gd name="connsiteY591" fmla="*/ 1329830 h 2141298"/>
                <a:gd name="connsiteX592" fmla="*/ 1966560 w 4242194"/>
                <a:gd name="connsiteY592" fmla="*/ 1319124 h 2141298"/>
                <a:gd name="connsiteX593" fmla="*/ 1963530 w 4242194"/>
                <a:gd name="connsiteY593" fmla="*/ 1319932 h 2141298"/>
                <a:gd name="connsiteX594" fmla="*/ 1949591 w 4242194"/>
                <a:gd name="connsiteY594" fmla="*/ 1376697 h 2141298"/>
                <a:gd name="connsiteX595" fmla="*/ 1926360 w 4242194"/>
                <a:gd name="connsiteY595" fmla="*/ 1380130 h 2141298"/>
                <a:gd name="connsiteX596" fmla="*/ 1909796 w 4242194"/>
                <a:gd name="connsiteY596" fmla="*/ 1381545 h 2141298"/>
                <a:gd name="connsiteX597" fmla="*/ 1927168 w 4242194"/>
                <a:gd name="connsiteY597" fmla="*/ 1332457 h 2141298"/>
                <a:gd name="connsiteX598" fmla="*/ 1922724 w 4242194"/>
                <a:gd name="connsiteY598" fmla="*/ 1330638 h 2141298"/>
                <a:gd name="connsiteX599" fmla="*/ 1896261 w 4242194"/>
                <a:gd name="connsiteY599" fmla="*/ 1382757 h 2141298"/>
                <a:gd name="connsiteX600" fmla="*/ 1837678 w 4242194"/>
                <a:gd name="connsiteY600" fmla="*/ 1384777 h 2141298"/>
                <a:gd name="connsiteX601" fmla="*/ 1873434 w 4242194"/>
                <a:gd name="connsiteY601" fmla="*/ 1364980 h 2141298"/>
                <a:gd name="connsiteX602" fmla="*/ 1871414 w 4242194"/>
                <a:gd name="connsiteY602" fmla="*/ 1359929 h 2141298"/>
                <a:gd name="connsiteX603" fmla="*/ 1820103 w 4242194"/>
                <a:gd name="connsiteY603" fmla="*/ 1384575 h 2141298"/>
                <a:gd name="connsiteX604" fmla="*/ 1813841 w 4242194"/>
                <a:gd name="connsiteY604" fmla="*/ 1384372 h 2141298"/>
                <a:gd name="connsiteX605" fmla="*/ 1834244 w 4242194"/>
                <a:gd name="connsiteY605" fmla="*/ 1326800 h 2141298"/>
                <a:gd name="connsiteX606" fmla="*/ 1828992 w 4242194"/>
                <a:gd name="connsiteY606" fmla="*/ 1324578 h 2141298"/>
                <a:gd name="connsiteX607" fmla="*/ 1802933 w 4242194"/>
                <a:gd name="connsiteY607" fmla="*/ 1383969 h 2141298"/>
                <a:gd name="connsiteX608" fmla="*/ 1768793 w 4242194"/>
                <a:gd name="connsiteY608" fmla="*/ 1382151 h 2141298"/>
                <a:gd name="connsiteX609" fmla="*/ 1797680 w 4242194"/>
                <a:gd name="connsiteY609" fmla="*/ 1258723 h 2141298"/>
                <a:gd name="connsiteX610" fmla="*/ 1795660 w 4242194"/>
                <a:gd name="connsiteY610" fmla="*/ 1258117 h 2141298"/>
                <a:gd name="connsiteX611" fmla="*/ 1759097 w 4242194"/>
                <a:gd name="connsiteY611" fmla="*/ 1381342 h 2141298"/>
                <a:gd name="connsiteX612" fmla="*/ 1733240 w 4242194"/>
                <a:gd name="connsiteY612" fmla="*/ 1379524 h 2141298"/>
                <a:gd name="connsiteX613" fmla="*/ 1712635 w 4242194"/>
                <a:gd name="connsiteY613" fmla="*/ 1377706 h 2141298"/>
                <a:gd name="connsiteX614" fmla="*/ 1745360 w 4242194"/>
                <a:gd name="connsiteY614" fmla="*/ 1228220 h 2141298"/>
                <a:gd name="connsiteX615" fmla="*/ 1743340 w 4242194"/>
                <a:gd name="connsiteY615" fmla="*/ 1227614 h 2141298"/>
                <a:gd name="connsiteX616" fmla="*/ 1708392 w 4242194"/>
                <a:gd name="connsiteY616" fmla="*/ 1377504 h 2141298"/>
                <a:gd name="connsiteX617" fmla="*/ 1652840 w 4242194"/>
                <a:gd name="connsiteY617" fmla="*/ 1376697 h 2141298"/>
                <a:gd name="connsiteX618" fmla="*/ 1686777 w 4242194"/>
                <a:gd name="connsiteY618" fmla="*/ 1168627 h 2141298"/>
                <a:gd name="connsiteX619" fmla="*/ 1685363 w 4242194"/>
                <a:gd name="connsiteY619" fmla="*/ 1168627 h 2141298"/>
                <a:gd name="connsiteX620" fmla="*/ 1644355 w 4242194"/>
                <a:gd name="connsiteY620" fmla="*/ 1377303 h 2141298"/>
                <a:gd name="connsiteX621" fmla="*/ 1602741 w 4242194"/>
                <a:gd name="connsiteY621" fmla="*/ 1380939 h 2141298"/>
                <a:gd name="connsiteX622" fmla="*/ 1556885 w 4242194"/>
                <a:gd name="connsiteY622" fmla="*/ 1402352 h 2141298"/>
                <a:gd name="connsiteX623" fmla="*/ 1586985 w 4242194"/>
                <a:gd name="connsiteY623" fmla="*/ 1241956 h 2141298"/>
                <a:gd name="connsiteX624" fmla="*/ 1581531 w 4242194"/>
                <a:gd name="connsiteY624" fmla="*/ 1241148 h 2141298"/>
                <a:gd name="connsiteX625" fmla="*/ 1543957 w 4242194"/>
                <a:gd name="connsiteY625" fmla="*/ 1409018 h 2141298"/>
                <a:gd name="connsiteX626" fmla="*/ 1540119 w 4242194"/>
                <a:gd name="connsiteY626" fmla="*/ 1411038 h 2141298"/>
                <a:gd name="connsiteX627" fmla="*/ 1538099 w 4242194"/>
                <a:gd name="connsiteY627" fmla="*/ 1405179 h 2141298"/>
                <a:gd name="connsiteX628" fmla="*/ 1533856 w 4242194"/>
                <a:gd name="connsiteY628" fmla="*/ 1406392 h 2141298"/>
                <a:gd name="connsiteX629" fmla="*/ 1535270 w 4242194"/>
                <a:gd name="connsiteY629" fmla="*/ 1415280 h 2141298"/>
                <a:gd name="connsiteX630" fmla="*/ 1532846 w 4242194"/>
                <a:gd name="connsiteY630" fmla="*/ 1417300 h 2141298"/>
                <a:gd name="connsiteX631" fmla="*/ 1531230 w 4242194"/>
                <a:gd name="connsiteY631" fmla="*/ 1421138 h 2141298"/>
                <a:gd name="connsiteX632" fmla="*/ 1516888 w 4242194"/>
                <a:gd name="connsiteY632" fmla="*/ 1400736 h 2141298"/>
                <a:gd name="connsiteX633" fmla="*/ 1539311 w 4242194"/>
                <a:gd name="connsiteY633" fmla="*/ 1285388 h 2141298"/>
                <a:gd name="connsiteX634" fmla="*/ 1530826 w 4242194"/>
                <a:gd name="connsiteY634" fmla="*/ 1284176 h 2141298"/>
                <a:gd name="connsiteX635" fmla="*/ 1506787 w 4242194"/>
                <a:gd name="connsiteY635" fmla="*/ 1387605 h 2141298"/>
                <a:gd name="connsiteX636" fmla="*/ 1492040 w 4242194"/>
                <a:gd name="connsiteY636" fmla="*/ 1367808 h 2141298"/>
                <a:gd name="connsiteX637" fmla="*/ 1442952 w 4242194"/>
                <a:gd name="connsiteY637" fmla="*/ 1283974 h 2141298"/>
                <a:gd name="connsiteX638" fmla="*/ 1374673 w 4242194"/>
                <a:gd name="connsiteY638" fmla="*/ 1089439 h 2141298"/>
                <a:gd name="connsiteX639" fmla="*/ 1404975 w 4242194"/>
                <a:gd name="connsiteY639" fmla="*/ 1058330 h 2141298"/>
                <a:gd name="connsiteX640" fmla="*/ 1189633 w 4242194"/>
                <a:gd name="connsiteY640" fmla="*/ 1095903 h 2141298"/>
                <a:gd name="connsiteX641" fmla="*/ 1221752 w 4242194"/>
                <a:gd name="connsiteY641" fmla="*/ 1089439 h 2141298"/>
                <a:gd name="connsiteX642" fmla="*/ 1330231 w 4242194"/>
                <a:gd name="connsiteY642" fmla="*/ 1050856 h 2141298"/>
                <a:gd name="connsiteX643" fmla="*/ 1356492 w 4242194"/>
                <a:gd name="connsiteY643" fmla="*/ 1158122 h 2141298"/>
                <a:gd name="connsiteX644" fmla="*/ 1399722 w 4242194"/>
                <a:gd name="connsiteY644" fmla="*/ 1286196 h 2141298"/>
                <a:gd name="connsiteX645" fmla="*/ 1481738 w 4242194"/>
                <a:gd name="connsiteY645" fmla="*/ 1425987 h 2141298"/>
                <a:gd name="connsiteX646" fmla="*/ 1506787 w 4242194"/>
                <a:gd name="connsiteY646" fmla="*/ 1454268 h 2141298"/>
                <a:gd name="connsiteX647" fmla="*/ 1485778 w 4242194"/>
                <a:gd name="connsiteY647" fmla="*/ 1494468 h 2141298"/>
                <a:gd name="connsiteX648" fmla="*/ 1427802 w 4242194"/>
                <a:gd name="connsiteY648" fmla="*/ 1558707 h 2141298"/>
                <a:gd name="connsiteX649" fmla="*/ 1383764 w 4242194"/>
                <a:gd name="connsiteY649" fmla="*/ 1595270 h 2141298"/>
                <a:gd name="connsiteX650" fmla="*/ 1373865 w 4242194"/>
                <a:gd name="connsiteY650" fmla="*/ 1551232 h 2141298"/>
                <a:gd name="connsiteX651" fmla="*/ 1424771 w 4242194"/>
                <a:gd name="connsiteY651" fmla="*/ 1510830 h 2141298"/>
                <a:gd name="connsiteX652" fmla="*/ 1425983 w 4242194"/>
                <a:gd name="connsiteY652" fmla="*/ 1505578 h 2141298"/>
                <a:gd name="connsiteX653" fmla="*/ 1451033 w 4242194"/>
                <a:gd name="connsiteY653" fmla="*/ 1466995 h 2141298"/>
                <a:gd name="connsiteX654" fmla="*/ 1440932 w 4242194"/>
                <a:gd name="connsiteY654" fmla="*/ 1459116 h 2141298"/>
                <a:gd name="connsiteX655" fmla="*/ 1381946 w 4242194"/>
                <a:gd name="connsiteY655" fmla="*/ 1479317 h 2141298"/>
                <a:gd name="connsiteX656" fmla="*/ 1355886 w 4242194"/>
                <a:gd name="connsiteY656" fmla="*/ 1482145 h 2141298"/>
                <a:gd name="connsiteX657" fmla="*/ 1344574 w 4242194"/>
                <a:gd name="connsiteY657" fmla="*/ 1465176 h 2141298"/>
                <a:gd name="connsiteX658" fmla="*/ 1376087 w 4242194"/>
                <a:gd name="connsiteY658" fmla="*/ 1435077 h 2141298"/>
                <a:gd name="connsiteX659" fmla="*/ 1373259 w 4242194"/>
                <a:gd name="connsiteY659" fmla="*/ 1437299 h 2141298"/>
                <a:gd name="connsiteX660" fmla="*/ 1326595 w 4242194"/>
                <a:gd name="connsiteY660" fmla="*/ 1452248 h 2141298"/>
                <a:gd name="connsiteX661" fmla="*/ 1299122 w 4242194"/>
                <a:gd name="connsiteY661" fmla="*/ 1391645 h 2141298"/>
                <a:gd name="connsiteX662" fmla="*/ 1273668 w 4242194"/>
                <a:gd name="connsiteY662" fmla="*/ 1291449 h 2141298"/>
                <a:gd name="connsiteX663" fmla="*/ 1267608 w 4242194"/>
                <a:gd name="connsiteY663" fmla="*/ 1290843 h 2141298"/>
                <a:gd name="connsiteX664" fmla="*/ 1260336 w 4242194"/>
                <a:gd name="connsiteY664" fmla="*/ 1267005 h 2141298"/>
                <a:gd name="connsiteX665" fmla="*/ 1260942 w 4242194"/>
                <a:gd name="connsiteY665" fmla="*/ 1264379 h 2141298"/>
                <a:gd name="connsiteX666" fmla="*/ 1269224 w 4242194"/>
                <a:gd name="connsiteY666" fmla="*/ 1176101 h 2141298"/>
                <a:gd name="connsiteX667" fmla="*/ 1263972 w 4242194"/>
                <a:gd name="connsiteY667" fmla="*/ 1176101 h 2141298"/>
                <a:gd name="connsiteX668" fmla="*/ 1244983 w 4242194"/>
                <a:gd name="connsiteY668" fmla="*/ 1264985 h 2141298"/>
                <a:gd name="connsiteX669" fmla="*/ 1242155 w 4242194"/>
                <a:gd name="connsiteY669" fmla="*/ 1272864 h 2141298"/>
                <a:gd name="connsiteX670" fmla="*/ 1223166 w 4242194"/>
                <a:gd name="connsiteY670" fmla="*/ 1232664 h 2141298"/>
                <a:gd name="connsiteX671" fmla="*/ 1230640 w 4242194"/>
                <a:gd name="connsiteY671" fmla="*/ 1231452 h 2141298"/>
                <a:gd name="connsiteX672" fmla="*/ 1222560 w 4242194"/>
                <a:gd name="connsiteY672" fmla="*/ 1107620 h 2141298"/>
                <a:gd name="connsiteX673" fmla="*/ 1214076 w 4242194"/>
                <a:gd name="connsiteY673" fmla="*/ 1112670 h 2141298"/>
                <a:gd name="connsiteX674" fmla="*/ 1232055 w 4242194"/>
                <a:gd name="connsiteY674" fmla="*/ 1170445 h 2141298"/>
                <a:gd name="connsiteX675" fmla="*/ 1219328 w 4242194"/>
                <a:gd name="connsiteY675" fmla="*/ 1224381 h 2141298"/>
                <a:gd name="connsiteX676" fmla="*/ 1214278 w 4242194"/>
                <a:gd name="connsiteY676" fmla="*/ 1214079 h 2141298"/>
                <a:gd name="connsiteX677" fmla="*/ 1213470 w 4242194"/>
                <a:gd name="connsiteY677" fmla="*/ 1184182 h 2141298"/>
                <a:gd name="connsiteX678" fmla="*/ 1210642 w 4242194"/>
                <a:gd name="connsiteY678" fmla="*/ 1181757 h 2141298"/>
                <a:gd name="connsiteX679" fmla="*/ 1215490 w 4242194"/>
                <a:gd name="connsiteY679" fmla="*/ 1158728 h 2141298"/>
                <a:gd name="connsiteX680" fmla="*/ 1215894 w 4242194"/>
                <a:gd name="connsiteY680" fmla="*/ 1128831 h 2141298"/>
                <a:gd name="connsiteX681" fmla="*/ 1207409 w 4242194"/>
                <a:gd name="connsiteY681" fmla="*/ 1099741 h 2141298"/>
                <a:gd name="connsiteX682" fmla="*/ 1204581 w 4242194"/>
                <a:gd name="connsiteY682" fmla="*/ 1100550 h 2141298"/>
                <a:gd name="connsiteX683" fmla="*/ 1198117 w 4242194"/>
                <a:gd name="connsiteY683" fmla="*/ 1161961 h 2141298"/>
                <a:gd name="connsiteX684" fmla="*/ 1197511 w 4242194"/>
                <a:gd name="connsiteY684" fmla="*/ 1163576 h 2141298"/>
                <a:gd name="connsiteX685" fmla="*/ 1185188 w 4242194"/>
                <a:gd name="connsiteY685" fmla="*/ 1157516 h 2141298"/>
                <a:gd name="connsiteX686" fmla="*/ 1181148 w 4242194"/>
                <a:gd name="connsiteY686" fmla="*/ 1151254 h 2141298"/>
                <a:gd name="connsiteX687" fmla="*/ 1179734 w 4242194"/>
                <a:gd name="connsiteY687" fmla="*/ 1148628 h 2141298"/>
                <a:gd name="connsiteX688" fmla="*/ 1183976 w 4242194"/>
                <a:gd name="connsiteY688" fmla="*/ 1131861 h 2141298"/>
                <a:gd name="connsiteX689" fmla="*/ 1189633 w 4242194"/>
                <a:gd name="connsiteY689" fmla="*/ 1095903 h 2141298"/>
                <a:gd name="connsiteX690" fmla="*/ 1179936 w 4242194"/>
                <a:gd name="connsiteY690" fmla="*/ 1098328 h 2141298"/>
                <a:gd name="connsiteX691" fmla="*/ 1171048 w 4242194"/>
                <a:gd name="connsiteY691" fmla="*/ 1118933 h 2141298"/>
                <a:gd name="connsiteX692" fmla="*/ 1168220 w 4242194"/>
                <a:gd name="connsiteY692" fmla="*/ 1125801 h 2141298"/>
                <a:gd name="connsiteX693" fmla="*/ 1167008 w 4242194"/>
                <a:gd name="connsiteY693" fmla="*/ 1122771 h 2141298"/>
                <a:gd name="connsiteX694" fmla="*/ 1158927 w 4242194"/>
                <a:gd name="connsiteY694" fmla="*/ 1112670 h 2141298"/>
                <a:gd name="connsiteX695" fmla="*/ 1179936 w 4242194"/>
                <a:gd name="connsiteY695" fmla="*/ 1098328 h 214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</a:cxnLst>
              <a:rect l="l" t="t" r="r" b="b"/>
              <a:pathLst>
                <a:path w="4242194" h="2141298">
                  <a:moveTo>
                    <a:pt x="893083" y="1205393"/>
                  </a:moveTo>
                  <a:cubicBezTo>
                    <a:pt x="974291" y="1184182"/>
                    <a:pt x="1059135" y="1176909"/>
                    <a:pt x="1140746" y="1158728"/>
                  </a:cubicBezTo>
                  <a:cubicBezTo>
                    <a:pt x="1141756" y="1158931"/>
                    <a:pt x="1142766" y="1159132"/>
                    <a:pt x="1143776" y="1159334"/>
                  </a:cubicBezTo>
                  <a:cubicBezTo>
                    <a:pt x="1146201" y="1163779"/>
                    <a:pt x="1148827" y="1168021"/>
                    <a:pt x="1151655" y="1172263"/>
                  </a:cubicBezTo>
                  <a:cubicBezTo>
                    <a:pt x="1150241" y="1177111"/>
                    <a:pt x="1149433" y="1182162"/>
                    <a:pt x="1150039" y="1187212"/>
                  </a:cubicBezTo>
                  <a:cubicBezTo>
                    <a:pt x="1150645" y="1192464"/>
                    <a:pt x="1156705" y="1196100"/>
                    <a:pt x="1160947" y="1191656"/>
                  </a:cubicBezTo>
                  <a:cubicBezTo>
                    <a:pt x="1161957" y="1190444"/>
                    <a:pt x="1162765" y="1189030"/>
                    <a:pt x="1163775" y="1187818"/>
                  </a:cubicBezTo>
                  <a:cubicBezTo>
                    <a:pt x="1169836" y="1194686"/>
                    <a:pt x="1176502" y="1201150"/>
                    <a:pt x="1183774" y="1207211"/>
                  </a:cubicBezTo>
                  <a:cubicBezTo>
                    <a:pt x="1197915" y="1241148"/>
                    <a:pt x="1213470" y="1274682"/>
                    <a:pt x="1228822" y="1307811"/>
                  </a:cubicBezTo>
                  <a:cubicBezTo>
                    <a:pt x="1225590" y="1316901"/>
                    <a:pt x="1222762" y="1326194"/>
                    <a:pt x="1221954" y="1335487"/>
                  </a:cubicBezTo>
                  <a:cubicBezTo>
                    <a:pt x="1221550" y="1340335"/>
                    <a:pt x="1228216" y="1342759"/>
                    <a:pt x="1231247" y="1339325"/>
                  </a:cubicBezTo>
                  <a:cubicBezTo>
                    <a:pt x="1234075" y="1336093"/>
                    <a:pt x="1236297" y="1332254"/>
                    <a:pt x="1238519" y="1328618"/>
                  </a:cubicBezTo>
                  <a:cubicBezTo>
                    <a:pt x="1241347" y="1334678"/>
                    <a:pt x="1244175" y="1340537"/>
                    <a:pt x="1247003" y="1346597"/>
                  </a:cubicBezTo>
                  <a:cubicBezTo>
                    <a:pt x="1245589" y="1351647"/>
                    <a:pt x="1244579" y="1356496"/>
                    <a:pt x="1245589" y="1361546"/>
                  </a:cubicBezTo>
                  <a:cubicBezTo>
                    <a:pt x="1246195" y="1364576"/>
                    <a:pt x="1249629" y="1365182"/>
                    <a:pt x="1252053" y="1364171"/>
                  </a:cubicBezTo>
                  <a:cubicBezTo>
                    <a:pt x="1253063" y="1363768"/>
                    <a:pt x="1253670" y="1363162"/>
                    <a:pt x="1254478" y="1362556"/>
                  </a:cubicBezTo>
                  <a:cubicBezTo>
                    <a:pt x="1262356" y="1378918"/>
                    <a:pt x="1270436" y="1395079"/>
                    <a:pt x="1278719" y="1411038"/>
                  </a:cubicBezTo>
                  <a:cubicBezTo>
                    <a:pt x="1277103" y="1420330"/>
                    <a:pt x="1275689" y="1429824"/>
                    <a:pt x="1275487" y="1439319"/>
                  </a:cubicBezTo>
                  <a:cubicBezTo>
                    <a:pt x="1275487" y="1444571"/>
                    <a:pt x="1282153" y="1445783"/>
                    <a:pt x="1284779" y="1441744"/>
                  </a:cubicBezTo>
                  <a:cubicBezTo>
                    <a:pt x="1287001" y="1438511"/>
                    <a:pt x="1288213" y="1434875"/>
                    <a:pt x="1289829" y="1431441"/>
                  </a:cubicBezTo>
                  <a:cubicBezTo>
                    <a:pt x="1295890" y="1442551"/>
                    <a:pt x="1302152" y="1453662"/>
                    <a:pt x="1308616" y="1464570"/>
                  </a:cubicBezTo>
                  <a:cubicBezTo>
                    <a:pt x="1301546" y="1487196"/>
                    <a:pt x="1320939" y="1508406"/>
                    <a:pt x="1330837" y="1527799"/>
                  </a:cubicBezTo>
                  <a:cubicBezTo>
                    <a:pt x="1343564" y="1552243"/>
                    <a:pt x="1345988" y="1586584"/>
                    <a:pt x="1362755" y="1608199"/>
                  </a:cubicBezTo>
                  <a:cubicBezTo>
                    <a:pt x="1353664" y="1613047"/>
                    <a:pt x="1346190" y="1615269"/>
                    <a:pt x="1343160" y="1611027"/>
                  </a:cubicBezTo>
                  <a:cubicBezTo>
                    <a:pt x="1345180" y="1611229"/>
                    <a:pt x="1345382" y="1608401"/>
                    <a:pt x="1343564" y="1607593"/>
                  </a:cubicBezTo>
                  <a:cubicBezTo>
                    <a:pt x="1323161" y="1599513"/>
                    <a:pt x="1326999" y="1630824"/>
                    <a:pt x="1337907" y="1638904"/>
                  </a:cubicBezTo>
                  <a:cubicBezTo>
                    <a:pt x="1362149" y="1656883"/>
                    <a:pt x="1394874" y="1626380"/>
                    <a:pt x="1412045" y="1612441"/>
                  </a:cubicBezTo>
                  <a:cubicBezTo>
                    <a:pt x="1447194" y="1584564"/>
                    <a:pt x="1477496" y="1550424"/>
                    <a:pt x="1501131" y="1512245"/>
                  </a:cubicBezTo>
                  <a:cubicBezTo>
                    <a:pt x="1513049" y="1492852"/>
                    <a:pt x="1516686" y="1484569"/>
                    <a:pt x="1535270" y="1475277"/>
                  </a:cubicBezTo>
                  <a:cubicBezTo>
                    <a:pt x="1559714" y="1462954"/>
                    <a:pt x="1557289" y="1463560"/>
                    <a:pt x="1548603" y="1437703"/>
                  </a:cubicBezTo>
                  <a:cubicBezTo>
                    <a:pt x="1551027" y="1437097"/>
                    <a:pt x="1553451" y="1436289"/>
                    <a:pt x="1555673" y="1435279"/>
                  </a:cubicBezTo>
                  <a:cubicBezTo>
                    <a:pt x="1630417" y="1405382"/>
                    <a:pt x="1703948" y="1411038"/>
                    <a:pt x="1783338" y="1415684"/>
                  </a:cubicBezTo>
                  <a:cubicBezTo>
                    <a:pt x="1815861" y="1417704"/>
                    <a:pt x="1848385" y="1417502"/>
                    <a:pt x="1880908" y="1415684"/>
                  </a:cubicBezTo>
                  <a:cubicBezTo>
                    <a:pt x="1878888" y="1421138"/>
                    <a:pt x="1887777" y="1424774"/>
                    <a:pt x="1890201" y="1419522"/>
                  </a:cubicBezTo>
                  <a:cubicBezTo>
                    <a:pt x="1890403" y="1418916"/>
                    <a:pt x="1890807" y="1418310"/>
                    <a:pt x="1891009" y="1417704"/>
                  </a:cubicBezTo>
                  <a:cubicBezTo>
                    <a:pt x="1900503" y="1417704"/>
                    <a:pt x="1909796" y="1415684"/>
                    <a:pt x="1918482" y="1412048"/>
                  </a:cubicBezTo>
                  <a:cubicBezTo>
                    <a:pt x="1936461" y="1410028"/>
                    <a:pt x="1954440" y="1407806"/>
                    <a:pt x="1972216" y="1404573"/>
                  </a:cubicBezTo>
                  <a:cubicBezTo>
                    <a:pt x="2017063" y="1396898"/>
                    <a:pt x="2060898" y="1385181"/>
                    <a:pt x="2103523" y="1370232"/>
                  </a:cubicBezTo>
                  <a:cubicBezTo>
                    <a:pt x="2146752" y="1378110"/>
                    <a:pt x="2190185" y="1384777"/>
                    <a:pt x="2233819" y="1391039"/>
                  </a:cubicBezTo>
                  <a:cubicBezTo>
                    <a:pt x="2245131" y="1393867"/>
                    <a:pt x="2256646" y="1397099"/>
                    <a:pt x="2267756" y="1395887"/>
                  </a:cubicBezTo>
                  <a:cubicBezTo>
                    <a:pt x="2345126" y="1406594"/>
                    <a:pt x="2422899" y="1416088"/>
                    <a:pt x="2500067" y="1426593"/>
                  </a:cubicBezTo>
                  <a:cubicBezTo>
                    <a:pt x="2643089" y="1446188"/>
                    <a:pt x="2786314" y="1465581"/>
                    <a:pt x="2929539" y="1484771"/>
                  </a:cubicBezTo>
                  <a:cubicBezTo>
                    <a:pt x="2930952" y="1484973"/>
                    <a:pt x="2931761" y="1484165"/>
                    <a:pt x="2932973" y="1483963"/>
                  </a:cubicBezTo>
                  <a:cubicBezTo>
                    <a:pt x="2958224" y="1488609"/>
                    <a:pt x="2984485" y="1488205"/>
                    <a:pt x="3010544" y="1488609"/>
                  </a:cubicBezTo>
                  <a:cubicBezTo>
                    <a:pt x="3053774" y="1489417"/>
                    <a:pt x="3102863" y="1493053"/>
                    <a:pt x="3144678" y="1481135"/>
                  </a:cubicBezTo>
                  <a:cubicBezTo>
                    <a:pt x="3146092" y="1480731"/>
                    <a:pt x="3147102" y="1479721"/>
                    <a:pt x="3147709" y="1478711"/>
                  </a:cubicBezTo>
                  <a:cubicBezTo>
                    <a:pt x="3151345" y="1480529"/>
                    <a:pt x="3156799" y="1479519"/>
                    <a:pt x="3158213" y="1474873"/>
                  </a:cubicBezTo>
                  <a:cubicBezTo>
                    <a:pt x="3160435" y="1467399"/>
                    <a:pt x="3162051" y="1459924"/>
                    <a:pt x="3164071" y="1452450"/>
                  </a:cubicBezTo>
                  <a:cubicBezTo>
                    <a:pt x="3175384" y="1457500"/>
                    <a:pt x="3189322" y="1459520"/>
                    <a:pt x="3199625" y="1461742"/>
                  </a:cubicBezTo>
                  <a:cubicBezTo>
                    <a:pt x="3201847" y="1462146"/>
                    <a:pt x="3203867" y="1461945"/>
                    <a:pt x="3205483" y="1461136"/>
                  </a:cubicBezTo>
                  <a:cubicBezTo>
                    <a:pt x="3205887" y="1461339"/>
                    <a:pt x="3206291" y="1461540"/>
                    <a:pt x="3206695" y="1461945"/>
                  </a:cubicBezTo>
                  <a:cubicBezTo>
                    <a:pt x="3208715" y="1463157"/>
                    <a:pt x="3211947" y="1462551"/>
                    <a:pt x="3212958" y="1460328"/>
                  </a:cubicBezTo>
                  <a:cubicBezTo>
                    <a:pt x="3236188" y="1407402"/>
                    <a:pt x="3245683" y="1347809"/>
                    <a:pt x="3259217" y="1291852"/>
                  </a:cubicBezTo>
                  <a:cubicBezTo>
                    <a:pt x="3270530" y="1244785"/>
                    <a:pt x="3285075" y="1196504"/>
                    <a:pt x="3291135" y="1148022"/>
                  </a:cubicBezTo>
                  <a:cubicBezTo>
                    <a:pt x="3304064" y="1167212"/>
                    <a:pt x="3313356" y="1180747"/>
                    <a:pt x="3324467" y="1195696"/>
                  </a:cubicBezTo>
                  <a:cubicBezTo>
                    <a:pt x="3309316" y="1236300"/>
                    <a:pt x="3301235" y="1279328"/>
                    <a:pt x="3291943" y="1321548"/>
                  </a:cubicBezTo>
                  <a:cubicBezTo>
                    <a:pt x="3283661" y="1359727"/>
                    <a:pt x="3272550" y="1398716"/>
                    <a:pt x="3273762" y="1438107"/>
                  </a:cubicBezTo>
                  <a:cubicBezTo>
                    <a:pt x="3292549" y="1401342"/>
                    <a:pt x="3299822" y="1358717"/>
                    <a:pt x="3309316" y="1318719"/>
                  </a:cubicBezTo>
                  <a:cubicBezTo>
                    <a:pt x="3318204" y="1281550"/>
                    <a:pt x="3327699" y="1244179"/>
                    <a:pt x="3332143" y="1206201"/>
                  </a:cubicBezTo>
                  <a:cubicBezTo>
                    <a:pt x="3340627" y="1217513"/>
                    <a:pt x="3350324" y="1230038"/>
                    <a:pt x="3363454" y="1246603"/>
                  </a:cubicBezTo>
                  <a:cubicBezTo>
                    <a:pt x="3360424" y="1255895"/>
                    <a:pt x="3357596" y="1265187"/>
                    <a:pt x="3354768" y="1274480"/>
                  </a:cubicBezTo>
                  <a:cubicBezTo>
                    <a:pt x="3353354" y="1278924"/>
                    <a:pt x="3360424" y="1282156"/>
                    <a:pt x="3362444" y="1277712"/>
                  </a:cubicBezTo>
                  <a:cubicBezTo>
                    <a:pt x="3365475" y="1270843"/>
                    <a:pt x="3368505" y="1264177"/>
                    <a:pt x="3371535" y="1257309"/>
                  </a:cubicBezTo>
                  <a:cubicBezTo>
                    <a:pt x="3396786" y="1290237"/>
                    <a:pt x="3419815" y="1323972"/>
                    <a:pt x="3441026" y="1358717"/>
                  </a:cubicBezTo>
                  <a:cubicBezTo>
                    <a:pt x="3413755" y="1366798"/>
                    <a:pt x="3386685" y="1360940"/>
                    <a:pt x="3368505" y="1389019"/>
                  </a:cubicBezTo>
                  <a:cubicBezTo>
                    <a:pt x="3346283" y="1423361"/>
                    <a:pt x="3362646" y="1483155"/>
                    <a:pt x="3371131" y="1519719"/>
                  </a:cubicBezTo>
                  <a:cubicBezTo>
                    <a:pt x="3377191" y="1546990"/>
                    <a:pt x="3386685" y="1576080"/>
                    <a:pt x="3393352" y="1604765"/>
                  </a:cubicBezTo>
                  <a:cubicBezTo>
                    <a:pt x="3386887" y="1664358"/>
                    <a:pt x="3396786" y="1727788"/>
                    <a:pt x="3391130" y="1788593"/>
                  </a:cubicBezTo>
                  <a:cubicBezTo>
                    <a:pt x="3386281" y="1840913"/>
                    <a:pt x="3377999" y="1894042"/>
                    <a:pt x="3381433" y="1946565"/>
                  </a:cubicBezTo>
                  <a:cubicBezTo>
                    <a:pt x="3375979" y="2011814"/>
                    <a:pt x="3376585" y="2077467"/>
                    <a:pt x="3380423" y="2141907"/>
                  </a:cubicBezTo>
                  <a:lnTo>
                    <a:pt x="3412341" y="2141907"/>
                  </a:lnTo>
                  <a:cubicBezTo>
                    <a:pt x="3410321" y="2114838"/>
                    <a:pt x="3408502" y="2087567"/>
                    <a:pt x="3408502" y="2060700"/>
                  </a:cubicBezTo>
                  <a:cubicBezTo>
                    <a:pt x="3444864" y="1998481"/>
                    <a:pt x="3468499" y="1922122"/>
                    <a:pt x="3468297" y="1852226"/>
                  </a:cubicBezTo>
                  <a:cubicBezTo>
                    <a:pt x="3468297" y="1847984"/>
                    <a:pt x="3462035" y="1847176"/>
                    <a:pt x="3461025" y="1851216"/>
                  </a:cubicBezTo>
                  <a:cubicBezTo>
                    <a:pt x="3450924" y="1890406"/>
                    <a:pt x="3443248" y="1930000"/>
                    <a:pt x="3430925" y="1968583"/>
                  </a:cubicBezTo>
                  <a:cubicBezTo>
                    <a:pt x="3424663" y="1987775"/>
                    <a:pt x="3417189" y="2006561"/>
                    <a:pt x="3409311" y="2024944"/>
                  </a:cubicBezTo>
                  <a:cubicBezTo>
                    <a:pt x="3410118" y="1988178"/>
                    <a:pt x="3411735" y="1951211"/>
                    <a:pt x="3414765" y="1913839"/>
                  </a:cubicBezTo>
                  <a:cubicBezTo>
                    <a:pt x="3418603" y="1865155"/>
                    <a:pt x="3422239" y="1816673"/>
                    <a:pt x="3421431" y="1768594"/>
                  </a:cubicBezTo>
                  <a:cubicBezTo>
                    <a:pt x="3424259" y="1736071"/>
                    <a:pt x="3427895" y="1698497"/>
                    <a:pt x="3424259" y="1663146"/>
                  </a:cubicBezTo>
                  <a:cubicBezTo>
                    <a:pt x="3446076" y="1582140"/>
                    <a:pt x="3444662" y="1570625"/>
                    <a:pt x="3423249" y="1654661"/>
                  </a:cubicBezTo>
                  <a:cubicBezTo>
                    <a:pt x="3422643" y="1649611"/>
                    <a:pt x="3421633" y="1644763"/>
                    <a:pt x="3420623" y="1639915"/>
                  </a:cubicBezTo>
                  <a:cubicBezTo>
                    <a:pt x="3432340" y="1645369"/>
                    <a:pt x="3425269" y="1614461"/>
                    <a:pt x="3415371" y="1581331"/>
                  </a:cubicBezTo>
                  <a:cubicBezTo>
                    <a:pt x="3422239" y="1581937"/>
                    <a:pt x="3429107" y="1582140"/>
                    <a:pt x="3436582" y="1581534"/>
                  </a:cubicBezTo>
                  <a:cubicBezTo>
                    <a:pt x="3447490" y="1626582"/>
                    <a:pt x="3445066" y="1623956"/>
                    <a:pt x="3468499" y="1580725"/>
                  </a:cubicBezTo>
                  <a:cubicBezTo>
                    <a:pt x="3470317" y="1580928"/>
                    <a:pt x="3472135" y="1581130"/>
                    <a:pt x="3473953" y="1581130"/>
                  </a:cubicBezTo>
                  <a:cubicBezTo>
                    <a:pt x="3409108" y="1836065"/>
                    <a:pt x="3454359" y="1841318"/>
                    <a:pt x="3479812" y="1581331"/>
                  </a:cubicBezTo>
                  <a:cubicBezTo>
                    <a:pt x="3558797" y="1583554"/>
                    <a:pt x="3634349" y="1552646"/>
                    <a:pt x="3701618" y="1526183"/>
                  </a:cubicBezTo>
                  <a:cubicBezTo>
                    <a:pt x="3699396" y="1542546"/>
                    <a:pt x="3697780" y="1559313"/>
                    <a:pt x="3696770" y="1576080"/>
                  </a:cubicBezTo>
                  <a:cubicBezTo>
                    <a:pt x="3669498" y="1569009"/>
                    <a:pt x="3681013" y="1573251"/>
                    <a:pt x="3690911" y="1614865"/>
                  </a:cubicBezTo>
                  <a:cubicBezTo>
                    <a:pt x="3689093" y="1602341"/>
                    <a:pt x="3689497" y="1590624"/>
                    <a:pt x="3696366" y="1586786"/>
                  </a:cubicBezTo>
                  <a:cubicBezTo>
                    <a:pt x="3695558" y="1603351"/>
                    <a:pt x="3695154" y="1620117"/>
                    <a:pt x="3695355" y="1636682"/>
                  </a:cubicBezTo>
                  <a:cubicBezTo>
                    <a:pt x="3693942" y="1629814"/>
                    <a:pt x="3692730" y="1622744"/>
                    <a:pt x="3691113" y="1616077"/>
                  </a:cubicBezTo>
                  <a:cubicBezTo>
                    <a:pt x="3692124" y="1623754"/>
                    <a:pt x="3693942" y="1631026"/>
                    <a:pt x="3695355" y="1636884"/>
                  </a:cubicBezTo>
                  <a:cubicBezTo>
                    <a:pt x="3700608" y="1665973"/>
                    <a:pt x="3690911" y="1743545"/>
                    <a:pt x="3732929" y="1881114"/>
                  </a:cubicBezTo>
                  <a:cubicBezTo>
                    <a:pt x="3736364" y="1892022"/>
                    <a:pt x="3753332" y="1887578"/>
                    <a:pt x="3750100" y="1876467"/>
                  </a:cubicBezTo>
                  <a:cubicBezTo>
                    <a:pt x="3720607" y="1745565"/>
                    <a:pt x="3713738" y="1704356"/>
                    <a:pt x="3711718" y="1591432"/>
                  </a:cubicBezTo>
                  <a:cubicBezTo>
                    <a:pt x="3720405" y="1597896"/>
                    <a:pt x="3730101" y="1607593"/>
                    <a:pt x="3732929" y="1610623"/>
                  </a:cubicBezTo>
                  <a:cubicBezTo>
                    <a:pt x="3756968" y="1636076"/>
                    <a:pt x="3765655" y="1671428"/>
                    <a:pt x="3761413" y="1705568"/>
                  </a:cubicBezTo>
                  <a:cubicBezTo>
                    <a:pt x="3760807" y="1710819"/>
                    <a:pt x="3768685" y="1711425"/>
                    <a:pt x="3770301" y="1706780"/>
                  </a:cubicBezTo>
                  <a:cubicBezTo>
                    <a:pt x="3787068" y="1655469"/>
                    <a:pt x="3758383" y="1601331"/>
                    <a:pt x="3711718" y="1580928"/>
                  </a:cubicBezTo>
                  <a:cubicBezTo>
                    <a:pt x="3711718" y="1576080"/>
                    <a:pt x="3712324" y="1525779"/>
                    <a:pt x="3708082" y="1523557"/>
                  </a:cubicBezTo>
                  <a:cubicBezTo>
                    <a:pt x="3760807" y="1502750"/>
                    <a:pt x="3813329" y="1480731"/>
                    <a:pt x="3865245" y="1457702"/>
                  </a:cubicBezTo>
                  <a:cubicBezTo>
                    <a:pt x="3877164" y="1488609"/>
                    <a:pt x="3890295" y="1519113"/>
                    <a:pt x="3903223" y="1549818"/>
                  </a:cubicBezTo>
                  <a:cubicBezTo>
                    <a:pt x="3906657" y="1557899"/>
                    <a:pt x="3921000" y="1553858"/>
                    <a:pt x="3919990" y="1545172"/>
                  </a:cubicBezTo>
                  <a:cubicBezTo>
                    <a:pt x="3918374" y="1531031"/>
                    <a:pt x="3915142" y="1518103"/>
                    <a:pt x="3911101" y="1505376"/>
                  </a:cubicBezTo>
                  <a:cubicBezTo>
                    <a:pt x="3926252" y="1522143"/>
                    <a:pt x="3941605" y="1538708"/>
                    <a:pt x="3956554" y="1555676"/>
                  </a:cubicBezTo>
                  <a:cubicBezTo>
                    <a:pt x="3961806" y="1561535"/>
                    <a:pt x="3972714" y="1558505"/>
                    <a:pt x="3974330" y="1550828"/>
                  </a:cubicBezTo>
                  <a:cubicBezTo>
                    <a:pt x="3975744" y="1544768"/>
                    <a:pt x="3976350" y="1539112"/>
                    <a:pt x="3976956" y="1533658"/>
                  </a:cubicBezTo>
                  <a:cubicBezTo>
                    <a:pt x="3978371" y="1536688"/>
                    <a:pt x="3979583" y="1539718"/>
                    <a:pt x="3980593" y="1542142"/>
                  </a:cubicBezTo>
                  <a:cubicBezTo>
                    <a:pt x="4019783" y="1635066"/>
                    <a:pt x="4067457" y="1724354"/>
                    <a:pt x="4113313" y="1814046"/>
                  </a:cubicBezTo>
                  <a:cubicBezTo>
                    <a:pt x="4160179" y="1905759"/>
                    <a:pt x="4200177" y="1987169"/>
                    <a:pt x="4211893" y="2091809"/>
                  </a:cubicBezTo>
                  <a:cubicBezTo>
                    <a:pt x="4213711" y="2108576"/>
                    <a:pt x="4214520" y="2125141"/>
                    <a:pt x="4215732" y="2141907"/>
                  </a:cubicBezTo>
                  <a:lnTo>
                    <a:pt x="4251083" y="2141907"/>
                  </a:lnTo>
                  <a:cubicBezTo>
                    <a:pt x="4243205" y="2051003"/>
                    <a:pt x="4226034" y="1965351"/>
                    <a:pt x="4184622" y="1882527"/>
                  </a:cubicBezTo>
                  <a:cubicBezTo>
                    <a:pt x="4143210" y="1799502"/>
                    <a:pt x="4098364" y="1718092"/>
                    <a:pt x="4056548" y="1635066"/>
                  </a:cubicBezTo>
                  <a:cubicBezTo>
                    <a:pt x="4031297" y="1585372"/>
                    <a:pt x="4012712" y="1535678"/>
                    <a:pt x="3979784" y="1489014"/>
                  </a:cubicBezTo>
                  <a:cubicBezTo>
                    <a:pt x="3967462" y="1471641"/>
                    <a:pt x="3954736" y="1453258"/>
                    <a:pt x="3939383" y="1438915"/>
                  </a:cubicBezTo>
                  <a:cubicBezTo>
                    <a:pt x="3931302" y="1431239"/>
                    <a:pt x="3901203" y="1416694"/>
                    <a:pt x="3899183" y="1404978"/>
                  </a:cubicBezTo>
                  <a:cubicBezTo>
                    <a:pt x="3898779" y="1402352"/>
                    <a:pt x="3898375" y="1399523"/>
                    <a:pt x="3897971" y="1396898"/>
                  </a:cubicBezTo>
                  <a:cubicBezTo>
                    <a:pt x="3892921" y="1395685"/>
                    <a:pt x="3888477" y="1392655"/>
                    <a:pt x="3885648" y="1387403"/>
                  </a:cubicBezTo>
                  <a:cubicBezTo>
                    <a:pt x="3875750" y="1368616"/>
                    <a:pt x="3868276" y="1349223"/>
                    <a:pt x="3862619" y="1329628"/>
                  </a:cubicBezTo>
                  <a:cubicBezTo>
                    <a:pt x="3863225" y="1336496"/>
                    <a:pt x="3864437" y="1343567"/>
                    <a:pt x="3865649" y="1350435"/>
                  </a:cubicBezTo>
                  <a:cubicBezTo>
                    <a:pt x="3864437" y="1347203"/>
                    <a:pt x="3863023" y="1344173"/>
                    <a:pt x="3861609" y="1340739"/>
                  </a:cubicBezTo>
                  <a:cubicBezTo>
                    <a:pt x="3857165" y="1319124"/>
                    <a:pt x="3859589" y="1289428"/>
                    <a:pt x="3849893" y="1269631"/>
                  </a:cubicBezTo>
                  <a:cubicBezTo>
                    <a:pt x="3842822" y="1255289"/>
                    <a:pt x="3826258" y="1250036"/>
                    <a:pt x="3817167" y="1237310"/>
                  </a:cubicBezTo>
                  <a:cubicBezTo>
                    <a:pt x="3802017" y="1216099"/>
                    <a:pt x="3799794" y="1164991"/>
                    <a:pt x="3793734" y="1139133"/>
                  </a:cubicBezTo>
                  <a:cubicBezTo>
                    <a:pt x="3774543" y="1056310"/>
                    <a:pt x="3770503" y="979748"/>
                    <a:pt x="3772321" y="894904"/>
                  </a:cubicBezTo>
                  <a:cubicBezTo>
                    <a:pt x="3773533" y="834302"/>
                    <a:pt x="3770705" y="773294"/>
                    <a:pt x="3767877" y="712692"/>
                  </a:cubicBezTo>
                  <a:cubicBezTo>
                    <a:pt x="3765655" y="663806"/>
                    <a:pt x="3761211" y="616737"/>
                    <a:pt x="3731515" y="576538"/>
                  </a:cubicBezTo>
                  <a:cubicBezTo>
                    <a:pt x="3749696" y="625222"/>
                    <a:pt x="3745454" y="689259"/>
                    <a:pt x="3746262" y="740771"/>
                  </a:cubicBezTo>
                  <a:cubicBezTo>
                    <a:pt x="3747070" y="804606"/>
                    <a:pt x="3749292" y="867835"/>
                    <a:pt x="3747676" y="931670"/>
                  </a:cubicBezTo>
                  <a:cubicBezTo>
                    <a:pt x="3746666" y="972678"/>
                    <a:pt x="3749090" y="1011261"/>
                    <a:pt x="3753938" y="1049845"/>
                  </a:cubicBezTo>
                  <a:cubicBezTo>
                    <a:pt x="3731313" y="1136709"/>
                    <a:pt x="3694548" y="1218119"/>
                    <a:pt x="3657984" y="1299529"/>
                  </a:cubicBezTo>
                  <a:cubicBezTo>
                    <a:pt x="3651519" y="1301347"/>
                    <a:pt x="3645257" y="1302963"/>
                    <a:pt x="3638793" y="1304781"/>
                  </a:cubicBezTo>
                  <a:cubicBezTo>
                    <a:pt x="3681821" y="1218119"/>
                    <a:pt x="3713335" y="1123983"/>
                    <a:pt x="3749696" y="1034493"/>
                  </a:cubicBezTo>
                  <a:cubicBezTo>
                    <a:pt x="3751110" y="1031261"/>
                    <a:pt x="3745454" y="1028837"/>
                    <a:pt x="3744040" y="1032069"/>
                  </a:cubicBezTo>
                  <a:cubicBezTo>
                    <a:pt x="3705860" y="1122771"/>
                    <a:pt x="3660408" y="1213271"/>
                    <a:pt x="3629299" y="1307205"/>
                  </a:cubicBezTo>
                  <a:cubicBezTo>
                    <a:pt x="3559807" y="1325588"/>
                    <a:pt x="3511931" y="1338719"/>
                    <a:pt x="3480014" y="1347607"/>
                  </a:cubicBezTo>
                  <a:cubicBezTo>
                    <a:pt x="3486680" y="1323770"/>
                    <a:pt x="3485670" y="1294882"/>
                    <a:pt x="3483044" y="1272258"/>
                  </a:cubicBezTo>
                  <a:cubicBezTo>
                    <a:pt x="3482640" y="1268015"/>
                    <a:pt x="3476377" y="1266399"/>
                    <a:pt x="3475165" y="1271248"/>
                  </a:cubicBezTo>
                  <a:cubicBezTo>
                    <a:pt x="3468701" y="1294681"/>
                    <a:pt x="3462843" y="1325790"/>
                    <a:pt x="3467085" y="1351243"/>
                  </a:cubicBezTo>
                  <a:cubicBezTo>
                    <a:pt x="3465469" y="1351647"/>
                    <a:pt x="3463651" y="1352253"/>
                    <a:pt x="3462035" y="1352657"/>
                  </a:cubicBezTo>
                  <a:cubicBezTo>
                    <a:pt x="3436380" y="1311447"/>
                    <a:pt x="3435976" y="1308417"/>
                    <a:pt x="3380625" y="1236906"/>
                  </a:cubicBezTo>
                  <a:cubicBezTo>
                    <a:pt x="3406078" y="1173879"/>
                    <a:pt x="3394564" y="1161355"/>
                    <a:pt x="3371333" y="1224785"/>
                  </a:cubicBezTo>
                  <a:cubicBezTo>
                    <a:pt x="3348910" y="1195494"/>
                    <a:pt x="3345071" y="1189434"/>
                    <a:pt x="3334769" y="1173879"/>
                  </a:cubicBezTo>
                  <a:cubicBezTo>
                    <a:pt x="3356788" y="1112670"/>
                    <a:pt x="3349516" y="1097317"/>
                    <a:pt x="3327901" y="1163981"/>
                  </a:cubicBezTo>
                  <a:cubicBezTo>
                    <a:pt x="3316588" y="1146608"/>
                    <a:pt x="3305680" y="1129235"/>
                    <a:pt x="3294569" y="1111660"/>
                  </a:cubicBezTo>
                  <a:cubicBezTo>
                    <a:pt x="3296185" y="1112468"/>
                    <a:pt x="3298003" y="1112468"/>
                    <a:pt x="3299013" y="1110852"/>
                  </a:cubicBezTo>
                  <a:cubicBezTo>
                    <a:pt x="3303659" y="1104590"/>
                    <a:pt x="3306286" y="1098126"/>
                    <a:pt x="3308710" y="1090651"/>
                  </a:cubicBezTo>
                  <a:cubicBezTo>
                    <a:pt x="3309518" y="1088227"/>
                    <a:pt x="3306084" y="1086409"/>
                    <a:pt x="3304468" y="1088227"/>
                  </a:cubicBezTo>
                  <a:cubicBezTo>
                    <a:pt x="3299417" y="1094085"/>
                    <a:pt x="3294973" y="1099741"/>
                    <a:pt x="3292145" y="1107822"/>
                  </a:cubicBezTo>
                  <a:cubicBezTo>
                    <a:pt x="3259823" y="1056916"/>
                    <a:pt x="3255581" y="1052876"/>
                    <a:pt x="3224472" y="1016918"/>
                  </a:cubicBezTo>
                  <a:cubicBezTo>
                    <a:pt x="3224876" y="1014898"/>
                    <a:pt x="3224876" y="1012878"/>
                    <a:pt x="3223866" y="1011060"/>
                  </a:cubicBezTo>
                  <a:cubicBezTo>
                    <a:pt x="3208715" y="982980"/>
                    <a:pt x="3193969" y="957123"/>
                    <a:pt x="3181646" y="930054"/>
                  </a:cubicBezTo>
                  <a:cubicBezTo>
                    <a:pt x="3182252" y="929246"/>
                    <a:pt x="3183262" y="928640"/>
                    <a:pt x="3183868" y="928034"/>
                  </a:cubicBezTo>
                  <a:cubicBezTo>
                    <a:pt x="3186898" y="924801"/>
                    <a:pt x="3183060" y="920559"/>
                    <a:pt x="3178616" y="922580"/>
                  </a:cubicBezTo>
                  <a:cubicBezTo>
                    <a:pt x="3169323" y="900964"/>
                    <a:pt x="3161445" y="878743"/>
                    <a:pt x="3157405" y="853492"/>
                  </a:cubicBezTo>
                  <a:cubicBezTo>
                    <a:pt x="3155385" y="826625"/>
                    <a:pt x="3154981" y="799758"/>
                    <a:pt x="3153365" y="774305"/>
                  </a:cubicBezTo>
                  <a:cubicBezTo>
                    <a:pt x="3152961" y="768446"/>
                    <a:pt x="3151951" y="757538"/>
                    <a:pt x="3150537" y="743397"/>
                  </a:cubicBezTo>
                  <a:cubicBezTo>
                    <a:pt x="3150739" y="718348"/>
                    <a:pt x="3151547" y="693299"/>
                    <a:pt x="3153365" y="669058"/>
                  </a:cubicBezTo>
                  <a:cubicBezTo>
                    <a:pt x="3153365" y="668452"/>
                    <a:pt x="3152557" y="668452"/>
                    <a:pt x="3152355" y="668856"/>
                  </a:cubicBezTo>
                  <a:cubicBezTo>
                    <a:pt x="3150537" y="679966"/>
                    <a:pt x="3148718" y="691885"/>
                    <a:pt x="3146698" y="704208"/>
                  </a:cubicBezTo>
                  <a:cubicBezTo>
                    <a:pt x="3137810" y="606233"/>
                    <a:pt x="3128114" y="447454"/>
                    <a:pt x="3171344" y="445434"/>
                  </a:cubicBezTo>
                  <a:cubicBezTo>
                    <a:pt x="3185686" y="444828"/>
                    <a:pt x="3185888" y="422202"/>
                    <a:pt x="3171546" y="423011"/>
                  </a:cubicBezTo>
                  <a:cubicBezTo>
                    <a:pt x="3164879" y="423414"/>
                    <a:pt x="3159021" y="424829"/>
                    <a:pt x="3153769" y="427051"/>
                  </a:cubicBezTo>
                  <a:cubicBezTo>
                    <a:pt x="3154779" y="418162"/>
                    <a:pt x="3155789" y="409274"/>
                    <a:pt x="3157203" y="400385"/>
                  </a:cubicBezTo>
                  <a:cubicBezTo>
                    <a:pt x="3168717" y="405436"/>
                    <a:pt x="3180636" y="409274"/>
                    <a:pt x="3192352" y="413516"/>
                  </a:cubicBezTo>
                  <a:cubicBezTo>
                    <a:pt x="3218412" y="452908"/>
                    <a:pt x="3244269" y="491694"/>
                    <a:pt x="3266086" y="533712"/>
                  </a:cubicBezTo>
                  <a:cubicBezTo>
                    <a:pt x="3265480" y="538762"/>
                    <a:pt x="3265076" y="543812"/>
                    <a:pt x="3264672" y="549065"/>
                  </a:cubicBezTo>
                  <a:cubicBezTo>
                    <a:pt x="3262652" y="538762"/>
                    <a:pt x="3259420" y="528661"/>
                    <a:pt x="3253157" y="518965"/>
                  </a:cubicBezTo>
                  <a:cubicBezTo>
                    <a:pt x="3252551" y="517955"/>
                    <a:pt x="3250733" y="517955"/>
                    <a:pt x="3250531" y="519369"/>
                  </a:cubicBezTo>
                  <a:cubicBezTo>
                    <a:pt x="3238411" y="584416"/>
                    <a:pt x="3224876" y="688249"/>
                    <a:pt x="3275984" y="740165"/>
                  </a:cubicBezTo>
                  <a:cubicBezTo>
                    <a:pt x="3278408" y="742791"/>
                    <a:pt x="3282045" y="742387"/>
                    <a:pt x="3284671" y="740771"/>
                  </a:cubicBezTo>
                  <a:cubicBezTo>
                    <a:pt x="3283055" y="746630"/>
                    <a:pt x="3281236" y="752487"/>
                    <a:pt x="3279621" y="758346"/>
                  </a:cubicBezTo>
                  <a:cubicBezTo>
                    <a:pt x="3273358" y="780567"/>
                    <a:pt x="3263056" y="804808"/>
                    <a:pt x="3264066" y="828241"/>
                  </a:cubicBezTo>
                  <a:cubicBezTo>
                    <a:pt x="3264268" y="832484"/>
                    <a:pt x="3269722" y="834099"/>
                    <a:pt x="3271944" y="830463"/>
                  </a:cubicBezTo>
                  <a:cubicBezTo>
                    <a:pt x="3284469" y="810868"/>
                    <a:pt x="3287499" y="784607"/>
                    <a:pt x="3293155" y="762184"/>
                  </a:cubicBezTo>
                  <a:cubicBezTo>
                    <a:pt x="3297195" y="746225"/>
                    <a:pt x="3301034" y="730267"/>
                    <a:pt x="3304670" y="714308"/>
                  </a:cubicBezTo>
                  <a:cubicBezTo>
                    <a:pt x="3309316" y="717540"/>
                    <a:pt x="3314366" y="720166"/>
                    <a:pt x="3319820" y="722186"/>
                  </a:cubicBezTo>
                  <a:cubicBezTo>
                    <a:pt x="3321638" y="730065"/>
                    <a:pt x="3323052" y="737943"/>
                    <a:pt x="3323254" y="746427"/>
                  </a:cubicBezTo>
                  <a:cubicBezTo>
                    <a:pt x="3323860" y="768850"/>
                    <a:pt x="3315376" y="787031"/>
                    <a:pt x="3312144" y="808242"/>
                  </a:cubicBezTo>
                  <a:cubicBezTo>
                    <a:pt x="3311740" y="811677"/>
                    <a:pt x="3315780" y="815110"/>
                    <a:pt x="3318608" y="812080"/>
                  </a:cubicBezTo>
                  <a:cubicBezTo>
                    <a:pt x="3338203" y="790061"/>
                    <a:pt x="3339213" y="756528"/>
                    <a:pt x="3331335" y="726024"/>
                  </a:cubicBezTo>
                  <a:cubicBezTo>
                    <a:pt x="3340021" y="728247"/>
                    <a:pt x="3349314" y="729661"/>
                    <a:pt x="3358606" y="730873"/>
                  </a:cubicBezTo>
                  <a:cubicBezTo>
                    <a:pt x="3356384" y="745013"/>
                    <a:pt x="3353758" y="759154"/>
                    <a:pt x="3350526" y="773093"/>
                  </a:cubicBezTo>
                  <a:cubicBezTo>
                    <a:pt x="3344264" y="800162"/>
                    <a:pt x="3332749" y="826423"/>
                    <a:pt x="3328507" y="853694"/>
                  </a:cubicBezTo>
                  <a:cubicBezTo>
                    <a:pt x="3327901" y="858139"/>
                    <a:pt x="3333355" y="860967"/>
                    <a:pt x="3335981" y="856927"/>
                  </a:cubicBezTo>
                  <a:cubicBezTo>
                    <a:pt x="3357192" y="822989"/>
                    <a:pt x="3365475" y="775921"/>
                    <a:pt x="3366888" y="731883"/>
                  </a:cubicBezTo>
                  <a:cubicBezTo>
                    <a:pt x="3370727" y="732287"/>
                    <a:pt x="3374767" y="732691"/>
                    <a:pt x="3378605" y="733095"/>
                  </a:cubicBezTo>
                  <a:cubicBezTo>
                    <a:pt x="3383655" y="741377"/>
                    <a:pt x="3380019" y="735519"/>
                    <a:pt x="3384665" y="743801"/>
                  </a:cubicBezTo>
                  <a:cubicBezTo>
                    <a:pt x="3380019" y="762588"/>
                    <a:pt x="3375171" y="781173"/>
                    <a:pt x="3370525" y="799960"/>
                  </a:cubicBezTo>
                  <a:cubicBezTo>
                    <a:pt x="3365676" y="819555"/>
                    <a:pt x="3357394" y="840766"/>
                    <a:pt x="3358606" y="861169"/>
                  </a:cubicBezTo>
                  <a:cubicBezTo>
                    <a:pt x="3358808" y="865007"/>
                    <a:pt x="3363858" y="866825"/>
                    <a:pt x="3366081" y="863189"/>
                  </a:cubicBezTo>
                  <a:cubicBezTo>
                    <a:pt x="3376383" y="845614"/>
                    <a:pt x="3378403" y="823191"/>
                    <a:pt x="3382847" y="803394"/>
                  </a:cubicBezTo>
                  <a:cubicBezTo>
                    <a:pt x="3386079" y="788445"/>
                    <a:pt x="3389513" y="773497"/>
                    <a:pt x="3392746" y="758548"/>
                  </a:cubicBezTo>
                  <a:cubicBezTo>
                    <a:pt x="3393352" y="759760"/>
                    <a:pt x="3394160" y="761174"/>
                    <a:pt x="3394766" y="762386"/>
                  </a:cubicBezTo>
                  <a:cubicBezTo>
                    <a:pt x="3399816" y="783395"/>
                    <a:pt x="3402038" y="804808"/>
                    <a:pt x="3400018" y="826625"/>
                  </a:cubicBezTo>
                  <a:cubicBezTo>
                    <a:pt x="3396988" y="858947"/>
                    <a:pt x="3382241" y="885410"/>
                    <a:pt x="3374363" y="915913"/>
                  </a:cubicBezTo>
                  <a:cubicBezTo>
                    <a:pt x="3373555" y="919347"/>
                    <a:pt x="3377797" y="922176"/>
                    <a:pt x="3380423" y="919347"/>
                  </a:cubicBezTo>
                  <a:cubicBezTo>
                    <a:pt x="3410321" y="888642"/>
                    <a:pt x="3416179" y="838341"/>
                    <a:pt x="3410523" y="792283"/>
                  </a:cubicBezTo>
                  <a:cubicBezTo>
                    <a:pt x="3478195" y="920762"/>
                    <a:pt x="3509507" y="921771"/>
                    <a:pt x="3501427" y="891268"/>
                  </a:cubicBezTo>
                  <a:cubicBezTo>
                    <a:pt x="3516376" y="893490"/>
                    <a:pt x="3532334" y="886824"/>
                    <a:pt x="3545465" y="877127"/>
                  </a:cubicBezTo>
                  <a:cubicBezTo>
                    <a:pt x="3571322" y="914095"/>
                    <a:pt x="3595765" y="906217"/>
                    <a:pt x="3561423" y="862381"/>
                  </a:cubicBezTo>
                  <a:cubicBezTo>
                    <a:pt x="3584453" y="835716"/>
                    <a:pt x="3575564" y="792889"/>
                    <a:pt x="3543242" y="838544"/>
                  </a:cubicBezTo>
                  <a:cubicBezTo>
                    <a:pt x="3540414" y="834503"/>
                    <a:pt x="3537586" y="830463"/>
                    <a:pt x="3534758" y="826423"/>
                  </a:cubicBezTo>
                  <a:cubicBezTo>
                    <a:pt x="3537384" y="816525"/>
                    <a:pt x="3395978" y="598355"/>
                    <a:pt x="3390120" y="588860"/>
                  </a:cubicBezTo>
                  <a:cubicBezTo>
                    <a:pt x="3392140" y="590274"/>
                    <a:pt x="3394766" y="590678"/>
                    <a:pt x="3397190" y="590072"/>
                  </a:cubicBezTo>
                  <a:cubicBezTo>
                    <a:pt x="3428097" y="641988"/>
                    <a:pt x="3446480" y="613707"/>
                    <a:pt x="3396786" y="555933"/>
                  </a:cubicBezTo>
                  <a:cubicBezTo>
                    <a:pt x="3390726" y="538156"/>
                    <a:pt x="3350728" y="459776"/>
                    <a:pt x="3323457" y="416344"/>
                  </a:cubicBezTo>
                  <a:cubicBezTo>
                    <a:pt x="3329113" y="411698"/>
                    <a:pt x="3331537" y="403618"/>
                    <a:pt x="3324265" y="397355"/>
                  </a:cubicBezTo>
                  <a:cubicBezTo>
                    <a:pt x="3312548" y="386851"/>
                    <a:pt x="3298205" y="376548"/>
                    <a:pt x="3282853" y="371902"/>
                  </a:cubicBezTo>
                  <a:cubicBezTo>
                    <a:pt x="3273156" y="365034"/>
                    <a:pt x="3261844" y="362610"/>
                    <a:pt x="3250329" y="362408"/>
                  </a:cubicBezTo>
                  <a:cubicBezTo>
                    <a:pt x="3247501" y="354327"/>
                    <a:pt x="3244673" y="346247"/>
                    <a:pt x="3241845" y="338167"/>
                  </a:cubicBezTo>
                  <a:cubicBezTo>
                    <a:pt x="3240835" y="335338"/>
                    <a:pt x="3236794" y="333319"/>
                    <a:pt x="3234370" y="336147"/>
                  </a:cubicBezTo>
                  <a:cubicBezTo>
                    <a:pt x="3226694" y="345439"/>
                    <a:pt x="3219220" y="354731"/>
                    <a:pt x="3211543" y="364024"/>
                  </a:cubicBezTo>
                  <a:cubicBezTo>
                    <a:pt x="3192352" y="364428"/>
                    <a:pt x="3166091" y="363014"/>
                    <a:pt x="3149930" y="352307"/>
                  </a:cubicBezTo>
                  <a:cubicBezTo>
                    <a:pt x="3149729" y="347863"/>
                    <a:pt x="3148718" y="343419"/>
                    <a:pt x="3146698" y="339581"/>
                  </a:cubicBezTo>
                  <a:cubicBezTo>
                    <a:pt x="3142860" y="332308"/>
                    <a:pt x="3138416" y="325642"/>
                    <a:pt x="3136194" y="317562"/>
                  </a:cubicBezTo>
                  <a:cubicBezTo>
                    <a:pt x="3135588" y="314936"/>
                    <a:pt x="3135184" y="312512"/>
                    <a:pt x="3134982" y="309885"/>
                  </a:cubicBezTo>
                  <a:cubicBezTo>
                    <a:pt x="3141446" y="311703"/>
                    <a:pt x="3149930" y="306047"/>
                    <a:pt x="3147102" y="298775"/>
                  </a:cubicBezTo>
                  <a:cubicBezTo>
                    <a:pt x="3141446" y="284230"/>
                    <a:pt x="3128922" y="273322"/>
                    <a:pt x="3119629" y="260797"/>
                  </a:cubicBezTo>
                  <a:cubicBezTo>
                    <a:pt x="3110539" y="248272"/>
                    <a:pt x="3097610" y="233526"/>
                    <a:pt x="3091752" y="219183"/>
                  </a:cubicBezTo>
                  <a:cubicBezTo>
                    <a:pt x="3091146" y="217567"/>
                    <a:pt x="3088318" y="218173"/>
                    <a:pt x="3088924" y="219991"/>
                  </a:cubicBezTo>
                  <a:cubicBezTo>
                    <a:pt x="3093974" y="237364"/>
                    <a:pt x="3095590" y="253727"/>
                    <a:pt x="3103670" y="270494"/>
                  </a:cubicBezTo>
                  <a:cubicBezTo>
                    <a:pt x="3106903" y="277362"/>
                    <a:pt x="3110741" y="284836"/>
                    <a:pt x="3115185" y="291502"/>
                  </a:cubicBezTo>
                  <a:cubicBezTo>
                    <a:pt x="3114781" y="291705"/>
                    <a:pt x="3114377" y="291907"/>
                    <a:pt x="3113771" y="292311"/>
                  </a:cubicBezTo>
                  <a:cubicBezTo>
                    <a:pt x="3107509" y="297159"/>
                    <a:pt x="3105287" y="307259"/>
                    <a:pt x="3105691" y="318168"/>
                  </a:cubicBezTo>
                  <a:cubicBezTo>
                    <a:pt x="3103670" y="318168"/>
                    <a:pt x="3101448" y="318168"/>
                    <a:pt x="3099428" y="318976"/>
                  </a:cubicBezTo>
                  <a:cubicBezTo>
                    <a:pt x="3095186" y="320592"/>
                    <a:pt x="3093974" y="325036"/>
                    <a:pt x="3097004" y="328672"/>
                  </a:cubicBezTo>
                  <a:cubicBezTo>
                    <a:pt x="3099226" y="331501"/>
                    <a:pt x="3102458" y="333116"/>
                    <a:pt x="3105691" y="334329"/>
                  </a:cubicBezTo>
                  <a:cubicBezTo>
                    <a:pt x="3107307" y="352105"/>
                    <a:pt x="3116599" y="367054"/>
                    <a:pt x="3130942" y="378568"/>
                  </a:cubicBezTo>
                  <a:cubicBezTo>
                    <a:pt x="3130942" y="379781"/>
                    <a:pt x="3130538" y="380589"/>
                    <a:pt x="3130740" y="381801"/>
                  </a:cubicBezTo>
                  <a:cubicBezTo>
                    <a:pt x="3135790" y="407052"/>
                    <a:pt x="3128922" y="432303"/>
                    <a:pt x="3124275" y="457756"/>
                  </a:cubicBezTo>
                  <a:cubicBezTo>
                    <a:pt x="3113771" y="481795"/>
                    <a:pt x="3112357" y="515531"/>
                    <a:pt x="3113973" y="547448"/>
                  </a:cubicBezTo>
                  <a:cubicBezTo>
                    <a:pt x="3102660" y="556943"/>
                    <a:pt x="3092156" y="567649"/>
                    <a:pt x="3082257" y="579164"/>
                  </a:cubicBezTo>
                  <a:cubicBezTo>
                    <a:pt x="2982465" y="548054"/>
                    <a:pt x="2871360" y="540378"/>
                    <a:pt x="2767931" y="530883"/>
                  </a:cubicBezTo>
                  <a:cubicBezTo>
                    <a:pt x="2656624" y="520783"/>
                    <a:pt x="2540671" y="511693"/>
                    <a:pt x="2428959" y="522399"/>
                  </a:cubicBezTo>
                  <a:cubicBezTo>
                    <a:pt x="2423505" y="523005"/>
                    <a:pt x="2423303" y="530682"/>
                    <a:pt x="2428959" y="531085"/>
                  </a:cubicBezTo>
                  <a:cubicBezTo>
                    <a:pt x="2539459" y="539772"/>
                    <a:pt x="2650362" y="539368"/>
                    <a:pt x="2761063" y="549266"/>
                  </a:cubicBezTo>
                  <a:cubicBezTo>
                    <a:pt x="2865704" y="558559"/>
                    <a:pt x="2969536" y="580982"/>
                    <a:pt x="3074177" y="588456"/>
                  </a:cubicBezTo>
                  <a:cubicBezTo>
                    <a:pt x="3071147" y="592092"/>
                    <a:pt x="3068117" y="595729"/>
                    <a:pt x="3065087" y="599162"/>
                  </a:cubicBezTo>
                  <a:cubicBezTo>
                    <a:pt x="3059834" y="605223"/>
                    <a:pt x="3068319" y="613909"/>
                    <a:pt x="3073975" y="608051"/>
                  </a:cubicBezTo>
                  <a:cubicBezTo>
                    <a:pt x="3079833" y="601991"/>
                    <a:pt x="3085894" y="595729"/>
                    <a:pt x="3091954" y="589466"/>
                  </a:cubicBezTo>
                  <a:cubicBezTo>
                    <a:pt x="3092762" y="589062"/>
                    <a:pt x="3093570" y="588456"/>
                    <a:pt x="3093772" y="587446"/>
                  </a:cubicBezTo>
                  <a:cubicBezTo>
                    <a:pt x="3101246" y="579568"/>
                    <a:pt x="3108317" y="571487"/>
                    <a:pt x="3114781" y="563003"/>
                  </a:cubicBezTo>
                  <a:cubicBezTo>
                    <a:pt x="3116599" y="589062"/>
                    <a:pt x="3119629" y="612697"/>
                    <a:pt x="3120235" y="627242"/>
                  </a:cubicBezTo>
                  <a:cubicBezTo>
                    <a:pt x="3121649" y="657341"/>
                    <a:pt x="3123669" y="687440"/>
                    <a:pt x="3125487" y="717742"/>
                  </a:cubicBezTo>
                  <a:cubicBezTo>
                    <a:pt x="3109731" y="725620"/>
                    <a:pt x="3095590" y="737135"/>
                    <a:pt x="3081449" y="747236"/>
                  </a:cubicBezTo>
                  <a:cubicBezTo>
                    <a:pt x="3075389" y="751478"/>
                    <a:pt x="3081247" y="761578"/>
                    <a:pt x="3087308" y="757336"/>
                  </a:cubicBezTo>
                  <a:cubicBezTo>
                    <a:pt x="3100438" y="748043"/>
                    <a:pt x="3114175" y="738953"/>
                    <a:pt x="3126093" y="728044"/>
                  </a:cubicBezTo>
                  <a:cubicBezTo>
                    <a:pt x="3127104" y="746630"/>
                    <a:pt x="3128114" y="765013"/>
                    <a:pt x="3129326" y="783597"/>
                  </a:cubicBezTo>
                  <a:cubicBezTo>
                    <a:pt x="3116195" y="793495"/>
                    <a:pt x="3105085" y="807434"/>
                    <a:pt x="3093772" y="819151"/>
                  </a:cubicBezTo>
                  <a:cubicBezTo>
                    <a:pt x="3088722" y="824403"/>
                    <a:pt x="3096802" y="832281"/>
                    <a:pt x="3101650" y="827029"/>
                  </a:cubicBezTo>
                  <a:cubicBezTo>
                    <a:pt x="3110741" y="817534"/>
                    <a:pt x="3121245" y="808242"/>
                    <a:pt x="3130134" y="797738"/>
                  </a:cubicBezTo>
                  <a:cubicBezTo>
                    <a:pt x="3130538" y="803394"/>
                    <a:pt x="3130740" y="808848"/>
                    <a:pt x="3131144" y="814504"/>
                  </a:cubicBezTo>
                  <a:cubicBezTo>
                    <a:pt x="3131548" y="820161"/>
                    <a:pt x="3131952" y="826221"/>
                    <a:pt x="3132154" y="832281"/>
                  </a:cubicBezTo>
                  <a:cubicBezTo>
                    <a:pt x="3120235" y="836928"/>
                    <a:pt x="3108519" y="842786"/>
                    <a:pt x="3098822" y="850664"/>
                  </a:cubicBezTo>
                  <a:cubicBezTo>
                    <a:pt x="3096398" y="852482"/>
                    <a:pt x="3099024" y="855917"/>
                    <a:pt x="3101448" y="855311"/>
                  </a:cubicBezTo>
                  <a:cubicBezTo>
                    <a:pt x="3112155" y="853088"/>
                    <a:pt x="3122659" y="848644"/>
                    <a:pt x="3132558" y="843392"/>
                  </a:cubicBezTo>
                  <a:cubicBezTo>
                    <a:pt x="3132962" y="852886"/>
                    <a:pt x="3133164" y="862381"/>
                    <a:pt x="3133568" y="872279"/>
                  </a:cubicBezTo>
                  <a:cubicBezTo>
                    <a:pt x="3132760" y="871673"/>
                    <a:pt x="3131952" y="870663"/>
                    <a:pt x="3130740" y="871067"/>
                  </a:cubicBezTo>
                  <a:cubicBezTo>
                    <a:pt x="3114579" y="876118"/>
                    <a:pt x="3100034" y="887632"/>
                    <a:pt x="3086298" y="897531"/>
                  </a:cubicBezTo>
                  <a:cubicBezTo>
                    <a:pt x="3081651" y="900964"/>
                    <a:pt x="3085692" y="908237"/>
                    <a:pt x="3090944" y="905409"/>
                  </a:cubicBezTo>
                  <a:cubicBezTo>
                    <a:pt x="3105488" y="897531"/>
                    <a:pt x="3122255" y="889652"/>
                    <a:pt x="3133770" y="877531"/>
                  </a:cubicBezTo>
                  <a:cubicBezTo>
                    <a:pt x="3134376" y="888238"/>
                    <a:pt x="3135184" y="898944"/>
                    <a:pt x="3136396" y="909449"/>
                  </a:cubicBezTo>
                  <a:cubicBezTo>
                    <a:pt x="3125689" y="916317"/>
                    <a:pt x="3115387" y="924801"/>
                    <a:pt x="3105488" y="931872"/>
                  </a:cubicBezTo>
                  <a:cubicBezTo>
                    <a:pt x="3100034" y="935710"/>
                    <a:pt x="3105287" y="945002"/>
                    <a:pt x="3110943" y="940962"/>
                  </a:cubicBezTo>
                  <a:cubicBezTo>
                    <a:pt x="3119629" y="934902"/>
                    <a:pt x="3129326" y="929044"/>
                    <a:pt x="3138416" y="922580"/>
                  </a:cubicBezTo>
                  <a:cubicBezTo>
                    <a:pt x="3139628" y="929852"/>
                    <a:pt x="3141244" y="936922"/>
                    <a:pt x="3143062" y="943790"/>
                  </a:cubicBezTo>
                  <a:cubicBezTo>
                    <a:pt x="3126699" y="954901"/>
                    <a:pt x="3111145" y="967426"/>
                    <a:pt x="3096196" y="979142"/>
                  </a:cubicBezTo>
                  <a:cubicBezTo>
                    <a:pt x="3091146" y="983182"/>
                    <a:pt x="3097812" y="991667"/>
                    <a:pt x="3103064" y="988030"/>
                  </a:cubicBezTo>
                  <a:cubicBezTo>
                    <a:pt x="3117609" y="978536"/>
                    <a:pt x="3133164" y="968840"/>
                    <a:pt x="3147709" y="958133"/>
                  </a:cubicBezTo>
                  <a:cubicBezTo>
                    <a:pt x="3149527" y="962981"/>
                    <a:pt x="3151547" y="967829"/>
                    <a:pt x="3154173" y="972274"/>
                  </a:cubicBezTo>
                  <a:cubicBezTo>
                    <a:pt x="3157001" y="977324"/>
                    <a:pt x="3160839" y="981768"/>
                    <a:pt x="3164475" y="986212"/>
                  </a:cubicBezTo>
                  <a:cubicBezTo>
                    <a:pt x="3133972" y="1005605"/>
                    <a:pt x="3105488" y="1030049"/>
                    <a:pt x="3077409" y="1051663"/>
                  </a:cubicBezTo>
                  <a:cubicBezTo>
                    <a:pt x="3072965" y="1055098"/>
                    <a:pt x="3077207" y="1062976"/>
                    <a:pt x="3082056" y="1059542"/>
                  </a:cubicBezTo>
                  <a:cubicBezTo>
                    <a:pt x="3111751" y="1038937"/>
                    <a:pt x="3144072" y="1018938"/>
                    <a:pt x="3172152" y="995303"/>
                  </a:cubicBezTo>
                  <a:cubicBezTo>
                    <a:pt x="3180434" y="1003989"/>
                    <a:pt x="3189322" y="1012272"/>
                    <a:pt x="3197201" y="1020958"/>
                  </a:cubicBezTo>
                  <a:cubicBezTo>
                    <a:pt x="3212149" y="1037321"/>
                    <a:pt x="3225482" y="1054895"/>
                    <a:pt x="3238411" y="1072672"/>
                  </a:cubicBezTo>
                  <a:cubicBezTo>
                    <a:pt x="3235582" y="1071460"/>
                    <a:pt x="3232754" y="1070248"/>
                    <a:pt x="3230330" y="1067622"/>
                  </a:cubicBezTo>
                  <a:cubicBezTo>
                    <a:pt x="3227300" y="1064592"/>
                    <a:pt x="3224270" y="1061764"/>
                    <a:pt x="3221240" y="1058734"/>
                  </a:cubicBezTo>
                  <a:cubicBezTo>
                    <a:pt x="3221240" y="1056107"/>
                    <a:pt x="3218210" y="1053886"/>
                    <a:pt x="3215382" y="1055300"/>
                  </a:cubicBezTo>
                  <a:cubicBezTo>
                    <a:pt x="3157607" y="1085399"/>
                    <a:pt x="3106094" y="1132265"/>
                    <a:pt x="3054178" y="1171455"/>
                  </a:cubicBezTo>
                  <a:cubicBezTo>
                    <a:pt x="3049734" y="1174889"/>
                    <a:pt x="3053976" y="1182565"/>
                    <a:pt x="3058824" y="1179333"/>
                  </a:cubicBezTo>
                  <a:cubicBezTo>
                    <a:pt x="3112559" y="1141961"/>
                    <a:pt x="3173162" y="1107418"/>
                    <a:pt x="3220028" y="1061360"/>
                  </a:cubicBezTo>
                  <a:cubicBezTo>
                    <a:pt x="3220634" y="1060754"/>
                    <a:pt x="3220836" y="1060148"/>
                    <a:pt x="3220836" y="1059340"/>
                  </a:cubicBezTo>
                  <a:cubicBezTo>
                    <a:pt x="3218412" y="1071460"/>
                    <a:pt x="3215988" y="1083581"/>
                    <a:pt x="3213564" y="1095702"/>
                  </a:cubicBezTo>
                  <a:cubicBezTo>
                    <a:pt x="3169929" y="1122771"/>
                    <a:pt x="3125892" y="1160749"/>
                    <a:pt x="3090944" y="1197110"/>
                  </a:cubicBezTo>
                  <a:cubicBezTo>
                    <a:pt x="3086904" y="1201352"/>
                    <a:pt x="3092358" y="1209029"/>
                    <a:pt x="3097408" y="1205595"/>
                  </a:cubicBezTo>
                  <a:cubicBezTo>
                    <a:pt x="3136194" y="1179939"/>
                    <a:pt x="3177202" y="1147012"/>
                    <a:pt x="3210331" y="1112468"/>
                  </a:cubicBezTo>
                  <a:lnTo>
                    <a:pt x="3208917" y="1119539"/>
                  </a:lnTo>
                  <a:cubicBezTo>
                    <a:pt x="3208311" y="1122569"/>
                    <a:pt x="3207503" y="1125801"/>
                    <a:pt x="3206897" y="1128831"/>
                  </a:cubicBezTo>
                  <a:cubicBezTo>
                    <a:pt x="3175586" y="1145598"/>
                    <a:pt x="3145688" y="1170041"/>
                    <a:pt x="3119427" y="1193272"/>
                  </a:cubicBezTo>
                  <a:cubicBezTo>
                    <a:pt x="3114781" y="1197312"/>
                    <a:pt x="3120841" y="1205190"/>
                    <a:pt x="3126093" y="1201958"/>
                  </a:cubicBezTo>
                  <a:cubicBezTo>
                    <a:pt x="3152557" y="1184989"/>
                    <a:pt x="3180636" y="1165394"/>
                    <a:pt x="3203867" y="1142972"/>
                  </a:cubicBezTo>
                  <a:cubicBezTo>
                    <a:pt x="3201241" y="1155294"/>
                    <a:pt x="3198817" y="1167818"/>
                    <a:pt x="3196191" y="1180141"/>
                  </a:cubicBezTo>
                  <a:cubicBezTo>
                    <a:pt x="3181848" y="1189232"/>
                    <a:pt x="3168919" y="1200544"/>
                    <a:pt x="3156799" y="1212463"/>
                  </a:cubicBezTo>
                  <a:cubicBezTo>
                    <a:pt x="3145890" y="1223169"/>
                    <a:pt x="3132356" y="1233674"/>
                    <a:pt x="3128922" y="1249430"/>
                  </a:cubicBezTo>
                  <a:cubicBezTo>
                    <a:pt x="3144476" y="1246603"/>
                    <a:pt x="3155991" y="1233270"/>
                    <a:pt x="3167303" y="1222967"/>
                  </a:cubicBezTo>
                  <a:cubicBezTo>
                    <a:pt x="3176394" y="1214685"/>
                    <a:pt x="3184676" y="1205796"/>
                    <a:pt x="3192554" y="1196504"/>
                  </a:cubicBezTo>
                  <a:cubicBezTo>
                    <a:pt x="3173162" y="1287610"/>
                    <a:pt x="3152961" y="1379322"/>
                    <a:pt x="3143264" y="1471439"/>
                  </a:cubicBezTo>
                  <a:cubicBezTo>
                    <a:pt x="3102257" y="1458510"/>
                    <a:pt x="3053572" y="1460732"/>
                    <a:pt x="3010746" y="1460126"/>
                  </a:cubicBezTo>
                  <a:cubicBezTo>
                    <a:pt x="2984485" y="1459722"/>
                    <a:pt x="2957820" y="1458510"/>
                    <a:pt x="2932164" y="1462551"/>
                  </a:cubicBezTo>
                  <a:cubicBezTo>
                    <a:pt x="2930952" y="1461945"/>
                    <a:pt x="2930145" y="1460732"/>
                    <a:pt x="2928528" y="1460530"/>
                  </a:cubicBezTo>
                  <a:cubicBezTo>
                    <a:pt x="2787728" y="1441744"/>
                    <a:pt x="2647129" y="1423158"/>
                    <a:pt x="2506329" y="1404573"/>
                  </a:cubicBezTo>
                  <a:cubicBezTo>
                    <a:pt x="2413405" y="1392453"/>
                    <a:pt x="2320279" y="1378312"/>
                    <a:pt x="2226950" y="1367000"/>
                  </a:cubicBezTo>
                  <a:lnTo>
                    <a:pt x="2228364" y="1372050"/>
                  </a:lnTo>
                  <a:cubicBezTo>
                    <a:pt x="2227556" y="1372050"/>
                    <a:pt x="2226748" y="1372050"/>
                    <a:pt x="2226142" y="1372050"/>
                  </a:cubicBezTo>
                  <a:cubicBezTo>
                    <a:pt x="2225334" y="1372050"/>
                    <a:pt x="2224324" y="1372050"/>
                    <a:pt x="2223314" y="1372050"/>
                  </a:cubicBezTo>
                  <a:lnTo>
                    <a:pt x="2221698" y="1366394"/>
                  </a:lnTo>
                  <a:cubicBezTo>
                    <a:pt x="2193821" y="1362959"/>
                    <a:pt x="2165943" y="1359929"/>
                    <a:pt x="2138066" y="1357303"/>
                  </a:cubicBezTo>
                  <a:cubicBezTo>
                    <a:pt x="2202911" y="1331042"/>
                    <a:pt x="2264524" y="1296903"/>
                    <a:pt x="2321491" y="1255289"/>
                  </a:cubicBezTo>
                  <a:cubicBezTo>
                    <a:pt x="2328965" y="1249835"/>
                    <a:pt x="2332601" y="1238118"/>
                    <a:pt x="2324521" y="1231047"/>
                  </a:cubicBezTo>
                  <a:cubicBezTo>
                    <a:pt x="2322905" y="1229634"/>
                    <a:pt x="2321087" y="1228623"/>
                    <a:pt x="2319470" y="1227209"/>
                  </a:cubicBezTo>
                  <a:cubicBezTo>
                    <a:pt x="2339065" y="1204180"/>
                    <a:pt x="2358660" y="1180950"/>
                    <a:pt x="2373811" y="1154890"/>
                  </a:cubicBezTo>
                  <a:cubicBezTo>
                    <a:pt x="2375225" y="1152466"/>
                    <a:pt x="2371993" y="1150042"/>
                    <a:pt x="2369973" y="1151860"/>
                  </a:cubicBezTo>
                  <a:cubicBezTo>
                    <a:pt x="2347954" y="1172465"/>
                    <a:pt x="2329571" y="1196908"/>
                    <a:pt x="2311592" y="1221149"/>
                  </a:cubicBezTo>
                  <a:cubicBezTo>
                    <a:pt x="2287957" y="1204180"/>
                    <a:pt x="2263312" y="1195090"/>
                    <a:pt x="2237859" y="1191656"/>
                  </a:cubicBezTo>
                  <a:cubicBezTo>
                    <a:pt x="2263716" y="1169031"/>
                    <a:pt x="2290179" y="1146002"/>
                    <a:pt x="2313208" y="1120347"/>
                  </a:cubicBezTo>
                  <a:cubicBezTo>
                    <a:pt x="2315228" y="1118124"/>
                    <a:pt x="2312400" y="1113882"/>
                    <a:pt x="2309774" y="1115903"/>
                  </a:cubicBezTo>
                  <a:cubicBezTo>
                    <a:pt x="2281897" y="1136911"/>
                    <a:pt x="2256444" y="1161758"/>
                    <a:pt x="2231192" y="1186201"/>
                  </a:cubicBezTo>
                  <a:cubicBezTo>
                    <a:pt x="2229576" y="1187818"/>
                    <a:pt x="2229778" y="1189636"/>
                    <a:pt x="2230788" y="1191050"/>
                  </a:cubicBezTo>
                  <a:cubicBezTo>
                    <a:pt x="2197053" y="1187818"/>
                    <a:pt x="2162509" y="1193272"/>
                    <a:pt x="2127158" y="1201554"/>
                  </a:cubicBezTo>
                  <a:cubicBezTo>
                    <a:pt x="2153621" y="1178121"/>
                    <a:pt x="2180286" y="1154890"/>
                    <a:pt x="2204527" y="1129235"/>
                  </a:cubicBezTo>
                  <a:cubicBezTo>
                    <a:pt x="2206547" y="1127215"/>
                    <a:pt x="2203719" y="1123175"/>
                    <a:pt x="2201295" y="1125195"/>
                  </a:cubicBezTo>
                  <a:cubicBezTo>
                    <a:pt x="2169378" y="1149638"/>
                    <a:pt x="2140288" y="1177515"/>
                    <a:pt x="2110391" y="1204383"/>
                  </a:cubicBezTo>
                  <a:cubicBezTo>
                    <a:pt x="2109987" y="1204787"/>
                    <a:pt x="2109987" y="1205393"/>
                    <a:pt x="2109785" y="1205796"/>
                  </a:cubicBezTo>
                  <a:cubicBezTo>
                    <a:pt x="2062515" y="1217513"/>
                    <a:pt x="2014840" y="1231856"/>
                    <a:pt x="1968378" y="1232865"/>
                  </a:cubicBezTo>
                  <a:cubicBezTo>
                    <a:pt x="2023931" y="1199130"/>
                    <a:pt x="2080695" y="1167212"/>
                    <a:pt x="2136248" y="1133275"/>
                  </a:cubicBezTo>
                  <a:cubicBezTo>
                    <a:pt x="2208163" y="1115094"/>
                    <a:pt x="2270382" y="1059340"/>
                    <a:pt x="2348358" y="1056107"/>
                  </a:cubicBezTo>
                  <a:cubicBezTo>
                    <a:pt x="2383305" y="1054694"/>
                    <a:pt x="2518248" y="1081157"/>
                    <a:pt x="2511985" y="1013080"/>
                  </a:cubicBezTo>
                  <a:cubicBezTo>
                    <a:pt x="2506329" y="953689"/>
                    <a:pt x="2411183" y="935508"/>
                    <a:pt x="2366741" y="930862"/>
                  </a:cubicBezTo>
                  <a:cubicBezTo>
                    <a:pt x="2317652" y="925812"/>
                    <a:pt x="2266948" y="927428"/>
                    <a:pt x="2217254" y="934902"/>
                  </a:cubicBezTo>
                  <a:cubicBezTo>
                    <a:pt x="2237859" y="923589"/>
                    <a:pt x="2258666" y="912479"/>
                    <a:pt x="2280079" y="905206"/>
                  </a:cubicBezTo>
                  <a:cubicBezTo>
                    <a:pt x="2315834" y="892682"/>
                    <a:pt x="2355024" y="892278"/>
                    <a:pt x="2391184" y="882986"/>
                  </a:cubicBezTo>
                  <a:cubicBezTo>
                    <a:pt x="2429364" y="885814"/>
                    <a:pt x="2491784" y="879349"/>
                    <a:pt x="2519460" y="852280"/>
                  </a:cubicBezTo>
                  <a:cubicBezTo>
                    <a:pt x="2519864" y="852684"/>
                    <a:pt x="2519864" y="853290"/>
                    <a:pt x="2520268" y="853492"/>
                  </a:cubicBezTo>
                  <a:cubicBezTo>
                    <a:pt x="2557437" y="867835"/>
                    <a:pt x="2604708" y="863391"/>
                    <a:pt x="2644099" y="866219"/>
                  </a:cubicBezTo>
                  <a:cubicBezTo>
                    <a:pt x="2689753" y="869653"/>
                    <a:pt x="2735205" y="873491"/>
                    <a:pt x="2780658" y="878339"/>
                  </a:cubicBezTo>
                  <a:cubicBezTo>
                    <a:pt x="2870956" y="887834"/>
                    <a:pt x="2961456" y="907227"/>
                    <a:pt x="3052158" y="910661"/>
                  </a:cubicBezTo>
                  <a:cubicBezTo>
                    <a:pt x="3056602" y="910863"/>
                    <a:pt x="3057208" y="904399"/>
                    <a:pt x="3053168" y="903187"/>
                  </a:cubicBezTo>
                  <a:cubicBezTo>
                    <a:pt x="2968324" y="876118"/>
                    <a:pt x="2875602" y="869249"/>
                    <a:pt x="2787526" y="860159"/>
                  </a:cubicBezTo>
                  <a:cubicBezTo>
                    <a:pt x="2742074" y="855512"/>
                    <a:pt x="2696622" y="851472"/>
                    <a:pt x="2650968" y="848644"/>
                  </a:cubicBezTo>
                  <a:cubicBezTo>
                    <a:pt x="2610970" y="846018"/>
                    <a:pt x="2562690" y="836726"/>
                    <a:pt x="2523500" y="847432"/>
                  </a:cubicBezTo>
                  <a:cubicBezTo>
                    <a:pt x="2540873" y="826221"/>
                    <a:pt x="2536832" y="801172"/>
                    <a:pt x="2514611" y="784405"/>
                  </a:cubicBezTo>
                  <a:cubicBezTo>
                    <a:pt x="2499259" y="772891"/>
                    <a:pt x="2481280" y="764608"/>
                    <a:pt x="2462089" y="758548"/>
                  </a:cubicBezTo>
                  <a:cubicBezTo>
                    <a:pt x="2484108" y="753296"/>
                    <a:pt x="2506935" y="747842"/>
                    <a:pt x="2527540" y="737943"/>
                  </a:cubicBezTo>
                  <a:cubicBezTo>
                    <a:pt x="2531580" y="735923"/>
                    <a:pt x="2529762" y="728651"/>
                    <a:pt x="2525116" y="729055"/>
                  </a:cubicBezTo>
                  <a:cubicBezTo>
                    <a:pt x="2502289" y="731075"/>
                    <a:pt x="2479462" y="738145"/>
                    <a:pt x="2457645" y="745013"/>
                  </a:cubicBezTo>
                  <a:cubicBezTo>
                    <a:pt x="2451988" y="746831"/>
                    <a:pt x="2451988" y="752690"/>
                    <a:pt x="2454817" y="756124"/>
                  </a:cubicBezTo>
                  <a:cubicBezTo>
                    <a:pt x="2450776" y="755114"/>
                    <a:pt x="2446534" y="754306"/>
                    <a:pt x="2442494" y="753498"/>
                  </a:cubicBezTo>
                  <a:cubicBezTo>
                    <a:pt x="2459665" y="737943"/>
                    <a:pt x="2478452" y="719964"/>
                    <a:pt x="2489158" y="700167"/>
                  </a:cubicBezTo>
                  <a:cubicBezTo>
                    <a:pt x="2490976" y="696935"/>
                    <a:pt x="2487340" y="692895"/>
                    <a:pt x="2483906" y="694915"/>
                  </a:cubicBezTo>
                  <a:cubicBezTo>
                    <a:pt x="2462493" y="708046"/>
                    <a:pt x="2443706" y="731075"/>
                    <a:pt x="2427950" y="750468"/>
                  </a:cubicBezTo>
                  <a:cubicBezTo>
                    <a:pt x="2416031" y="748448"/>
                    <a:pt x="2403708" y="747236"/>
                    <a:pt x="2391184" y="746630"/>
                  </a:cubicBezTo>
                  <a:cubicBezTo>
                    <a:pt x="2416637" y="737741"/>
                    <a:pt x="2438252" y="722792"/>
                    <a:pt x="2431182" y="699966"/>
                  </a:cubicBezTo>
                  <a:cubicBezTo>
                    <a:pt x="2443706" y="686228"/>
                    <a:pt x="2458453" y="671684"/>
                    <a:pt x="2466129" y="654715"/>
                  </a:cubicBezTo>
                  <a:cubicBezTo>
                    <a:pt x="2467543" y="651887"/>
                    <a:pt x="2464513" y="647645"/>
                    <a:pt x="2461281" y="649867"/>
                  </a:cubicBezTo>
                  <a:cubicBezTo>
                    <a:pt x="2447544" y="659361"/>
                    <a:pt x="2436838" y="673906"/>
                    <a:pt x="2426737" y="687643"/>
                  </a:cubicBezTo>
                  <a:cubicBezTo>
                    <a:pt x="2426333" y="687440"/>
                    <a:pt x="2425525" y="687643"/>
                    <a:pt x="2424919" y="687239"/>
                  </a:cubicBezTo>
                  <a:cubicBezTo>
                    <a:pt x="2419061" y="678754"/>
                    <a:pt x="2409567" y="673098"/>
                    <a:pt x="2398860" y="669058"/>
                  </a:cubicBezTo>
                  <a:cubicBezTo>
                    <a:pt x="2414415" y="654513"/>
                    <a:pt x="2429364" y="639161"/>
                    <a:pt x="2442090" y="622393"/>
                  </a:cubicBezTo>
                  <a:cubicBezTo>
                    <a:pt x="2443706" y="620172"/>
                    <a:pt x="2441484" y="616131"/>
                    <a:pt x="2438656" y="618151"/>
                  </a:cubicBezTo>
                  <a:cubicBezTo>
                    <a:pt x="2419667" y="631686"/>
                    <a:pt x="2402294" y="648049"/>
                    <a:pt x="2385527" y="665018"/>
                  </a:cubicBezTo>
                  <a:cubicBezTo>
                    <a:pt x="2372801" y="661785"/>
                    <a:pt x="2359670" y="659967"/>
                    <a:pt x="2348762" y="658352"/>
                  </a:cubicBezTo>
                  <a:cubicBezTo>
                    <a:pt x="2363508" y="645019"/>
                    <a:pt x="2378457" y="631282"/>
                    <a:pt x="2389366" y="614515"/>
                  </a:cubicBezTo>
                  <a:cubicBezTo>
                    <a:pt x="2391184" y="611889"/>
                    <a:pt x="2387750" y="608657"/>
                    <a:pt x="2385123" y="610273"/>
                  </a:cubicBezTo>
                  <a:cubicBezTo>
                    <a:pt x="2364923" y="621990"/>
                    <a:pt x="2348358" y="639564"/>
                    <a:pt x="2331995" y="655927"/>
                  </a:cubicBezTo>
                  <a:cubicBezTo>
                    <a:pt x="2306340" y="652089"/>
                    <a:pt x="2280685" y="649665"/>
                    <a:pt x="2254828" y="649463"/>
                  </a:cubicBezTo>
                  <a:cubicBezTo>
                    <a:pt x="2259272" y="646635"/>
                    <a:pt x="2263514" y="643605"/>
                    <a:pt x="2267958" y="640373"/>
                  </a:cubicBezTo>
                  <a:cubicBezTo>
                    <a:pt x="2276644" y="633908"/>
                    <a:pt x="2277049" y="618151"/>
                    <a:pt x="2264726" y="615324"/>
                  </a:cubicBezTo>
                  <a:cubicBezTo>
                    <a:pt x="2243313" y="610475"/>
                    <a:pt x="2221496" y="606233"/>
                    <a:pt x="2199477" y="602597"/>
                  </a:cubicBezTo>
                  <a:cubicBezTo>
                    <a:pt x="2241697" y="403618"/>
                    <a:pt x="2285129" y="204638"/>
                    <a:pt x="2319268" y="4043"/>
                  </a:cubicBezTo>
                  <a:cubicBezTo>
                    <a:pt x="2319874" y="3"/>
                    <a:pt x="2314218" y="-1815"/>
                    <a:pt x="2313208" y="2427"/>
                  </a:cubicBezTo>
                  <a:cubicBezTo>
                    <a:pt x="2262504" y="199790"/>
                    <a:pt x="2221294" y="399982"/>
                    <a:pt x="2178468" y="599365"/>
                  </a:cubicBezTo>
                  <a:cubicBezTo>
                    <a:pt x="2129178" y="592496"/>
                    <a:pt x="2079079" y="590072"/>
                    <a:pt x="2030193" y="597344"/>
                  </a:cubicBezTo>
                  <a:cubicBezTo>
                    <a:pt x="1943127" y="610071"/>
                    <a:pt x="1872626" y="659765"/>
                    <a:pt x="1799903" y="705823"/>
                  </a:cubicBezTo>
                  <a:cubicBezTo>
                    <a:pt x="1725361" y="753093"/>
                    <a:pt x="1654860" y="802384"/>
                    <a:pt x="1587187" y="859148"/>
                  </a:cubicBezTo>
                  <a:cubicBezTo>
                    <a:pt x="1540927" y="897934"/>
                    <a:pt x="1495879" y="937932"/>
                    <a:pt x="1451437" y="978738"/>
                  </a:cubicBezTo>
                  <a:cubicBezTo>
                    <a:pt x="1426791" y="1001363"/>
                    <a:pt x="1393864" y="1056512"/>
                    <a:pt x="1359320" y="1034291"/>
                  </a:cubicBezTo>
                  <a:cubicBezTo>
                    <a:pt x="1344372" y="1024796"/>
                    <a:pt x="1338311" y="1020150"/>
                    <a:pt x="1316898" y="1019544"/>
                  </a:cubicBezTo>
                  <a:cubicBezTo>
                    <a:pt x="1277103" y="1018332"/>
                    <a:pt x="1237105" y="1029038"/>
                    <a:pt x="1202763" y="1049239"/>
                  </a:cubicBezTo>
                  <a:cubicBezTo>
                    <a:pt x="1188017" y="1057926"/>
                    <a:pt x="1172058" y="1069036"/>
                    <a:pt x="1159129" y="1079945"/>
                  </a:cubicBezTo>
                  <a:cubicBezTo>
                    <a:pt x="1154079" y="1084187"/>
                    <a:pt x="1150039" y="1082975"/>
                    <a:pt x="1145191" y="1089439"/>
                  </a:cubicBezTo>
                  <a:cubicBezTo>
                    <a:pt x="1142766" y="1092672"/>
                    <a:pt x="1140342" y="1111660"/>
                    <a:pt x="1138928" y="1112266"/>
                  </a:cubicBezTo>
                  <a:cubicBezTo>
                    <a:pt x="1132868" y="1115094"/>
                    <a:pt x="1128828" y="1120751"/>
                    <a:pt x="1130242" y="1128831"/>
                  </a:cubicBezTo>
                  <a:cubicBezTo>
                    <a:pt x="1056913" y="1132265"/>
                    <a:pt x="980755" y="1151456"/>
                    <a:pt x="911466" y="1168425"/>
                  </a:cubicBezTo>
                  <a:cubicBezTo>
                    <a:pt x="821774" y="1190444"/>
                    <a:pt x="733698" y="1218927"/>
                    <a:pt x="647642" y="1252460"/>
                  </a:cubicBezTo>
                  <a:cubicBezTo>
                    <a:pt x="424017" y="1339526"/>
                    <a:pt x="172920" y="1487802"/>
                    <a:pt x="0" y="1610825"/>
                  </a:cubicBezTo>
                  <a:lnTo>
                    <a:pt x="0" y="1648197"/>
                  </a:lnTo>
                  <a:cubicBezTo>
                    <a:pt x="181404" y="1523355"/>
                    <a:pt x="428866" y="1372858"/>
                    <a:pt x="638955" y="1289428"/>
                  </a:cubicBezTo>
                  <a:cubicBezTo>
                    <a:pt x="721981" y="1256501"/>
                    <a:pt x="806623" y="1228017"/>
                    <a:pt x="893083" y="1205393"/>
                  </a:cubicBezTo>
                  <a:close/>
                  <a:moveTo>
                    <a:pt x="3945443" y="1489620"/>
                  </a:moveTo>
                  <a:cubicBezTo>
                    <a:pt x="3947665" y="1492447"/>
                    <a:pt x="3949685" y="1495478"/>
                    <a:pt x="3951705" y="1498508"/>
                  </a:cubicBezTo>
                  <a:cubicBezTo>
                    <a:pt x="3951705" y="1499114"/>
                    <a:pt x="3951301" y="1499518"/>
                    <a:pt x="3951503" y="1500124"/>
                  </a:cubicBezTo>
                  <a:cubicBezTo>
                    <a:pt x="3953725" y="1508003"/>
                    <a:pt x="3954937" y="1515275"/>
                    <a:pt x="3955342" y="1522749"/>
                  </a:cubicBezTo>
                  <a:cubicBezTo>
                    <a:pt x="3943221" y="1509821"/>
                    <a:pt x="3931100" y="1496892"/>
                    <a:pt x="3918980" y="1483963"/>
                  </a:cubicBezTo>
                  <a:cubicBezTo>
                    <a:pt x="3918980" y="1482953"/>
                    <a:pt x="3919586" y="1482347"/>
                    <a:pt x="3919182" y="1481337"/>
                  </a:cubicBezTo>
                  <a:cubicBezTo>
                    <a:pt x="3916354" y="1469823"/>
                    <a:pt x="3912112" y="1458510"/>
                    <a:pt x="3907465" y="1447400"/>
                  </a:cubicBezTo>
                  <a:cubicBezTo>
                    <a:pt x="3920596" y="1461136"/>
                    <a:pt x="3933726" y="1474671"/>
                    <a:pt x="3945443" y="1489620"/>
                  </a:cubicBezTo>
                  <a:close/>
                  <a:moveTo>
                    <a:pt x="3416583" y="1522143"/>
                  </a:moveTo>
                  <a:cubicBezTo>
                    <a:pt x="3407492" y="1481539"/>
                    <a:pt x="3392948" y="1440935"/>
                    <a:pt x="3381029" y="1401746"/>
                  </a:cubicBezTo>
                  <a:cubicBezTo>
                    <a:pt x="3386483" y="1402149"/>
                    <a:pt x="3392948" y="1401140"/>
                    <a:pt x="3398200" y="1399928"/>
                  </a:cubicBezTo>
                  <a:cubicBezTo>
                    <a:pt x="3405674" y="1435885"/>
                    <a:pt x="3412947" y="1472853"/>
                    <a:pt x="3424259" y="1507397"/>
                  </a:cubicBezTo>
                  <a:cubicBezTo>
                    <a:pt x="3421633" y="1512245"/>
                    <a:pt x="3419007" y="1517093"/>
                    <a:pt x="3416583" y="1522143"/>
                  </a:cubicBezTo>
                  <a:close/>
                  <a:moveTo>
                    <a:pt x="3754746" y="1056713"/>
                  </a:moveTo>
                  <a:cubicBezTo>
                    <a:pt x="3758383" y="1082571"/>
                    <a:pt x="3762827" y="1108630"/>
                    <a:pt x="3769291" y="1135295"/>
                  </a:cubicBezTo>
                  <a:cubicBezTo>
                    <a:pt x="3778583" y="1174687"/>
                    <a:pt x="3786866" y="1214887"/>
                    <a:pt x="3796158" y="1254885"/>
                  </a:cubicBezTo>
                  <a:cubicBezTo>
                    <a:pt x="3779189" y="1261551"/>
                    <a:pt x="3762221" y="1267813"/>
                    <a:pt x="3744848" y="1273470"/>
                  </a:cubicBezTo>
                  <a:cubicBezTo>
                    <a:pt x="3747272" y="1267005"/>
                    <a:pt x="3752120" y="1259127"/>
                    <a:pt x="3747272" y="1255491"/>
                  </a:cubicBezTo>
                  <a:cubicBezTo>
                    <a:pt x="3751312" y="1225796"/>
                    <a:pt x="3754948" y="1195898"/>
                    <a:pt x="3760201" y="1166405"/>
                  </a:cubicBezTo>
                  <a:cubicBezTo>
                    <a:pt x="3760807" y="1163173"/>
                    <a:pt x="3756160" y="1160546"/>
                    <a:pt x="3754544" y="1163981"/>
                  </a:cubicBezTo>
                  <a:cubicBezTo>
                    <a:pt x="3735959" y="1202766"/>
                    <a:pt x="3716365" y="1244582"/>
                    <a:pt x="3701618" y="1286802"/>
                  </a:cubicBezTo>
                  <a:cubicBezTo>
                    <a:pt x="3689295" y="1290438"/>
                    <a:pt x="3676973" y="1293873"/>
                    <a:pt x="3664650" y="1297306"/>
                  </a:cubicBezTo>
                  <a:cubicBezTo>
                    <a:pt x="3706264" y="1222159"/>
                    <a:pt x="3732929" y="1139942"/>
                    <a:pt x="3754746" y="1056713"/>
                  </a:cubicBezTo>
                  <a:close/>
                  <a:moveTo>
                    <a:pt x="3742828" y="1254481"/>
                  </a:moveTo>
                  <a:cubicBezTo>
                    <a:pt x="3738586" y="1255289"/>
                    <a:pt x="3731313" y="1274480"/>
                    <a:pt x="3729495" y="1278520"/>
                  </a:cubicBezTo>
                  <a:cubicBezTo>
                    <a:pt x="3726465" y="1279530"/>
                    <a:pt x="3723637" y="1280338"/>
                    <a:pt x="3720607" y="1281348"/>
                  </a:cubicBezTo>
                  <a:cubicBezTo>
                    <a:pt x="3731717" y="1254279"/>
                    <a:pt x="3741414" y="1226199"/>
                    <a:pt x="3750100" y="1198726"/>
                  </a:cubicBezTo>
                  <a:cubicBezTo>
                    <a:pt x="3747676" y="1217109"/>
                    <a:pt x="3745252" y="1235896"/>
                    <a:pt x="3742828" y="1254481"/>
                  </a:cubicBezTo>
                  <a:close/>
                  <a:moveTo>
                    <a:pt x="3689699" y="1326194"/>
                  </a:moveTo>
                  <a:cubicBezTo>
                    <a:pt x="3688891" y="1329224"/>
                    <a:pt x="3687679" y="1332254"/>
                    <a:pt x="3687073" y="1335284"/>
                  </a:cubicBezTo>
                  <a:cubicBezTo>
                    <a:pt x="3686063" y="1339325"/>
                    <a:pt x="3691719" y="1341749"/>
                    <a:pt x="3693740" y="1338113"/>
                  </a:cubicBezTo>
                  <a:cubicBezTo>
                    <a:pt x="3696366" y="1333466"/>
                    <a:pt x="3698588" y="1328214"/>
                    <a:pt x="3701012" y="1323568"/>
                  </a:cubicBezTo>
                  <a:cubicBezTo>
                    <a:pt x="3704648" y="1322760"/>
                    <a:pt x="3708284" y="1321750"/>
                    <a:pt x="3711920" y="1320740"/>
                  </a:cubicBezTo>
                  <a:cubicBezTo>
                    <a:pt x="3710102" y="1337708"/>
                    <a:pt x="3721819" y="1332860"/>
                    <a:pt x="3728687" y="1316498"/>
                  </a:cubicBezTo>
                  <a:cubicBezTo>
                    <a:pt x="3761615" y="1307609"/>
                    <a:pt x="3793936" y="1296499"/>
                    <a:pt x="3823631" y="1281550"/>
                  </a:cubicBezTo>
                  <a:cubicBezTo>
                    <a:pt x="3823833" y="1282560"/>
                    <a:pt x="3824036" y="1283570"/>
                    <a:pt x="3824237" y="1284580"/>
                  </a:cubicBezTo>
                  <a:cubicBezTo>
                    <a:pt x="3823430" y="1300337"/>
                    <a:pt x="3827066" y="1317104"/>
                    <a:pt x="3830096" y="1332254"/>
                  </a:cubicBezTo>
                  <a:cubicBezTo>
                    <a:pt x="3827268" y="1329830"/>
                    <a:pt x="3821409" y="1332457"/>
                    <a:pt x="3823227" y="1336496"/>
                  </a:cubicBezTo>
                  <a:cubicBezTo>
                    <a:pt x="3827268" y="1346799"/>
                    <a:pt x="3831914" y="1356697"/>
                    <a:pt x="3836560" y="1366394"/>
                  </a:cubicBezTo>
                  <a:cubicBezTo>
                    <a:pt x="3841408" y="1390029"/>
                    <a:pt x="3848478" y="1413058"/>
                    <a:pt x="3859791" y="1434269"/>
                  </a:cubicBezTo>
                  <a:cubicBezTo>
                    <a:pt x="3751918" y="1454470"/>
                    <a:pt x="3651318" y="1525779"/>
                    <a:pt x="3512941" y="1545980"/>
                  </a:cubicBezTo>
                  <a:cubicBezTo>
                    <a:pt x="3512133" y="1545374"/>
                    <a:pt x="3511123" y="1544768"/>
                    <a:pt x="3509911" y="1544566"/>
                  </a:cubicBezTo>
                  <a:cubicBezTo>
                    <a:pt x="3508901" y="1544364"/>
                    <a:pt x="3507487" y="1544566"/>
                    <a:pt x="3506275" y="1544364"/>
                  </a:cubicBezTo>
                  <a:cubicBezTo>
                    <a:pt x="3506477" y="1544162"/>
                    <a:pt x="3506679" y="1544364"/>
                    <a:pt x="3506881" y="1544162"/>
                  </a:cubicBezTo>
                  <a:cubicBezTo>
                    <a:pt x="3526072" y="1521941"/>
                    <a:pt x="3503447" y="1554061"/>
                    <a:pt x="3525668" y="1524769"/>
                  </a:cubicBezTo>
                  <a:cubicBezTo>
                    <a:pt x="3531122" y="1517699"/>
                    <a:pt x="3536374" y="1510224"/>
                    <a:pt x="3540414" y="1502144"/>
                  </a:cubicBezTo>
                  <a:cubicBezTo>
                    <a:pt x="3542636" y="1497902"/>
                    <a:pt x="3537586" y="1494468"/>
                    <a:pt x="3533950" y="1497296"/>
                  </a:cubicBezTo>
                  <a:cubicBezTo>
                    <a:pt x="3526476" y="1503154"/>
                    <a:pt x="3520012" y="1510427"/>
                    <a:pt x="3513749" y="1517699"/>
                  </a:cubicBezTo>
                  <a:cubicBezTo>
                    <a:pt x="3508295" y="1524163"/>
                    <a:pt x="3505467" y="1531435"/>
                    <a:pt x="3500619" y="1537900"/>
                  </a:cubicBezTo>
                  <a:cubicBezTo>
                    <a:pt x="3499003" y="1540122"/>
                    <a:pt x="3499609" y="1542546"/>
                    <a:pt x="3501023" y="1544162"/>
                  </a:cubicBezTo>
                  <a:cubicBezTo>
                    <a:pt x="3496982" y="1543758"/>
                    <a:pt x="3492942" y="1543556"/>
                    <a:pt x="3488700" y="1543556"/>
                  </a:cubicBezTo>
                  <a:cubicBezTo>
                    <a:pt x="3505265" y="1513254"/>
                    <a:pt x="3522436" y="1483155"/>
                    <a:pt x="3542636" y="1454874"/>
                  </a:cubicBezTo>
                  <a:cubicBezTo>
                    <a:pt x="3543647" y="1453460"/>
                    <a:pt x="3541223" y="1451642"/>
                    <a:pt x="3540212" y="1453056"/>
                  </a:cubicBezTo>
                  <a:cubicBezTo>
                    <a:pt x="3515567" y="1481337"/>
                    <a:pt x="3492538" y="1511841"/>
                    <a:pt x="3473347" y="1544566"/>
                  </a:cubicBezTo>
                  <a:cubicBezTo>
                    <a:pt x="3459611" y="1545980"/>
                    <a:pt x="3445672" y="1548808"/>
                    <a:pt x="3432541" y="1553455"/>
                  </a:cubicBezTo>
                  <a:cubicBezTo>
                    <a:pt x="3430117" y="1545374"/>
                    <a:pt x="3427693" y="1537092"/>
                    <a:pt x="3425269" y="1529213"/>
                  </a:cubicBezTo>
                  <a:cubicBezTo>
                    <a:pt x="3426683" y="1527395"/>
                    <a:pt x="3428097" y="1525375"/>
                    <a:pt x="3429511" y="1523557"/>
                  </a:cubicBezTo>
                  <a:cubicBezTo>
                    <a:pt x="3431935" y="1530022"/>
                    <a:pt x="3434562" y="1536284"/>
                    <a:pt x="3437390" y="1542546"/>
                  </a:cubicBezTo>
                  <a:cubicBezTo>
                    <a:pt x="3439410" y="1546990"/>
                    <a:pt x="3447288" y="1544970"/>
                    <a:pt x="3446884" y="1539920"/>
                  </a:cubicBezTo>
                  <a:cubicBezTo>
                    <a:pt x="3445874" y="1528810"/>
                    <a:pt x="3443854" y="1517497"/>
                    <a:pt x="3441632" y="1506184"/>
                  </a:cubicBezTo>
                  <a:cubicBezTo>
                    <a:pt x="3442238" y="1505174"/>
                    <a:pt x="3443046" y="1504164"/>
                    <a:pt x="3443652" y="1503154"/>
                  </a:cubicBezTo>
                  <a:cubicBezTo>
                    <a:pt x="3454763" y="1559919"/>
                    <a:pt x="3458197" y="1548606"/>
                    <a:pt x="3452541" y="1488609"/>
                  </a:cubicBezTo>
                  <a:cubicBezTo>
                    <a:pt x="3472943" y="1453662"/>
                    <a:pt x="3489508" y="1412654"/>
                    <a:pt x="3490518" y="1377100"/>
                  </a:cubicBezTo>
                  <a:cubicBezTo>
                    <a:pt x="3663842" y="1330234"/>
                    <a:pt x="3587281" y="1350435"/>
                    <a:pt x="3689699" y="1326194"/>
                  </a:cubicBezTo>
                  <a:close/>
                  <a:moveTo>
                    <a:pt x="3458197" y="1386191"/>
                  </a:moveTo>
                  <a:cubicBezTo>
                    <a:pt x="3465065" y="1383969"/>
                    <a:pt x="3472135" y="1381948"/>
                    <a:pt x="3479004" y="1379727"/>
                  </a:cubicBezTo>
                  <a:cubicBezTo>
                    <a:pt x="3479004" y="1379727"/>
                    <a:pt x="3479004" y="1379524"/>
                    <a:pt x="3478802" y="1379524"/>
                  </a:cubicBezTo>
                  <a:cubicBezTo>
                    <a:pt x="3480014" y="1379322"/>
                    <a:pt x="3481024" y="1378918"/>
                    <a:pt x="3482236" y="1378716"/>
                  </a:cubicBezTo>
                  <a:cubicBezTo>
                    <a:pt x="3473145" y="1396493"/>
                    <a:pt x="3461227" y="1433057"/>
                    <a:pt x="3448702" y="1459520"/>
                  </a:cubicBezTo>
                  <a:cubicBezTo>
                    <a:pt x="3433350" y="1370232"/>
                    <a:pt x="3431329" y="1393867"/>
                    <a:pt x="3440016" y="1477297"/>
                  </a:cubicBezTo>
                  <a:cubicBezTo>
                    <a:pt x="3439006" y="1479317"/>
                    <a:pt x="3437996" y="1481539"/>
                    <a:pt x="3436986" y="1483559"/>
                  </a:cubicBezTo>
                  <a:cubicBezTo>
                    <a:pt x="3429511" y="1454672"/>
                    <a:pt x="3419815" y="1425785"/>
                    <a:pt x="3410321" y="1397504"/>
                  </a:cubicBezTo>
                  <a:cubicBezTo>
                    <a:pt x="3410321" y="1397504"/>
                    <a:pt x="3457591" y="1385181"/>
                    <a:pt x="3457591" y="1385181"/>
                  </a:cubicBezTo>
                  <a:cubicBezTo>
                    <a:pt x="3457591" y="1385383"/>
                    <a:pt x="3457995" y="1385787"/>
                    <a:pt x="3458197" y="1386191"/>
                  </a:cubicBezTo>
                  <a:close/>
                  <a:moveTo>
                    <a:pt x="3251339" y="391093"/>
                  </a:moveTo>
                  <a:cubicBezTo>
                    <a:pt x="3252753" y="395133"/>
                    <a:pt x="3253965" y="399173"/>
                    <a:pt x="3255379" y="403214"/>
                  </a:cubicBezTo>
                  <a:cubicBezTo>
                    <a:pt x="3256187" y="405234"/>
                    <a:pt x="3257804" y="406042"/>
                    <a:pt x="3259622" y="406244"/>
                  </a:cubicBezTo>
                  <a:cubicBezTo>
                    <a:pt x="3259823" y="407052"/>
                    <a:pt x="3260026" y="408062"/>
                    <a:pt x="3260430" y="408870"/>
                  </a:cubicBezTo>
                  <a:cubicBezTo>
                    <a:pt x="3277196" y="441797"/>
                    <a:pt x="3298407" y="472503"/>
                    <a:pt x="3319618" y="502602"/>
                  </a:cubicBezTo>
                  <a:cubicBezTo>
                    <a:pt x="3340829" y="555731"/>
                    <a:pt x="3376989" y="604617"/>
                    <a:pt x="3406280" y="653301"/>
                  </a:cubicBezTo>
                  <a:cubicBezTo>
                    <a:pt x="3441430" y="712086"/>
                    <a:pt x="3475165" y="771881"/>
                    <a:pt x="3511123" y="830261"/>
                  </a:cubicBezTo>
                  <a:cubicBezTo>
                    <a:pt x="3513749" y="834503"/>
                    <a:pt x="3517588" y="836120"/>
                    <a:pt x="3521426" y="836322"/>
                  </a:cubicBezTo>
                  <a:cubicBezTo>
                    <a:pt x="3524658" y="842180"/>
                    <a:pt x="3527890" y="847836"/>
                    <a:pt x="3531324" y="853492"/>
                  </a:cubicBezTo>
                  <a:cubicBezTo>
                    <a:pt x="3521022" y="862785"/>
                    <a:pt x="3509305" y="867229"/>
                    <a:pt x="3496781" y="873491"/>
                  </a:cubicBezTo>
                  <a:cubicBezTo>
                    <a:pt x="3475771" y="817131"/>
                    <a:pt x="3428905" y="760770"/>
                    <a:pt x="3398604" y="712086"/>
                  </a:cubicBezTo>
                  <a:cubicBezTo>
                    <a:pt x="3376181" y="675926"/>
                    <a:pt x="3354364" y="628454"/>
                    <a:pt x="3325679" y="591486"/>
                  </a:cubicBezTo>
                  <a:cubicBezTo>
                    <a:pt x="3309114" y="538358"/>
                    <a:pt x="3275782" y="484825"/>
                    <a:pt x="3242047" y="439373"/>
                  </a:cubicBezTo>
                  <a:cubicBezTo>
                    <a:pt x="3265076" y="453918"/>
                    <a:pt x="3265278" y="412506"/>
                    <a:pt x="3227502" y="391093"/>
                  </a:cubicBezTo>
                  <a:cubicBezTo>
                    <a:pt x="3235381" y="390891"/>
                    <a:pt x="3243461" y="390891"/>
                    <a:pt x="3251339" y="391093"/>
                  </a:cubicBezTo>
                  <a:close/>
                  <a:moveTo>
                    <a:pt x="3233360" y="1118124"/>
                  </a:moveTo>
                  <a:cubicBezTo>
                    <a:pt x="3236188" y="1103984"/>
                    <a:pt x="3239017" y="1089641"/>
                    <a:pt x="3241845" y="1075501"/>
                  </a:cubicBezTo>
                  <a:cubicBezTo>
                    <a:pt x="3248107" y="1084187"/>
                    <a:pt x="3254369" y="1092873"/>
                    <a:pt x="3260430" y="1101762"/>
                  </a:cubicBezTo>
                  <a:cubicBezTo>
                    <a:pt x="3268308" y="1113479"/>
                    <a:pt x="3274772" y="1122973"/>
                    <a:pt x="3280630" y="1131861"/>
                  </a:cubicBezTo>
                  <a:cubicBezTo>
                    <a:pt x="3259217" y="1185394"/>
                    <a:pt x="3249319" y="1244582"/>
                    <a:pt x="3236188" y="1300337"/>
                  </a:cubicBezTo>
                  <a:cubicBezTo>
                    <a:pt x="3228512" y="1333264"/>
                    <a:pt x="3220432" y="1365990"/>
                    <a:pt x="3213159" y="1399119"/>
                  </a:cubicBezTo>
                  <a:cubicBezTo>
                    <a:pt x="3210937" y="1409220"/>
                    <a:pt x="3209321" y="1419724"/>
                    <a:pt x="3206897" y="1429824"/>
                  </a:cubicBezTo>
                  <a:cubicBezTo>
                    <a:pt x="3205685" y="1435077"/>
                    <a:pt x="3204877" y="1438713"/>
                    <a:pt x="3204069" y="1441541"/>
                  </a:cubicBezTo>
                  <a:cubicBezTo>
                    <a:pt x="3194170" y="1438511"/>
                    <a:pt x="3181242" y="1433663"/>
                    <a:pt x="3169323" y="1432451"/>
                  </a:cubicBezTo>
                  <a:cubicBezTo>
                    <a:pt x="3196393" y="1329224"/>
                    <a:pt x="3212755" y="1222361"/>
                    <a:pt x="3233360" y="1118124"/>
                  </a:cubicBezTo>
                  <a:close/>
                  <a:moveTo>
                    <a:pt x="1359926" y="1523759"/>
                  </a:moveTo>
                  <a:cubicBezTo>
                    <a:pt x="1355078" y="1515477"/>
                    <a:pt x="1349826" y="1507397"/>
                    <a:pt x="1344372" y="1499518"/>
                  </a:cubicBezTo>
                  <a:cubicBezTo>
                    <a:pt x="1344372" y="1499316"/>
                    <a:pt x="1344372" y="1499316"/>
                    <a:pt x="1344372" y="1499114"/>
                  </a:cubicBezTo>
                  <a:cubicBezTo>
                    <a:pt x="1344978" y="1498912"/>
                    <a:pt x="1345584" y="1498710"/>
                    <a:pt x="1345988" y="1498306"/>
                  </a:cubicBezTo>
                  <a:cubicBezTo>
                    <a:pt x="1347402" y="1497094"/>
                    <a:pt x="1348008" y="1496084"/>
                    <a:pt x="1349018" y="1494872"/>
                  </a:cubicBezTo>
                  <a:cubicBezTo>
                    <a:pt x="1359926" y="1490427"/>
                    <a:pt x="1370027" y="1484367"/>
                    <a:pt x="1381946" y="1481337"/>
                  </a:cubicBezTo>
                  <a:cubicBezTo>
                    <a:pt x="1394470" y="1478105"/>
                    <a:pt x="1408611" y="1474469"/>
                    <a:pt x="1422347" y="1472853"/>
                  </a:cubicBezTo>
                  <a:cubicBezTo>
                    <a:pt x="1415075" y="1479923"/>
                    <a:pt x="1408409" y="1487599"/>
                    <a:pt x="1400732" y="1494064"/>
                  </a:cubicBezTo>
                  <a:cubicBezTo>
                    <a:pt x="1388208" y="1504972"/>
                    <a:pt x="1374067" y="1514669"/>
                    <a:pt x="1359926" y="1523759"/>
                  </a:cubicBezTo>
                  <a:close/>
                  <a:moveTo>
                    <a:pt x="1404975" y="1058330"/>
                  </a:moveTo>
                  <a:cubicBezTo>
                    <a:pt x="1441942" y="1020554"/>
                    <a:pt x="1489414" y="995505"/>
                    <a:pt x="1526786" y="958739"/>
                  </a:cubicBezTo>
                  <a:cubicBezTo>
                    <a:pt x="1565370" y="920762"/>
                    <a:pt x="1610418" y="885410"/>
                    <a:pt x="1651426" y="848240"/>
                  </a:cubicBezTo>
                  <a:cubicBezTo>
                    <a:pt x="1664960" y="836120"/>
                    <a:pt x="1674455" y="820161"/>
                    <a:pt x="1688191" y="808646"/>
                  </a:cubicBezTo>
                  <a:cubicBezTo>
                    <a:pt x="1709200" y="790870"/>
                    <a:pt x="1738290" y="780971"/>
                    <a:pt x="1761521" y="766225"/>
                  </a:cubicBezTo>
                  <a:cubicBezTo>
                    <a:pt x="1834648" y="719358"/>
                    <a:pt x="1912826" y="659361"/>
                    <a:pt x="1997266" y="635726"/>
                  </a:cubicBezTo>
                  <a:cubicBezTo>
                    <a:pt x="2072211" y="614718"/>
                    <a:pt x="2148773" y="625424"/>
                    <a:pt x="2224324" y="636534"/>
                  </a:cubicBezTo>
                  <a:cubicBezTo>
                    <a:pt x="2201901" y="647645"/>
                    <a:pt x="2178064" y="653705"/>
                    <a:pt x="2152611" y="658553"/>
                  </a:cubicBezTo>
                  <a:cubicBezTo>
                    <a:pt x="2151601" y="658755"/>
                    <a:pt x="2151399" y="659564"/>
                    <a:pt x="2150591" y="659765"/>
                  </a:cubicBezTo>
                  <a:cubicBezTo>
                    <a:pt x="2086756" y="674310"/>
                    <a:pt x="2030193" y="701379"/>
                    <a:pt x="1966156" y="727035"/>
                  </a:cubicBezTo>
                  <a:cubicBezTo>
                    <a:pt x="1961106" y="729055"/>
                    <a:pt x="1962924" y="736327"/>
                    <a:pt x="1968378" y="735317"/>
                  </a:cubicBezTo>
                  <a:cubicBezTo>
                    <a:pt x="2030395" y="725620"/>
                    <a:pt x="2088574" y="697541"/>
                    <a:pt x="2151399" y="687845"/>
                  </a:cubicBezTo>
                  <a:cubicBezTo>
                    <a:pt x="2216244" y="677744"/>
                    <a:pt x="2308360" y="671280"/>
                    <a:pt x="2370579" y="696329"/>
                  </a:cubicBezTo>
                  <a:cubicBezTo>
                    <a:pt x="2376235" y="697743"/>
                    <a:pt x="2381891" y="699157"/>
                    <a:pt x="2387750" y="700572"/>
                  </a:cubicBezTo>
                  <a:cubicBezTo>
                    <a:pt x="2377043" y="718550"/>
                    <a:pt x="2363105" y="727236"/>
                    <a:pt x="2345732" y="726630"/>
                  </a:cubicBezTo>
                  <a:cubicBezTo>
                    <a:pt x="2332197" y="729257"/>
                    <a:pt x="2317248" y="727438"/>
                    <a:pt x="2303512" y="728651"/>
                  </a:cubicBezTo>
                  <a:cubicBezTo>
                    <a:pt x="2271594" y="731277"/>
                    <a:pt x="2240283" y="737539"/>
                    <a:pt x="2209577" y="746225"/>
                  </a:cubicBezTo>
                  <a:cubicBezTo>
                    <a:pt x="2149985" y="762992"/>
                    <a:pt x="2087968" y="786425"/>
                    <a:pt x="2037263" y="822383"/>
                  </a:cubicBezTo>
                  <a:cubicBezTo>
                    <a:pt x="2029385" y="828039"/>
                    <a:pt x="2034031" y="841170"/>
                    <a:pt x="2044132" y="838544"/>
                  </a:cubicBezTo>
                  <a:cubicBezTo>
                    <a:pt x="2092210" y="826423"/>
                    <a:pt x="2135844" y="803596"/>
                    <a:pt x="2182710" y="787233"/>
                  </a:cubicBezTo>
                  <a:cubicBezTo>
                    <a:pt x="2194831" y="782991"/>
                    <a:pt x="2206749" y="779557"/>
                    <a:pt x="2218870" y="776325"/>
                  </a:cubicBezTo>
                  <a:cubicBezTo>
                    <a:pt x="2217254" y="780567"/>
                    <a:pt x="2219274" y="786223"/>
                    <a:pt x="2225132" y="786021"/>
                  </a:cubicBezTo>
                  <a:cubicBezTo>
                    <a:pt x="2286341" y="784203"/>
                    <a:pt x="2345530" y="769052"/>
                    <a:pt x="2407143" y="776527"/>
                  </a:cubicBezTo>
                  <a:cubicBezTo>
                    <a:pt x="2431182" y="779355"/>
                    <a:pt x="2537842" y="796526"/>
                    <a:pt x="2486936" y="840160"/>
                  </a:cubicBezTo>
                  <a:cubicBezTo>
                    <a:pt x="2478654" y="847230"/>
                    <a:pt x="2464109" y="850866"/>
                    <a:pt x="2448352" y="853694"/>
                  </a:cubicBezTo>
                  <a:cubicBezTo>
                    <a:pt x="2442292" y="834302"/>
                    <a:pt x="2437646" y="815919"/>
                    <a:pt x="2445726" y="796324"/>
                  </a:cubicBezTo>
                  <a:cubicBezTo>
                    <a:pt x="2447140" y="792889"/>
                    <a:pt x="2442494" y="789859"/>
                    <a:pt x="2440676" y="793294"/>
                  </a:cubicBezTo>
                  <a:cubicBezTo>
                    <a:pt x="2430576" y="812686"/>
                    <a:pt x="2427747" y="836726"/>
                    <a:pt x="2441282" y="854906"/>
                  </a:cubicBezTo>
                  <a:cubicBezTo>
                    <a:pt x="2431182" y="856321"/>
                    <a:pt x="2421081" y="857735"/>
                    <a:pt x="2411587" y="859148"/>
                  </a:cubicBezTo>
                  <a:cubicBezTo>
                    <a:pt x="2357448" y="855714"/>
                    <a:pt x="2309774" y="860967"/>
                    <a:pt x="2256848" y="880360"/>
                  </a:cubicBezTo>
                  <a:cubicBezTo>
                    <a:pt x="2207961" y="898338"/>
                    <a:pt x="2145945" y="921368"/>
                    <a:pt x="2110391" y="960557"/>
                  </a:cubicBezTo>
                  <a:cubicBezTo>
                    <a:pt x="2102311" y="963184"/>
                    <a:pt x="2094230" y="966011"/>
                    <a:pt x="2086352" y="969041"/>
                  </a:cubicBezTo>
                  <a:cubicBezTo>
                    <a:pt x="2078271" y="972072"/>
                    <a:pt x="2081301" y="983788"/>
                    <a:pt x="2089786" y="981970"/>
                  </a:cubicBezTo>
                  <a:cubicBezTo>
                    <a:pt x="2098270" y="980354"/>
                    <a:pt x="2106957" y="978940"/>
                    <a:pt x="2115441" y="977324"/>
                  </a:cubicBezTo>
                  <a:cubicBezTo>
                    <a:pt x="2117057" y="977728"/>
                    <a:pt x="2118673" y="978334"/>
                    <a:pt x="2120491" y="977930"/>
                  </a:cubicBezTo>
                  <a:cubicBezTo>
                    <a:pt x="2126148" y="976718"/>
                    <a:pt x="2131602" y="975102"/>
                    <a:pt x="2137056" y="973486"/>
                  </a:cubicBezTo>
                  <a:cubicBezTo>
                    <a:pt x="2191599" y="964396"/>
                    <a:pt x="2246343" y="958133"/>
                    <a:pt x="2301896" y="958537"/>
                  </a:cubicBezTo>
                  <a:cubicBezTo>
                    <a:pt x="2337853" y="958739"/>
                    <a:pt x="2375427" y="959951"/>
                    <a:pt x="2410173" y="969244"/>
                  </a:cubicBezTo>
                  <a:cubicBezTo>
                    <a:pt x="2425323" y="973284"/>
                    <a:pt x="2443504" y="977526"/>
                    <a:pt x="2455221" y="987829"/>
                  </a:cubicBezTo>
                  <a:cubicBezTo>
                    <a:pt x="2489562" y="1017726"/>
                    <a:pt x="2474210" y="1023988"/>
                    <a:pt x="2445322" y="1025604"/>
                  </a:cubicBezTo>
                  <a:cubicBezTo>
                    <a:pt x="2447140" y="1024392"/>
                    <a:pt x="2447746" y="1021160"/>
                    <a:pt x="2445322" y="1019948"/>
                  </a:cubicBezTo>
                  <a:cubicBezTo>
                    <a:pt x="2435222" y="1014898"/>
                    <a:pt x="2425727" y="1004797"/>
                    <a:pt x="2414213" y="1007019"/>
                  </a:cubicBezTo>
                  <a:cubicBezTo>
                    <a:pt x="2412597" y="1007424"/>
                    <a:pt x="2411789" y="1009443"/>
                    <a:pt x="2412597" y="1010857"/>
                  </a:cubicBezTo>
                  <a:cubicBezTo>
                    <a:pt x="2418253" y="1020554"/>
                    <a:pt x="2432596" y="1021766"/>
                    <a:pt x="2442696" y="1025604"/>
                  </a:cubicBezTo>
                  <a:cubicBezTo>
                    <a:pt x="2440474" y="1025806"/>
                    <a:pt x="2438252" y="1025806"/>
                    <a:pt x="2436030" y="1026008"/>
                  </a:cubicBezTo>
                  <a:cubicBezTo>
                    <a:pt x="2376841" y="1027625"/>
                    <a:pt x="2321289" y="1019342"/>
                    <a:pt x="2264524" y="1041361"/>
                  </a:cubicBezTo>
                  <a:cubicBezTo>
                    <a:pt x="2204123" y="1064592"/>
                    <a:pt x="2149783" y="1098529"/>
                    <a:pt x="2087766" y="1118730"/>
                  </a:cubicBezTo>
                  <a:cubicBezTo>
                    <a:pt x="2079685" y="1121357"/>
                    <a:pt x="2078473" y="1131255"/>
                    <a:pt x="2083524" y="1136103"/>
                  </a:cubicBezTo>
                  <a:cubicBezTo>
                    <a:pt x="2049384" y="1152466"/>
                    <a:pt x="2015851" y="1170647"/>
                    <a:pt x="1983327" y="1190040"/>
                  </a:cubicBezTo>
                  <a:cubicBezTo>
                    <a:pt x="1987771" y="1181353"/>
                    <a:pt x="1991205" y="1172263"/>
                    <a:pt x="1994842" y="1163375"/>
                  </a:cubicBezTo>
                  <a:cubicBezTo>
                    <a:pt x="1995650" y="1163779"/>
                    <a:pt x="1996256" y="1163981"/>
                    <a:pt x="1997064" y="1164182"/>
                  </a:cubicBezTo>
                  <a:cubicBezTo>
                    <a:pt x="1998478" y="1165193"/>
                    <a:pt x="2000498" y="1165597"/>
                    <a:pt x="2002316" y="1163981"/>
                  </a:cubicBezTo>
                  <a:cubicBezTo>
                    <a:pt x="2030193" y="1136911"/>
                    <a:pt x="2060898" y="1110852"/>
                    <a:pt x="2085140" y="1080349"/>
                  </a:cubicBezTo>
                  <a:cubicBezTo>
                    <a:pt x="2086554" y="1078531"/>
                    <a:pt x="2084534" y="1075298"/>
                    <a:pt x="2082513" y="1076914"/>
                  </a:cubicBezTo>
                  <a:cubicBezTo>
                    <a:pt x="2055646" y="1097115"/>
                    <a:pt x="2032213" y="1122366"/>
                    <a:pt x="2008376" y="1146204"/>
                  </a:cubicBezTo>
                  <a:cubicBezTo>
                    <a:pt x="2015446" y="1128427"/>
                    <a:pt x="2022113" y="1110246"/>
                    <a:pt x="2027567" y="1091863"/>
                  </a:cubicBezTo>
                  <a:cubicBezTo>
                    <a:pt x="2028577" y="1088631"/>
                    <a:pt x="2023729" y="1086611"/>
                    <a:pt x="2022113" y="1089641"/>
                  </a:cubicBezTo>
                  <a:cubicBezTo>
                    <a:pt x="2019083" y="1095702"/>
                    <a:pt x="2016254" y="1101964"/>
                    <a:pt x="2013426" y="1108024"/>
                  </a:cubicBezTo>
                  <a:cubicBezTo>
                    <a:pt x="2019891" y="1082975"/>
                    <a:pt x="2025143" y="1057320"/>
                    <a:pt x="2027769" y="1031058"/>
                  </a:cubicBezTo>
                  <a:cubicBezTo>
                    <a:pt x="2027971" y="1029644"/>
                    <a:pt x="2025547" y="1029443"/>
                    <a:pt x="2025345" y="1030655"/>
                  </a:cubicBezTo>
                  <a:cubicBezTo>
                    <a:pt x="2013022" y="1089641"/>
                    <a:pt x="1992215" y="1145598"/>
                    <a:pt x="1966964" y="1199938"/>
                  </a:cubicBezTo>
                  <a:cubicBezTo>
                    <a:pt x="1958278" y="1205190"/>
                    <a:pt x="1949793" y="1210443"/>
                    <a:pt x="1941107" y="1215897"/>
                  </a:cubicBezTo>
                  <a:cubicBezTo>
                    <a:pt x="1948985" y="1163981"/>
                    <a:pt x="1961106" y="1112468"/>
                    <a:pt x="1978277" y="1062774"/>
                  </a:cubicBezTo>
                  <a:cubicBezTo>
                    <a:pt x="1978883" y="1061158"/>
                    <a:pt x="1976459" y="1060148"/>
                    <a:pt x="1975651" y="1061764"/>
                  </a:cubicBezTo>
                  <a:cubicBezTo>
                    <a:pt x="1951207" y="1113882"/>
                    <a:pt x="1935653" y="1167415"/>
                    <a:pt x="1928380" y="1223775"/>
                  </a:cubicBezTo>
                  <a:cubicBezTo>
                    <a:pt x="1924340" y="1226402"/>
                    <a:pt x="1920300" y="1228826"/>
                    <a:pt x="1916260" y="1231250"/>
                  </a:cubicBezTo>
                  <a:cubicBezTo>
                    <a:pt x="1905957" y="1237714"/>
                    <a:pt x="1906765" y="1256097"/>
                    <a:pt x="1919896" y="1258723"/>
                  </a:cubicBezTo>
                  <a:cubicBezTo>
                    <a:pt x="1983327" y="1271449"/>
                    <a:pt x="2041304" y="1255895"/>
                    <a:pt x="2102513" y="1238724"/>
                  </a:cubicBezTo>
                  <a:cubicBezTo>
                    <a:pt x="2114027" y="1235492"/>
                    <a:pt x="2154429" y="1226805"/>
                    <a:pt x="2193215" y="1222967"/>
                  </a:cubicBezTo>
                  <a:cubicBezTo>
                    <a:pt x="2192609" y="1223573"/>
                    <a:pt x="2192003" y="1223978"/>
                    <a:pt x="2191599" y="1225190"/>
                  </a:cubicBezTo>
                  <a:cubicBezTo>
                    <a:pt x="2188973" y="1235694"/>
                    <a:pt x="2186346" y="1246400"/>
                    <a:pt x="2183518" y="1256905"/>
                  </a:cubicBezTo>
                  <a:cubicBezTo>
                    <a:pt x="2181296" y="1265591"/>
                    <a:pt x="2194427" y="1269025"/>
                    <a:pt x="2196851" y="1261551"/>
                  </a:cubicBezTo>
                  <a:cubicBezTo>
                    <a:pt x="2199073" y="1271248"/>
                    <a:pt x="2204729" y="1280742"/>
                    <a:pt x="2216244" y="1278318"/>
                  </a:cubicBezTo>
                  <a:cubicBezTo>
                    <a:pt x="2226748" y="1276096"/>
                    <a:pt x="2232202" y="1262561"/>
                    <a:pt x="2223920" y="1255289"/>
                  </a:cubicBezTo>
                  <a:cubicBezTo>
                    <a:pt x="2223112" y="1254481"/>
                    <a:pt x="2222102" y="1254481"/>
                    <a:pt x="2221294" y="1254279"/>
                  </a:cubicBezTo>
                  <a:cubicBezTo>
                    <a:pt x="2225132" y="1250845"/>
                    <a:pt x="2229374" y="1247612"/>
                    <a:pt x="2234020" y="1244986"/>
                  </a:cubicBezTo>
                  <a:cubicBezTo>
                    <a:pt x="2243919" y="1238522"/>
                    <a:pt x="2235233" y="1223573"/>
                    <a:pt x="2224728" y="1229028"/>
                  </a:cubicBezTo>
                  <a:cubicBezTo>
                    <a:pt x="2221294" y="1230846"/>
                    <a:pt x="2218062" y="1232865"/>
                    <a:pt x="2215436" y="1235088"/>
                  </a:cubicBezTo>
                  <a:cubicBezTo>
                    <a:pt x="2210385" y="1238522"/>
                    <a:pt x="2205335" y="1241754"/>
                    <a:pt x="2200285" y="1244986"/>
                  </a:cubicBezTo>
                  <a:cubicBezTo>
                    <a:pt x="2200083" y="1245188"/>
                    <a:pt x="2199881" y="1245391"/>
                    <a:pt x="2199679" y="1245592"/>
                  </a:cubicBezTo>
                  <a:cubicBezTo>
                    <a:pt x="2200487" y="1239734"/>
                    <a:pt x="2201497" y="1233876"/>
                    <a:pt x="2202305" y="1228017"/>
                  </a:cubicBezTo>
                  <a:cubicBezTo>
                    <a:pt x="2202709" y="1225391"/>
                    <a:pt x="2201295" y="1223573"/>
                    <a:pt x="2199477" y="1222361"/>
                  </a:cubicBezTo>
                  <a:cubicBezTo>
                    <a:pt x="2242101" y="1218725"/>
                    <a:pt x="2280685" y="1221957"/>
                    <a:pt x="2274624" y="1246198"/>
                  </a:cubicBezTo>
                  <a:cubicBezTo>
                    <a:pt x="2270180" y="1263773"/>
                    <a:pt x="2227354" y="1280540"/>
                    <a:pt x="2213820" y="1288014"/>
                  </a:cubicBezTo>
                  <a:cubicBezTo>
                    <a:pt x="2187356" y="1302357"/>
                    <a:pt x="2160085" y="1315286"/>
                    <a:pt x="2132208" y="1326598"/>
                  </a:cubicBezTo>
                  <a:cubicBezTo>
                    <a:pt x="2104331" y="1337911"/>
                    <a:pt x="2075847" y="1347809"/>
                    <a:pt x="2046758" y="1355890"/>
                  </a:cubicBezTo>
                  <a:cubicBezTo>
                    <a:pt x="2035445" y="1359121"/>
                    <a:pt x="1967570" y="1366798"/>
                    <a:pt x="1963732" y="1374474"/>
                  </a:cubicBezTo>
                  <a:cubicBezTo>
                    <a:pt x="1969590" y="1363565"/>
                    <a:pt x="1972418" y="1351243"/>
                    <a:pt x="1971408" y="1338719"/>
                  </a:cubicBezTo>
                  <a:cubicBezTo>
                    <a:pt x="1981711" y="1347809"/>
                    <a:pt x="2001508" y="1341547"/>
                    <a:pt x="1998882" y="1325588"/>
                  </a:cubicBezTo>
                  <a:cubicBezTo>
                    <a:pt x="1998478" y="1322760"/>
                    <a:pt x="1994033" y="1322962"/>
                    <a:pt x="1993427" y="1325588"/>
                  </a:cubicBezTo>
                  <a:cubicBezTo>
                    <a:pt x="1991811" y="1332860"/>
                    <a:pt x="1979691" y="1339123"/>
                    <a:pt x="1974641" y="1331042"/>
                  </a:cubicBezTo>
                  <a:cubicBezTo>
                    <a:pt x="1973429" y="1329224"/>
                    <a:pt x="1971408" y="1329022"/>
                    <a:pt x="1969994" y="1329830"/>
                  </a:cubicBezTo>
                  <a:cubicBezTo>
                    <a:pt x="1969186" y="1326194"/>
                    <a:pt x="1968176" y="1322760"/>
                    <a:pt x="1966560" y="1319124"/>
                  </a:cubicBezTo>
                  <a:cubicBezTo>
                    <a:pt x="1965954" y="1317710"/>
                    <a:pt x="1963328" y="1318316"/>
                    <a:pt x="1963530" y="1319932"/>
                  </a:cubicBezTo>
                  <a:cubicBezTo>
                    <a:pt x="1965752" y="1339729"/>
                    <a:pt x="1960298" y="1360132"/>
                    <a:pt x="1949591" y="1376697"/>
                  </a:cubicBezTo>
                  <a:cubicBezTo>
                    <a:pt x="1941915" y="1377909"/>
                    <a:pt x="1934037" y="1379322"/>
                    <a:pt x="1926360" y="1380130"/>
                  </a:cubicBezTo>
                  <a:cubicBezTo>
                    <a:pt x="1920906" y="1380736"/>
                    <a:pt x="1915452" y="1380939"/>
                    <a:pt x="1909796" y="1381545"/>
                  </a:cubicBezTo>
                  <a:cubicBezTo>
                    <a:pt x="1916664" y="1365586"/>
                    <a:pt x="1922724" y="1349425"/>
                    <a:pt x="1927168" y="1332457"/>
                  </a:cubicBezTo>
                  <a:cubicBezTo>
                    <a:pt x="1927977" y="1329628"/>
                    <a:pt x="1924138" y="1328214"/>
                    <a:pt x="1922724" y="1330638"/>
                  </a:cubicBezTo>
                  <a:cubicBezTo>
                    <a:pt x="1912220" y="1347203"/>
                    <a:pt x="1903937" y="1364777"/>
                    <a:pt x="1896261" y="1382757"/>
                  </a:cubicBezTo>
                  <a:cubicBezTo>
                    <a:pt x="1876666" y="1384171"/>
                    <a:pt x="1857071" y="1384978"/>
                    <a:pt x="1837678" y="1384777"/>
                  </a:cubicBezTo>
                  <a:cubicBezTo>
                    <a:pt x="1849799" y="1378716"/>
                    <a:pt x="1861919" y="1372252"/>
                    <a:pt x="1873434" y="1364980"/>
                  </a:cubicBezTo>
                  <a:cubicBezTo>
                    <a:pt x="1875858" y="1363364"/>
                    <a:pt x="1874242" y="1358717"/>
                    <a:pt x="1871414" y="1359929"/>
                  </a:cubicBezTo>
                  <a:cubicBezTo>
                    <a:pt x="1853839" y="1366798"/>
                    <a:pt x="1837072" y="1375686"/>
                    <a:pt x="1820103" y="1384575"/>
                  </a:cubicBezTo>
                  <a:cubicBezTo>
                    <a:pt x="1818083" y="1384575"/>
                    <a:pt x="1815861" y="1384372"/>
                    <a:pt x="1813841" y="1384372"/>
                  </a:cubicBezTo>
                  <a:cubicBezTo>
                    <a:pt x="1821518" y="1365384"/>
                    <a:pt x="1828588" y="1346395"/>
                    <a:pt x="1834244" y="1326800"/>
                  </a:cubicBezTo>
                  <a:cubicBezTo>
                    <a:pt x="1835052" y="1323770"/>
                    <a:pt x="1830608" y="1321750"/>
                    <a:pt x="1828992" y="1324578"/>
                  </a:cubicBezTo>
                  <a:cubicBezTo>
                    <a:pt x="1819094" y="1343769"/>
                    <a:pt x="1810811" y="1363768"/>
                    <a:pt x="1802933" y="1383969"/>
                  </a:cubicBezTo>
                  <a:cubicBezTo>
                    <a:pt x="1791620" y="1383565"/>
                    <a:pt x="1780308" y="1382959"/>
                    <a:pt x="1768793" y="1382151"/>
                  </a:cubicBezTo>
                  <a:cubicBezTo>
                    <a:pt x="1779702" y="1341345"/>
                    <a:pt x="1788792" y="1300135"/>
                    <a:pt x="1797680" y="1258723"/>
                  </a:cubicBezTo>
                  <a:cubicBezTo>
                    <a:pt x="1797883" y="1257511"/>
                    <a:pt x="1796064" y="1256905"/>
                    <a:pt x="1795660" y="1258117"/>
                  </a:cubicBezTo>
                  <a:cubicBezTo>
                    <a:pt x="1782530" y="1299124"/>
                    <a:pt x="1769803" y="1339729"/>
                    <a:pt x="1759097" y="1381342"/>
                  </a:cubicBezTo>
                  <a:cubicBezTo>
                    <a:pt x="1750410" y="1380736"/>
                    <a:pt x="1741926" y="1380130"/>
                    <a:pt x="1733240" y="1379524"/>
                  </a:cubicBezTo>
                  <a:cubicBezTo>
                    <a:pt x="1726371" y="1378918"/>
                    <a:pt x="1719503" y="1378312"/>
                    <a:pt x="1712635" y="1377706"/>
                  </a:cubicBezTo>
                  <a:cubicBezTo>
                    <a:pt x="1728189" y="1328618"/>
                    <a:pt x="1736674" y="1278924"/>
                    <a:pt x="1745360" y="1228220"/>
                  </a:cubicBezTo>
                  <a:cubicBezTo>
                    <a:pt x="1745562" y="1227008"/>
                    <a:pt x="1743744" y="1226402"/>
                    <a:pt x="1743340" y="1227614"/>
                  </a:cubicBezTo>
                  <a:cubicBezTo>
                    <a:pt x="1729401" y="1277308"/>
                    <a:pt x="1715463" y="1326396"/>
                    <a:pt x="1708392" y="1377504"/>
                  </a:cubicBezTo>
                  <a:cubicBezTo>
                    <a:pt x="1690010" y="1376091"/>
                    <a:pt x="1671223" y="1375485"/>
                    <a:pt x="1652840" y="1376697"/>
                  </a:cubicBezTo>
                  <a:cubicBezTo>
                    <a:pt x="1680717" y="1309427"/>
                    <a:pt x="1690818" y="1241350"/>
                    <a:pt x="1686777" y="1168627"/>
                  </a:cubicBezTo>
                  <a:cubicBezTo>
                    <a:pt x="1686777" y="1167617"/>
                    <a:pt x="1685363" y="1167617"/>
                    <a:pt x="1685363" y="1168627"/>
                  </a:cubicBezTo>
                  <a:cubicBezTo>
                    <a:pt x="1684959" y="1243370"/>
                    <a:pt x="1662334" y="1306195"/>
                    <a:pt x="1644355" y="1377303"/>
                  </a:cubicBezTo>
                  <a:cubicBezTo>
                    <a:pt x="1630619" y="1379928"/>
                    <a:pt x="1616478" y="1377303"/>
                    <a:pt x="1602741" y="1380939"/>
                  </a:cubicBezTo>
                  <a:cubicBezTo>
                    <a:pt x="1587187" y="1384978"/>
                    <a:pt x="1571632" y="1394473"/>
                    <a:pt x="1556885" y="1402352"/>
                  </a:cubicBezTo>
                  <a:cubicBezTo>
                    <a:pt x="1568602" y="1349223"/>
                    <a:pt x="1579914" y="1295893"/>
                    <a:pt x="1586985" y="1241956"/>
                  </a:cubicBezTo>
                  <a:cubicBezTo>
                    <a:pt x="1587389" y="1238724"/>
                    <a:pt x="1582339" y="1238320"/>
                    <a:pt x="1581531" y="1241148"/>
                  </a:cubicBezTo>
                  <a:cubicBezTo>
                    <a:pt x="1565976" y="1296297"/>
                    <a:pt x="1554865" y="1352859"/>
                    <a:pt x="1543957" y="1409018"/>
                  </a:cubicBezTo>
                  <a:cubicBezTo>
                    <a:pt x="1542745" y="1409624"/>
                    <a:pt x="1541331" y="1410230"/>
                    <a:pt x="1540119" y="1411038"/>
                  </a:cubicBezTo>
                  <a:cubicBezTo>
                    <a:pt x="1539311" y="1409018"/>
                    <a:pt x="1538503" y="1407200"/>
                    <a:pt x="1538099" y="1405179"/>
                  </a:cubicBezTo>
                  <a:cubicBezTo>
                    <a:pt x="1537291" y="1402554"/>
                    <a:pt x="1533250" y="1403564"/>
                    <a:pt x="1533856" y="1406392"/>
                  </a:cubicBezTo>
                  <a:cubicBezTo>
                    <a:pt x="1534664" y="1409220"/>
                    <a:pt x="1534867" y="1412250"/>
                    <a:pt x="1535270" y="1415280"/>
                  </a:cubicBezTo>
                  <a:cubicBezTo>
                    <a:pt x="1534462" y="1416088"/>
                    <a:pt x="1533654" y="1416492"/>
                    <a:pt x="1532846" y="1417300"/>
                  </a:cubicBezTo>
                  <a:cubicBezTo>
                    <a:pt x="1532038" y="1418310"/>
                    <a:pt x="1531836" y="1419926"/>
                    <a:pt x="1531230" y="1421138"/>
                  </a:cubicBezTo>
                  <a:cubicBezTo>
                    <a:pt x="1526786" y="1414270"/>
                    <a:pt x="1522140" y="1407200"/>
                    <a:pt x="1516888" y="1400736"/>
                  </a:cubicBezTo>
                  <a:cubicBezTo>
                    <a:pt x="1527392" y="1363364"/>
                    <a:pt x="1537695" y="1323568"/>
                    <a:pt x="1539311" y="1285388"/>
                  </a:cubicBezTo>
                  <a:cubicBezTo>
                    <a:pt x="1539513" y="1280136"/>
                    <a:pt x="1532442" y="1279934"/>
                    <a:pt x="1530826" y="1284176"/>
                  </a:cubicBezTo>
                  <a:cubicBezTo>
                    <a:pt x="1518302" y="1316295"/>
                    <a:pt x="1511837" y="1352657"/>
                    <a:pt x="1506787" y="1387605"/>
                  </a:cubicBezTo>
                  <a:cubicBezTo>
                    <a:pt x="1501737" y="1381141"/>
                    <a:pt x="1496687" y="1374474"/>
                    <a:pt x="1492040" y="1367808"/>
                  </a:cubicBezTo>
                  <a:cubicBezTo>
                    <a:pt x="1473860" y="1340941"/>
                    <a:pt x="1457497" y="1312862"/>
                    <a:pt x="1442952" y="1283974"/>
                  </a:cubicBezTo>
                  <a:cubicBezTo>
                    <a:pt x="1411641" y="1221755"/>
                    <a:pt x="1393864" y="1155900"/>
                    <a:pt x="1374673" y="1089439"/>
                  </a:cubicBezTo>
                  <a:cubicBezTo>
                    <a:pt x="1383966" y="1078733"/>
                    <a:pt x="1394672" y="1068632"/>
                    <a:pt x="1404975" y="1058330"/>
                  </a:cubicBezTo>
                  <a:close/>
                  <a:moveTo>
                    <a:pt x="1189633" y="1095903"/>
                  </a:moveTo>
                  <a:cubicBezTo>
                    <a:pt x="1203167" y="1093278"/>
                    <a:pt x="1216298" y="1093681"/>
                    <a:pt x="1221752" y="1089439"/>
                  </a:cubicBezTo>
                  <a:cubicBezTo>
                    <a:pt x="1255488" y="1063380"/>
                    <a:pt x="1288415" y="1048835"/>
                    <a:pt x="1330231" y="1050856"/>
                  </a:cubicBezTo>
                  <a:cubicBezTo>
                    <a:pt x="1331443" y="1087217"/>
                    <a:pt x="1339523" y="1126205"/>
                    <a:pt x="1356492" y="1158122"/>
                  </a:cubicBezTo>
                  <a:cubicBezTo>
                    <a:pt x="1364573" y="1202564"/>
                    <a:pt x="1381137" y="1245997"/>
                    <a:pt x="1399722" y="1286196"/>
                  </a:cubicBezTo>
                  <a:cubicBezTo>
                    <a:pt x="1422347" y="1334881"/>
                    <a:pt x="1445780" y="1385383"/>
                    <a:pt x="1481738" y="1425987"/>
                  </a:cubicBezTo>
                  <a:cubicBezTo>
                    <a:pt x="1488404" y="1433461"/>
                    <a:pt x="1505373" y="1444369"/>
                    <a:pt x="1506787" y="1454268"/>
                  </a:cubicBezTo>
                  <a:cubicBezTo>
                    <a:pt x="1508201" y="1464369"/>
                    <a:pt x="1491030" y="1486185"/>
                    <a:pt x="1485778" y="1494468"/>
                  </a:cubicBezTo>
                  <a:cubicBezTo>
                    <a:pt x="1470021" y="1518911"/>
                    <a:pt x="1450225" y="1540526"/>
                    <a:pt x="1427802" y="1558707"/>
                  </a:cubicBezTo>
                  <a:cubicBezTo>
                    <a:pt x="1421135" y="1564161"/>
                    <a:pt x="1402146" y="1581331"/>
                    <a:pt x="1383764" y="1595270"/>
                  </a:cubicBezTo>
                  <a:cubicBezTo>
                    <a:pt x="1384976" y="1580524"/>
                    <a:pt x="1379925" y="1565575"/>
                    <a:pt x="1373865" y="1551232"/>
                  </a:cubicBezTo>
                  <a:cubicBezTo>
                    <a:pt x="1392248" y="1539920"/>
                    <a:pt x="1412045" y="1527799"/>
                    <a:pt x="1424771" y="1510830"/>
                  </a:cubicBezTo>
                  <a:cubicBezTo>
                    <a:pt x="1426185" y="1509012"/>
                    <a:pt x="1426387" y="1507194"/>
                    <a:pt x="1425983" y="1505578"/>
                  </a:cubicBezTo>
                  <a:cubicBezTo>
                    <a:pt x="1438104" y="1494468"/>
                    <a:pt x="1447599" y="1481539"/>
                    <a:pt x="1451033" y="1466995"/>
                  </a:cubicBezTo>
                  <a:cubicBezTo>
                    <a:pt x="1452447" y="1461339"/>
                    <a:pt x="1446184" y="1455884"/>
                    <a:pt x="1440932" y="1459116"/>
                  </a:cubicBezTo>
                  <a:cubicBezTo>
                    <a:pt x="1423963" y="1469620"/>
                    <a:pt x="1401338" y="1474671"/>
                    <a:pt x="1381946" y="1479317"/>
                  </a:cubicBezTo>
                  <a:cubicBezTo>
                    <a:pt x="1373259" y="1481337"/>
                    <a:pt x="1364573" y="1481741"/>
                    <a:pt x="1355886" y="1482145"/>
                  </a:cubicBezTo>
                  <a:cubicBezTo>
                    <a:pt x="1355684" y="1475681"/>
                    <a:pt x="1351038" y="1469823"/>
                    <a:pt x="1344574" y="1465176"/>
                  </a:cubicBezTo>
                  <a:cubicBezTo>
                    <a:pt x="1363967" y="1458914"/>
                    <a:pt x="1386592" y="1448410"/>
                    <a:pt x="1376087" y="1435077"/>
                  </a:cubicBezTo>
                  <a:cubicBezTo>
                    <a:pt x="1375077" y="1433663"/>
                    <a:pt x="1372451" y="1435279"/>
                    <a:pt x="1373259" y="1437299"/>
                  </a:cubicBezTo>
                  <a:cubicBezTo>
                    <a:pt x="1364573" y="1438107"/>
                    <a:pt x="1340534" y="1446794"/>
                    <a:pt x="1326595" y="1452248"/>
                  </a:cubicBezTo>
                  <a:cubicBezTo>
                    <a:pt x="1317908" y="1431845"/>
                    <a:pt x="1308616" y="1411644"/>
                    <a:pt x="1299122" y="1391645"/>
                  </a:cubicBezTo>
                  <a:cubicBezTo>
                    <a:pt x="1299728" y="1356697"/>
                    <a:pt x="1286799" y="1318719"/>
                    <a:pt x="1273668" y="1291449"/>
                  </a:cubicBezTo>
                  <a:cubicBezTo>
                    <a:pt x="1272254" y="1288620"/>
                    <a:pt x="1269426" y="1289024"/>
                    <a:pt x="1267608" y="1290843"/>
                  </a:cubicBezTo>
                  <a:cubicBezTo>
                    <a:pt x="1265790" y="1282964"/>
                    <a:pt x="1263366" y="1274884"/>
                    <a:pt x="1260336" y="1267005"/>
                  </a:cubicBezTo>
                  <a:cubicBezTo>
                    <a:pt x="1260538" y="1266197"/>
                    <a:pt x="1260740" y="1265187"/>
                    <a:pt x="1260942" y="1264379"/>
                  </a:cubicBezTo>
                  <a:cubicBezTo>
                    <a:pt x="1267608" y="1235492"/>
                    <a:pt x="1269022" y="1205796"/>
                    <a:pt x="1269224" y="1176101"/>
                  </a:cubicBezTo>
                  <a:cubicBezTo>
                    <a:pt x="1269224" y="1172667"/>
                    <a:pt x="1264376" y="1172869"/>
                    <a:pt x="1263972" y="1176101"/>
                  </a:cubicBezTo>
                  <a:cubicBezTo>
                    <a:pt x="1260336" y="1206402"/>
                    <a:pt x="1253266" y="1235694"/>
                    <a:pt x="1244983" y="1264985"/>
                  </a:cubicBezTo>
                  <a:cubicBezTo>
                    <a:pt x="1244175" y="1267611"/>
                    <a:pt x="1243165" y="1270237"/>
                    <a:pt x="1242155" y="1272864"/>
                  </a:cubicBezTo>
                  <a:cubicBezTo>
                    <a:pt x="1235893" y="1259329"/>
                    <a:pt x="1229428" y="1245997"/>
                    <a:pt x="1223166" y="1232664"/>
                  </a:cubicBezTo>
                  <a:cubicBezTo>
                    <a:pt x="1225590" y="1233876"/>
                    <a:pt x="1228418" y="1233876"/>
                    <a:pt x="1230640" y="1231452"/>
                  </a:cubicBezTo>
                  <a:cubicBezTo>
                    <a:pt x="1260740" y="1199332"/>
                    <a:pt x="1244983" y="1139133"/>
                    <a:pt x="1222560" y="1107620"/>
                  </a:cubicBezTo>
                  <a:cubicBezTo>
                    <a:pt x="1218924" y="1102570"/>
                    <a:pt x="1210440" y="1107418"/>
                    <a:pt x="1214076" y="1112670"/>
                  </a:cubicBezTo>
                  <a:cubicBezTo>
                    <a:pt x="1225792" y="1130043"/>
                    <a:pt x="1232055" y="1149234"/>
                    <a:pt x="1232055" y="1170445"/>
                  </a:cubicBezTo>
                  <a:cubicBezTo>
                    <a:pt x="1231853" y="1190444"/>
                    <a:pt x="1223166" y="1205595"/>
                    <a:pt x="1219328" y="1224381"/>
                  </a:cubicBezTo>
                  <a:cubicBezTo>
                    <a:pt x="1217712" y="1220947"/>
                    <a:pt x="1215894" y="1217513"/>
                    <a:pt x="1214278" y="1214079"/>
                  </a:cubicBezTo>
                  <a:cubicBezTo>
                    <a:pt x="1222560" y="1207008"/>
                    <a:pt x="1225388" y="1192262"/>
                    <a:pt x="1213470" y="1184182"/>
                  </a:cubicBezTo>
                  <a:cubicBezTo>
                    <a:pt x="1212460" y="1183374"/>
                    <a:pt x="1211652" y="1182565"/>
                    <a:pt x="1210642" y="1181757"/>
                  </a:cubicBezTo>
                  <a:cubicBezTo>
                    <a:pt x="1212864" y="1173879"/>
                    <a:pt x="1214480" y="1165799"/>
                    <a:pt x="1215490" y="1158728"/>
                  </a:cubicBezTo>
                  <a:cubicBezTo>
                    <a:pt x="1216702" y="1148830"/>
                    <a:pt x="1217106" y="1138730"/>
                    <a:pt x="1215894" y="1128831"/>
                  </a:cubicBezTo>
                  <a:cubicBezTo>
                    <a:pt x="1214682" y="1118124"/>
                    <a:pt x="1209429" y="1110044"/>
                    <a:pt x="1207409" y="1099741"/>
                  </a:cubicBezTo>
                  <a:cubicBezTo>
                    <a:pt x="1207005" y="1097923"/>
                    <a:pt x="1204177" y="1098732"/>
                    <a:pt x="1204581" y="1100550"/>
                  </a:cubicBezTo>
                  <a:cubicBezTo>
                    <a:pt x="1208015" y="1117923"/>
                    <a:pt x="1202359" y="1144992"/>
                    <a:pt x="1198117" y="1161961"/>
                  </a:cubicBezTo>
                  <a:cubicBezTo>
                    <a:pt x="1197915" y="1162567"/>
                    <a:pt x="1197713" y="1163173"/>
                    <a:pt x="1197511" y="1163576"/>
                  </a:cubicBezTo>
                  <a:cubicBezTo>
                    <a:pt x="1193269" y="1161758"/>
                    <a:pt x="1189027" y="1159738"/>
                    <a:pt x="1185188" y="1157516"/>
                  </a:cubicBezTo>
                  <a:cubicBezTo>
                    <a:pt x="1183774" y="1155496"/>
                    <a:pt x="1182562" y="1153274"/>
                    <a:pt x="1181148" y="1151254"/>
                  </a:cubicBezTo>
                  <a:cubicBezTo>
                    <a:pt x="1180744" y="1150446"/>
                    <a:pt x="1180138" y="1149638"/>
                    <a:pt x="1179734" y="1148628"/>
                  </a:cubicBezTo>
                  <a:cubicBezTo>
                    <a:pt x="1186804" y="1145598"/>
                    <a:pt x="1187613" y="1137315"/>
                    <a:pt x="1183976" y="1131861"/>
                  </a:cubicBezTo>
                  <a:cubicBezTo>
                    <a:pt x="1187006" y="1120347"/>
                    <a:pt x="1189835" y="1107620"/>
                    <a:pt x="1189633" y="1095903"/>
                  </a:cubicBezTo>
                  <a:close/>
                  <a:moveTo>
                    <a:pt x="1179936" y="1098328"/>
                  </a:moveTo>
                  <a:cubicBezTo>
                    <a:pt x="1176502" y="1104590"/>
                    <a:pt x="1172462" y="1115903"/>
                    <a:pt x="1171048" y="1118933"/>
                  </a:cubicBezTo>
                  <a:cubicBezTo>
                    <a:pt x="1170038" y="1121154"/>
                    <a:pt x="1169230" y="1123377"/>
                    <a:pt x="1168220" y="1125801"/>
                  </a:cubicBezTo>
                  <a:cubicBezTo>
                    <a:pt x="1167816" y="1124791"/>
                    <a:pt x="1167412" y="1123781"/>
                    <a:pt x="1167008" y="1122771"/>
                  </a:cubicBezTo>
                  <a:cubicBezTo>
                    <a:pt x="1165391" y="1117923"/>
                    <a:pt x="1162563" y="1114691"/>
                    <a:pt x="1158927" y="1112670"/>
                  </a:cubicBezTo>
                  <a:cubicBezTo>
                    <a:pt x="1164381" y="1104994"/>
                    <a:pt x="1171856" y="1100953"/>
                    <a:pt x="1179936" y="109832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xmlns="" id="{83B03B41-774E-48D9-B44E-DA307CC95DF3}"/>
                </a:ext>
              </a:extLst>
            </p:cNvPr>
            <p:cNvSpPr/>
            <p:nvPr/>
          </p:nvSpPr>
          <p:spPr>
            <a:xfrm>
              <a:off x="833072" y="6239584"/>
              <a:ext cx="40402" cy="202009"/>
            </a:xfrm>
            <a:custGeom>
              <a:avLst/>
              <a:gdLst>
                <a:gd name="connsiteX0" fmla="*/ 1226 w 40401"/>
                <a:gd name="connsiteY0" fmla="*/ 210774 h 202009"/>
                <a:gd name="connsiteX1" fmla="*/ 10519 w 40401"/>
                <a:gd name="connsiteY1" fmla="*/ 213198 h 202009"/>
                <a:gd name="connsiteX2" fmla="*/ 28295 w 40401"/>
                <a:gd name="connsiteY2" fmla="*/ 156433 h 202009"/>
                <a:gd name="connsiteX3" fmla="*/ 35164 w 40401"/>
                <a:gd name="connsiteY3" fmla="*/ 124111 h 202009"/>
                <a:gd name="connsiteX4" fmla="*/ 51931 w 40401"/>
                <a:gd name="connsiteY4" fmla="*/ 76640 h 202009"/>
                <a:gd name="connsiteX5" fmla="*/ 56779 w 40401"/>
                <a:gd name="connsiteY5" fmla="*/ 684 h 202009"/>
                <a:gd name="connsiteX6" fmla="*/ 54961 w 40401"/>
                <a:gd name="connsiteY6" fmla="*/ 684 h 202009"/>
                <a:gd name="connsiteX7" fmla="*/ 26881 w 40401"/>
                <a:gd name="connsiteY7" fmla="*/ 79265 h 202009"/>
                <a:gd name="connsiteX8" fmla="*/ 29710 w 40401"/>
                <a:gd name="connsiteY8" fmla="*/ 80074 h 202009"/>
                <a:gd name="connsiteX9" fmla="*/ 48092 w 40401"/>
                <a:gd name="connsiteY9" fmla="*/ 27551 h 202009"/>
                <a:gd name="connsiteX10" fmla="*/ 51123 w 40401"/>
                <a:gd name="connsiteY10" fmla="*/ 16441 h 202009"/>
                <a:gd name="connsiteX11" fmla="*/ 45466 w 40401"/>
                <a:gd name="connsiteY11" fmla="*/ 44722 h 202009"/>
                <a:gd name="connsiteX12" fmla="*/ 35366 w 40401"/>
                <a:gd name="connsiteY12" fmla="*/ 79670 h 202009"/>
                <a:gd name="connsiteX13" fmla="*/ 33750 w 40401"/>
                <a:gd name="connsiteY13" fmla="*/ 81084 h 202009"/>
                <a:gd name="connsiteX14" fmla="*/ 21023 w 40401"/>
                <a:gd name="connsiteY14" fmla="*/ 109163 h 202009"/>
                <a:gd name="connsiteX15" fmla="*/ 17589 w 40401"/>
                <a:gd name="connsiteY15" fmla="*/ 121284 h 202009"/>
                <a:gd name="connsiteX16" fmla="*/ 9913 w 40401"/>
                <a:gd name="connsiteY16" fmla="*/ 141485 h 202009"/>
                <a:gd name="connsiteX17" fmla="*/ 11529 w 40401"/>
                <a:gd name="connsiteY17" fmla="*/ 146737 h 202009"/>
                <a:gd name="connsiteX18" fmla="*/ 11327 w 40401"/>
                <a:gd name="connsiteY18" fmla="*/ 147343 h 202009"/>
                <a:gd name="connsiteX19" fmla="*/ 1226 w 40401"/>
                <a:gd name="connsiteY19" fmla="*/ 210774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401" h="202009">
                  <a:moveTo>
                    <a:pt x="1226" y="210774"/>
                  </a:moveTo>
                  <a:cubicBezTo>
                    <a:pt x="2034" y="214612"/>
                    <a:pt x="7893" y="216632"/>
                    <a:pt x="10519" y="213198"/>
                  </a:cubicBezTo>
                  <a:cubicBezTo>
                    <a:pt x="22841" y="197643"/>
                    <a:pt x="24255" y="175422"/>
                    <a:pt x="28295" y="156433"/>
                  </a:cubicBezTo>
                  <a:cubicBezTo>
                    <a:pt x="30720" y="145727"/>
                    <a:pt x="32942" y="134818"/>
                    <a:pt x="35164" y="124111"/>
                  </a:cubicBezTo>
                  <a:cubicBezTo>
                    <a:pt x="42840" y="108961"/>
                    <a:pt x="48092" y="91588"/>
                    <a:pt x="51931" y="76640"/>
                  </a:cubicBezTo>
                  <a:cubicBezTo>
                    <a:pt x="58193" y="51792"/>
                    <a:pt x="61829" y="26137"/>
                    <a:pt x="56779" y="684"/>
                  </a:cubicBezTo>
                  <a:cubicBezTo>
                    <a:pt x="56577" y="-326"/>
                    <a:pt x="55163" y="-124"/>
                    <a:pt x="54961" y="684"/>
                  </a:cubicBezTo>
                  <a:cubicBezTo>
                    <a:pt x="47486" y="27147"/>
                    <a:pt x="35972" y="53207"/>
                    <a:pt x="26881" y="79265"/>
                  </a:cubicBezTo>
                  <a:cubicBezTo>
                    <a:pt x="26275" y="81084"/>
                    <a:pt x="29104" y="81892"/>
                    <a:pt x="29710" y="80074"/>
                  </a:cubicBezTo>
                  <a:cubicBezTo>
                    <a:pt x="35770" y="62701"/>
                    <a:pt x="42638" y="45328"/>
                    <a:pt x="48092" y="27551"/>
                  </a:cubicBezTo>
                  <a:cubicBezTo>
                    <a:pt x="49709" y="22097"/>
                    <a:pt x="53749" y="-1942"/>
                    <a:pt x="51123" y="16441"/>
                  </a:cubicBezTo>
                  <a:cubicBezTo>
                    <a:pt x="49709" y="25935"/>
                    <a:pt x="47486" y="35430"/>
                    <a:pt x="45466" y="44722"/>
                  </a:cubicBezTo>
                  <a:cubicBezTo>
                    <a:pt x="42840" y="56640"/>
                    <a:pt x="39204" y="68155"/>
                    <a:pt x="35366" y="79670"/>
                  </a:cubicBezTo>
                  <a:cubicBezTo>
                    <a:pt x="34760" y="79871"/>
                    <a:pt x="34154" y="80276"/>
                    <a:pt x="33750" y="81084"/>
                  </a:cubicBezTo>
                  <a:cubicBezTo>
                    <a:pt x="30922" y="91386"/>
                    <a:pt x="24659" y="99466"/>
                    <a:pt x="21023" y="109163"/>
                  </a:cubicBezTo>
                  <a:cubicBezTo>
                    <a:pt x="19609" y="113001"/>
                    <a:pt x="18599" y="117243"/>
                    <a:pt x="17589" y="121284"/>
                  </a:cubicBezTo>
                  <a:cubicBezTo>
                    <a:pt x="14559" y="127748"/>
                    <a:pt x="11529" y="134414"/>
                    <a:pt x="9913" y="141485"/>
                  </a:cubicBezTo>
                  <a:cubicBezTo>
                    <a:pt x="9307" y="143706"/>
                    <a:pt x="10317" y="145323"/>
                    <a:pt x="11529" y="146737"/>
                  </a:cubicBezTo>
                  <a:cubicBezTo>
                    <a:pt x="11529" y="146939"/>
                    <a:pt x="11529" y="147141"/>
                    <a:pt x="11327" y="147343"/>
                  </a:cubicBezTo>
                  <a:cubicBezTo>
                    <a:pt x="6276" y="167140"/>
                    <a:pt x="-3420" y="190169"/>
                    <a:pt x="1226" y="21077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xmlns="" id="{FD2C549A-4F85-482A-B0EE-5DD8F2A48616}"/>
                </a:ext>
              </a:extLst>
            </p:cNvPr>
            <p:cNvSpPr/>
            <p:nvPr/>
          </p:nvSpPr>
          <p:spPr>
            <a:xfrm>
              <a:off x="907426" y="6197493"/>
              <a:ext cx="20201" cy="202009"/>
            </a:xfrm>
            <a:custGeom>
              <a:avLst/>
              <a:gdLst>
                <a:gd name="connsiteX0" fmla="*/ 9697 w 20200"/>
                <a:gd name="connsiteY0" fmla="*/ 201554 h 202009"/>
                <a:gd name="connsiteX1" fmla="*/ 16969 w 20200"/>
                <a:gd name="connsiteY1" fmla="*/ 151 h 202009"/>
                <a:gd name="connsiteX2" fmla="*/ 16565 w 20200"/>
                <a:gd name="connsiteY2" fmla="*/ 151 h 202009"/>
                <a:gd name="connsiteX3" fmla="*/ 17171 w 20200"/>
                <a:gd name="connsiteY3" fmla="*/ 100348 h 202009"/>
                <a:gd name="connsiteX4" fmla="*/ 0 w 20200"/>
                <a:gd name="connsiteY4" fmla="*/ 198929 h 202009"/>
                <a:gd name="connsiteX5" fmla="*/ 9697 w 20200"/>
                <a:gd name="connsiteY5" fmla="*/ 201554 h 20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" h="202009">
                  <a:moveTo>
                    <a:pt x="9697" y="201554"/>
                  </a:moveTo>
                  <a:cubicBezTo>
                    <a:pt x="48078" y="149234"/>
                    <a:pt x="34948" y="57522"/>
                    <a:pt x="16969" y="151"/>
                  </a:cubicBezTo>
                  <a:cubicBezTo>
                    <a:pt x="16969" y="-50"/>
                    <a:pt x="16565" y="-50"/>
                    <a:pt x="16565" y="151"/>
                  </a:cubicBezTo>
                  <a:cubicBezTo>
                    <a:pt x="20201" y="33281"/>
                    <a:pt x="20201" y="67218"/>
                    <a:pt x="17171" y="100348"/>
                  </a:cubicBezTo>
                  <a:cubicBezTo>
                    <a:pt x="14141" y="133477"/>
                    <a:pt x="202" y="166203"/>
                    <a:pt x="0" y="198929"/>
                  </a:cubicBezTo>
                  <a:cubicBezTo>
                    <a:pt x="202" y="204585"/>
                    <a:pt x="6868" y="205393"/>
                    <a:pt x="9697" y="20155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xmlns="" id="{2754C4DA-109D-444E-902A-F44186E82F3D}"/>
                </a:ext>
              </a:extLst>
            </p:cNvPr>
            <p:cNvSpPr/>
            <p:nvPr/>
          </p:nvSpPr>
          <p:spPr>
            <a:xfrm>
              <a:off x="960953" y="6208280"/>
              <a:ext cx="80804" cy="161607"/>
            </a:xfrm>
            <a:custGeom>
              <a:avLst/>
              <a:gdLst>
                <a:gd name="connsiteX0" fmla="*/ 49498 w 80803"/>
                <a:gd name="connsiteY0" fmla="*/ 127942 h 161607"/>
                <a:gd name="connsiteX1" fmla="*/ 56972 w 80803"/>
                <a:gd name="connsiteY1" fmla="*/ 132387 h 161607"/>
                <a:gd name="connsiteX2" fmla="*/ 80405 w 80803"/>
                <a:gd name="connsiteY2" fmla="*/ 32594 h 161607"/>
                <a:gd name="connsiteX3" fmla="*/ 12328 w 80803"/>
                <a:gd name="connsiteY3" fmla="*/ 5726 h 161607"/>
                <a:gd name="connsiteX4" fmla="*/ 10106 w 80803"/>
                <a:gd name="connsiteY4" fmla="*/ 6737 h 161607"/>
                <a:gd name="connsiteX5" fmla="*/ 10106 w 80803"/>
                <a:gd name="connsiteY5" fmla="*/ 6737 h 161607"/>
                <a:gd name="connsiteX6" fmla="*/ 9500 w 80803"/>
                <a:gd name="connsiteY6" fmla="*/ 7141 h 161607"/>
                <a:gd name="connsiteX7" fmla="*/ 12732 w 80803"/>
                <a:gd name="connsiteY7" fmla="*/ 16837 h 161607"/>
                <a:gd name="connsiteX8" fmla="*/ 14348 w 80803"/>
                <a:gd name="connsiteY8" fmla="*/ 91985 h 161607"/>
                <a:gd name="connsiteX9" fmla="*/ 5 w 80803"/>
                <a:gd name="connsiteY9" fmla="*/ 158850 h 161607"/>
                <a:gd name="connsiteX10" fmla="*/ 8086 w 80803"/>
                <a:gd name="connsiteY10" fmla="*/ 162283 h 161607"/>
                <a:gd name="connsiteX11" fmla="*/ 15358 w 80803"/>
                <a:gd name="connsiteY11" fmla="*/ 16433 h 161607"/>
                <a:gd name="connsiteX12" fmla="*/ 71921 w 80803"/>
                <a:gd name="connsiteY12" fmla="*/ 65723 h 161607"/>
                <a:gd name="connsiteX13" fmla="*/ 49498 w 80803"/>
                <a:gd name="connsiteY13" fmla="*/ 127942 h 16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803" h="161607">
                  <a:moveTo>
                    <a:pt x="49498" y="127942"/>
                  </a:moveTo>
                  <a:cubicBezTo>
                    <a:pt x="48488" y="132387"/>
                    <a:pt x="53740" y="135619"/>
                    <a:pt x="56972" y="132387"/>
                  </a:cubicBezTo>
                  <a:cubicBezTo>
                    <a:pt x="79597" y="110165"/>
                    <a:pt x="94950" y="62693"/>
                    <a:pt x="80405" y="32594"/>
                  </a:cubicBezTo>
                  <a:cubicBezTo>
                    <a:pt x="68284" y="7545"/>
                    <a:pt x="37377" y="-9424"/>
                    <a:pt x="12328" y="5726"/>
                  </a:cubicBezTo>
                  <a:cubicBezTo>
                    <a:pt x="11318" y="4919"/>
                    <a:pt x="9500" y="5322"/>
                    <a:pt x="10106" y="6737"/>
                  </a:cubicBezTo>
                  <a:cubicBezTo>
                    <a:pt x="10106" y="6737"/>
                    <a:pt x="10106" y="6737"/>
                    <a:pt x="10106" y="6737"/>
                  </a:cubicBezTo>
                  <a:cubicBezTo>
                    <a:pt x="9904" y="6939"/>
                    <a:pt x="9702" y="6939"/>
                    <a:pt x="9500" y="7141"/>
                  </a:cubicBezTo>
                  <a:cubicBezTo>
                    <a:pt x="4651" y="10575"/>
                    <a:pt x="8086" y="17443"/>
                    <a:pt x="12732" y="16837"/>
                  </a:cubicBezTo>
                  <a:cubicBezTo>
                    <a:pt x="18792" y="41078"/>
                    <a:pt x="17378" y="67743"/>
                    <a:pt x="14348" y="91985"/>
                  </a:cubicBezTo>
                  <a:cubicBezTo>
                    <a:pt x="11520" y="114812"/>
                    <a:pt x="1217" y="136225"/>
                    <a:pt x="5" y="158850"/>
                  </a:cubicBezTo>
                  <a:cubicBezTo>
                    <a:pt x="-197" y="162688"/>
                    <a:pt x="5460" y="165314"/>
                    <a:pt x="8086" y="162283"/>
                  </a:cubicBezTo>
                  <a:cubicBezTo>
                    <a:pt x="40407" y="122690"/>
                    <a:pt x="25862" y="62693"/>
                    <a:pt x="15358" y="16433"/>
                  </a:cubicBezTo>
                  <a:cubicBezTo>
                    <a:pt x="48488" y="-6394"/>
                    <a:pt x="75557" y="36432"/>
                    <a:pt x="71921" y="65723"/>
                  </a:cubicBezTo>
                  <a:cubicBezTo>
                    <a:pt x="68890" y="88349"/>
                    <a:pt x="54346" y="106125"/>
                    <a:pt x="49498" y="12794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xmlns="" id="{663D0FC5-73DA-436A-A4F2-988FCD2F5F3F}"/>
                </a:ext>
              </a:extLst>
            </p:cNvPr>
            <p:cNvSpPr/>
            <p:nvPr/>
          </p:nvSpPr>
          <p:spPr>
            <a:xfrm>
              <a:off x="969041" y="5843319"/>
              <a:ext cx="101005" cy="40402"/>
            </a:xfrm>
            <a:custGeom>
              <a:avLst/>
              <a:gdLst>
                <a:gd name="connsiteX0" fmla="*/ 104032 w 101004"/>
                <a:gd name="connsiteY0" fmla="*/ 7071 h 40401"/>
                <a:gd name="connsiteX1" fmla="*/ 100194 w 101004"/>
                <a:gd name="connsiteY1" fmla="*/ 405 h 40401"/>
                <a:gd name="connsiteX2" fmla="*/ 2623 w 101004"/>
                <a:gd name="connsiteY2" fmla="*/ 33736 h 40401"/>
                <a:gd name="connsiteX3" fmla="*/ 3634 w 101004"/>
                <a:gd name="connsiteY3" fmla="*/ 41009 h 40401"/>
                <a:gd name="connsiteX4" fmla="*/ 56560 w 101004"/>
                <a:gd name="connsiteY4" fmla="*/ 32727 h 40401"/>
                <a:gd name="connsiteX5" fmla="*/ 104032 w 101004"/>
                <a:gd name="connsiteY5" fmla="*/ 7071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004" h="40401">
                  <a:moveTo>
                    <a:pt x="104032" y="7071"/>
                  </a:moveTo>
                  <a:cubicBezTo>
                    <a:pt x="108274" y="4445"/>
                    <a:pt x="104638" y="-1615"/>
                    <a:pt x="100194" y="405"/>
                  </a:cubicBezTo>
                  <a:cubicBezTo>
                    <a:pt x="69489" y="15152"/>
                    <a:pt x="34541" y="22020"/>
                    <a:pt x="2623" y="33736"/>
                  </a:cubicBezTo>
                  <a:cubicBezTo>
                    <a:pt x="-1215" y="35151"/>
                    <a:pt x="-811" y="40807"/>
                    <a:pt x="3634" y="41009"/>
                  </a:cubicBezTo>
                  <a:cubicBezTo>
                    <a:pt x="22218" y="42019"/>
                    <a:pt x="38985" y="38585"/>
                    <a:pt x="56560" y="32727"/>
                  </a:cubicBezTo>
                  <a:cubicBezTo>
                    <a:pt x="74943" y="26464"/>
                    <a:pt x="87669" y="17374"/>
                    <a:pt x="104032" y="707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xmlns="" id="{D2ABD610-1059-47EA-8AC0-8BA0629D414E}"/>
                </a:ext>
              </a:extLst>
            </p:cNvPr>
            <p:cNvSpPr/>
            <p:nvPr/>
          </p:nvSpPr>
          <p:spPr>
            <a:xfrm>
              <a:off x="912883" y="6004187"/>
              <a:ext cx="282813" cy="60603"/>
            </a:xfrm>
            <a:custGeom>
              <a:avLst/>
              <a:gdLst>
                <a:gd name="connsiteX0" fmla="*/ 6057 w 282812"/>
                <a:gd name="connsiteY0" fmla="*/ 76898 h 60602"/>
                <a:gd name="connsiteX1" fmla="*/ 150898 w 282812"/>
                <a:gd name="connsiteY1" fmla="*/ 48011 h 60602"/>
                <a:gd name="connsiteX2" fmla="*/ 292102 w 282812"/>
                <a:gd name="connsiteY2" fmla="*/ 8417 h 60602"/>
                <a:gd name="connsiteX3" fmla="*/ 289880 w 282812"/>
                <a:gd name="connsiteY3" fmla="*/ 336 h 60602"/>
                <a:gd name="connsiteX4" fmla="*/ 152312 w 282812"/>
                <a:gd name="connsiteY4" fmla="*/ 25386 h 60602"/>
                <a:gd name="connsiteX5" fmla="*/ 4441 w 282812"/>
                <a:gd name="connsiteY5" fmla="*/ 64171 h 60602"/>
                <a:gd name="connsiteX6" fmla="*/ 6057 w 282812"/>
                <a:gd name="connsiteY6" fmla="*/ 76898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12" h="60602">
                  <a:moveTo>
                    <a:pt x="6057" y="76898"/>
                  </a:moveTo>
                  <a:cubicBezTo>
                    <a:pt x="54944" y="71646"/>
                    <a:pt x="103022" y="59323"/>
                    <a:pt x="150898" y="48011"/>
                  </a:cubicBezTo>
                  <a:cubicBezTo>
                    <a:pt x="196552" y="37304"/>
                    <a:pt x="251297" y="32052"/>
                    <a:pt x="292102" y="8417"/>
                  </a:cubicBezTo>
                  <a:cubicBezTo>
                    <a:pt x="295941" y="6195"/>
                    <a:pt x="294123" y="538"/>
                    <a:pt x="289880" y="336"/>
                  </a:cubicBezTo>
                  <a:cubicBezTo>
                    <a:pt x="244832" y="-2694"/>
                    <a:pt x="195744" y="15487"/>
                    <a:pt x="152312" y="25386"/>
                  </a:cubicBezTo>
                  <a:cubicBezTo>
                    <a:pt x="102820" y="36698"/>
                    <a:pt x="52317" y="46799"/>
                    <a:pt x="4441" y="64171"/>
                  </a:cubicBezTo>
                  <a:cubicBezTo>
                    <a:pt x="-1821" y="66595"/>
                    <a:pt x="-1619" y="77706"/>
                    <a:pt x="6057" y="7689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xmlns="" id="{0574D922-7D59-44FC-90D5-D620D967F01A}"/>
                </a:ext>
              </a:extLst>
            </p:cNvPr>
            <p:cNvSpPr/>
            <p:nvPr/>
          </p:nvSpPr>
          <p:spPr>
            <a:xfrm>
              <a:off x="1066708" y="6067528"/>
              <a:ext cx="141406" cy="121206"/>
            </a:xfrm>
            <a:custGeom>
              <a:avLst/>
              <a:gdLst>
                <a:gd name="connsiteX0" fmla="*/ 103 w 141406"/>
                <a:gd name="connsiteY0" fmla="*/ 120015 h 121205"/>
                <a:gd name="connsiteX1" fmla="*/ 8184 w 141406"/>
                <a:gd name="connsiteY1" fmla="*/ 123449 h 121205"/>
                <a:gd name="connsiteX2" fmla="*/ 154842 w 141406"/>
                <a:gd name="connsiteY2" fmla="*/ 10324 h 121205"/>
                <a:gd name="connsiteX3" fmla="*/ 153428 w 141406"/>
                <a:gd name="connsiteY3" fmla="*/ 21 h 121205"/>
                <a:gd name="connsiteX4" fmla="*/ 103 w 141406"/>
                <a:gd name="connsiteY4" fmla="*/ 120015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6" h="121205">
                  <a:moveTo>
                    <a:pt x="103" y="120015"/>
                  </a:moveTo>
                  <a:cubicBezTo>
                    <a:pt x="-907" y="124661"/>
                    <a:pt x="5760" y="128096"/>
                    <a:pt x="8184" y="123449"/>
                  </a:cubicBezTo>
                  <a:cubicBezTo>
                    <a:pt x="38687" y="62847"/>
                    <a:pt x="87775" y="22647"/>
                    <a:pt x="154842" y="10324"/>
                  </a:cubicBezTo>
                  <a:cubicBezTo>
                    <a:pt x="160701" y="9314"/>
                    <a:pt x="159287" y="21"/>
                    <a:pt x="153428" y="21"/>
                  </a:cubicBezTo>
                  <a:cubicBezTo>
                    <a:pt x="82523" y="-1191"/>
                    <a:pt x="14648" y="49312"/>
                    <a:pt x="103" y="12001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xmlns="" id="{F4294C5C-9745-4341-A891-F750A6BFE1C4}"/>
                </a:ext>
              </a:extLst>
            </p:cNvPr>
            <p:cNvSpPr/>
            <p:nvPr/>
          </p:nvSpPr>
          <p:spPr>
            <a:xfrm>
              <a:off x="1932287" y="6018528"/>
              <a:ext cx="20201" cy="20201"/>
            </a:xfrm>
            <a:custGeom>
              <a:avLst/>
              <a:gdLst>
                <a:gd name="connsiteX0" fmla="*/ 133 w 0"/>
                <a:gd name="connsiteY0" fmla="*/ 10842 h 0"/>
                <a:gd name="connsiteX1" fmla="*/ 739 w 0"/>
                <a:gd name="connsiteY1" fmla="*/ 11448 h 0"/>
                <a:gd name="connsiteX2" fmla="*/ 12860 w 0"/>
                <a:gd name="connsiteY2" fmla="*/ 540 h 0"/>
                <a:gd name="connsiteX3" fmla="*/ 12456 w 0"/>
                <a:gd name="connsiteY3" fmla="*/ 136 h 0"/>
                <a:gd name="connsiteX4" fmla="*/ 133 w 0"/>
                <a:gd name="connsiteY4" fmla="*/ 108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33" y="10842"/>
                  </a:moveTo>
                  <a:cubicBezTo>
                    <a:pt x="-271" y="11246"/>
                    <a:pt x="335" y="11852"/>
                    <a:pt x="739" y="11448"/>
                  </a:cubicBezTo>
                  <a:cubicBezTo>
                    <a:pt x="4779" y="7812"/>
                    <a:pt x="8820" y="4176"/>
                    <a:pt x="12860" y="540"/>
                  </a:cubicBezTo>
                  <a:cubicBezTo>
                    <a:pt x="13264" y="338"/>
                    <a:pt x="12658" y="-268"/>
                    <a:pt x="12456" y="136"/>
                  </a:cubicBezTo>
                  <a:cubicBezTo>
                    <a:pt x="8214" y="3772"/>
                    <a:pt x="4173" y="7206"/>
                    <a:pt x="133" y="1084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9" name="TextBox 438">
            <a:extLst>
              <a:ext uri="{FF2B5EF4-FFF2-40B4-BE49-F238E27FC236}">
                <a16:creationId xmlns:a16="http://schemas.microsoft.com/office/drawing/2014/main" xmlns="" id="{92420016-DAFE-4B44-B06D-0A106ABEBD2B}"/>
              </a:ext>
            </a:extLst>
          </p:cNvPr>
          <p:cNvSpPr txBox="1"/>
          <p:nvPr/>
        </p:nvSpPr>
        <p:spPr>
          <a:xfrm>
            <a:off x="4055211" y="3081089"/>
            <a:ext cx="5688012" cy="63793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b="0">
                <a:solidFill>
                  <a:schemeClr val="bg1"/>
                </a:solidFill>
                <a:latin typeface="MV Boli" panose="02000500030200090000" pitchFamily="2" charset="0"/>
                <a:ea typeface="+mj-ea"/>
                <a:cs typeface="MV Boli" panose="02000500030200090000" pitchFamily="2" charset="0"/>
              </a:defRPr>
            </a:lvl1pPr>
          </a:lstStyle>
          <a:p>
            <a:pPr algn="l"/>
            <a:r>
              <a:rPr lang="en-US" dirty="0">
                <a:latin typeface="+mj-lt"/>
              </a:rPr>
              <a:t>Section 01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xmlns="" id="{2FD260FC-14A6-440A-9850-CEFDF7CA8B9C}"/>
              </a:ext>
            </a:extLst>
          </p:cNvPr>
          <p:cNvSpPr txBox="1"/>
          <p:nvPr/>
        </p:nvSpPr>
        <p:spPr>
          <a:xfrm>
            <a:off x="4055211" y="3804616"/>
            <a:ext cx="772880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pPr algn="l"/>
            <a:r>
              <a:rPr lang="en-US" sz="1400" dirty="0">
                <a:latin typeface="+mn-lt"/>
              </a:rPr>
              <a:t>Lorem ipsum dolor sit </a:t>
            </a:r>
            <a:r>
              <a:rPr lang="en-US" sz="1400" dirty="0" err="1">
                <a:latin typeface="+mn-lt"/>
              </a:rPr>
              <a:t>amet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consectetur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adipiscing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elit</a:t>
            </a:r>
            <a:r>
              <a:rPr lang="en-US" sz="1400" dirty="0">
                <a:latin typeface="+mn-lt"/>
              </a:rPr>
              <a:t>, sed do </a:t>
            </a:r>
            <a:r>
              <a:rPr lang="en-US" sz="1400" dirty="0" err="1">
                <a:latin typeface="+mn-lt"/>
              </a:rPr>
              <a:t>eiusmod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tempor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incididunt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labore</a:t>
            </a:r>
            <a:r>
              <a:rPr lang="en-US" sz="1400" dirty="0">
                <a:latin typeface="+mn-lt"/>
              </a:rPr>
              <a:t> et dolore magna </a:t>
            </a:r>
            <a:r>
              <a:rPr lang="en-US" sz="1400" dirty="0" err="1">
                <a:latin typeface="+mn-lt"/>
              </a:rPr>
              <a:t>aliqua</a:t>
            </a:r>
            <a:r>
              <a:rPr lang="en-US" sz="1400" dirty="0">
                <a:latin typeface="+mn-lt"/>
              </a:rPr>
              <a:t>. Mattis </a:t>
            </a:r>
            <a:r>
              <a:rPr lang="en-US" sz="1400" dirty="0" err="1">
                <a:latin typeface="+mn-lt"/>
              </a:rPr>
              <a:t>vulputate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enim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nulla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aliquet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128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208418C3-9DAC-4E74-AB84-6DD1DBFD4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745717"/>
              </p:ext>
            </p:extLst>
          </p:nvPr>
        </p:nvGraphicFramePr>
        <p:xfrm>
          <a:off x="759156" y="581026"/>
          <a:ext cx="4494330" cy="5764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7C5868-9BF8-4C7D-B4C6-855CDC933A2E}"/>
              </a:ext>
            </a:extLst>
          </p:cNvPr>
          <p:cNvSpPr txBox="1"/>
          <p:nvPr/>
        </p:nvSpPr>
        <p:spPr>
          <a:xfrm>
            <a:off x="6172201" y="787474"/>
            <a:ext cx="5688012" cy="63793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800" b="0">
                <a:solidFill>
                  <a:schemeClr val="bg1"/>
                </a:solidFill>
                <a:latin typeface="MV Boli" panose="02000500030200090000" pitchFamily="2" charset="0"/>
                <a:ea typeface="+mj-ea"/>
                <a:cs typeface="MV Boli" panose="02000500030200090000" pitchFamily="2" charset="0"/>
              </a:defRPr>
            </a:lvl1pPr>
          </a:lstStyle>
          <a:p>
            <a:pPr algn="l"/>
            <a:r>
              <a:rPr lang="en-US" dirty="0">
                <a:latin typeface="+mj-lt"/>
              </a:rPr>
              <a:t>This is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54FD99-2034-4D0D-B4C0-595556936D89}"/>
              </a:ext>
            </a:extLst>
          </p:cNvPr>
          <p:cNvSpPr txBox="1"/>
          <p:nvPr/>
        </p:nvSpPr>
        <p:spPr>
          <a:xfrm>
            <a:off x="6172201" y="1501442"/>
            <a:ext cx="5772141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pPr algn="l"/>
            <a:r>
              <a:rPr lang="en-US" sz="1400" dirty="0">
                <a:latin typeface="+mn-lt"/>
              </a:rPr>
              <a:t>Lorem ipsum dolor sit </a:t>
            </a:r>
            <a:r>
              <a:rPr lang="en-US" sz="1400" dirty="0" err="1">
                <a:latin typeface="+mn-lt"/>
              </a:rPr>
              <a:t>amet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consectetur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adipiscing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elit</a:t>
            </a:r>
            <a:r>
              <a:rPr lang="en-US" sz="1400" dirty="0">
                <a:latin typeface="+mn-lt"/>
              </a:rPr>
              <a:t>, sed do </a:t>
            </a:r>
            <a:r>
              <a:rPr lang="en-US" sz="1400" dirty="0" err="1">
                <a:latin typeface="+mn-lt"/>
              </a:rPr>
              <a:t>eiusmod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tempor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incididunt</a:t>
            </a:r>
            <a:r>
              <a:rPr lang="en-US" sz="1400" dirty="0">
                <a:latin typeface="+mn-lt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331B237-FD35-4A25-AAD2-4529D7809723}"/>
              </a:ext>
            </a:extLst>
          </p:cNvPr>
          <p:cNvGrpSpPr/>
          <p:nvPr/>
        </p:nvGrpSpPr>
        <p:grpSpPr>
          <a:xfrm>
            <a:off x="6465498" y="2251703"/>
            <a:ext cx="286244" cy="295189"/>
            <a:chOff x="5345175" y="2702560"/>
            <a:chExt cx="166562" cy="171767"/>
          </a:xfrm>
          <a:solidFill>
            <a:srgbClr val="EB676E"/>
          </a:solidFill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xmlns="" id="{0114D3E4-197F-48E8-8BD0-E3CA3A0E8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345175" y="2702560"/>
              <a:ext cx="166562" cy="17176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AF5BBB1-0F15-4346-8252-E3164D693281}"/>
                </a:ext>
              </a:extLst>
            </p:cNvPr>
            <p:cNvSpPr/>
            <p:nvPr/>
          </p:nvSpPr>
          <p:spPr>
            <a:xfrm>
              <a:off x="5357812" y="2717800"/>
              <a:ext cx="141288" cy="1412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F410F6-7E38-4690-A0B2-982D0B5BBFA1}"/>
              </a:ext>
            </a:extLst>
          </p:cNvPr>
          <p:cNvSpPr txBox="1"/>
          <p:nvPr/>
        </p:nvSpPr>
        <p:spPr>
          <a:xfrm>
            <a:off x="6465499" y="2693310"/>
            <a:ext cx="2075950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sz="1400" dirty="0">
                <a:latin typeface="+mn-lt"/>
              </a:rPr>
              <a:t>Lorem ipsum dolor sit </a:t>
            </a:r>
            <a:r>
              <a:rPr lang="en-US" sz="1400" dirty="0" err="1">
                <a:latin typeface="+mn-lt"/>
              </a:rPr>
              <a:t>amet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consectetur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adipiscing</a:t>
            </a:r>
            <a:r>
              <a:rPr lang="en-US" sz="1400" dirty="0">
                <a:latin typeface="+mn-lt"/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79D7083-08A2-4695-B98E-7801BEF23CFA}"/>
              </a:ext>
            </a:extLst>
          </p:cNvPr>
          <p:cNvGrpSpPr/>
          <p:nvPr/>
        </p:nvGrpSpPr>
        <p:grpSpPr>
          <a:xfrm>
            <a:off x="8984412" y="2251703"/>
            <a:ext cx="286244" cy="295189"/>
            <a:chOff x="5345175" y="2702560"/>
            <a:chExt cx="166562" cy="171767"/>
          </a:xfrm>
          <a:solidFill>
            <a:srgbClr val="FFED9E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xmlns="" id="{20068F35-56D9-4600-8CF5-8B567ADA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345175" y="2702560"/>
              <a:ext cx="166562" cy="17176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0C299450-746D-4DBD-87A8-27C22EDE115C}"/>
                </a:ext>
              </a:extLst>
            </p:cNvPr>
            <p:cNvSpPr/>
            <p:nvPr/>
          </p:nvSpPr>
          <p:spPr>
            <a:xfrm>
              <a:off x="5357812" y="2717800"/>
              <a:ext cx="141288" cy="1412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35429BB-7C66-4FAF-A8D9-D069F3C72358}"/>
              </a:ext>
            </a:extLst>
          </p:cNvPr>
          <p:cNvSpPr txBox="1"/>
          <p:nvPr/>
        </p:nvSpPr>
        <p:spPr>
          <a:xfrm>
            <a:off x="8984413" y="2693310"/>
            <a:ext cx="2075950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sz="1400" dirty="0">
                <a:latin typeface="+mn-lt"/>
              </a:rPr>
              <a:t>Lorem ipsum dolor sit </a:t>
            </a:r>
            <a:r>
              <a:rPr lang="en-US" sz="1400" dirty="0" err="1">
                <a:latin typeface="+mn-lt"/>
              </a:rPr>
              <a:t>amet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consectetur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adipiscing</a:t>
            </a:r>
            <a:r>
              <a:rPr lang="en-US" sz="1400" dirty="0">
                <a:latin typeface="+mn-lt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B4D31C4-01B0-4282-8277-92ADA46F2FD1}"/>
              </a:ext>
            </a:extLst>
          </p:cNvPr>
          <p:cNvSpPr txBox="1"/>
          <p:nvPr/>
        </p:nvSpPr>
        <p:spPr>
          <a:xfrm>
            <a:off x="6096001" y="4439188"/>
            <a:ext cx="3128939" cy="1169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sz="1400" dirty="0">
                <a:latin typeface="+mn-lt"/>
              </a:rPr>
              <a:t>Lorem ipsum dolor sit </a:t>
            </a:r>
            <a:r>
              <a:rPr lang="en-US" sz="1400" dirty="0" err="1">
                <a:latin typeface="+mn-lt"/>
              </a:rPr>
              <a:t>amet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consectetur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adipiscing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elit</a:t>
            </a:r>
            <a:r>
              <a:rPr lang="en-US" sz="1400" dirty="0">
                <a:latin typeface="+mn-lt"/>
              </a:rPr>
              <a:t>, sed do </a:t>
            </a:r>
            <a:r>
              <a:rPr lang="en-US" sz="1400" dirty="0" err="1">
                <a:latin typeface="+mn-lt"/>
              </a:rPr>
              <a:t>eiusmod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tempor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incididunt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ut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labore</a:t>
            </a:r>
            <a:r>
              <a:rPr lang="en-US" sz="1400" dirty="0">
                <a:latin typeface="+mn-lt"/>
              </a:rPr>
              <a:t> et dolore magna </a:t>
            </a:r>
            <a:r>
              <a:rPr lang="en-US" sz="1400" dirty="0" err="1">
                <a:latin typeface="+mn-lt"/>
              </a:rPr>
              <a:t>aliqua</a:t>
            </a:r>
            <a:r>
              <a:rPr lang="en-US" sz="1400" dirty="0">
                <a:latin typeface="+mn-lt"/>
              </a:rPr>
              <a:t>. Mattis </a:t>
            </a:r>
            <a:r>
              <a:rPr lang="en-US" sz="1400" dirty="0" err="1">
                <a:latin typeface="+mn-lt"/>
              </a:rPr>
              <a:t>vulputate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enim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nulla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aliquet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porttitor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lacus</a:t>
            </a:r>
            <a:r>
              <a:rPr lang="en-US" sz="1400" dirty="0">
                <a:latin typeface="+mn-lt"/>
              </a:rPr>
              <a:t>. </a:t>
            </a:r>
          </a:p>
        </p:txBody>
      </p:sp>
      <p:grpSp>
        <p:nvGrpSpPr>
          <p:cNvPr id="28" name="Graphic 176">
            <a:extLst>
              <a:ext uri="{FF2B5EF4-FFF2-40B4-BE49-F238E27FC236}">
                <a16:creationId xmlns:a16="http://schemas.microsoft.com/office/drawing/2014/main" xmlns="" id="{E29C649A-E7D6-42EC-A14A-4F373711B598}"/>
              </a:ext>
            </a:extLst>
          </p:cNvPr>
          <p:cNvGrpSpPr/>
          <p:nvPr/>
        </p:nvGrpSpPr>
        <p:grpSpPr>
          <a:xfrm rot="20038179">
            <a:off x="9382946" y="4112701"/>
            <a:ext cx="3251868" cy="2231336"/>
            <a:chOff x="4961550" y="4185715"/>
            <a:chExt cx="3797774" cy="260591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93E2C33-6F7B-4838-87F8-BE36BC9F09EB}"/>
                </a:ext>
              </a:extLst>
            </p:cNvPr>
            <p:cNvSpPr/>
            <p:nvPr/>
          </p:nvSpPr>
          <p:spPr>
            <a:xfrm>
              <a:off x="6188809" y="4213806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30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30"/>
                  </a:cubicBezTo>
                  <a:cubicBezTo>
                    <a:pt x="1563" y="3744"/>
                    <a:pt x="3785" y="1926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EF27EFA-FCF0-4A19-8B10-F8C850F12807}"/>
                </a:ext>
              </a:extLst>
            </p:cNvPr>
            <p:cNvSpPr/>
            <p:nvPr/>
          </p:nvSpPr>
          <p:spPr>
            <a:xfrm>
              <a:off x="6297692" y="4197039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30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30"/>
                  </a:cubicBezTo>
                  <a:cubicBezTo>
                    <a:pt x="1563" y="3744"/>
                    <a:pt x="3785" y="1926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6BB06FD-6AFA-4F5A-8026-02BB81A91C83}"/>
                </a:ext>
              </a:extLst>
            </p:cNvPr>
            <p:cNvSpPr/>
            <p:nvPr/>
          </p:nvSpPr>
          <p:spPr>
            <a:xfrm>
              <a:off x="6495965" y="5927497"/>
              <a:ext cx="141406" cy="121206"/>
            </a:xfrm>
            <a:custGeom>
              <a:avLst/>
              <a:gdLst>
                <a:gd name="connsiteX0" fmla="*/ 151352 w 141406"/>
                <a:gd name="connsiteY0" fmla="*/ 114801 h 121205"/>
                <a:gd name="connsiteX1" fmla="*/ 103879 w 141406"/>
                <a:gd name="connsiteY1" fmla="*/ 57027 h 121205"/>
                <a:gd name="connsiteX2" fmla="*/ 55397 w 141406"/>
                <a:gd name="connsiteY2" fmla="*/ 1272 h 121205"/>
                <a:gd name="connsiteX3" fmla="*/ 47115 w 141406"/>
                <a:gd name="connsiteY3" fmla="*/ 8343 h 121205"/>
                <a:gd name="connsiteX4" fmla="*/ 50751 w 141406"/>
                <a:gd name="connsiteY4" fmla="*/ 16019 h 121205"/>
                <a:gd name="connsiteX5" fmla="*/ 45903 w 141406"/>
                <a:gd name="connsiteY5" fmla="*/ 24504 h 121205"/>
                <a:gd name="connsiteX6" fmla="*/ 48327 w 141406"/>
                <a:gd name="connsiteY6" fmla="*/ 46523 h 121205"/>
                <a:gd name="connsiteX7" fmla="*/ 26914 w 141406"/>
                <a:gd name="connsiteY7" fmla="*/ 40462 h 121205"/>
                <a:gd name="connsiteX8" fmla="*/ 22672 w 141406"/>
                <a:gd name="connsiteY8" fmla="*/ 41876 h 121205"/>
                <a:gd name="connsiteX9" fmla="*/ 5905 w 141406"/>
                <a:gd name="connsiteY9" fmla="*/ 15009 h 121205"/>
                <a:gd name="connsiteX10" fmla="*/ 47 w 141406"/>
                <a:gd name="connsiteY10" fmla="*/ 16019 h 121205"/>
                <a:gd name="connsiteX11" fmla="*/ 7723 w 141406"/>
                <a:gd name="connsiteY11" fmla="*/ 46927 h 121205"/>
                <a:gd name="connsiteX12" fmla="*/ 37822 w 141406"/>
                <a:gd name="connsiteY12" fmla="*/ 76218 h 121205"/>
                <a:gd name="connsiteX13" fmla="*/ 100041 w 141406"/>
                <a:gd name="connsiteY13" fmla="*/ 87126 h 121205"/>
                <a:gd name="connsiteX14" fmla="*/ 138827 w 141406"/>
                <a:gd name="connsiteY14" fmla="*/ 125306 h 121205"/>
                <a:gd name="connsiteX15" fmla="*/ 151352 w 141406"/>
                <a:gd name="connsiteY15" fmla="*/ 114801 h 121205"/>
                <a:gd name="connsiteX16" fmla="*/ 75598 w 141406"/>
                <a:gd name="connsiteY16" fmla="*/ 70562 h 121205"/>
                <a:gd name="connsiteX17" fmla="*/ 75598 w 141406"/>
                <a:gd name="connsiteY17" fmla="*/ 70158 h 121205"/>
                <a:gd name="connsiteX18" fmla="*/ 69134 w 141406"/>
                <a:gd name="connsiteY18" fmla="*/ 46118 h 121205"/>
                <a:gd name="connsiteX19" fmla="*/ 87719 w 141406"/>
                <a:gd name="connsiteY19" fmla="*/ 70764 h 121205"/>
                <a:gd name="connsiteX20" fmla="*/ 88729 w 141406"/>
                <a:gd name="connsiteY20" fmla="*/ 71976 h 121205"/>
                <a:gd name="connsiteX21" fmla="*/ 75598 w 141406"/>
                <a:gd name="connsiteY21" fmla="*/ 70562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406" h="121205">
                  <a:moveTo>
                    <a:pt x="151352" y="114801"/>
                  </a:moveTo>
                  <a:cubicBezTo>
                    <a:pt x="139433" y="93187"/>
                    <a:pt x="119838" y="75814"/>
                    <a:pt x="103879" y="57027"/>
                  </a:cubicBezTo>
                  <a:cubicBezTo>
                    <a:pt x="87921" y="38240"/>
                    <a:pt x="73578" y="17635"/>
                    <a:pt x="55397" y="1272"/>
                  </a:cubicBezTo>
                  <a:cubicBezTo>
                    <a:pt x="50953" y="-2767"/>
                    <a:pt x="45095" y="3696"/>
                    <a:pt x="47115" y="8343"/>
                  </a:cubicBezTo>
                  <a:cubicBezTo>
                    <a:pt x="48125" y="10969"/>
                    <a:pt x="49539" y="13393"/>
                    <a:pt x="50751" y="16019"/>
                  </a:cubicBezTo>
                  <a:cubicBezTo>
                    <a:pt x="47923" y="17433"/>
                    <a:pt x="45701" y="20060"/>
                    <a:pt x="45903" y="24504"/>
                  </a:cubicBezTo>
                  <a:cubicBezTo>
                    <a:pt x="45903" y="31978"/>
                    <a:pt x="47115" y="39250"/>
                    <a:pt x="48327" y="46523"/>
                  </a:cubicBezTo>
                  <a:cubicBezTo>
                    <a:pt x="41661" y="43492"/>
                    <a:pt x="34590" y="41068"/>
                    <a:pt x="26914" y="40462"/>
                  </a:cubicBezTo>
                  <a:cubicBezTo>
                    <a:pt x="25298" y="40261"/>
                    <a:pt x="23884" y="41068"/>
                    <a:pt x="22672" y="41876"/>
                  </a:cubicBezTo>
                  <a:cubicBezTo>
                    <a:pt x="14995" y="33392"/>
                    <a:pt x="8531" y="23696"/>
                    <a:pt x="5905" y="15009"/>
                  </a:cubicBezTo>
                  <a:cubicBezTo>
                    <a:pt x="4895" y="11575"/>
                    <a:pt x="-559" y="12181"/>
                    <a:pt x="47" y="16019"/>
                  </a:cubicBezTo>
                  <a:cubicBezTo>
                    <a:pt x="2067" y="28544"/>
                    <a:pt x="451" y="35008"/>
                    <a:pt x="7723" y="46927"/>
                  </a:cubicBezTo>
                  <a:cubicBezTo>
                    <a:pt x="15198" y="59047"/>
                    <a:pt x="25904" y="68542"/>
                    <a:pt x="37822" y="76218"/>
                  </a:cubicBezTo>
                  <a:cubicBezTo>
                    <a:pt x="56609" y="88338"/>
                    <a:pt x="79234" y="94803"/>
                    <a:pt x="100041" y="87126"/>
                  </a:cubicBezTo>
                  <a:cubicBezTo>
                    <a:pt x="111354" y="101671"/>
                    <a:pt x="123676" y="115812"/>
                    <a:pt x="138827" y="125306"/>
                  </a:cubicBezTo>
                  <a:cubicBezTo>
                    <a:pt x="145695" y="129346"/>
                    <a:pt x="155594" y="122478"/>
                    <a:pt x="151352" y="114801"/>
                  </a:cubicBezTo>
                  <a:close/>
                  <a:moveTo>
                    <a:pt x="75598" y="70562"/>
                  </a:moveTo>
                  <a:cubicBezTo>
                    <a:pt x="75598" y="70360"/>
                    <a:pt x="75598" y="70360"/>
                    <a:pt x="75598" y="70158"/>
                  </a:cubicBezTo>
                  <a:cubicBezTo>
                    <a:pt x="72366" y="62077"/>
                    <a:pt x="70346" y="54199"/>
                    <a:pt x="69134" y="46118"/>
                  </a:cubicBezTo>
                  <a:cubicBezTo>
                    <a:pt x="75194" y="54603"/>
                    <a:pt x="81658" y="62886"/>
                    <a:pt x="87719" y="70764"/>
                  </a:cubicBezTo>
                  <a:cubicBezTo>
                    <a:pt x="87921" y="71168"/>
                    <a:pt x="88325" y="71572"/>
                    <a:pt x="88729" y="71976"/>
                  </a:cubicBezTo>
                  <a:cubicBezTo>
                    <a:pt x="84284" y="71774"/>
                    <a:pt x="79840" y="71370"/>
                    <a:pt x="75598" y="705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6219500-CEE0-4EBB-AB8D-F83DEE99F919}"/>
                </a:ext>
              </a:extLst>
            </p:cNvPr>
            <p:cNvSpPr/>
            <p:nvPr/>
          </p:nvSpPr>
          <p:spPr>
            <a:xfrm>
              <a:off x="6633159" y="5595134"/>
              <a:ext cx="525224" cy="464621"/>
            </a:xfrm>
            <a:custGeom>
              <a:avLst/>
              <a:gdLst>
                <a:gd name="connsiteX0" fmla="*/ 515545 w 525224"/>
                <a:gd name="connsiteY0" fmla="*/ 1734 h 464621"/>
                <a:gd name="connsiteX1" fmla="*/ 460598 w 525224"/>
                <a:gd name="connsiteY1" fmla="*/ 53650 h 464621"/>
                <a:gd name="connsiteX2" fmla="*/ 264447 w 525224"/>
                <a:gd name="connsiteY2" fmla="*/ 241519 h 464621"/>
                <a:gd name="connsiteX3" fmla="*/ 149302 w 525224"/>
                <a:gd name="connsiteY3" fmla="*/ 345958 h 464621"/>
                <a:gd name="connsiteX4" fmla="*/ 34156 w 525224"/>
                <a:gd name="connsiteY4" fmla="*/ 453225 h 464621"/>
                <a:gd name="connsiteX5" fmla="*/ 33752 w 525224"/>
                <a:gd name="connsiteY5" fmla="*/ 455043 h 464621"/>
                <a:gd name="connsiteX6" fmla="*/ 3653 w 525224"/>
                <a:gd name="connsiteY6" fmla="*/ 460093 h 464621"/>
                <a:gd name="connsiteX7" fmla="*/ 1027 w 525224"/>
                <a:gd name="connsiteY7" fmla="*/ 467365 h 464621"/>
                <a:gd name="connsiteX8" fmla="*/ 28500 w 525224"/>
                <a:gd name="connsiteY8" fmla="*/ 471406 h 464621"/>
                <a:gd name="connsiteX9" fmla="*/ 41833 w 525224"/>
                <a:gd name="connsiteY9" fmla="*/ 462517 h 464621"/>
                <a:gd name="connsiteX10" fmla="*/ 42035 w 525224"/>
                <a:gd name="connsiteY10" fmla="*/ 462517 h 464621"/>
                <a:gd name="connsiteX11" fmla="*/ 163644 w 525224"/>
                <a:gd name="connsiteY11" fmla="*/ 362927 h 464621"/>
                <a:gd name="connsiteX12" fmla="*/ 283638 w 525224"/>
                <a:gd name="connsiteY12" fmla="*/ 253034 h 464621"/>
                <a:gd name="connsiteX13" fmla="*/ 510090 w 525224"/>
                <a:gd name="connsiteY13" fmla="*/ 26581 h 464621"/>
                <a:gd name="connsiteX14" fmla="*/ 510494 w 525224"/>
                <a:gd name="connsiteY14" fmla="*/ 24965 h 464621"/>
                <a:gd name="connsiteX15" fmla="*/ 524029 w 525224"/>
                <a:gd name="connsiteY15" fmla="*/ 11431 h 464621"/>
                <a:gd name="connsiteX16" fmla="*/ 515545 w 525224"/>
                <a:gd name="connsiteY16" fmla="*/ 1734 h 46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5224" h="464621">
                  <a:moveTo>
                    <a:pt x="515545" y="1734"/>
                  </a:moveTo>
                  <a:cubicBezTo>
                    <a:pt x="497364" y="18703"/>
                    <a:pt x="478375" y="35671"/>
                    <a:pt x="460598" y="53650"/>
                  </a:cubicBezTo>
                  <a:cubicBezTo>
                    <a:pt x="393733" y="114657"/>
                    <a:pt x="330706" y="180108"/>
                    <a:pt x="264447" y="241519"/>
                  </a:cubicBezTo>
                  <a:cubicBezTo>
                    <a:pt x="226470" y="276870"/>
                    <a:pt x="187886" y="311616"/>
                    <a:pt x="149302" y="345958"/>
                  </a:cubicBezTo>
                  <a:cubicBezTo>
                    <a:pt x="110920" y="380098"/>
                    <a:pt x="65064" y="412015"/>
                    <a:pt x="34156" y="453225"/>
                  </a:cubicBezTo>
                  <a:cubicBezTo>
                    <a:pt x="33752" y="453831"/>
                    <a:pt x="33752" y="454437"/>
                    <a:pt x="33752" y="455043"/>
                  </a:cubicBezTo>
                  <a:cubicBezTo>
                    <a:pt x="24460" y="458881"/>
                    <a:pt x="13349" y="457265"/>
                    <a:pt x="3653" y="460093"/>
                  </a:cubicBezTo>
                  <a:cubicBezTo>
                    <a:pt x="421" y="460901"/>
                    <a:pt x="-1195" y="464537"/>
                    <a:pt x="1027" y="467365"/>
                  </a:cubicBezTo>
                  <a:cubicBezTo>
                    <a:pt x="7895" y="476254"/>
                    <a:pt x="18804" y="475042"/>
                    <a:pt x="28500" y="471406"/>
                  </a:cubicBezTo>
                  <a:cubicBezTo>
                    <a:pt x="34561" y="469184"/>
                    <a:pt x="38601" y="466153"/>
                    <a:pt x="41833" y="462517"/>
                  </a:cubicBezTo>
                  <a:cubicBezTo>
                    <a:pt x="41833" y="462517"/>
                    <a:pt x="42035" y="462517"/>
                    <a:pt x="42035" y="462517"/>
                  </a:cubicBezTo>
                  <a:cubicBezTo>
                    <a:pt x="87487" y="438276"/>
                    <a:pt x="125465" y="397066"/>
                    <a:pt x="163644" y="362927"/>
                  </a:cubicBezTo>
                  <a:cubicBezTo>
                    <a:pt x="204046" y="326767"/>
                    <a:pt x="244044" y="290203"/>
                    <a:pt x="283638" y="253034"/>
                  </a:cubicBezTo>
                  <a:cubicBezTo>
                    <a:pt x="361008" y="180512"/>
                    <a:pt x="442215" y="108193"/>
                    <a:pt x="510090" y="26581"/>
                  </a:cubicBezTo>
                  <a:cubicBezTo>
                    <a:pt x="510494" y="26177"/>
                    <a:pt x="510292" y="25571"/>
                    <a:pt x="510494" y="24965"/>
                  </a:cubicBezTo>
                  <a:cubicBezTo>
                    <a:pt x="514939" y="20521"/>
                    <a:pt x="519383" y="15875"/>
                    <a:pt x="524029" y="11431"/>
                  </a:cubicBezTo>
                  <a:cubicBezTo>
                    <a:pt x="529281" y="5572"/>
                    <a:pt x="521403" y="-3922"/>
                    <a:pt x="515545" y="173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712A889E-E99F-4A73-9235-0B33EC017DC3}"/>
                </a:ext>
              </a:extLst>
            </p:cNvPr>
            <p:cNvSpPr/>
            <p:nvPr/>
          </p:nvSpPr>
          <p:spPr>
            <a:xfrm>
              <a:off x="5667168" y="4620797"/>
              <a:ext cx="686831" cy="464621"/>
            </a:xfrm>
            <a:custGeom>
              <a:avLst/>
              <a:gdLst>
                <a:gd name="connsiteX0" fmla="*/ 700568 w 686831"/>
                <a:gd name="connsiteY0" fmla="*/ 13699 h 464621"/>
                <a:gd name="connsiteX1" fmla="*/ 697134 w 686831"/>
                <a:gd name="connsiteY1" fmla="*/ 16527 h 464621"/>
                <a:gd name="connsiteX2" fmla="*/ 693094 w 686831"/>
                <a:gd name="connsiteY2" fmla="*/ 1983 h 464621"/>
                <a:gd name="connsiteX3" fmla="*/ 687841 w 686831"/>
                <a:gd name="connsiteY3" fmla="*/ 771 h 464621"/>
                <a:gd name="connsiteX4" fmla="*/ 650469 w 686831"/>
                <a:gd name="connsiteY4" fmla="*/ 26830 h 464621"/>
                <a:gd name="connsiteX5" fmla="*/ 616936 w 686831"/>
                <a:gd name="connsiteY5" fmla="*/ 41778 h 464621"/>
                <a:gd name="connsiteX6" fmla="*/ 621785 w 686831"/>
                <a:gd name="connsiteY6" fmla="*/ 52283 h 464621"/>
                <a:gd name="connsiteX7" fmla="*/ 682387 w 686831"/>
                <a:gd name="connsiteY7" fmla="*/ 23395 h 464621"/>
                <a:gd name="connsiteX8" fmla="*/ 679155 w 686831"/>
                <a:gd name="connsiteY8" fmla="*/ 16527 h 464621"/>
                <a:gd name="connsiteX9" fmla="*/ 655924 w 686831"/>
                <a:gd name="connsiteY9" fmla="*/ 24810 h 464621"/>
                <a:gd name="connsiteX10" fmla="*/ 686832 w 686831"/>
                <a:gd name="connsiteY10" fmla="*/ 8447 h 464621"/>
                <a:gd name="connsiteX11" fmla="*/ 687235 w 686831"/>
                <a:gd name="connsiteY11" fmla="*/ 24608 h 464621"/>
                <a:gd name="connsiteX12" fmla="*/ 614714 w 686831"/>
                <a:gd name="connsiteY12" fmla="*/ 84402 h 464621"/>
                <a:gd name="connsiteX13" fmla="*/ 589867 w 686831"/>
                <a:gd name="connsiteY13" fmla="*/ 59959 h 464621"/>
                <a:gd name="connsiteX14" fmla="*/ 588251 w 686831"/>
                <a:gd name="connsiteY14" fmla="*/ 61373 h 464621"/>
                <a:gd name="connsiteX15" fmla="*/ 608250 w 686831"/>
                <a:gd name="connsiteY15" fmla="*/ 90059 h 464621"/>
                <a:gd name="connsiteX16" fmla="*/ 506437 w 686831"/>
                <a:gd name="connsiteY16" fmla="*/ 175105 h 464621"/>
                <a:gd name="connsiteX17" fmla="*/ 483610 w 686831"/>
                <a:gd name="connsiteY17" fmla="*/ 151066 h 464621"/>
                <a:gd name="connsiteX18" fmla="*/ 475126 w 686831"/>
                <a:gd name="connsiteY18" fmla="*/ 158338 h 464621"/>
                <a:gd name="connsiteX19" fmla="*/ 494923 w 686831"/>
                <a:gd name="connsiteY19" fmla="*/ 184801 h 464621"/>
                <a:gd name="connsiteX20" fmla="*/ 428865 w 686831"/>
                <a:gd name="connsiteY20" fmla="*/ 240555 h 464621"/>
                <a:gd name="connsiteX21" fmla="*/ 361799 w 686831"/>
                <a:gd name="connsiteY21" fmla="*/ 297320 h 464621"/>
                <a:gd name="connsiteX22" fmla="*/ 335336 w 686831"/>
                <a:gd name="connsiteY22" fmla="*/ 275705 h 464621"/>
                <a:gd name="connsiteX23" fmla="*/ 327255 w 686831"/>
                <a:gd name="connsiteY23" fmla="*/ 284796 h 464621"/>
                <a:gd name="connsiteX24" fmla="*/ 349880 w 686831"/>
                <a:gd name="connsiteY24" fmla="*/ 307421 h 464621"/>
                <a:gd name="connsiteX25" fmla="*/ 296549 w 686831"/>
                <a:gd name="connsiteY25" fmla="*/ 352671 h 464621"/>
                <a:gd name="connsiteX26" fmla="*/ 275945 w 686831"/>
                <a:gd name="connsiteY26" fmla="*/ 369236 h 464621"/>
                <a:gd name="connsiteX27" fmla="*/ 233523 w 686831"/>
                <a:gd name="connsiteY27" fmla="*/ 338126 h 464621"/>
                <a:gd name="connsiteX28" fmla="*/ 226856 w 686831"/>
                <a:gd name="connsiteY28" fmla="*/ 345601 h 464621"/>
                <a:gd name="connsiteX29" fmla="*/ 264834 w 686831"/>
                <a:gd name="connsiteY29" fmla="*/ 378124 h 464621"/>
                <a:gd name="connsiteX30" fmla="*/ 233118 w 686831"/>
                <a:gd name="connsiteY30" fmla="*/ 403173 h 464621"/>
                <a:gd name="connsiteX31" fmla="*/ 31109 w 686831"/>
                <a:gd name="connsiteY31" fmla="*/ 181771 h 464621"/>
                <a:gd name="connsiteX32" fmla="*/ 30705 w 686831"/>
                <a:gd name="connsiteY32" fmla="*/ 181771 h 464621"/>
                <a:gd name="connsiteX33" fmla="*/ 29493 w 686831"/>
                <a:gd name="connsiteY33" fmla="*/ 162580 h 464621"/>
                <a:gd name="connsiteX34" fmla="*/ 50906 w 686831"/>
                <a:gd name="connsiteY34" fmla="*/ 176923 h 464621"/>
                <a:gd name="connsiteX35" fmla="*/ 57573 w 686831"/>
                <a:gd name="connsiteY35" fmla="*/ 173893 h 464621"/>
                <a:gd name="connsiteX36" fmla="*/ 23635 w 686831"/>
                <a:gd name="connsiteY36" fmla="*/ 152278 h 464621"/>
                <a:gd name="connsiteX37" fmla="*/ 19797 w 686831"/>
                <a:gd name="connsiteY37" fmla="*/ 157934 h 464621"/>
                <a:gd name="connsiteX38" fmla="*/ 21211 w 686831"/>
                <a:gd name="connsiteY38" fmla="*/ 193285 h 464621"/>
                <a:gd name="connsiteX39" fmla="*/ 4242 w 686831"/>
                <a:gd name="connsiteY39" fmla="*/ 155712 h 464621"/>
                <a:gd name="connsiteX40" fmla="*/ 0 w 686831"/>
                <a:gd name="connsiteY40" fmla="*/ 156520 h 464621"/>
                <a:gd name="connsiteX41" fmla="*/ 23029 w 686831"/>
                <a:gd name="connsiteY41" fmla="*/ 223385 h 464621"/>
                <a:gd name="connsiteX42" fmla="*/ 34543 w 686831"/>
                <a:gd name="connsiteY42" fmla="*/ 217931 h 464621"/>
                <a:gd name="connsiteX43" fmla="*/ 31513 w 686831"/>
                <a:gd name="connsiteY43" fmla="*/ 190255 h 464621"/>
                <a:gd name="connsiteX44" fmla="*/ 219988 w 686831"/>
                <a:gd name="connsiteY44" fmla="*/ 413476 h 464621"/>
                <a:gd name="connsiteX45" fmla="*/ 218574 w 686831"/>
                <a:gd name="connsiteY45" fmla="*/ 414688 h 464621"/>
                <a:gd name="connsiteX46" fmla="*/ 218574 w 686831"/>
                <a:gd name="connsiteY46" fmla="*/ 415698 h 464621"/>
                <a:gd name="connsiteX47" fmla="*/ 208878 w 686831"/>
                <a:gd name="connsiteY47" fmla="*/ 424182 h 464621"/>
                <a:gd name="connsiteX48" fmla="*/ 207463 w 686831"/>
                <a:gd name="connsiteY48" fmla="*/ 413678 h 464621"/>
                <a:gd name="connsiteX49" fmla="*/ 204029 w 686831"/>
                <a:gd name="connsiteY49" fmla="*/ 413476 h 464621"/>
                <a:gd name="connsiteX50" fmla="*/ 206251 w 686831"/>
                <a:gd name="connsiteY50" fmla="*/ 426606 h 464621"/>
                <a:gd name="connsiteX51" fmla="*/ 170496 w 686831"/>
                <a:gd name="connsiteY51" fmla="*/ 463170 h 464621"/>
                <a:gd name="connsiteX52" fmla="*/ 176556 w 686831"/>
                <a:gd name="connsiteY52" fmla="*/ 470442 h 464621"/>
                <a:gd name="connsiteX53" fmla="*/ 215544 w 686831"/>
                <a:gd name="connsiteY53" fmla="*/ 442969 h 464621"/>
                <a:gd name="connsiteX54" fmla="*/ 223422 w 686831"/>
                <a:gd name="connsiteY54" fmla="*/ 449837 h 464621"/>
                <a:gd name="connsiteX55" fmla="*/ 224432 w 686831"/>
                <a:gd name="connsiteY55" fmla="*/ 448423 h 464621"/>
                <a:gd name="connsiteX56" fmla="*/ 217362 w 686831"/>
                <a:gd name="connsiteY56" fmla="*/ 441555 h 464621"/>
                <a:gd name="connsiteX57" fmla="*/ 225038 w 686831"/>
                <a:gd name="connsiteY57" fmla="*/ 435090 h 464621"/>
                <a:gd name="connsiteX58" fmla="*/ 235341 w 686831"/>
                <a:gd name="connsiteY58" fmla="*/ 448625 h 464621"/>
                <a:gd name="connsiteX59" fmla="*/ 250289 w 686831"/>
                <a:gd name="connsiteY59" fmla="*/ 435899 h 464621"/>
                <a:gd name="connsiteX60" fmla="*/ 249683 w 686831"/>
                <a:gd name="connsiteY60" fmla="*/ 435292 h 464621"/>
                <a:gd name="connsiteX61" fmla="*/ 253521 w 686831"/>
                <a:gd name="connsiteY61" fmla="*/ 423576 h 464621"/>
                <a:gd name="connsiteX62" fmla="*/ 246451 w 686831"/>
                <a:gd name="connsiteY62" fmla="*/ 416506 h 464621"/>
                <a:gd name="connsiteX63" fmla="*/ 277157 w 686831"/>
                <a:gd name="connsiteY63" fmla="*/ 388426 h 464621"/>
                <a:gd name="connsiteX64" fmla="*/ 313922 w 686831"/>
                <a:gd name="connsiteY64" fmla="*/ 413476 h 464621"/>
                <a:gd name="connsiteX65" fmla="*/ 318568 w 686831"/>
                <a:gd name="connsiteY65" fmla="*/ 406809 h 464621"/>
                <a:gd name="connsiteX66" fmla="*/ 288065 w 686831"/>
                <a:gd name="connsiteY66" fmla="*/ 378730 h 464621"/>
                <a:gd name="connsiteX67" fmla="*/ 299782 w 686831"/>
                <a:gd name="connsiteY67" fmla="*/ 368024 h 464621"/>
                <a:gd name="connsiteX68" fmla="*/ 359172 w 686831"/>
                <a:gd name="connsiteY68" fmla="*/ 316915 h 464621"/>
                <a:gd name="connsiteX69" fmla="*/ 394322 w 686831"/>
                <a:gd name="connsiteY69" fmla="*/ 342974 h 464621"/>
                <a:gd name="connsiteX70" fmla="*/ 399574 w 686831"/>
                <a:gd name="connsiteY70" fmla="*/ 337116 h 464621"/>
                <a:gd name="connsiteX71" fmla="*/ 371697 w 686831"/>
                <a:gd name="connsiteY71" fmla="*/ 306208 h 464621"/>
                <a:gd name="connsiteX72" fmla="*/ 436744 w 686831"/>
                <a:gd name="connsiteY72" fmla="*/ 250252 h 464621"/>
                <a:gd name="connsiteX73" fmla="*/ 501993 w 686831"/>
                <a:gd name="connsiteY73" fmla="*/ 193891 h 464621"/>
                <a:gd name="connsiteX74" fmla="*/ 526638 w 686831"/>
                <a:gd name="connsiteY74" fmla="*/ 217526 h 464621"/>
                <a:gd name="connsiteX75" fmla="*/ 532901 w 686831"/>
                <a:gd name="connsiteY75" fmla="*/ 212274 h 464621"/>
                <a:gd name="connsiteX76" fmla="*/ 513507 w 686831"/>
                <a:gd name="connsiteY76" fmla="*/ 183791 h 464621"/>
                <a:gd name="connsiteX77" fmla="*/ 613502 w 686831"/>
                <a:gd name="connsiteY77" fmla="*/ 96725 h 464621"/>
                <a:gd name="connsiteX78" fmla="*/ 625017 w 686831"/>
                <a:gd name="connsiteY78" fmla="*/ 107634 h 464621"/>
                <a:gd name="connsiteX79" fmla="*/ 628653 w 686831"/>
                <a:gd name="connsiteY79" fmla="*/ 104401 h 464621"/>
                <a:gd name="connsiteX80" fmla="*/ 619764 w 686831"/>
                <a:gd name="connsiteY80" fmla="*/ 91069 h 464621"/>
                <a:gd name="connsiteX81" fmla="*/ 686427 w 686831"/>
                <a:gd name="connsiteY81" fmla="*/ 32284 h 464621"/>
                <a:gd name="connsiteX82" fmla="*/ 675923 w 686831"/>
                <a:gd name="connsiteY82" fmla="*/ 76726 h 464621"/>
                <a:gd name="connsiteX83" fmla="*/ 681983 w 686831"/>
                <a:gd name="connsiteY83" fmla="*/ 80968 h 464621"/>
                <a:gd name="connsiteX84" fmla="*/ 698144 w 686831"/>
                <a:gd name="connsiteY84" fmla="*/ 22183 h 464621"/>
                <a:gd name="connsiteX85" fmla="*/ 703396 w 686831"/>
                <a:gd name="connsiteY85" fmla="*/ 17537 h 464621"/>
                <a:gd name="connsiteX86" fmla="*/ 700568 w 686831"/>
                <a:gd name="connsiteY86" fmla="*/ 13699 h 46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86831" h="464621">
                  <a:moveTo>
                    <a:pt x="700568" y="13699"/>
                  </a:moveTo>
                  <a:cubicBezTo>
                    <a:pt x="699356" y="14709"/>
                    <a:pt x="698346" y="15517"/>
                    <a:pt x="697134" y="16527"/>
                  </a:cubicBezTo>
                  <a:cubicBezTo>
                    <a:pt x="696124" y="11477"/>
                    <a:pt x="694912" y="6629"/>
                    <a:pt x="693094" y="1983"/>
                  </a:cubicBezTo>
                  <a:cubicBezTo>
                    <a:pt x="692286" y="-37"/>
                    <a:pt x="689458" y="-643"/>
                    <a:pt x="687841" y="771"/>
                  </a:cubicBezTo>
                  <a:cubicBezTo>
                    <a:pt x="677741" y="11073"/>
                    <a:pt x="664408" y="19558"/>
                    <a:pt x="650469" y="26830"/>
                  </a:cubicBezTo>
                  <a:cubicBezTo>
                    <a:pt x="638955" y="31274"/>
                    <a:pt x="627441" y="35920"/>
                    <a:pt x="616936" y="41778"/>
                  </a:cubicBezTo>
                  <a:cubicBezTo>
                    <a:pt x="609866" y="44405"/>
                    <a:pt x="614916" y="54707"/>
                    <a:pt x="621785" y="52283"/>
                  </a:cubicBezTo>
                  <a:cubicBezTo>
                    <a:pt x="642591" y="45011"/>
                    <a:pt x="663196" y="33900"/>
                    <a:pt x="682387" y="23395"/>
                  </a:cubicBezTo>
                  <a:cubicBezTo>
                    <a:pt x="686629" y="20971"/>
                    <a:pt x="683802" y="14911"/>
                    <a:pt x="679155" y="16527"/>
                  </a:cubicBezTo>
                  <a:cubicBezTo>
                    <a:pt x="671479" y="19153"/>
                    <a:pt x="663601" y="21982"/>
                    <a:pt x="655924" y="24810"/>
                  </a:cubicBezTo>
                  <a:cubicBezTo>
                    <a:pt x="665822" y="17941"/>
                    <a:pt x="676125" y="12487"/>
                    <a:pt x="686832" y="8447"/>
                  </a:cubicBezTo>
                  <a:cubicBezTo>
                    <a:pt x="687235" y="14103"/>
                    <a:pt x="687639" y="19558"/>
                    <a:pt x="687235" y="24608"/>
                  </a:cubicBezTo>
                  <a:cubicBezTo>
                    <a:pt x="662994" y="44405"/>
                    <a:pt x="638753" y="64403"/>
                    <a:pt x="614714" y="84402"/>
                  </a:cubicBezTo>
                  <a:cubicBezTo>
                    <a:pt x="607240" y="75514"/>
                    <a:pt x="598957" y="67434"/>
                    <a:pt x="589867" y="59959"/>
                  </a:cubicBezTo>
                  <a:cubicBezTo>
                    <a:pt x="589059" y="59151"/>
                    <a:pt x="587645" y="60363"/>
                    <a:pt x="588251" y="61373"/>
                  </a:cubicBezTo>
                  <a:cubicBezTo>
                    <a:pt x="594109" y="71676"/>
                    <a:pt x="600775" y="81170"/>
                    <a:pt x="608250" y="90059"/>
                  </a:cubicBezTo>
                  <a:cubicBezTo>
                    <a:pt x="574312" y="118340"/>
                    <a:pt x="540173" y="146621"/>
                    <a:pt x="506437" y="175105"/>
                  </a:cubicBezTo>
                  <a:cubicBezTo>
                    <a:pt x="498963" y="166620"/>
                    <a:pt x="491084" y="158540"/>
                    <a:pt x="483610" y="151066"/>
                  </a:cubicBezTo>
                  <a:cubicBezTo>
                    <a:pt x="478560" y="146015"/>
                    <a:pt x="470884" y="152479"/>
                    <a:pt x="475126" y="158338"/>
                  </a:cubicBezTo>
                  <a:cubicBezTo>
                    <a:pt x="481186" y="166822"/>
                    <a:pt x="487852" y="175913"/>
                    <a:pt x="494923" y="184801"/>
                  </a:cubicBezTo>
                  <a:cubicBezTo>
                    <a:pt x="472904" y="203386"/>
                    <a:pt x="450884" y="221769"/>
                    <a:pt x="428865" y="240555"/>
                  </a:cubicBezTo>
                  <a:cubicBezTo>
                    <a:pt x="406443" y="259544"/>
                    <a:pt x="384221" y="278533"/>
                    <a:pt x="361799" y="297320"/>
                  </a:cubicBezTo>
                  <a:cubicBezTo>
                    <a:pt x="352910" y="289846"/>
                    <a:pt x="343820" y="282776"/>
                    <a:pt x="335336" y="275705"/>
                  </a:cubicBezTo>
                  <a:cubicBezTo>
                    <a:pt x="330083" y="271261"/>
                    <a:pt x="322204" y="279948"/>
                    <a:pt x="327255" y="284796"/>
                  </a:cubicBezTo>
                  <a:cubicBezTo>
                    <a:pt x="334729" y="291866"/>
                    <a:pt x="342204" y="299744"/>
                    <a:pt x="349880" y="307421"/>
                  </a:cubicBezTo>
                  <a:cubicBezTo>
                    <a:pt x="332103" y="322571"/>
                    <a:pt x="314326" y="337520"/>
                    <a:pt x="296549" y="352671"/>
                  </a:cubicBezTo>
                  <a:cubicBezTo>
                    <a:pt x="289883" y="358327"/>
                    <a:pt x="283015" y="363781"/>
                    <a:pt x="275945" y="369236"/>
                  </a:cubicBezTo>
                  <a:cubicBezTo>
                    <a:pt x="262208" y="358529"/>
                    <a:pt x="248067" y="347823"/>
                    <a:pt x="233523" y="338126"/>
                  </a:cubicBezTo>
                  <a:cubicBezTo>
                    <a:pt x="229078" y="335096"/>
                    <a:pt x="222614" y="341560"/>
                    <a:pt x="226856" y="345601"/>
                  </a:cubicBezTo>
                  <a:cubicBezTo>
                    <a:pt x="238977" y="357115"/>
                    <a:pt x="251906" y="367619"/>
                    <a:pt x="264834" y="378124"/>
                  </a:cubicBezTo>
                  <a:cubicBezTo>
                    <a:pt x="254330" y="386406"/>
                    <a:pt x="243623" y="394689"/>
                    <a:pt x="233118" y="403173"/>
                  </a:cubicBezTo>
                  <a:cubicBezTo>
                    <a:pt x="161001" y="333278"/>
                    <a:pt x="97368" y="257524"/>
                    <a:pt x="31109" y="181771"/>
                  </a:cubicBezTo>
                  <a:cubicBezTo>
                    <a:pt x="31109" y="181569"/>
                    <a:pt x="30907" y="181771"/>
                    <a:pt x="30705" y="181771"/>
                  </a:cubicBezTo>
                  <a:cubicBezTo>
                    <a:pt x="30301" y="175307"/>
                    <a:pt x="29897" y="169044"/>
                    <a:pt x="29493" y="162580"/>
                  </a:cubicBezTo>
                  <a:cubicBezTo>
                    <a:pt x="38584" y="164196"/>
                    <a:pt x="44442" y="169650"/>
                    <a:pt x="50906" y="176923"/>
                  </a:cubicBezTo>
                  <a:cubicBezTo>
                    <a:pt x="53532" y="179953"/>
                    <a:pt x="57573" y="177327"/>
                    <a:pt x="57573" y="173893"/>
                  </a:cubicBezTo>
                  <a:cubicBezTo>
                    <a:pt x="56765" y="157126"/>
                    <a:pt x="38179" y="149045"/>
                    <a:pt x="23635" y="152278"/>
                  </a:cubicBezTo>
                  <a:cubicBezTo>
                    <a:pt x="20807" y="152884"/>
                    <a:pt x="19595" y="155106"/>
                    <a:pt x="19797" y="157934"/>
                  </a:cubicBezTo>
                  <a:cubicBezTo>
                    <a:pt x="20403" y="169650"/>
                    <a:pt x="21009" y="181367"/>
                    <a:pt x="21211" y="193285"/>
                  </a:cubicBezTo>
                  <a:cubicBezTo>
                    <a:pt x="14948" y="181165"/>
                    <a:pt x="9494" y="168640"/>
                    <a:pt x="4242" y="155712"/>
                  </a:cubicBezTo>
                  <a:cubicBezTo>
                    <a:pt x="3434" y="153692"/>
                    <a:pt x="0" y="154298"/>
                    <a:pt x="0" y="156520"/>
                  </a:cubicBezTo>
                  <a:cubicBezTo>
                    <a:pt x="0" y="180963"/>
                    <a:pt x="9090" y="203386"/>
                    <a:pt x="23029" y="223385"/>
                  </a:cubicBezTo>
                  <a:cubicBezTo>
                    <a:pt x="27069" y="229041"/>
                    <a:pt x="35553" y="223991"/>
                    <a:pt x="34543" y="217931"/>
                  </a:cubicBezTo>
                  <a:cubicBezTo>
                    <a:pt x="33331" y="208840"/>
                    <a:pt x="32322" y="199548"/>
                    <a:pt x="31513" y="190255"/>
                  </a:cubicBezTo>
                  <a:cubicBezTo>
                    <a:pt x="81814" y="272675"/>
                    <a:pt x="149487" y="347014"/>
                    <a:pt x="219988" y="413476"/>
                  </a:cubicBezTo>
                  <a:cubicBezTo>
                    <a:pt x="219180" y="413273"/>
                    <a:pt x="218574" y="413879"/>
                    <a:pt x="218574" y="414688"/>
                  </a:cubicBezTo>
                  <a:cubicBezTo>
                    <a:pt x="218574" y="415091"/>
                    <a:pt x="218574" y="415294"/>
                    <a:pt x="218574" y="415698"/>
                  </a:cubicBezTo>
                  <a:cubicBezTo>
                    <a:pt x="215342" y="418526"/>
                    <a:pt x="212110" y="421354"/>
                    <a:pt x="208878" y="424182"/>
                  </a:cubicBezTo>
                  <a:cubicBezTo>
                    <a:pt x="208069" y="420748"/>
                    <a:pt x="207463" y="417314"/>
                    <a:pt x="207463" y="413678"/>
                  </a:cubicBezTo>
                  <a:cubicBezTo>
                    <a:pt x="207463" y="411455"/>
                    <a:pt x="204029" y="411254"/>
                    <a:pt x="204029" y="413476"/>
                  </a:cubicBezTo>
                  <a:cubicBezTo>
                    <a:pt x="204029" y="418122"/>
                    <a:pt x="205039" y="422566"/>
                    <a:pt x="206251" y="426606"/>
                  </a:cubicBezTo>
                  <a:cubicBezTo>
                    <a:pt x="193322" y="438120"/>
                    <a:pt x="181000" y="450241"/>
                    <a:pt x="170496" y="463170"/>
                  </a:cubicBezTo>
                  <a:cubicBezTo>
                    <a:pt x="167465" y="466806"/>
                    <a:pt x="172515" y="472866"/>
                    <a:pt x="176556" y="470442"/>
                  </a:cubicBezTo>
                  <a:cubicBezTo>
                    <a:pt x="190091" y="462564"/>
                    <a:pt x="202817" y="453069"/>
                    <a:pt x="215544" y="442969"/>
                  </a:cubicBezTo>
                  <a:cubicBezTo>
                    <a:pt x="217766" y="445393"/>
                    <a:pt x="220392" y="447817"/>
                    <a:pt x="223422" y="449837"/>
                  </a:cubicBezTo>
                  <a:cubicBezTo>
                    <a:pt x="224230" y="450443"/>
                    <a:pt x="225240" y="449029"/>
                    <a:pt x="224432" y="448423"/>
                  </a:cubicBezTo>
                  <a:cubicBezTo>
                    <a:pt x="221806" y="446201"/>
                    <a:pt x="219382" y="443979"/>
                    <a:pt x="217362" y="441555"/>
                  </a:cubicBezTo>
                  <a:cubicBezTo>
                    <a:pt x="219988" y="439535"/>
                    <a:pt x="222412" y="437313"/>
                    <a:pt x="225038" y="435090"/>
                  </a:cubicBezTo>
                  <a:cubicBezTo>
                    <a:pt x="228472" y="439737"/>
                    <a:pt x="232512" y="444181"/>
                    <a:pt x="235341" y="448625"/>
                  </a:cubicBezTo>
                  <a:cubicBezTo>
                    <a:pt x="244229" y="462766"/>
                    <a:pt x="262814" y="447009"/>
                    <a:pt x="250289" y="435899"/>
                  </a:cubicBezTo>
                  <a:cubicBezTo>
                    <a:pt x="250088" y="435696"/>
                    <a:pt x="249885" y="435495"/>
                    <a:pt x="249683" y="435292"/>
                  </a:cubicBezTo>
                  <a:cubicBezTo>
                    <a:pt x="254733" y="433677"/>
                    <a:pt x="258369" y="428222"/>
                    <a:pt x="253521" y="423576"/>
                  </a:cubicBezTo>
                  <a:cubicBezTo>
                    <a:pt x="251097" y="421354"/>
                    <a:pt x="248875" y="418930"/>
                    <a:pt x="246451" y="416506"/>
                  </a:cubicBezTo>
                  <a:cubicBezTo>
                    <a:pt x="256754" y="407213"/>
                    <a:pt x="267056" y="397719"/>
                    <a:pt x="277157" y="388426"/>
                  </a:cubicBezTo>
                  <a:cubicBezTo>
                    <a:pt x="288671" y="397921"/>
                    <a:pt x="300185" y="407819"/>
                    <a:pt x="313922" y="413476"/>
                  </a:cubicBezTo>
                  <a:cubicBezTo>
                    <a:pt x="318165" y="415091"/>
                    <a:pt x="320791" y="409839"/>
                    <a:pt x="318568" y="406809"/>
                  </a:cubicBezTo>
                  <a:cubicBezTo>
                    <a:pt x="310690" y="395699"/>
                    <a:pt x="299176" y="387214"/>
                    <a:pt x="288065" y="378730"/>
                  </a:cubicBezTo>
                  <a:cubicBezTo>
                    <a:pt x="292105" y="375296"/>
                    <a:pt x="295943" y="371458"/>
                    <a:pt x="299782" y="368024"/>
                  </a:cubicBezTo>
                  <a:cubicBezTo>
                    <a:pt x="319578" y="351055"/>
                    <a:pt x="339375" y="333884"/>
                    <a:pt x="359172" y="316915"/>
                  </a:cubicBezTo>
                  <a:cubicBezTo>
                    <a:pt x="370081" y="327218"/>
                    <a:pt x="381797" y="336510"/>
                    <a:pt x="394322" y="342974"/>
                  </a:cubicBezTo>
                  <a:cubicBezTo>
                    <a:pt x="398362" y="344995"/>
                    <a:pt x="401998" y="340954"/>
                    <a:pt x="399574" y="337116"/>
                  </a:cubicBezTo>
                  <a:cubicBezTo>
                    <a:pt x="392302" y="325803"/>
                    <a:pt x="382201" y="315703"/>
                    <a:pt x="371697" y="306208"/>
                  </a:cubicBezTo>
                  <a:cubicBezTo>
                    <a:pt x="393312" y="287624"/>
                    <a:pt x="415129" y="268837"/>
                    <a:pt x="436744" y="250252"/>
                  </a:cubicBezTo>
                  <a:cubicBezTo>
                    <a:pt x="458561" y="231465"/>
                    <a:pt x="480378" y="212678"/>
                    <a:pt x="501993" y="193891"/>
                  </a:cubicBezTo>
                  <a:cubicBezTo>
                    <a:pt x="509669" y="202780"/>
                    <a:pt x="517750" y="211062"/>
                    <a:pt x="526638" y="217526"/>
                  </a:cubicBezTo>
                  <a:cubicBezTo>
                    <a:pt x="530072" y="219951"/>
                    <a:pt x="534719" y="215910"/>
                    <a:pt x="532901" y="212274"/>
                  </a:cubicBezTo>
                  <a:cubicBezTo>
                    <a:pt x="528052" y="202376"/>
                    <a:pt x="520981" y="192881"/>
                    <a:pt x="513507" y="183791"/>
                  </a:cubicBezTo>
                  <a:cubicBezTo>
                    <a:pt x="547041" y="154904"/>
                    <a:pt x="580372" y="125814"/>
                    <a:pt x="613502" y="96725"/>
                  </a:cubicBezTo>
                  <a:cubicBezTo>
                    <a:pt x="617138" y="100563"/>
                    <a:pt x="620976" y="104199"/>
                    <a:pt x="625017" y="107634"/>
                  </a:cubicBezTo>
                  <a:cubicBezTo>
                    <a:pt x="626835" y="109249"/>
                    <a:pt x="630067" y="106624"/>
                    <a:pt x="628653" y="104401"/>
                  </a:cubicBezTo>
                  <a:cubicBezTo>
                    <a:pt x="625824" y="99755"/>
                    <a:pt x="622794" y="95311"/>
                    <a:pt x="619764" y="91069"/>
                  </a:cubicBezTo>
                  <a:cubicBezTo>
                    <a:pt x="641985" y="71474"/>
                    <a:pt x="664408" y="52081"/>
                    <a:pt x="686427" y="32284"/>
                  </a:cubicBezTo>
                  <a:cubicBezTo>
                    <a:pt x="684811" y="47031"/>
                    <a:pt x="680771" y="61171"/>
                    <a:pt x="675923" y="76726"/>
                  </a:cubicBezTo>
                  <a:cubicBezTo>
                    <a:pt x="674913" y="79958"/>
                    <a:pt x="679357" y="83998"/>
                    <a:pt x="681983" y="80968"/>
                  </a:cubicBezTo>
                  <a:cubicBezTo>
                    <a:pt x="696326" y="65413"/>
                    <a:pt x="700972" y="42990"/>
                    <a:pt x="698144" y="22183"/>
                  </a:cubicBezTo>
                  <a:cubicBezTo>
                    <a:pt x="699962" y="20567"/>
                    <a:pt x="701578" y="19153"/>
                    <a:pt x="703396" y="17537"/>
                  </a:cubicBezTo>
                  <a:cubicBezTo>
                    <a:pt x="705416" y="15113"/>
                    <a:pt x="702790" y="11881"/>
                    <a:pt x="700568" y="1369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CF36F109-8951-4E7D-AB3B-57A99B0BF92C}"/>
                </a:ext>
              </a:extLst>
            </p:cNvPr>
            <p:cNvSpPr/>
            <p:nvPr/>
          </p:nvSpPr>
          <p:spPr>
            <a:xfrm>
              <a:off x="5816210" y="4467772"/>
              <a:ext cx="484822" cy="464621"/>
            </a:xfrm>
            <a:custGeom>
              <a:avLst/>
              <a:gdLst>
                <a:gd name="connsiteX0" fmla="*/ 80845 w 484822"/>
                <a:gd name="connsiteY0" fmla="*/ 284091 h 464621"/>
                <a:gd name="connsiteX1" fmla="*/ 41 w 484822"/>
                <a:gd name="connsiteY1" fmla="*/ 444083 h 464621"/>
                <a:gd name="connsiteX2" fmla="*/ 6505 w 484822"/>
                <a:gd name="connsiteY2" fmla="*/ 445497 h 464621"/>
                <a:gd name="connsiteX3" fmla="*/ 66098 w 484822"/>
                <a:gd name="connsiteY3" fmla="*/ 303888 h 464621"/>
                <a:gd name="connsiteX4" fmla="*/ 146498 w 484822"/>
                <a:gd name="connsiteY4" fmla="*/ 301060 h 464621"/>
                <a:gd name="connsiteX5" fmla="*/ 173365 w 484822"/>
                <a:gd name="connsiteY5" fmla="*/ 252578 h 464621"/>
                <a:gd name="connsiteX6" fmla="*/ 216393 w 484822"/>
                <a:gd name="connsiteY6" fmla="*/ 178845 h 464621"/>
                <a:gd name="connsiteX7" fmla="*/ 217605 w 484822"/>
                <a:gd name="connsiteY7" fmla="*/ 185107 h 464621"/>
                <a:gd name="connsiteX8" fmla="*/ 231341 w 484822"/>
                <a:gd name="connsiteY8" fmla="*/ 237225 h 464621"/>
                <a:gd name="connsiteX9" fmla="*/ 237402 w 484822"/>
                <a:gd name="connsiteY9" fmla="*/ 261668 h 464621"/>
                <a:gd name="connsiteX10" fmla="*/ 210535 w 484822"/>
                <a:gd name="connsiteY10" fmla="*/ 293384 h 464621"/>
                <a:gd name="connsiteX11" fmla="*/ 204676 w 484822"/>
                <a:gd name="connsiteY11" fmla="*/ 295202 h 464621"/>
                <a:gd name="connsiteX12" fmla="*/ 202050 w 484822"/>
                <a:gd name="connsiteY12" fmla="*/ 296010 h 464621"/>
                <a:gd name="connsiteX13" fmla="*/ 101450 w 484822"/>
                <a:gd name="connsiteY13" fmla="*/ 314393 h 464621"/>
                <a:gd name="connsiteX14" fmla="*/ 74784 w 484822"/>
                <a:gd name="connsiteY14" fmla="*/ 350754 h 464621"/>
                <a:gd name="connsiteX15" fmla="*/ 67916 w 484822"/>
                <a:gd name="connsiteY15" fmla="*/ 470546 h 464621"/>
                <a:gd name="connsiteX16" fmla="*/ 86299 w 484822"/>
                <a:gd name="connsiteY16" fmla="*/ 472162 h 464621"/>
                <a:gd name="connsiteX17" fmla="*/ 91753 w 484822"/>
                <a:gd name="connsiteY17" fmla="*/ 419034 h 464621"/>
                <a:gd name="connsiteX18" fmla="*/ 96197 w 484822"/>
                <a:gd name="connsiteY18" fmla="*/ 359239 h 464621"/>
                <a:gd name="connsiteX19" fmla="*/ 198616 w 484822"/>
                <a:gd name="connsiteY19" fmla="*/ 315201 h 464621"/>
                <a:gd name="connsiteX20" fmla="*/ 213161 w 484822"/>
                <a:gd name="connsiteY20" fmla="*/ 312373 h 464621"/>
                <a:gd name="connsiteX21" fmla="*/ 268310 w 484822"/>
                <a:gd name="connsiteY21" fmla="*/ 374188 h 464621"/>
                <a:gd name="connsiteX22" fmla="*/ 273966 w 484822"/>
                <a:gd name="connsiteY22" fmla="*/ 369339 h 464621"/>
                <a:gd name="connsiteX23" fmla="*/ 226897 w 484822"/>
                <a:gd name="connsiteY23" fmla="*/ 309342 h 464621"/>
                <a:gd name="connsiteX24" fmla="*/ 252553 w 484822"/>
                <a:gd name="connsiteY24" fmla="*/ 291768 h 464621"/>
                <a:gd name="connsiteX25" fmla="*/ 246290 w 484822"/>
                <a:gd name="connsiteY25" fmla="*/ 220257 h 464621"/>
                <a:gd name="connsiteX26" fmla="*/ 238816 w 484822"/>
                <a:gd name="connsiteY26" fmla="*/ 187329 h 464621"/>
                <a:gd name="connsiteX27" fmla="*/ 287500 w 484822"/>
                <a:gd name="connsiteY27" fmla="*/ 200056 h 464621"/>
                <a:gd name="connsiteX28" fmla="*/ 288510 w 484822"/>
                <a:gd name="connsiteY28" fmla="*/ 203490 h 464621"/>
                <a:gd name="connsiteX29" fmla="*/ 371334 w 484822"/>
                <a:gd name="connsiteY29" fmla="*/ 273991 h 464621"/>
                <a:gd name="connsiteX30" fmla="*/ 375980 w 484822"/>
                <a:gd name="connsiteY30" fmla="*/ 268739 h 464621"/>
                <a:gd name="connsiteX31" fmla="*/ 298409 w 484822"/>
                <a:gd name="connsiteY31" fmla="*/ 200056 h 464621"/>
                <a:gd name="connsiteX32" fmla="*/ 305277 w 484822"/>
                <a:gd name="connsiteY32" fmla="*/ 200056 h 464621"/>
                <a:gd name="connsiteX33" fmla="*/ 385071 w 484822"/>
                <a:gd name="connsiteY33" fmla="*/ 161876 h 464621"/>
                <a:gd name="connsiteX34" fmla="*/ 407291 w 484822"/>
                <a:gd name="connsiteY34" fmla="*/ 130766 h 464621"/>
                <a:gd name="connsiteX35" fmla="*/ 453552 w 484822"/>
                <a:gd name="connsiteY35" fmla="*/ 116424 h 464621"/>
                <a:gd name="connsiteX36" fmla="*/ 496378 w 484822"/>
                <a:gd name="connsiteY36" fmla="*/ 112181 h 464621"/>
                <a:gd name="connsiteX37" fmla="*/ 480621 w 484822"/>
                <a:gd name="connsiteY37" fmla="*/ 101273 h 464621"/>
                <a:gd name="connsiteX38" fmla="*/ 414968 w 484822"/>
                <a:gd name="connsiteY38" fmla="*/ 86324 h 464621"/>
                <a:gd name="connsiteX39" fmla="*/ 395777 w 484822"/>
                <a:gd name="connsiteY39" fmla="*/ 103899 h 464621"/>
                <a:gd name="connsiteX40" fmla="*/ 347901 w 484822"/>
                <a:gd name="connsiteY40" fmla="*/ 163896 h 464621"/>
                <a:gd name="connsiteX41" fmla="*/ 234371 w 484822"/>
                <a:gd name="connsiteY41" fmla="*/ 162078 h 464621"/>
                <a:gd name="connsiteX42" fmla="*/ 234977 w 484822"/>
                <a:gd name="connsiteY42" fmla="*/ 142281 h 464621"/>
                <a:gd name="connsiteX43" fmla="*/ 276996 w 484822"/>
                <a:gd name="connsiteY43" fmla="*/ 126928 h 464621"/>
                <a:gd name="connsiteX44" fmla="*/ 314569 w 484822"/>
                <a:gd name="connsiteY44" fmla="*/ 146119 h 464621"/>
                <a:gd name="connsiteX45" fmla="*/ 330124 w 484822"/>
                <a:gd name="connsiteY45" fmla="*/ 120464 h 464621"/>
                <a:gd name="connsiteX46" fmla="*/ 315781 w 484822"/>
                <a:gd name="connsiteY46" fmla="*/ 65921 h 464621"/>
                <a:gd name="connsiteX47" fmla="*/ 299621 w 484822"/>
                <a:gd name="connsiteY47" fmla="*/ 8349 h 464621"/>
                <a:gd name="connsiteX48" fmla="*/ 278208 w 484822"/>
                <a:gd name="connsiteY48" fmla="*/ 12187 h 464621"/>
                <a:gd name="connsiteX49" fmla="*/ 294368 w 484822"/>
                <a:gd name="connsiteY49" fmla="*/ 69759 h 464621"/>
                <a:gd name="connsiteX50" fmla="*/ 304873 w 484822"/>
                <a:gd name="connsiteY50" fmla="*/ 117636 h 464621"/>
                <a:gd name="connsiteX51" fmla="*/ 257805 w 484822"/>
                <a:gd name="connsiteY51" fmla="*/ 94809 h 464621"/>
                <a:gd name="connsiteX52" fmla="*/ 214575 w 484822"/>
                <a:gd name="connsiteY52" fmla="*/ 155411 h 464621"/>
                <a:gd name="connsiteX53" fmla="*/ 165891 w 484822"/>
                <a:gd name="connsiteY53" fmla="*/ 168340 h 464621"/>
                <a:gd name="connsiteX54" fmla="*/ 154174 w 484822"/>
                <a:gd name="connsiteY54" fmla="*/ 228135 h 464621"/>
                <a:gd name="connsiteX55" fmla="*/ 142861 w 484822"/>
                <a:gd name="connsiteY55" fmla="*/ 279445 h 464621"/>
                <a:gd name="connsiteX56" fmla="*/ 80845 w 484822"/>
                <a:gd name="connsiteY56" fmla="*/ 284091 h 46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4822" h="464621">
                  <a:moveTo>
                    <a:pt x="80845" y="284091"/>
                  </a:moveTo>
                  <a:cubicBezTo>
                    <a:pt x="3475" y="282879"/>
                    <a:pt x="8121" y="389540"/>
                    <a:pt x="41" y="444083"/>
                  </a:cubicBezTo>
                  <a:cubicBezTo>
                    <a:pt x="-565" y="447719"/>
                    <a:pt x="5697" y="449133"/>
                    <a:pt x="6505" y="445497"/>
                  </a:cubicBezTo>
                  <a:cubicBezTo>
                    <a:pt x="15596" y="407317"/>
                    <a:pt x="20242" y="314595"/>
                    <a:pt x="66098" y="303888"/>
                  </a:cubicBezTo>
                  <a:cubicBezTo>
                    <a:pt x="92561" y="297626"/>
                    <a:pt x="120641" y="314797"/>
                    <a:pt x="146498" y="301060"/>
                  </a:cubicBezTo>
                  <a:cubicBezTo>
                    <a:pt x="164880" y="291364"/>
                    <a:pt x="171749" y="272375"/>
                    <a:pt x="173365" y="252578"/>
                  </a:cubicBezTo>
                  <a:cubicBezTo>
                    <a:pt x="176193" y="219448"/>
                    <a:pt x="163668" y="162078"/>
                    <a:pt x="216393" y="178845"/>
                  </a:cubicBezTo>
                  <a:cubicBezTo>
                    <a:pt x="216797" y="181067"/>
                    <a:pt x="216999" y="183289"/>
                    <a:pt x="217605" y="185107"/>
                  </a:cubicBezTo>
                  <a:cubicBezTo>
                    <a:pt x="221645" y="202480"/>
                    <a:pt x="226897" y="219852"/>
                    <a:pt x="231341" y="237225"/>
                  </a:cubicBezTo>
                  <a:cubicBezTo>
                    <a:pt x="233159" y="244700"/>
                    <a:pt x="237402" y="254194"/>
                    <a:pt x="237402" y="261668"/>
                  </a:cubicBezTo>
                  <a:cubicBezTo>
                    <a:pt x="237200" y="281263"/>
                    <a:pt x="224675" y="288738"/>
                    <a:pt x="210535" y="293384"/>
                  </a:cubicBezTo>
                  <a:cubicBezTo>
                    <a:pt x="208111" y="292374"/>
                    <a:pt x="205888" y="293182"/>
                    <a:pt x="204676" y="295202"/>
                  </a:cubicBezTo>
                  <a:cubicBezTo>
                    <a:pt x="203869" y="295404"/>
                    <a:pt x="203060" y="295808"/>
                    <a:pt x="202050" y="296010"/>
                  </a:cubicBezTo>
                  <a:cubicBezTo>
                    <a:pt x="169930" y="305302"/>
                    <a:pt x="132963" y="302474"/>
                    <a:pt x="101450" y="314393"/>
                  </a:cubicBezTo>
                  <a:cubicBezTo>
                    <a:pt x="83067" y="321463"/>
                    <a:pt x="77613" y="331564"/>
                    <a:pt x="74784" y="350754"/>
                  </a:cubicBezTo>
                  <a:cubicBezTo>
                    <a:pt x="69128" y="389944"/>
                    <a:pt x="68926" y="431154"/>
                    <a:pt x="67916" y="470546"/>
                  </a:cubicBezTo>
                  <a:cubicBezTo>
                    <a:pt x="67512" y="482465"/>
                    <a:pt x="84885" y="483878"/>
                    <a:pt x="86299" y="472162"/>
                  </a:cubicBezTo>
                  <a:cubicBezTo>
                    <a:pt x="88319" y="454385"/>
                    <a:pt x="90137" y="436810"/>
                    <a:pt x="91753" y="419034"/>
                  </a:cubicBezTo>
                  <a:cubicBezTo>
                    <a:pt x="93167" y="400247"/>
                    <a:pt x="90743" y="377016"/>
                    <a:pt x="96197" y="359239"/>
                  </a:cubicBezTo>
                  <a:cubicBezTo>
                    <a:pt x="107308" y="323079"/>
                    <a:pt x="165891" y="322473"/>
                    <a:pt x="198616" y="315201"/>
                  </a:cubicBezTo>
                  <a:cubicBezTo>
                    <a:pt x="203060" y="314191"/>
                    <a:pt x="208111" y="313383"/>
                    <a:pt x="213161" y="312373"/>
                  </a:cubicBezTo>
                  <a:cubicBezTo>
                    <a:pt x="228917" y="334594"/>
                    <a:pt x="247300" y="359239"/>
                    <a:pt x="268310" y="374188"/>
                  </a:cubicBezTo>
                  <a:cubicBezTo>
                    <a:pt x="271541" y="376410"/>
                    <a:pt x="275784" y="372773"/>
                    <a:pt x="273966" y="369339"/>
                  </a:cubicBezTo>
                  <a:cubicBezTo>
                    <a:pt x="263663" y="347926"/>
                    <a:pt x="244876" y="327523"/>
                    <a:pt x="226897" y="309342"/>
                  </a:cubicBezTo>
                  <a:cubicBezTo>
                    <a:pt x="237402" y="306312"/>
                    <a:pt x="247098" y="301464"/>
                    <a:pt x="252553" y="291768"/>
                  </a:cubicBezTo>
                  <a:cubicBezTo>
                    <a:pt x="264269" y="270961"/>
                    <a:pt x="250936" y="240659"/>
                    <a:pt x="246290" y="220257"/>
                  </a:cubicBezTo>
                  <a:cubicBezTo>
                    <a:pt x="243866" y="209348"/>
                    <a:pt x="241240" y="198237"/>
                    <a:pt x="238816" y="187329"/>
                  </a:cubicBezTo>
                  <a:cubicBezTo>
                    <a:pt x="254775" y="193793"/>
                    <a:pt x="270128" y="198843"/>
                    <a:pt x="287500" y="200056"/>
                  </a:cubicBezTo>
                  <a:cubicBezTo>
                    <a:pt x="287298" y="201268"/>
                    <a:pt x="287298" y="202480"/>
                    <a:pt x="288510" y="203490"/>
                  </a:cubicBezTo>
                  <a:cubicBezTo>
                    <a:pt x="314569" y="228135"/>
                    <a:pt x="341841" y="253184"/>
                    <a:pt x="371334" y="273991"/>
                  </a:cubicBezTo>
                  <a:cubicBezTo>
                    <a:pt x="374566" y="276213"/>
                    <a:pt x="378809" y="271769"/>
                    <a:pt x="375980" y="268739"/>
                  </a:cubicBezTo>
                  <a:cubicBezTo>
                    <a:pt x="352345" y="243892"/>
                    <a:pt x="325276" y="221469"/>
                    <a:pt x="298409" y="200056"/>
                  </a:cubicBezTo>
                  <a:cubicBezTo>
                    <a:pt x="300833" y="200056"/>
                    <a:pt x="302853" y="200258"/>
                    <a:pt x="305277" y="200056"/>
                  </a:cubicBezTo>
                  <a:cubicBezTo>
                    <a:pt x="335175" y="196823"/>
                    <a:pt x="363658" y="183289"/>
                    <a:pt x="385071" y="161876"/>
                  </a:cubicBezTo>
                  <a:cubicBezTo>
                    <a:pt x="394363" y="152583"/>
                    <a:pt x="399616" y="141271"/>
                    <a:pt x="407291" y="130766"/>
                  </a:cubicBezTo>
                  <a:cubicBezTo>
                    <a:pt x="424462" y="107333"/>
                    <a:pt x="430523" y="106727"/>
                    <a:pt x="453552" y="116424"/>
                  </a:cubicBezTo>
                  <a:cubicBezTo>
                    <a:pt x="469914" y="123494"/>
                    <a:pt x="483651" y="127130"/>
                    <a:pt x="496378" y="112181"/>
                  </a:cubicBezTo>
                  <a:cubicBezTo>
                    <a:pt x="504458" y="102687"/>
                    <a:pt x="488499" y="91981"/>
                    <a:pt x="480621" y="101273"/>
                  </a:cubicBezTo>
                  <a:cubicBezTo>
                    <a:pt x="472944" y="110363"/>
                    <a:pt x="430523" y="81678"/>
                    <a:pt x="414968" y="86324"/>
                  </a:cubicBezTo>
                  <a:cubicBezTo>
                    <a:pt x="405473" y="89152"/>
                    <a:pt x="401029" y="95617"/>
                    <a:pt x="395777" y="103899"/>
                  </a:cubicBezTo>
                  <a:cubicBezTo>
                    <a:pt x="380222" y="128140"/>
                    <a:pt x="374364" y="148341"/>
                    <a:pt x="347901" y="163896"/>
                  </a:cubicBezTo>
                  <a:cubicBezTo>
                    <a:pt x="307499" y="187733"/>
                    <a:pt x="273561" y="176623"/>
                    <a:pt x="234371" y="162078"/>
                  </a:cubicBezTo>
                  <a:cubicBezTo>
                    <a:pt x="233362" y="155411"/>
                    <a:pt x="232756" y="148341"/>
                    <a:pt x="234977" y="142281"/>
                  </a:cubicBezTo>
                  <a:cubicBezTo>
                    <a:pt x="239826" y="127534"/>
                    <a:pt x="264269" y="121272"/>
                    <a:pt x="276996" y="126928"/>
                  </a:cubicBezTo>
                  <a:cubicBezTo>
                    <a:pt x="289924" y="132787"/>
                    <a:pt x="297197" y="151169"/>
                    <a:pt x="314569" y="146119"/>
                  </a:cubicBezTo>
                  <a:cubicBezTo>
                    <a:pt x="325882" y="142887"/>
                    <a:pt x="329922" y="131170"/>
                    <a:pt x="330124" y="120464"/>
                  </a:cubicBezTo>
                  <a:cubicBezTo>
                    <a:pt x="330326" y="103293"/>
                    <a:pt x="320428" y="82486"/>
                    <a:pt x="315781" y="65921"/>
                  </a:cubicBezTo>
                  <a:cubicBezTo>
                    <a:pt x="310327" y="46730"/>
                    <a:pt x="305075" y="27540"/>
                    <a:pt x="299621" y="8349"/>
                  </a:cubicBezTo>
                  <a:cubicBezTo>
                    <a:pt x="295782" y="-4984"/>
                    <a:pt x="274370" y="-1348"/>
                    <a:pt x="278208" y="12187"/>
                  </a:cubicBezTo>
                  <a:cubicBezTo>
                    <a:pt x="283662" y="31378"/>
                    <a:pt x="288914" y="50569"/>
                    <a:pt x="294368" y="69759"/>
                  </a:cubicBezTo>
                  <a:cubicBezTo>
                    <a:pt x="296792" y="78042"/>
                    <a:pt x="310933" y="111575"/>
                    <a:pt x="304873" y="117636"/>
                  </a:cubicBezTo>
                  <a:cubicBezTo>
                    <a:pt x="303257" y="119252"/>
                    <a:pt x="270935" y="94203"/>
                    <a:pt x="257805" y="94809"/>
                  </a:cubicBezTo>
                  <a:cubicBezTo>
                    <a:pt x="223867" y="96425"/>
                    <a:pt x="214171" y="126322"/>
                    <a:pt x="214575" y="155411"/>
                  </a:cubicBezTo>
                  <a:cubicBezTo>
                    <a:pt x="197000" y="151371"/>
                    <a:pt x="179021" y="152583"/>
                    <a:pt x="165891" y="168340"/>
                  </a:cubicBezTo>
                  <a:cubicBezTo>
                    <a:pt x="152154" y="184905"/>
                    <a:pt x="153770" y="207934"/>
                    <a:pt x="154174" y="228135"/>
                  </a:cubicBezTo>
                  <a:cubicBezTo>
                    <a:pt x="154376" y="244295"/>
                    <a:pt x="156800" y="267729"/>
                    <a:pt x="142861" y="279445"/>
                  </a:cubicBezTo>
                  <a:cubicBezTo>
                    <a:pt x="126095" y="293788"/>
                    <a:pt x="99429" y="284293"/>
                    <a:pt x="80845" y="28409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533B743C-34D6-4ED2-9F7F-E662E0DF0A5D}"/>
                </a:ext>
              </a:extLst>
            </p:cNvPr>
            <p:cNvSpPr/>
            <p:nvPr/>
          </p:nvSpPr>
          <p:spPr>
            <a:xfrm>
              <a:off x="5917083" y="4832556"/>
              <a:ext cx="383818" cy="323215"/>
            </a:xfrm>
            <a:custGeom>
              <a:avLst/>
              <a:gdLst>
                <a:gd name="connsiteX0" fmla="*/ 6435 w 383817"/>
                <a:gd name="connsiteY0" fmla="*/ 337669 h 323214"/>
                <a:gd name="connsiteX1" fmla="*/ 193091 w 383817"/>
                <a:gd name="connsiteY1" fmla="*/ 186970 h 323214"/>
                <a:gd name="connsiteX2" fmla="*/ 385606 w 383817"/>
                <a:gd name="connsiteY2" fmla="*/ 23343 h 323214"/>
                <a:gd name="connsiteX3" fmla="*/ 382576 w 383817"/>
                <a:gd name="connsiteY3" fmla="*/ 19706 h 323214"/>
                <a:gd name="connsiteX4" fmla="*/ 190061 w 383817"/>
                <a:gd name="connsiteY4" fmla="*/ 172425 h 323214"/>
                <a:gd name="connsiteX5" fmla="*/ 75522 w 383817"/>
                <a:gd name="connsiteY5" fmla="*/ 262320 h 323214"/>
                <a:gd name="connsiteX6" fmla="*/ 95117 w 383817"/>
                <a:gd name="connsiteY6" fmla="*/ 244745 h 323214"/>
                <a:gd name="connsiteX7" fmla="*/ 187233 w 383817"/>
                <a:gd name="connsiteY7" fmla="*/ 165355 h 323214"/>
                <a:gd name="connsiteX8" fmla="*/ 369041 w 383817"/>
                <a:gd name="connsiteY8" fmla="*/ 3950 h 323214"/>
                <a:gd name="connsiteX9" fmla="*/ 366213 w 383817"/>
                <a:gd name="connsiteY9" fmla="*/ 516 h 323214"/>
                <a:gd name="connsiteX10" fmla="*/ 178143 w 383817"/>
                <a:gd name="connsiteY10" fmla="*/ 154649 h 323214"/>
                <a:gd name="connsiteX11" fmla="*/ 90672 w 383817"/>
                <a:gd name="connsiteY11" fmla="*/ 228382 h 323214"/>
                <a:gd name="connsiteX12" fmla="*/ 4010 w 383817"/>
                <a:gd name="connsiteY12" fmla="*/ 305347 h 323214"/>
                <a:gd name="connsiteX13" fmla="*/ 10879 w 383817"/>
                <a:gd name="connsiteY13" fmla="*/ 313428 h 323214"/>
                <a:gd name="connsiteX14" fmla="*/ 34312 w 383817"/>
                <a:gd name="connsiteY14" fmla="*/ 297671 h 323214"/>
                <a:gd name="connsiteX15" fmla="*/ 1385 w 383817"/>
                <a:gd name="connsiteY15" fmla="*/ 329588 h 323214"/>
                <a:gd name="connsiteX16" fmla="*/ 6435 w 383817"/>
                <a:gd name="connsiteY16" fmla="*/ 337669 h 3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3817" h="323214">
                  <a:moveTo>
                    <a:pt x="6435" y="337669"/>
                  </a:moveTo>
                  <a:cubicBezTo>
                    <a:pt x="73098" y="295853"/>
                    <a:pt x="132286" y="236866"/>
                    <a:pt x="193091" y="186970"/>
                  </a:cubicBezTo>
                  <a:cubicBezTo>
                    <a:pt x="257936" y="133438"/>
                    <a:pt x="324600" y="81521"/>
                    <a:pt x="385606" y="23343"/>
                  </a:cubicBezTo>
                  <a:cubicBezTo>
                    <a:pt x="387828" y="21121"/>
                    <a:pt x="385000" y="17888"/>
                    <a:pt x="382576" y="19706"/>
                  </a:cubicBezTo>
                  <a:cubicBezTo>
                    <a:pt x="315711" y="66976"/>
                    <a:pt x="253492" y="120711"/>
                    <a:pt x="190061" y="172425"/>
                  </a:cubicBezTo>
                  <a:cubicBezTo>
                    <a:pt x="153295" y="202525"/>
                    <a:pt x="113500" y="231614"/>
                    <a:pt x="75522" y="262320"/>
                  </a:cubicBezTo>
                  <a:cubicBezTo>
                    <a:pt x="81986" y="256259"/>
                    <a:pt x="88652" y="250401"/>
                    <a:pt x="95117" y="244745"/>
                  </a:cubicBezTo>
                  <a:cubicBezTo>
                    <a:pt x="125822" y="218281"/>
                    <a:pt x="156528" y="191818"/>
                    <a:pt x="187233" y="165355"/>
                  </a:cubicBezTo>
                  <a:cubicBezTo>
                    <a:pt x="248644" y="112429"/>
                    <a:pt x="308641" y="58088"/>
                    <a:pt x="369041" y="3950"/>
                  </a:cubicBezTo>
                  <a:cubicBezTo>
                    <a:pt x="371061" y="2132"/>
                    <a:pt x="368435" y="-1303"/>
                    <a:pt x="366213" y="516"/>
                  </a:cubicBezTo>
                  <a:cubicBezTo>
                    <a:pt x="303187" y="51624"/>
                    <a:pt x="240159" y="102328"/>
                    <a:pt x="178143" y="154649"/>
                  </a:cubicBezTo>
                  <a:cubicBezTo>
                    <a:pt x="149053" y="179294"/>
                    <a:pt x="119762" y="203939"/>
                    <a:pt x="90672" y="228382"/>
                  </a:cubicBezTo>
                  <a:cubicBezTo>
                    <a:pt x="61583" y="252825"/>
                    <a:pt x="28049" y="275854"/>
                    <a:pt x="4010" y="305347"/>
                  </a:cubicBezTo>
                  <a:cubicBezTo>
                    <a:pt x="576" y="309590"/>
                    <a:pt x="6233" y="316256"/>
                    <a:pt x="10879" y="313428"/>
                  </a:cubicBezTo>
                  <a:cubicBezTo>
                    <a:pt x="18959" y="308782"/>
                    <a:pt x="26636" y="303328"/>
                    <a:pt x="34312" y="297671"/>
                  </a:cubicBezTo>
                  <a:cubicBezTo>
                    <a:pt x="22999" y="307974"/>
                    <a:pt x="11889" y="318680"/>
                    <a:pt x="1385" y="329588"/>
                  </a:cubicBezTo>
                  <a:cubicBezTo>
                    <a:pt x="-2050" y="333225"/>
                    <a:pt x="1385" y="340699"/>
                    <a:pt x="6435" y="33766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6BB8E3BC-55FC-4C88-8481-5343F22CDE0B}"/>
                </a:ext>
              </a:extLst>
            </p:cNvPr>
            <p:cNvSpPr/>
            <p:nvPr/>
          </p:nvSpPr>
          <p:spPr>
            <a:xfrm>
              <a:off x="5949750" y="4890893"/>
              <a:ext cx="363617" cy="303014"/>
            </a:xfrm>
            <a:custGeom>
              <a:avLst/>
              <a:gdLst>
                <a:gd name="connsiteX0" fmla="*/ 10937 w 363616"/>
                <a:gd name="connsiteY0" fmla="*/ 321350 h 303013"/>
                <a:gd name="connsiteX1" fmla="*/ 188301 w 363616"/>
                <a:gd name="connsiteY1" fmla="*/ 165601 h 303013"/>
                <a:gd name="connsiteX2" fmla="*/ 363242 w 363616"/>
                <a:gd name="connsiteY2" fmla="*/ 6821 h 303013"/>
                <a:gd name="connsiteX3" fmla="*/ 358191 w 363616"/>
                <a:gd name="connsiteY3" fmla="*/ 963 h 303013"/>
                <a:gd name="connsiteX4" fmla="*/ 179009 w 363616"/>
                <a:gd name="connsiteY4" fmla="*/ 154490 h 303013"/>
                <a:gd name="connsiteX5" fmla="*/ 2251 w 363616"/>
                <a:gd name="connsiteY5" fmla="*/ 311048 h 303013"/>
                <a:gd name="connsiteX6" fmla="*/ 10937 w 363616"/>
                <a:gd name="connsiteY6" fmla="*/ 321350 h 30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616" h="303013">
                  <a:moveTo>
                    <a:pt x="10937" y="321350"/>
                  </a:moveTo>
                  <a:cubicBezTo>
                    <a:pt x="72146" y="272262"/>
                    <a:pt x="129517" y="217719"/>
                    <a:pt x="188301" y="165601"/>
                  </a:cubicBezTo>
                  <a:cubicBezTo>
                    <a:pt x="247086" y="113482"/>
                    <a:pt x="307487" y="62374"/>
                    <a:pt x="363242" y="6821"/>
                  </a:cubicBezTo>
                  <a:cubicBezTo>
                    <a:pt x="366675" y="3387"/>
                    <a:pt x="362231" y="-2269"/>
                    <a:pt x="358191" y="963"/>
                  </a:cubicBezTo>
                  <a:cubicBezTo>
                    <a:pt x="296174" y="49243"/>
                    <a:pt x="237996" y="102574"/>
                    <a:pt x="179009" y="154490"/>
                  </a:cubicBezTo>
                  <a:cubicBezTo>
                    <a:pt x="120022" y="206407"/>
                    <a:pt x="58611" y="256303"/>
                    <a:pt x="2251" y="311048"/>
                  </a:cubicBezTo>
                  <a:cubicBezTo>
                    <a:pt x="-4012" y="317108"/>
                    <a:pt x="4069" y="326804"/>
                    <a:pt x="10937" y="32135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34B1A99C-921A-4ABB-AE23-0CB4263DA403}"/>
                </a:ext>
              </a:extLst>
            </p:cNvPr>
            <p:cNvSpPr/>
            <p:nvPr/>
          </p:nvSpPr>
          <p:spPr>
            <a:xfrm>
              <a:off x="5981027" y="4900062"/>
              <a:ext cx="383818" cy="343416"/>
            </a:xfrm>
            <a:custGeom>
              <a:avLst/>
              <a:gdLst>
                <a:gd name="connsiteX0" fmla="*/ 384285 w 383817"/>
                <a:gd name="connsiteY0" fmla="*/ 481 h 343415"/>
                <a:gd name="connsiteX1" fmla="*/ 191366 w 383817"/>
                <a:gd name="connsiteY1" fmla="*/ 167341 h 343415"/>
                <a:gd name="connsiteX2" fmla="*/ 2083 w 383817"/>
                <a:gd name="connsiteY2" fmla="*/ 338644 h 343415"/>
                <a:gd name="connsiteX3" fmla="*/ 10568 w 383817"/>
                <a:gd name="connsiteY3" fmla="*/ 348744 h 343415"/>
                <a:gd name="connsiteX4" fmla="*/ 200658 w 383817"/>
                <a:gd name="connsiteY4" fmla="*/ 178249 h 343415"/>
                <a:gd name="connsiteX5" fmla="*/ 386911 w 383817"/>
                <a:gd name="connsiteY5" fmla="*/ 3511 h 343415"/>
                <a:gd name="connsiteX6" fmla="*/ 384285 w 383817"/>
                <a:gd name="connsiteY6" fmla="*/ 481 h 34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3817" h="343415">
                  <a:moveTo>
                    <a:pt x="384285" y="481"/>
                  </a:moveTo>
                  <a:cubicBezTo>
                    <a:pt x="316612" y="51589"/>
                    <a:pt x="254595" y="110980"/>
                    <a:pt x="191366" y="167341"/>
                  </a:cubicBezTo>
                  <a:cubicBezTo>
                    <a:pt x="128137" y="223701"/>
                    <a:pt x="61070" y="278041"/>
                    <a:pt x="2083" y="338644"/>
                  </a:cubicBezTo>
                  <a:cubicBezTo>
                    <a:pt x="-3775" y="344705"/>
                    <a:pt x="3901" y="353997"/>
                    <a:pt x="10568" y="348744"/>
                  </a:cubicBezTo>
                  <a:cubicBezTo>
                    <a:pt x="77029" y="296223"/>
                    <a:pt x="138036" y="235216"/>
                    <a:pt x="200658" y="178249"/>
                  </a:cubicBezTo>
                  <a:cubicBezTo>
                    <a:pt x="263483" y="121080"/>
                    <a:pt x="328934" y="65528"/>
                    <a:pt x="386911" y="3511"/>
                  </a:cubicBezTo>
                  <a:cubicBezTo>
                    <a:pt x="388527" y="1693"/>
                    <a:pt x="386305" y="-1135"/>
                    <a:pt x="384285" y="48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14356797-02E8-4B93-852C-F1471986214B}"/>
                </a:ext>
              </a:extLst>
            </p:cNvPr>
            <p:cNvSpPr/>
            <p:nvPr/>
          </p:nvSpPr>
          <p:spPr>
            <a:xfrm>
              <a:off x="6014986" y="4954666"/>
              <a:ext cx="343416" cy="282813"/>
            </a:xfrm>
            <a:custGeom>
              <a:avLst/>
              <a:gdLst>
                <a:gd name="connsiteX0" fmla="*/ 1254 w 343415"/>
                <a:gd name="connsiteY0" fmla="*/ 293736 h 282812"/>
                <a:gd name="connsiteX1" fmla="*/ 6506 w 343415"/>
                <a:gd name="connsiteY1" fmla="*/ 299796 h 282812"/>
                <a:gd name="connsiteX2" fmla="*/ 180234 w 343415"/>
                <a:gd name="connsiteY2" fmla="*/ 154754 h 282812"/>
                <a:gd name="connsiteX3" fmla="*/ 350326 w 343415"/>
                <a:gd name="connsiteY3" fmla="*/ 5469 h 282812"/>
                <a:gd name="connsiteX4" fmla="*/ 346285 w 343415"/>
                <a:gd name="connsiteY4" fmla="*/ 621 h 282812"/>
                <a:gd name="connsiteX5" fmla="*/ 171951 w 343415"/>
                <a:gd name="connsiteY5" fmla="*/ 145057 h 282812"/>
                <a:gd name="connsiteX6" fmla="*/ 1254 w 343415"/>
                <a:gd name="connsiteY6" fmla="*/ 293736 h 2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415" h="282812">
                  <a:moveTo>
                    <a:pt x="1254" y="293736"/>
                  </a:moveTo>
                  <a:cubicBezTo>
                    <a:pt x="-2181" y="297575"/>
                    <a:pt x="2061" y="302625"/>
                    <a:pt x="6506" y="299796"/>
                  </a:cubicBezTo>
                  <a:cubicBezTo>
                    <a:pt x="68725" y="259597"/>
                    <a:pt x="123874" y="203034"/>
                    <a:pt x="180234" y="154754"/>
                  </a:cubicBezTo>
                  <a:cubicBezTo>
                    <a:pt x="237403" y="105666"/>
                    <a:pt x="296389" y="57992"/>
                    <a:pt x="350326" y="5469"/>
                  </a:cubicBezTo>
                  <a:cubicBezTo>
                    <a:pt x="353154" y="2641"/>
                    <a:pt x="349518" y="-1601"/>
                    <a:pt x="346285" y="621"/>
                  </a:cubicBezTo>
                  <a:cubicBezTo>
                    <a:pt x="285885" y="45669"/>
                    <a:pt x="229524" y="96373"/>
                    <a:pt x="171951" y="145057"/>
                  </a:cubicBezTo>
                  <a:cubicBezTo>
                    <a:pt x="115389" y="193136"/>
                    <a:pt x="50948" y="238588"/>
                    <a:pt x="1254" y="29373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B8505C7A-A8AF-456C-9581-670B2B168D1E}"/>
                </a:ext>
              </a:extLst>
            </p:cNvPr>
            <p:cNvSpPr/>
            <p:nvPr/>
          </p:nvSpPr>
          <p:spPr>
            <a:xfrm>
              <a:off x="6773828" y="5339805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30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30"/>
                  </a:cubicBezTo>
                  <a:cubicBezTo>
                    <a:pt x="1563" y="3743"/>
                    <a:pt x="3785" y="1925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3B8F2897-7AFA-4BF7-986B-2735E7530F5B}"/>
                </a:ext>
              </a:extLst>
            </p:cNvPr>
            <p:cNvSpPr/>
            <p:nvPr/>
          </p:nvSpPr>
          <p:spPr>
            <a:xfrm>
              <a:off x="6616678" y="5466335"/>
              <a:ext cx="202009" cy="181808"/>
            </a:xfrm>
            <a:custGeom>
              <a:avLst/>
              <a:gdLst>
                <a:gd name="connsiteX0" fmla="*/ 741 w 202009"/>
                <a:gd name="connsiteY0" fmla="*/ 182046 h 181808"/>
                <a:gd name="connsiteX1" fmla="*/ 5388 w 202009"/>
                <a:gd name="connsiteY1" fmla="*/ 187703 h 181808"/>
                <a:gd name="connsiteX2" fmla="*/ 108816 w 202009"/>
                <a:gd name="connsiteY2" fmla="*/ 102858 h 181808"/>
                <a:gd name="connsiteX3" fmla="*/ 218306 w 202009"/>
                <a:gd name="connsiteY3" fmla="*/ 5288 h 181808"/>
                <a:gd name="connsiteX4" fmla="*/ 214467 w 202009"/>
                <a:gd name="connsiteY4" fmla="*/ 642 h 181808"/>
                <a:gd name="connsiteX5" fmla="*/ 100736 w 202009"/>
                <a:gd name="connsiteY5" fmla="*/ 93364 h 181808"/>
                <a:gd name="connsiteX6" fmla="*/ 741 w 202009"/>
                <a:gd name="connsiteY6" fmla="*/ 182046 h 1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009" h="181808">
                  <a:moveTo>
                    <a:pt x="741" y="182046"/>
                  </a:moveTo>
                  <a:cubicBezTo>
                    <a:pt x="-1683" y="184874"/>
                    <a:pt x="2358" y="189521"/>
                    <a:pt x="5388" y="187703"/>
                  </a:cubicBezTo>
                  <a:cubicBezTo>
                    <a:pt x="42962" y="164673"/>
                    <a:pt x="75485" y="131543"/>
                    <a:pt x="108816" y="102858"/>
                  </a:cubicBezTo>
                  <a:cubicBezTo>
                    <a:pt x="145784" y="71143"/>
                    <a:pt x="184570" y="40438"/>
                    <a:pt x="218306" y="5288"/>
                  </a:cubicBezTo>
                  <a:cubicBezTo>
                    <a:pt x="220932" y="2460"/>
                    <a:pt x="217700" y="-1581"/>
                    <a:pt x="214467" y="642"/>
                  </a:cubicBezTo>
                  <a:cubicBezTo>
                    <a:pt x="174469" y="28317"/>
                    <a:pt x="137906" y="61851"/>
                    <a:pt x="100736" y="93364"/>
                  </a:cubicBezTo>
                  <a:cubicBezTo>
                    <a:pt x="67203" y="121847"/>
                    <a:pt x="29427" y="148714"/>
                    <a:pt x="741" y="18204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655FF81-1E6E-4D87-8620-530BAA11712C}"/>
                </a:ext>
              </a:extLst>
            </p:cNvPr>
            <p:cNvSpPr/>
            <p:nvPr/>
          </p:nvSpPr>
          <p:spPr>
            <a:xfrm>
              <a:off x="6626455" y="5520087"/>
              <a:ext cx="363617" cy="323215"/>
            </a:xfrm>
            <a:custGeom>
              <a:avLst/>
              <a:gdLst>
                <a:gd name="connsiteX0" fmla="*/ 363470 w 363616"/>
                <a:gd name="connsiteY0" fmla="*/ 826 h 323214"/>
                <a:gd name="connsiteX1" fmla="*/ 188530 w 363616"/>
                <a:gd name="connsiteY1" fmla="*/ 173342 h 323214"/>
                <a:gd name="connsiteX2" fmla="*/ 1267 w 363616"/>
                <a:gd name="connsiteY2" fmla="*/ 332728 h 323214"/>
                <a:gd name="connsiteX3" fmla="*/ 5712 w 363616"/>
                <a:gd name="connsiteY3" fmla="*/ 337980 h 323214"/>
                <a:gd name="connsiteX4" fmla="*/ 368520 w 363616"/>
                <a:gd name="connsiteY4" fmla="*/ 5069 h 323214"/>
                <a:gd name="connsiteX5" fmla="*/ 363470 w 363616"/>
                <a:gd name="connsiteY5" fmla="*/ 826 h 3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616" h="323214">
                  <a:moveTo>
                    <a:pt x="363470" y="826"/>
                  </a:moveTo>
                  <a:cubicBezTo>
                    <a:pt x="305695" y="59207"/>
                    <a:pt x="249132" y="118193"/>
                    <a:pt x="188530" y="173342"/>
                  </a:cubicBezTo>
                  <a:cubicBezTo>
                    <a:pt x="127725" y="228491"/>
                    <a:pt x="63688" y="279599"/>
                    <a:pt x="1267" y="332728"/>
                  </a:cubicBezTo>
                  <a:cubicBezTo>
                    <a:pt x="-2167" y="335758"/>
                    <a:pt x="2075" y="340404"/>
                    <a:pt x="5712" y="337980"/>
                  </a:cubicBezTo>
                  <a:cubicBezTo>
                    <a:pt x="140654" y="248893"/>
                    <a:pt x="266909" y="130920"/>
                    <a:pt x="368520" y="5069"/>
                  </a:cubicBezTo>
                  <a:cubicBezTo>
                    <a:pt x="370742" y="2443"/>
                    <a:pt x="366096" y="-1800"/>
                    <a:pt x="363470" y="82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E8C9ABF-5B33-4095-A2F9-129E94E93363}"/>
                </a:ext>
              </a:extLst>
            </p:cNvPr>
            <p:cNvSpPr/>
            <p:nvPr/>
          </p:nvSpPr>
          <p:spPr>
            <a:xfrm>
              <a:off x="6811883" y="5034395"/>
              <a:ext cx="40402" cy="20201"/>
            </a:xfrm>
            <a:custGeom>
              <a:avLst/>
              <a:gdLst>
                <a:gd name="connsiteX0" fmla="*/ 274 w 40401"/>
                <a:gd name="connsiteY0" fmla="*/ 32805 h 20200"/>
                <a:gd name="connsiteX1" fmla="*/ 5122 w 40401"/>
                <a:gd name="connsiteY1" fmla="*/ 38461 h 20200"/>
                <a:gd name="connsiteX2" fmla="*/ 44110 w 40401"/>
                <a:gd name="connsiteY2" fmla="*/ 1898 h 20200"/>
                <a:gd name="connsiteX3" fmla="*/ 42494 w 40401"/>
                <a:gd name="connsiteY3" fmla="*/ 80 h 20200"/>
                <a:gd name="connsiteX4" fmla="*/ 274 w 40401"/>
                <a:gd name="connsiteY4" fmla="*/ 32805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">
                  <a:moveTo>
                    <a:pt x="274" y="32805"/>
                  </a:moveTo>
                  <a:cubicBezTo>
                    <a:pt x="-938" y="35633"/>
                    <a:pt x="2092" y="39270"/>
                    <a:pt x="5122" y="38461"/>
                  </a:cubicBezTo>
                  <a:cubicBezTo>
                    <a:pt x="20272" y="34219"/>
                    <a:pt x="37645" y="16442"/>
                    <a:pt x="44110" y="1898"/>
                  </a:cubicBezTo>
                  <a:cubicBezTo>
                    <a:pt x="44514" y="888"/>
                    <a:pt x="43503" y="-324"/>
                    <a:pt x="42494" y="80"/>
                  </a:cubicBezTo>
                  <a:cubicBezTo>
                    <a:pt x="27343" y="4120"/>
                    <a:pt x="6940" y="18463"/>
                    <a:pt x="274" y="3280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52AD73C7-1E13-4AAD-9FA1-7AB6BB92D55F}"/>
                </a:ext>
              </a:extLst>
            </p:cNvPr>
            <p:cNvSpPr/>
            <p:nvPr/>
          </p:nvSpPr>
          <p:spPr>
            <a:xfrm>
              <a:off x="6819613" y="5044404"/>
              <a:ext cx="40402" cy="40402"/>
            </a:xfrm>
            <a:custGeom>
              <a:avLst/>
              <a:gdLst>
                <a:gd name="connsiteX0" fmla="*/ 39612 w 40401"/>
                <a:gd name="connsiteY0" fmla="*/ 17544 h 40401"/>
                <a:gd name="connsiteX1" fmla="*/ 23653 w 40401"/>
                <a:gd name="connsiteY1" fmla="*/ 29867 h 40401"/>
                <a:gd name="connsiteX2" fmla="*/ 220 w 40401"/>
                <a:gd name="connsiteY2" fmla="*/ 54108 h 40401"/>
                <a:gd name="connsiteX3" fmla="*/ 4866 w 40401"/>
                <a:gd name="connsiteY3" fmla="*/ 59562 h 40401"/>
                <a:gd name="connsiteX4" fmla="*/ 37794 w 40401"/>
                <a:gd name="connsiteY4" fmla="*/ 37543 h 40401"/>
                <a:gd name="connsiteX5" fmla="*/ 59409 w 40401"/>
                <a:gd name="connsiteY5" fmla="*/ 14716 h 40401"/>
                <a:gd name="connsiteX6" fmla="*/ 44662 w 40401"/>
                <a:gd name="connsiteY6" fmla="*/ 3201 h 40401"/>
                <a:gd name="connsiteX7" fmla="*/ 48298 w 40401"/>
                <a:gd name="connsiteY7" fmla="*/ 6636 h 40401"/>
                <a:gd name="connsiteX8" fmla="*/ 47288 w 40401"/>
                <a:gd name="connsiteY8" fmla="*/ 12292 h 40401"/>
                <a:gd name="connsiteX9" fmla="*/ 39612 w 40401"/>
                <a:gd name="connsiteY9" fmla="*/ 1754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401" h="40401">
                  <a:moveTo>
                    <a:pt x="39612" y="17544"/>
                  </a:moveTo>
                  <a:cubicBezTo>
                    <a:pt x="34158" y="21584"/>
                    <a:pt x="28905" y="25624"/>
                    <a:pt x="23653" y="29867"/>
                  </a:cubicBezTo>
                  <a:cubicBezTo>
                    <a:pt x="14765" y="36937"/>
                    <a:pt x="3856" y="42997"/>
                    <a:pt x="220" y="54108"/>
                  </a:cubicBezTo>
                  <a:cubicBezTo>
                    <a:pt x="-790" y="57138"/>
                    <a:pt x="1836" y="59966"/>
                    <a:pt x="4866" y="59562"/>
                  </a:cubicBezTo>
                  <a:cubicBezTo>
                    <a:pt x="17997" y="57946"/>
                    <a:pt x="28098" y="45825"/>
                    <a:pt x="37794" y="37543"/>
                  </a:cubicBezTo>
                  <a:cubicBezTo>
                    <a:pt x="44460" y="31685"/>
                    <a:pt x="57187" y="24008"/>
                    <a:pt x="59409" y="14716"/>
                  </a:cubicBezTo>
                  <a:cubicBezTo>
                    <a:pt x="61631" y="5828"/>
                    <a:pt x="52137" y="-5687"/>
                    <a:pt x="44662" y="3201"/>
                  </a:cubicBezTo>
                  <a:cubicBezTo>
                    <a:pt x="42844" y="5424"/>
                    <a:pt x="46480" y="8656"/>
                    <a:pt x="48298" y="6636"/>
                  </a:cubicBezTo>
                  <a:cubicBezTo>
                    <a:pt x="50924" y="9060"/>
                    <a:pt x="50520" y="11080"/>
                    <a:pt x="47288" y="12292"/>
                  </a:cubicBezTo>
                  <a:cubicBezTo>
                    <a:pt x="44864" y="13908"/>
                    <a:pt x="42238" y="15726"/>
                    <a:pt x="39612" y="1754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883113F-8F91-4193-B855-D71526C305BE}"/>
                </a:ext>
              </a:extLst>
            </p:cNvPr>
            <p:cNvSpPr/>
            <p:nvPr/>
          </p:nvSpPr>
          <p:spPr>
            <a:xfrm>
              <a:off x="6838192" y="5068412"/>
              <a:ext cx="60603" cy="40402"/>
            </a:xfrm>
            <a:custGeom>
              <a:avLst/>
              <a:gdLst>
                <a:gd name="connsiteX0" fmla="*/ 73757 w 60602"/>
                <a:gd name="connsiteY0" fmla="*/ 404 h 40401"/>
                <a:gd name="connsiteX1" fmla="*/ 40021 w 60602"/>
                <a:gd name="connsiteY1" fmla="*/ 24241 h 40401"/>
                <a:gd name="connsiteX2" fmla="*/ 1437 w 60602"/>
                <a:gd name="connsiteY2" fmla="*/ 49694 h 40401"/>
                <a:gd name="connsiteX3" fmla="*/ 5074 w 60602"/>
                <a:gd name="connsiteY3" fmla="*/ 57572 h 40401"/>
                <a:gd name="connsiteX4" fmla="*/ 43859 w 60602"/>
                <a:gd name="connsiteY4" fmla="*/ 38179 h 40401"/>
                <a:gd name="connsiteX5" fmla="*/ 77393 w 60602"/>
                <a:gd name="connsiteY5" fmla="*/ 4242 h 40401"/>
                <a:gd name="connsiteX6" fmla="*/ 73757 w 60602"/>
                <a:gd name="connsiteY6" fmla="*/ 40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73757" y="404"/>
                  </a:moveTo>
                  <a:cubicBezTo>
                    <a:pt x="62040" y="7878"/>
                    <a:pt x="51334" y="16565"/>
                    <a:pt x="40021" y="24241"/>
                  </a:cubicBezTo>
                  <a:cubicBezTo>
                    <a:pt x="27699" y="32725"/>
                    <a:pt x="11336" y="38786"/>
                    <a:pt x="1437" y="49694"/>
                  </a:cubicBezTo>
                  <a:cubicBezTo>
                    <a:pt x="-1593" y="53128"/>
                    <a:pt x="427" y="57977"/>
                    <a:pt x="5074" y="57572"/>
                  </a:cubicBezTo>
                  <a:cubicBezTo>
                    <a:pt x="19214" y="56562"/>
                    <a:pt x="32547" y="46462"/>
                    <a:pt x="43859" y="38179"/>
                  </a:cubicBezTo>
                  <a:cubicBezTo>
                    <a:pt x="56990" y="28685"/>
                    <a:pt x="68707" y="18181"/>
                    <a:pt x="77393" y="4242"/>
                  </a:cubicBezTo>
                  <a:cubicBezTo>
                    <a:pt x="78605" y="2424"/>
                    <a:pt x="76181" y="-1212"/>
                    <a:pt x="73757" y="40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ADFEBD4-4EDF-4A6C-AAF3-59A1EA2FEB0E}"/>
                </a:ext>
              </a:extLst>
            </p:cNvPr>
            <p:cNvSpPr/>
            <p:nvPr/>
          </p:nvSpPr>
          <p:spPr>
            <a:xfrm>
              <a:off x="6845473" y="5094967"/>
              <a:ext cx="80804" cy="60603"/>
            </a:xfrm>
            <a:custGeom>
              <a:avLst/>
              <a:gdLst>
                <a:gd name="connsiteX0" fmla="*/ 34963 w 80803"/>
                <a:gd name="connsiteY0" fmla="*/ 33240 h 60602"/>
                <a:gd name="connsiteX1" fmla="*/ 621 w 80803"/>
                <a:gd name="connsiteY1" fmla="*/ 66571 h 60602"/>
                <a:gd name="connsiteX2" fmla="*/ 5671 w 80803"/>
                <a:gd name="connsiteY2" fmla="*/ 72632 h 60602"/>
                <a:gd name="connsiteX3" fmla="*/ 44053 w 80803"/>
                <a:gd name="connsiteY3" fmla="*/ 43946 h 60602"/>
                <a:gd name="connsiteX4" fmla="*/ 83041 w 80803"/>
                <a:gd name="connsiteY4" fmla="*/ 5767 h 60602"/>
                <a:gd name="connsiteX5" fmla="*/ 78798 w 80803"/>
                <a:gd name="connsiteY5" fmla="*/ 717 h 60602"/>
                <a:gd name="connsiteX6" fmla="*/ 34963 w 80803"/>
                <a:gd name="connsiteY6" fmla="*/ 33240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3" h="60602">
                  <a:moveTo>
                    <a:pt x="34963" y="33240"/>
                  </a:moveTo>
                  <a:cubicBezTo>
                    <a:pt x="22640" y="43340"/>
                    <a:pt x="8500" y="52633"/>
                    <a:pt x="621" y="66571"/>
                  </a:cubicBezTo>
                  <a:cubicBezTo>
                    <a:pt x="-1399" y="70208"/>
                    <a:pt x="1833" y="74046"/>
                    <a:pt x="5671" y="72632"/>
                  </a:cubicBezTo>
                  <a:cubicBezTo>
                    <a:pt x="20620" y="67177"/>
                    <a:pt x="32134" y="54451"/>
                    <a:pt x="44053" y="43946"/>
                  </a:cubicBezTo>
                  <a:cubicBezTo>
                    <a:pt x="57588" y="31826"/>
                    <a:pt x="70920" y="19301"/>
                    <a:pt x="83041" y="5767"/>
                  </a:cubicBezTo>
                  <a:cubicBezTo>
                    <a:pt x="85869" y="2535"/>
                    <a:pt x="82435" y="-1708"/>
                    <a:pt x="78798" y="717"/>
                  </a:cubicBezTo>
                  <a:cubicBezTo>
                    <a:pt x="63446" y="10817"/>
                    <a:pt x="49103" y="21725"/>
                    <a:pt x="34963" y="332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A33A230D-7EEE-40A5-9D20-69CB976EB661}"/>
                </a:ext>
              </a:extLst>
            </p:cNvPr>
            <p:cNvSpPr/>
            <p:nvPr/>
          </p:nvSpPr>
          <p:spPr>
            <a:xfrm>
              <a:off x="6869328" y="5128832"/>
              <a:ext cx="60603" cy="40402"/>
            </a:xfrm>
            <a:custGeom>
              <a:avLst/>
              <a:gdLst>
                <a:gd name="connsiteX0" fmla="*/ 64034 w 60602"/>
                <a:gd name="connsiteY0" fmla="*/ 183 h 40401"/>
                <a:gd name="connsiteX1" fmla="*/ 26864 w 60602"/>
                <a:gd name="connsiteY1" fmla="*/ 21596 h 40401"/>
                <a:gd name="connsiteX2" fmla="*/ 805 w 60602"/>
                <a:gd name="connsiteY2" fmla="*/ 38565 h 40401"/>
                <a:gd name="connsiteX3" fmla="*/ 4239 w 60602"/>
                <a:gd name="connsiteY3" fmla="*/ 45837 h 40401"/>
                <a:gd name="connsiteX4" fmla="*/ 36560 w 60602"/>
                <a:gd name="connsiteY4" fmla="*/ 31899 h 40401"/>
                <a:gd name="connsiteX5" fmla="*/ 65649 w 60602"/>
                <a:gd name="connsiteY5" fmla="*/ 1597 h 40401"/>
                <a:gd name="connsiteX6" fmla="*/ 64034 w 60602"/>
                <a:gd name="connsiteY6" fmla="*/ 183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64034" y="183"/>
                  </a:moveTo>
                  <a:cubicBezTo>
                    <a:pt x="52317" y="8263"/>
                    <a:pt x="39186" y="14526"/>
                    <a:pt x="26864" y="21596"/>
                  </a:cubicBezTo>
                  <a:cubicBezTo>
                    <a:pt x="17773" y="26646"/>
                    <a:pt x="6865" y="29878"/>
                    <a:pt x="805" y="38565"/>
                  </a:cubicBezTo>
                  <a:cubicBezTo>
                    <a:pt x="-1216" y="41393"/>
                    <a:pt x="805" y="45433"/>
                    <a:pt x="4239" y="45837"/>
                  </a:cubicBezTo>
                  <a:cubicBezTo>
                    <a:pt x="15955" y="47049"/>
                    <a:pt x="27268" y="38565"/>
                    <a:pt x="36560" y="31899"/>
                  </a:cubicBezTo>
                  <a:cubicBezTo>
                    <a:pt x="48479" y="23414"/>
                    <a:pt x="56559" y="12910"/>
                    <a:pt x="65649" y="1597"/>
                  </a:cubicBezTo>
                  <a:cubicBezTo>
                    <a:pt x="66458" y="587"/>
                    <a:pt x="65043" y="-423"/>
                    <a:pt x="64034" y="18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E79C5F1D-99C5-4058-AE75-D130121AF641}"/>
                </a:ext>
              </a:extLst>
            </p:cNvPr>
            <p:cNvSpPr/>
            <p:nvPr/>
          </p:nvSpPr>
          <p:spPr>
            <a:xfrm>
              <a:off x="6877135" y="5152211"/>
              <a:ext cx="60603" cy="40402"/>
            </a:xfrm>
            <a:custGeom>
              <a:avLst/>
              <a:gdLst>
                <a:gd name="connsiteX0" fmla="*/ 58449 w 60602"/>
                <a:gd name="connsiteY0" fmla="*/ 440 h 40401"/>
                <a:gd name="connsiteX1" fmla="*/ 25522 w 60602"/>
                <a:gd name="connsiteY1" fmla="*/ 23065 h 40401"/>
                <a:gd name="connsiteX2" fmla="*/ 271 w 60602"/>
                <a:gd name="connsiteY2" fmla="*/ 48720 h 40401"/>
                <a:gd name="connsiteX3" fmla="*/ 5927 w 60602"/>
                <a:gd name="connsiteY3" fmla="*/ 55386 h 40401"/>
                <a:gd name="connsiteX4" fmla="*/ 35218 w 60602"/>
                <a:gd name="connsiteY4" fmla="*/ 34579 h 40401"/>
                <a:gd name="connsiteX5" fmla="*/ 62893 w 60602"/>
                <a:gd name="connsiteY5" fmla="*/ 5490 h 40401"/>
                <a:gd name="connsiteX6" fmla="*/ 58449 w 60602"/>
                <a:gd name="connsiteY6" fmla="*/ 440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58449" y="440"/>
                  </a:moveTo>
                  <a:cubicBezTo>
                    <a:pt x="46935" y="7308"/>
                    <a:pt x="36026" y="14782"/>
                    <a:pt x="25522" y="23065"/>
                  </a:cubicBezTo>
                  <a:cubicBezTo>
                    <a:pt x="16229" y="30539"/>
                    <a:pt x="4311" y="37003"/>
                    <a:pt x="271" y="48720"/>
                  </a:cubicBezTo>
                  <a:cubicBezTo>
                    <a:pt x="-941" y="52356"/>
                    <a:pt x="2089" y="55992"/>
                    <a:pt x="5927" y="55386"/>
                  </a:cubicBezTo>
                  <a:cubicBezTo>
                    <a:pt x="18047" y="53366"/>
                    <a:pt x="26532" y="42660"/>
                    <a:pt x="35218" y="34579"/>
                  </a:cubicBezTo>
                  <a:cubicBezTo>
                    <a:pt x="45117" y="25489"/>
                    <a:pt x="54005" y="15994"/>
                    <a:pt x="62893" y="5490"/>
                  </a:cubicBezTo>
                  <a:cubicBezTo>
                    <a:pt x="64913" y="2864"/>
                    <a:pt x="61277" y="-1379"/>
                    <a:pt x="58449" y="44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C41B1CB-0514-44C5-88CA-E2C7638CFD6E}"/>
                </a:ext>
              </a:extLst>
            </p:cNvPr>
            <p:cNvSpPr/>
            <p:nvPr/>
          </p:nvSpPr>
          <p:spPr>
            <a:xfrm>
              <a:off x="6894730" y="5192257"/>
              <a:ext cx="60603" cy="40402"/>
            </a:xfrm>
            <a:custGeom>
              <a:avLst/>
              <a:gdLst>
                <a:gd name="connsiteX0" fmla="*/ 55398 w 60602"/>
                <a:gd name="connsiteY0" fmla="*/ 1402 h 40401"/>
                <a:gd name="connsiteX1" fmla="*/ 20451 w 60602"/>
                <a:gd name="connsiteY1" fmla="*/ 29077 h 40401"/>
                <a:gd name="connsiteX2" fmla="*/ 48 w 60602"/>
                <a:gd name="connsiteY2" fmla="*/ 52510 h 40401"/>
                <a:gd name="connsiteX3" fmla="*/ 3886 w 60602"/>
                <a:gd name="connsiteY3" fmla="*/ 57156 h 40401"/>
                <a:gd name="connsiteX4" fmla="*/ 30349 w 60602"/>
                <a:gd name="connsiteY4" fmla="*/ 40591 h 40401"/>
                <a:gd name="connsiteX5" fmla="*/ 63075 w 60602"/>
                <a:gd name="connsiteY5" fmla="*/ 10492 h 40401"/>
                <a:gd name="connsiteX6" fmla="*/ 55398 w 60602"/>
                <a:gd name="connsiteY6" fmla="*/ 140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55398" y="1402"/>
                  </a:moveTo>
                  <a:cubicBezTo>
                    <a:pt x="43884" y="10694"/>
                    <a:pt x="32167" y="19784"/>
                    <a:pt x="20451" y="29077"/>
                  </a:cubicBezTo>
                  <a:cubicBezTo>
                    <a:pt x="11765" y="36147"/>
                    <a:pt x="2068" y="41197"/>
                    <a:pt x="48" y="52510"/>
                  </a:cubicBezTo>
                  <a:cubicBezTo>
                    <a:pt x="-356" y="54732"/>
                    <a:pt x="1866" y="57156"/>
                    <a:pt x="3886" y="57156"/>
                  </a:cubicBezTo>
                  <a:cubicBezTo>
                    <a:pt x="15401" y="56954"/>
                    <a:pt x="22067" y="48066"/>
                    <a:pt x="30349" y="40591"/>
                  </a:cubicBezTo>
                  <a:cubicBezTo>
                    <a:pt x="41460" y="30693"/>
                    <a:pt x="52167" y="20390"/>
                    <a:pt x="63075" y="10492"/>
                  </a:cubicBezTo>
                  <a:cubicBezTo>
                    <a:pt x="68933" y="5441"/>
                    <a:pt x="61459" y="-3447"/>
                    <a:pt x="55398" y="140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F42241FC-4C58-4863-9904-493B6D146944}"/>
                </a:ext>
              </a:extLst>
            </p:cNvPr>
            <p:cNvSpPr/>
            <p:nvPr/>
          </p:nvSpPr>
          <p:spPr>
            <a:xfrm>
              <a:off x="6924817" y="5245249"/>
              <a:ext cx="20201" cy="20201"/>
            </a:xfrm>
            <a:custGeom>
              <a:avLst/>
              <a:gdLst>
                <a:gd name="connsiteX0" fmla="*/ 34200 w 20200"/>
                <a:gd name="connsiteY0" fmla="*/ 123 h 0"/>
                <a:gd name="connsiteX1" fmla="*/ 1272 w 20200"/>
                <a:gd name="connsiteY1" fmla="*/ 9416 h 0"/>
                <a:gd name="connsiteX2" fmla="*/ 3292 w 20200"/>
                <a:gd name="connsiteY2" fmla="*/ 15880 h 0"/>
                <a:gd name="connsiteX3" fmla="*/ 35614 w 20200"/>
                <a:gd name="connsiteY3" fmla="*/ 8607 h 0"/>
                <a:gd name="connsiteX4" fmla="*/ 34200 w 20200"/>
                <a:gd name="connsiteY4" fmla="*/ 1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34200" y="123"/>
                  </a:moveTo>
                  <a:cubicBezTo>
                    <a:pt x="23089" y="2345"/>
                    <a:pt x="10363" y="1941"/>
                    <a:pt x="1272" y="9416"/>
                  </a:cubicBezTo>
                  <a:cubicBezTo>
                    <a:pt x="-1354" y="11638"/>
                    <a:pt x="464" y="15274"/>
                    <a:pt x="3292" y="15880"/>
                  </a:cubicBezTo>
                  <a:cubicBezTo>
                    <a:pt x="13999" y="18102"/>
                    <a:pt x="25513" y="11638"/>
                    <a:pt x="35614" y="8607"/>
                  </a:cubicBezTo>
                  <a:cubicBezTo>
                    <a:pt x="40866" y="6992"/>
                    <a:pt x="39654" y="-1089"/>
                    <a:pt x="34200" y="12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9284A1C-37AC-42B3-A0B2-4B782241473C}"/>
                </a:ext>
              </a:extLst>
            </p:cNvPr>
            <p:cNvSpPr/>
            <p:nvPr/>
          </p:nvSpPr>
          <p:spPr>
            <a:xfrm>
              <a:off x="6921450" y="5254614"/>
              <a:ext cx="40402" cy="40402"/>
            </a:xfrm>
            <a:custGeom>
              <a:avLst/>
              <a:gdLst>
                <a:gd name="connsiteX0" fmla="*/ 32921 w 40401"/>
                <a:gd name="connsiteY0" fmla="*/ 2475 h 40401"/>
                <a:gd name="connsiteX1" fmla="*/ 13730 w 40401"/>
                <a:gd name="connsiteY1" fmla="*/ 27726 h 40401"/>
                <a:gd name="connsiteX2" fmla="*/ 196 w 40401"/>
                <a:gd name="connsiteY2" fmla="*/ 42473 h 40401"/>
                <a:gd name="connsiteX3" fmla="*/ 3427 w 40401"/>
                <a:gd name="connsiteY3" fmla="*/ 47523 h 40401"/>
                <a:gd name="connsiteX4" fmla="*/ 43021 w 40401"/>
                <a:gd name="connsiteY4" fmla="*/ 7525 h 40401"/>
                <a:gd name="connsiteX5" fmla="*/ 32921 w 40401"/>
                <a:gd name="connsiteY5" fmla="*/ 247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01" h="40401">
                  <a:moveTo>
                    <a:pt x="32921" y="2475"/>
                  </a:moveTo>
                  <a:cubicBezTo>
                    <a:pt x="27871" y="12171"/>
                    <a:pt x="22012" y="20454"/>
                    <a:pt x="13730" y="27726"/>
                  </a:cubicBezTo>
                  <a:cubicBezTo>
                    <a:pt x="8074" y="32776"/>
                    <a:pt x="3226" y="35402"/>
                    <a:pt x="196" y="42473"/>
                  </a:cubicBezTo>
                  <a:cubicBezTo>
                    <a:pt x="-613" y="44493"/>
                    <a:pt x="1205" y="47523"/>
                    <a:pt x="3427" y="47523"/>
                  </a:cubicBezTo>
                  <a:cubicBezTo>
                    <a:pt x="22012" y="47321"/>
                    <a:pt x="35749" y="22069"/>
                    <a:pt x="43021" y="7525"/>
                  </a:cubicBezTo>
                  <a:cubicBezTo>
                    <a:pt x="45849" y="1869"/>
                    <a:pt x="35951" y="-3182"/>
                    <a:pt x="32921" y="247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B4BCED44-0D29-4E1A-9369-417C74F5C858}"/>
                </a:ext>
              </a:extLst>
            </p:cNvPr>
            <p:cNvSpPr/>
            <p:nvPr/>
          </p:nvSpPr>
          <p:spPr>
            <a:xfrm>
              <a:off x="6935296" y="5290434"/>
              <a:ext cx="40402" cy="60603"/>
            </a:xfrm>
            <a:custGeom>
              <a:avLst/>
              <a:gdLst>
                <a:gd name="connsiteX0" fmla="*/ 30792 w 40401"/>
                <a:gd name="connsiteY0" fmla="*/ 2613 h 60602"/>
                <a:gd name="connsiteX1" fmla="*/ 28570 w 40401"/>
                <a:gd name="connsiteY1" fmla="*/ 997 h 60602"/>
                <a:gd name="connsiteX2" fmla="*/ 17055 w 40401"/>
                <a:gd name="connsiteY2" fmla="*/ 5239 h 60602"/>
                <a:gd name="connsiteX3" fmla="*/ 288 w 40401"/>
                <a:gd name="connsiteY3" fmla="*/ 23622 h 60602"/>
                <a:gd name="connsiteX4" fmla="*/ 4732 w 40401"/>
                <a:gd name="connsiteY4" fmla="*/ 28874 h 60602"/>
                <a:gd name="connsiteX5" fmla="*/ 21903 w 40401"/>
                <a:gd name="connsiteY5" fmla="*/ 18571 h 60602"/>
                <a:gd name="connsiteX6" fmla="*/ 24529 w 40401"/>
                <a:gd name="connsiteY6" fmla="*/ 44631 h 60602"/>
                <a:gd name="connsiteX7" fmla="*/ 18065 w 40401"/>
                <a:gd name="connsiteY7" fmla="*/ 69478 h 60602"/>
                <a:gd name="connsiteX8" fmla="*/ 23317 w 40401"/>
                <a:gd name="connsiteY8" fmla="*/ 73114 h 60602"/>
                <a:gd name="connsiteX9" fmla="*/ 32206 w 40401"/>
                <a:gd name="connsiteY9" fmla="*/ 3623 h 60602"/>
                <a:gd name="connsiteX10" fmla="*/ 30792 w 40401"/>
                <a:gd name="connsiteY10" fmla="*/ 2613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1" h="60602">
                  <a:moveTo>
                    <a:pt x="30792" y="2613"/>
                  </a:moveTo>
                  <a:cubicBezTo>
                    <a:pt x="30186" y="1805"/>
                    <a:pt x="29378" y="1400"/>
                    <a:pt x="28570" y="997"/>
                  </a:cubicBezTo>
                  <a:cubicBezTo>
                    <a:pt x="23923" y="-1427"/>
                    <a:pt x="18065" y="794"/>
                    <a:pt x="17055" y="5239"/>
                  </a:cubicBezTo>
                  <a:cubicBezTo>
                    <a:pt x="10389" y="10491"/>
                    <a:pt x="3925" y="15541"/>
                    <a:pt x="288" y="23622"/>
                  </a:cubicBezTo>
                  <a:cubicBezTo>
                    <a:pt x="-924" y="26248"/>
                    <a:pt x="1905" y="29682"/>
                    <a:pt x="4732" y="28874"/>
                  </a:cubicBezTo>
                  <a:cubicBezTo>
                    <a:pt x="11601" y="27056"/>
                    <a:pt x="16651" y="23016"/>
                    <a:pt x="21903" y="18571"/>
                  </a:cubicBezTo>
                  <a:cubicBezTo>
                    <a:pt x="25338" y="26854"/>
                    <a:pt x="26347" y="35540"/>
                    <a:pt x="24529" y="44631"/>
                  </a:cubicBezTo>
                  <a:cubicBezTo>
                    <a:pt x="22914" y="53317"/>
                    <a:pt x="17459" y="60590"/>
                    <a:pt x="18065" y="69478"/>
                  </a:cubicBezTo>
                  <a:cubicBezTo>
                    <a:pt x="18267" y="71902"/>
                    <a:pt x="21095" y="73720"/>
                    <a:pt x="23317" y="73114"/>
                  </a:cubicBezTo>
                  <a:cubicBezTo>
                    <a:pt x="49983" y="66448"/>
                    <a:pt x="42509" y="20389"/>
                    <a:pt x="32206" y="3623"/>
                  </a:cubicBezTo>
                  <a:cubicBezTo>
                    <a:pt x="31802" y="3017"/>
                    <a:pt x="31196" y="3017"/>
                    <a:pt x="30792" y="261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BCC7AEB9-5430-433B-885B-FFF854B44F1B}"/>
                </a:ext>
              </a:extLst>
            </p:cNvPr>
            <p:cNvSpPr/>
            <p:nvPr/>
          </p:nvSpPr>
          <p:spPr>
            <a:xfrm>
              <a:off x="6967165" y="5365195"/>
              <a:ext cx="20201" cy="20201"/>
            </a:xfrm>
            <a:custGeom>
              <a:avLst/>
              <a:gdLst>
                <a:gd name="connsiteX0" fmla="*/ 17911 w 20200"/>
                <a:gd name="connsiteY0" fmla="*/ 171 h 0"/>
                <a:gd name="connsiteX1" fmla="*/ 1145 w 20200"/>
                <a:gd name="connsiteY1" fmla="*/ 6837 h 0"/>
                <a:gd name="connsiteX2" fmla="*/ 2963 w 20200"/>
                <a:gd name="connsiteY2" fmla="*/ 12494 h 0"/>
                <a:gd name="connsiteX3" fmla="*/ 19729 w 20200"/>
                <a:gd name="connsiteY3" fmla="*/ 10676 h 0"/>
                <a:gd name="connsiteX4" fmla="*/ 17911 w 20200"/>
                <a:gd name="connsiteY4" fmla="*/ 1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17911" y="171"/>
                  </a:moveTo>
                  <a:cubicBezTo>
                    <a:pt x="11043" y="1787"/>
                    <a:pt x="6599" y="2798"/>
                    <a:pt x="1145" y="6837"/>
                  </a:cubicBezTo>
                  <a:cubicBezTo>
                    <a:pt x="-1280" y="8454"/>
                    <a:pt x="539" y="12090"/>
                    <a:pt x="2963" y="12494"/>
                  </a:cubicBezTo>
                  <a:cubicBezTo>
                    <a:pt x="9427" y="13504"/>
                    <a:pt x="13467" y="12090"/>
                    <a:pt x="19729" y="10676"/>
                  </a:cubicBezTo>
                  <a:cubicBezTo>
                    <a:pt x="26194" y="8858"/>
                    <a:pt x="24376" y="-1445"/>
                    <a:pt x="17911" y="17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37EA71C7-5E59-4421-9C19-8EA2B424304E}"/>
                </a:ext>
              </a:extLst>
            </p:cNvPr>
            <p:cNvSpPr/>
            <p:nvPr/>
          </p:nvSpPr>
          <p:spPr>
            <a:xfrm>
              <a:off x="6968732" y="5377711"/>
              <a:ext cx="20201" cy="20201"/>
            </a:xfrm>
            <a:custGeom>
              <a:avLst/>
              <a:gdLst>
                <a:gd name="connsiteX0" fmla="*/ 1193 w 20200"/>
                <a:gd name="connsiteY0" fmla="*/ 29471 h 20200"/>
                <a:gd name="connsiteX1" fmla="*/ 4223 w 20200"/>
                <a:gd name="connsiteY1" fmla="*/ 35935 h 20200"/>
                <a:gd name="connsiteX2" fmla="*/ 33111 w 20200"/>
                <a:gd name="connsiteY2" fmla="*/ 6240 h 20200"/>
                <a:gd name="connsiteX3" fmla="*/ 24021 w 20200"/>
                <a:gd name="connsiteY3" fmla="*/ 3008 h 20200"/>
                <a:gd name="connsiteX4" fmla="*/ 1193 w 20200"/>
                <a:gd name="connsiteY4" fmla="*/ 29471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1193" y="29471"/>
                  </a:moveTo>
                  <a:cubicBezTo>
                    <a:pt x="-1433" y="31895"/>
                    <a:pt x="587" y="36340"/>
                    <a:pt x="4223" y="35935"/>
                  </a:cubicBezTo>
                  <a:cubicBezTo>
                    <a:pt x="19374" y="33916"/>
                    <a:pt x="28667" y="19977"/>
                    <a:pt x="33111" y="6240"/>
                  </a:cubicBezTo>
                  <a:cubicBezTo>
                    <a:pt x="34929" y="382"/>
                    <a:pt x="26242" y="-2649"/>
                    <a:pt x="24021" y="3008"/>
                  </a:cubicBezTo>
                  <a:cubicBezTo>
                    <a:pt x="19172" y="15331"/>
                    <a:pt x="10284" y="20785"/>
                    <a:pt x="1193" y="2947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631C514-05FD-4B43-A379-422F795012BE}"/>
                </a:ext>
              </a:extLst>
            </p:cNvPr>
            <p:cNvSpPr/>
            <p:nvPr/>
          </p:nvSpPr>
          <p:spPr>
            <a:xfrm>
              <a:off x="7025792" y="5461939"/>
              <a:ext cx="20201" cy="20201"/>
            </a:xfrm>
            <a:custGeom>
              <a:avLst/>
              <a:gdLst>
                <a:gd name="connsiteX0" fmla="*/ 292 w 20200"/>
                <a:gd name="connsiteY0" fmla="*/ 24027 h 20200"/>
                <a:gd name="connsiteX1" fmla="*/ 2515 w 20200"/>
                <a:gd name="connsiteY1" fmla="*/ 26653 h 20200"/>
                <a:gd name="connsiteX2" fmla="*/ 29786 w 20200"/>
                <a:gd name="connsiteY2" fmla="*/ 2815 h 20200"/>
                <a:gd name="connsiteX3" fmla="*/ 27968 w 20200"/>
                <a:gd name="connsiteY3" fmla="*/ 593 h 20200"/>
                <a:gd name="connsiteX4" fmla="*/ 292 w 20200"/>
                <a:gd name="connsiteY4" fmla="*/ 24027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292" y="24027"/>
                  </a:moveTo>
                  <a:cubicBezTo>
                    <a:pt x="-717" y="25441"/>
                    <a:pt x="1101" y="27460"/>
                    <a:pt x="2515" y="26653"/>
                  </a:cubicBezTo>
                  <a:cubicBezTo>
                    <a:pt x="13221" y="20592"/>
                    <a:pt x="19281" y="8876"/>
                    <a:pt x="29786" y="2815"/>
                  </a:cubicBezTo>
                  <a:cubicBezTo>
                    <a:pt x="31806" y="1603"/>
                    <a:pt x="29382" y="-1225"/>
                    <a:pt x="27968" y="593"/>
                  </a:cubicBezTo>
                  <a:cubicBezTo>
                    <a:pt x="20493" y="10492"/>
                    <a:pt x="7969" y="14532"/>
                    <a:pt x="292" y="2402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8D60035C-5C18-4439-9C95-ABE1120FED07}"/>
                </a:ext>
              </a:extLst>
            </p:cNvPr>
            <p:cNvSpPr/>
            <p:nvPr/>
          </p:nvSpPr>
          <p:spPr>
            <a:xfrm>
              <a:off x="6786505" y="4905773"/>
              <a:ext cx="60603" cy="40402"/>
            </a:xfrm>
            <a:custGeom>
              <a:avLst/>
              <a:gdLst>
                <a:gd name="connsiteX0" fmla="*/ 6057 w 60602"/>
                <a:gd name="connsiteY0" fmla="*/ 49717 h 40401"/>
                <a:gd name="connsiteX1" fmla="*/ 40802 w 60602"/>
                <a:gd name="connsiteY1" fmla="*/ 29718 h 40401"/>
                <a:gd name="connsiteX2" fmla="*/ 73932 w 60602"/>
                <a:gd name="connsiteY2" fmla="*/ 1840 h 40401"/>
                <a:gd name="connsiteX3" fmla="*/ 72720 w 60602"/>
                <a:gd name="connsiteY3" fmla="*/ 22 h 40401"/>
                <a:gd name="connsiteX4" fmla="*/ 33530 w 60602"/>
                <a:gd name="connsiteY4" fmla="*/ 18607 h 40401"/>
                <a:gd name="connsiteX5" fmla="*/ 804 w 60602"/>
                <a:gd name="connsiteY5" fmla="*/ 41838 h 40401"/>
                <a:gd name="connsiteX6" fmla="*/ 6057 w 60602"/>
                <a:gd name="connsiteY6" fmla="*/ 4971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6057" y="49717"/>
                  </a:moveTo>
                  <a:cubicBezTo>
                    <a:pt x="18986" y="47292"/>
                    <a:pt x="30096" y="37192"/>
                    <a:pt x="40802" y="29718"/>
                  </a:cubicBezTo>
                  <a:cubicBezTo>
                    <a:pt x="52519" y="21233"/>
                    <a:pt x="64841" y="13153"/>
                    <a:pt x="73932" y="1840"/>
                  </a:cubicBezTo>
                  <a:cubicBezTo>
                    <a:pt x="74538" y="1032"/>
                    <a:pt x="73730" y="-180"/>
                    <a:pt x="72720" y="22"/>
                  </a:cubicBezTo>
                  <a:cubicBezTo>
                    <a:pt x="58579" y="3658"/>
                    <a:pt x="46256" y="11335"/>
                    <a:pt x="33530" y="18607"/>
                  </a:cubicBezTo>
                  <a:cubicBezTo>
                    <a:pt x="22217" y="25071"/>
                    <a:pt x="8481" y="30930"/>
                    <a:pt x="804" y="41838"/>
                  </a:cubicBezTo>
                  <a:cubicBezTo>
                    <a:pt x="-1620" y="45474"/>
                    <a:pt x="1815" y="50525"/>
                    <a:pt x="6057" y="4971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BDE5264E-2078-4F0D-A7F0-14091A94D7F8}"/>
                </a:ext>
              </a:extLst>
            </p:cNvPr>
            <p:cNvSpPr/>
            <p:nvPr/>
          </p:nvSpPr>
          <p:spPr>
            <a:xfrm>
              <a:off x="6781047" y="4879331"/>
              <a:ext cx="60603" cy="40402"/>
            </a:xfrm>
            <a:custGeom>
              <a:avLst/>
              <a:gdLst>
                <a:gd name="connsiteX0" fmla="*/ 25656 w 60602"/>
                <a:gd name="connsiteY0" fmla="*/ 15555 h 40401"/>
                <a:gd name="connsiteX1" fmla="*/ 0 w 60602"/>
                <a:gd name="connsiteY1" fmla="*/ 52724 h 40401"/>
                <a:gd name="connsiteX2" fmla="*/ 8888 w 60602"/>
                <a:gd name="connsiteY2" fmla="*/ 57169 h 40401"/>
                <a:gd name="connsiteX3" fmla="*/ 34948 w 60602"/>
                <a:gd name="connsiteY3" fmla="*/ 26463 h 40401"/>
                <a:gd name="connsiteX4" fmla="*/ 66259 w 60602"/>
                <a:gd name="connsiteY4" fmla="*/ 1818 h 40401"/>
                <a:gd name="connsiteX5" fmla="*/ 65653 w 60602"/>
                <a:gd name="connsiteY5" fmla="*/ 0 h 40401"/>
                <a:gd name="connsiteX6" fmla="*/ 25656 w 60602"/>
                <a:gd name="connsiteY6" fmla="*/ 1555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40401">
                  <a:moveTo>
                    <a:pt x="25656" y="15555"/>
                  </a:moveTo>
                  <a:cubicBezTo>
                    <a:pt x="14747" y="24241"/>
                    <a:pt x="0" y="37776"/>
                    <a:pt x="0" y="52724"/>
                  </a:cubicBezTo>
                  <a:cubicBezTo>
                    <a:pt x="0" y="57573"/>
                    <a:pt x="4849" y="59997"/>
                    <a:pt x="8888" y="57169"/>
                  </a:cubicBezTo>
                  <a:cubicBezTo>
                    <a:pt x="19595" y="49694"/>
                    <a:pt x="25251" y="35554"/>
                    <a:pt x="34948" y="26463"/>
                  </a:cubicBezTo>
                  <a:cubicBezTo>
                    <a:pt x="44644" y="17171"/>
                    <a:pt x="55957" y="10303"/>
                    <a:pt x="66259" y="1818"/>
                  </a:cubicBezTo>
                  <a:cubicBezTo>
                    <a:pt x="66865" y="1212"/>
                    <a:pt x="66663" y="0"/>
                    <a:pt x="65653" y="0"/>
                  </a:cubicBezTo>
                  <a:cubicBezTo>
                    <a:pt x="50705" y="0"/>
                    <a:pt x="37372" y="6464"/>
                    <a:pt x="25656" y="1555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3C88057F-2728-43BD-A9B4-514B6071F446}"/>
                </a:ext>
              </a:extLst>
            </p:cNvPr>
            <p:cNvSpPr/>
            <p:nvPr/>
          </p:nvSpPr>
          <p:spPr>
            <a:xfrm>
              <a:off x="6984222" y="5424978"/>
              <a:ext cx="40402" cy="60603"/>
            </a:xfrm>
            <a:custGeom>
              <a:avLst/>
              <a:gdLst>
                <a:gd name="connsiteX0" fmla="*/ 38630 w 40401"/>
                <a:gd name="connsiteY0" fmla="*/ 8667 h 60602"/>
                <a:gd name="connsiteX1" fmla="*/ 23075 w 40401"/>
                <a:gd name="connsiteY1" fmla="*/ 46038 h 60602"/>
                <a:gd name="connsiteX2" fmla="*/ 854 w 40401"/>
                <a:gd name="connsiteY2" fmla="*/ 58765 h 60602"/>
                <a:gd name="connsiteX3" fmla="*/ 3278 w 40401"/>
                <a:gd name="connsiteY3" fmla="*/ 66239 h 60602"/>
                <a:gd name="connsiteX4" fmla="*/ 48124 w 40401"/>
                <a:gd name="connsiteY4" fmla="*/ 42806 h 60602"/>
                <a:gd name="connsiteX5" fmla="*/ 46508 w 40401"/>
                <a:gd name="connsiteY5" fmla="*/ 2000 h 60602"/>
                <a:gd name="connsiteX6" fmla="*/ 38630 w 40401"/>
                <a:gd name="connsiteY6" fmla="*/ 8667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60602">
                  <a:moveTo>
                    <a:pt x="38630" y="8667"/>
                  </a:moveTo>
                  <a:cubicBezTo>
                    <a:pt x="50144" y="23413"/>
                    <a:pt x="36206" y="39372"/>
                    <a:pt x="23075" y="46038"/>
                  </a:cubicBezTo>
                  <a:cubicBezTo>
                    <a:pt x="14591" y="50281"/>
                    <a:pt x="6713" y="51088"/>
                    <a:pt x="854" y="58765"/>
                  </a:cubicBezTo>
                  <a:cubicBezTo>
                    <a:pt x="-964" y="61189"/>
                    <a:pt x="248" y="65431"/>
                    <a:pt x="3278" y="66239"/>
                  </a:cubicBezTo>
                  <a:cubicBezTo>
                    <a:pt x="19237" y="70279"/>
                    <a:pt x="39640" y="56139"/>
                    <a:pt x="48124" y="42806"/>
                  </a:cubicBezTo>
                  <a:cubicBezTo>
                    <a:pt x="56407" y="30080"/>
                    <a:pt x="56205" y="13515"/>
                    <a:pt x="46508" y="2000"/>
                  </a:cubicBezTo>
                  <a:cubicBezTo>
                    <a:pt x="42266" y="-3454"/>
                    <a:pt x="34388" y="3414"/>
                    <a:pt x="38630" y="866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E3FAE6B3-5104-4573-9DED-655A15806F3A}"/>
                </a:ext>
              </a:extLst>
            </p:cNvPr>
            <p:cNvSpPr/>
            <p:nvPr/>
          </p:nvSpPr>
          <p:spPr>
            <a:xfrm>
              <a:off x="6998300" y="5470965"/>
              <a:ext cx="60603" cy="60603"/>
            </a:xfrm>
            <a:custGeom>
              <a:avLst/>
              <a:gdLst>
                <a:gd name="connsiteX0" fmla="*/ 55258 w 60602"/>
                <a:gd name="connsiteY0" fmla="*/ 2072 h 60602"/>
                <a:gd name="connsiteX1" fmla="*/ 23542 w 60602"/>
                <a:gd name="connsiteY1" fmla="*/ 28939 h 60602"/>
                <a:gd name="connsiteX2" fmla="*/ 311 w 60602"/>
                <a:gd name="connsiteY2" fmla="*/ 53382 h 60602"/>
                <a:gd name="connsiteX3" fmla="*/ 6573 w 60602"/>
                <a:gd name="connsiteY3" fmla="*/ 60856 h 60602"/>
                <a:gd name="connsiteX4" fmla="*/ 34249 w 60602"/>
                <a:gd name="connsiteY4" fmla="*/ 41868 h 60602"/>
                <a:gd name="connsiteX5" fmla="*/ 65964 w 60602"/>
                <a:gd name="connsiteY5" fmla="*/ 14798 h 60602"/>
                <a:gd name="connsiteX6" fmla="*/ 55258 w 60602"/>
                <a:gd name="connsiteY6" fmla="*/ 207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55258" y="2072"/>
                  </a:moveTo>
                  <a:cubicBezTo>
                    <a:pt x="44753" y="11162"/>
                    <a:pt x="34046" y="20051"/>
                    <a:pt x="23542" y="28939"/>
                  </a:cubicBezTo>
                  <a:cubicBezTo>
                    <a:pt x="14856" y="36211"/>
                    <a:pt x="4149" y="42272"/>
                    <a:pt x="311" y="53382"/>
                  </a:cubicBezTo>
                  <a:cubicBezTo>
                    <a:pt x="-1103" y="57423"/>
                    <a:pt x="2533" y="61665"/>
                    <a:pt x="6573" y="60856"/>
                  </a:cubicBezTo>
                  <a:cubicBezTo>
                    <a:pt x="18087" y="58836"/>
                    <a:pt x="25764" y="49140"/>
                    <a:pt x="34249" y="41868"/>
                  </a:cubicBezTo>
                  <a:cubicBezTo>
                    <a:pt x="44753" y="32778"/>
                    <a:pt x="55258" y="23687"/>
                    <a:pt x="65964" y="14798"/>
                  </a:cubicBezTo>
                  <a:cubicBezTo>
                    <a:pt x="74246" y="7728"/>
                    <a:pt x="63338" y="-4999"/>
                    <a:pt x="55258" y="207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60022C1D-EAB1-4C46-A1FA-CA9B47DE3DCC}"/>
                </a:ext>
              </a:extLst>
            </p:cNvPr>
            <p:cNvSpPr/>
            <p:nvPr/>
          </p:nvSpPr>
          <p:spPr>
            <a:xfrm>
              <a:off x="7016924" y="5515111"/>
              <a:ext cx="40402" cy="40402"/>
            </a:xfrm>
            <a:custGeom>
              <a:avLst/>
              <a:gdLst>
                <a:gd name="connsiteX0" fmla="*/ 53804 w 40401"/>
                <a:gd name="connsiteY0" fmla="*/ 146 h 40401"/>
                <a:gd name="connsiteX1" fmla="*/ 23301 w 40401"/>
                <a:gd name="connsiteY1" fmla="*/ 19135 h 40401"/>
                <a:gd name="connsiteX2" fmla="*/ 271 w 40401"/>
                <a:gd name="connsiteY2" fmla="*/ 41760 h 40401"/>
                <a:gd name="connsiteX3" fmla="*/ 5726 w 40401"/>
                <a:gd name="connsiteY3" fmla="*/ 48224 h 40401"/>
                <a:gd name="connsiteX4" fmla="*/ 31785 w 40401"/>
                <a:gd name="connsiteY4" fmla="*/ 29034 h 40401"/>
                <a:gd name="connsiteX5" fmla="*/ 55420 w 40401"/>
                <a:gd name="connsiteY5" fmla="*/ 1964 h 40401"/>
                <a:gd name="connsiteX6" fmla="*/ 53804 w 40401"/>
                <a:gd name="connsiteY6" fmla="*/ 146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01" h="40401">
                  <a:moveTo>
                    <a:pt x="53804" y="146"/>
                  </a:moveTo>
                  <a:cubicBezTo>
                    <a:pt x="43300" y="6408"/>
                    <a:pt x="33199" y="11863"/>
                    <a:pt x="23301" y="19135"/>
                  </a:cubicBezTo>
                  <a:cubicBezTo>
                    <a:pt x="14412" y="25801"/>
                    <a:pt x="4110" y="30852"/>
                    <a:pt x="271" y="41760"/>
                  </a:cubicBezTo>
                  <a:cubicBezTo>
                    <a:pt x="-941" y="45194"/>
                    <a:pt x="2089" y="49032"/>
                    <a:pt x="5726" y="48224"/>
                  </a:cubicBezTo>
                  <a:cubicBezTo>
                    <a:pt x="17039" y="46002"/>
                    <a:pt x="23705" y="36710"/>
                    <a:pt x="31785" y="29034"/>
                  </a:cubicBezTo>
                  <a:cubicBezTo>
                    <a:pt x="40673" y="20549"/>
                    <a:pt x="47542" y="11257"/>
                    <a:pt x="55420" y="1964"/>
                  </a:cubicBezTo>
                  <a:cubicBezTo>
                    <a:pt x="56026" y="954"/>
                    <a:pt x="54814" y="-460"/>
                    <a:pt x="53804" y="14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1D013AF7-DF9F-4C49-9442-9E149F545E3F}"/>
                </a:ext>
              </a:extLst>
            </p:cNvPr>
            <p:cNvSpPr/>
            <p:nvPr/>
          </p:nvSpPr>
          <p:spPr>
            <a:xfrm>
              <a:off x="7023803" y="5518426"/>
              <a:ext cx="60603" cy="60603"/>
            </a:xfrm>
            <a:custGeom>
              <a:avLst/>
              <a:gdLst>
                <a:gd name="connsiteX0" fmla="*/ 62278 w 60602"/>
                <a:gd name="connsiteY0" fmla="*/ 3497 h 60602"/>
                <a:gd name="connsiteX1" fmla="*/ 36623 w 60602"/>
                <a:gd name="connsiteY1" fmla="*/ 43495 h 60602"/>
                <a:gd name="connsiteX2" fmla="*/ 1675 w 60602"/>
                <a:gd name="connsiteY2" fmla="*/ 63898 h 60602"/>
                <a:gd name="connsiteX3" fmla="*/ 3291 w 60602"/>
                <a:gd name="connsiteY3" fmla="*/ 72584 h 60602"/>
                <a:gd name="connsiteX4" fmla="*/ 48542 w 60602"/>
                <a:gd name="connsiteY4" fmla="*/ 53595 h 60602"/>
                <a:gd name="connsiteX5" fmla="*/ 72581 w 60602"/>
                <a:gd name="connsiteY5" fmla="*/ 5719 h 60602"/>
                <a:gd name="connsiteX6" fmla="*/ 62278 w 60602"/>
                <a:gd name="connsiteY6" fmla="*/ 3497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62278" y="3497"/>
                  </a:moveTo>
                  <a:cubicBezTo>
                    <a:pt x="58036" y="19658"/>
                    <a:pt x="49754" y="32991"/>
                    <a:pt x="36623" y="43495"/>
                  </a:cubicBezTo>
                  <a:cubicBezTo>
                    <a:pt x="25917" y="51980"/>
                    <a:pt x="11170" y="54808"/>
                    <a:pt x="1675" y="63898"/>
                  </a:cubicBezTo>
                  <a:cubicBezTo>
                    <a:pt x="-951" y="66524"/>
                    <a:pt x="-546" y="71372"/>
                    <a:pt x="3291" y="72584"/>
                  </a:cubicBezTo>
                  <a:cubicBezTo>
                    <a:pt x="19049" y="77837"/>
                    <a:pt x="37835" y="64302"/>
                    <a:pt x="48542" y="53595"/>
                  </a:cubicBezTo>
                  <a:cubicBezTo>
                    <a:pt x="61470" y="40263"/>
                    <a:pt x="69349" y="23900"/>
                    <a:pt x="72581" y="5719"/>
                  </a:cubicBezTo>
                  <a:cubicBezTo>
                    <a:pt x="73591" y="-341"/>
                    <a:pt x="63692" y="-2361"/>
                    <a:pt x="62278" y="349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F0A74D34-6B1A-4FFB-8B10-9E1FE4C04126}"/>
                </a:ext>
              </a:extLst>
            </p:cNvPr>
            <p:cNvSpPr/>
            <p:nvPr/>
          </p:nvSpPr>
          <p:spPr>
            <a:xfrm>
              <a:off x="7031820" y="5561517"/>
              <a:ext cx="60603" cy="60603"/>
            </a:xfrm>
            <a:custGeom>
              <a:avLst/>
              <a:gdLst>
                <a:gd name="connsiteX0" fmla="*/ 68806 w 60602"/>
                <a:gd name="connsiteY0" fmla="*/ 808 h 60602"/>
                <a:gd name="connsiteX1" fmla="*/ 28202 w 60602"/>
                <a:gd name="connsiteY1" fmla="*/ 30301 h 60602"/>
                <a:gd name="connsiteX2" fmla="*/ 325 w 60602"/>
                <a:gd name="connsiteY2" fmla="*/ 58179 h 60602"/>
                <a:gd name="connsiteX3" fmla="*/ 6183 w 60602"/>
                <a:gd name="connsiteY3" fmla="*/ 65047 h 60602"/>
                <a:gd name="connsiteX4" fmla="*/ 38101 w 60602"/>
                <a:gd name="connsiteY4" fmla="*/ 42018 h 60602"/>
                <a:gd name="connsiteX5" fmla="*/ 73654 w 60602"/>
                <a:gd name="connsiteY5" fmla="*/ 6464 h 60602"/>
                <a:gd name="connsiteX6" fmla="*/ 68806 w 60602"/>
                <a:gd name="connsiteY6" fmla="*/ 808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02" h="60602">
                  <a:moveTo>
                    <a:pt x="68806" y="808"/>
                  </a:moveTo>
                  <a:cubicBezTo>
                    <a:pt x="55271" y="10706"/>
                    <a:pt x="41333" y="19999"/>
                    <a:pt x="28202" y="30301"/>
                  </a:cubicBezTo>
                  <a:cubicBezTo>
                    <a:pt x="17698" y="38382"/>
                    <a:pt x="5577" y="45654"/>
                    <a:pt x="325" y="58179"/>
                  </a:cubicBezTo>
                  <a:cubicBezTo>
                    <a:pt x="-1089" y="61815"/>
                    <a:pt x="2345" y="66057"/>
                    <a:pt x="6183" y="65047"/>
                  </a:cubicBezTo>
                  <a:cubicBezTo>
                    <a:pt x="19313" y="62017"/>
                    <a:pt x="28404" y="51108"/>
                    <a:pt x="38101" y="42018"/>
                  </a:cubicBezTo>
                  <a:cubicBezTo>
                    <a:pt x="50423" y="30504"/>
                    <a:pt x="61736" y="18181"/>
                    <a:pt x="73654" y="6464"/>
                  </a:cubicBezTo>
                  <a:cubicBezTo>
                    <a:pt x="77088" y="3232"/>
                    <a:pt x="72644" y="-2020"/>
                    <a:pt x="68806" y="80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0381C30E-AE80-4010-B96E-BCC8C0EE43B8}"/>
                </a:ext>
              </a:extLst>
            </p:cNvPr>
            <p:cNvSpPr/>
            <p:nvPr/>
          </p:nvSpPr>
          <p:spPr>
            <a:xfrm>
              <a:off x="7043998" y="5587255"/>
              <a:ext cx="60603" cy="80804"/>
            </a:xfrm>
            <a:custGeom>
              <a:avLst/>
              <a:gdLst>
                <a:gd name="connsiteX0" fmla="*/ 672 w 60602"/>
                <a:gd name="connsiteY0" fmla="*/ 77893 h 80803"/>
                <a:gd name="connsiteX1" fmla="*/ 3702 w 60602"/>
                <a:gd name="connsiteY1" fmla="*/ 84358 h 80803"/>
                <a:gd name="connsiteX2" fmla="*/ 45922 w 60602"/>
                <a:gd name="connsiteY2" fmla="*/ 59914 h 80803"/>
                <a:gd name="connsiteX3" fmla="*/ 77031 w 60602"/>
                <a:gd name="connsiteY3" fmla="*/ 13452 h 80803"/>
                <a:gd name="connsiteX4" fmla="*/ 69355 w 60602"/>
                <a:gd name="connsiteY4" fmla="*/ 3958 h 80803"/>
                <a:gd name="connsiteX5" fmla="*/ 59456 w 60602"/>
                <a:gd name="connsiteY5" fmla="*/ 1937 h 80803"/>
                <a:gd name="connsiteX6" fmla="*/ 35013 w 60602"/>
                <a:gd name="connsiteY6" fmla="*/ 27189 h 80803"/>
                <a:gd name="connsiteX7" fmla="*/ 24306 w 60602"/>
                <a:gd name="connsiteY7" fmla="*/ 35471 h 80803"/>
                <a:gd name="connsiteX8" fmla="*/ 19862 w 60602"/>
                <a:gd name="connsiteY8" fmla="*/ 44763 h 80803"/>
                <a:gd name="connsiteX9" fmla="*/ 22892 w 60602"/>
                <a:gd name="connsiteY9" fmla="*/ 49410 h 80803"/>
                <a:gd name="connsiteX10" fmla="*/ 32589 w 60602"/>
                <a:gd name="connsiteY10" fmla="*/ 49208 h 80803"/>
                <a:gd name="connsiteX11" fmla="*/ 30367 w 60602"/>
                <a:gd name="connsiteY11" fmla="*/ 51632 h 80803"/>
                <a:gd name="connsiteX12" fmla="*/ 672 w 60602"/>
                <a:gd name="connsiteY12" fmla="*/ 77893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602" h="80803">
                  <a:moveTo>
                    <a:pt x="672" y="77893"/>
                  </a:moveTo>
                  <a:cubicBezTo>
                    <a:pt x="-945" y="80519"/>
                    <a:pt x="469" y="84155"/>
                    <a:pt x="3702" y="84358"/>
                  </a:cubicBezTo>
                  <a:cubicBezTo>
                    <a:pt x="19862" y="85367"/>
                    <a:pt x="35215" y="70823"/>
                    <a:pt x="45922" y="59914"/>
                  </a:cubicBezTo>
                  <a:cubicBezTo>
                    <a:pt x="59254" y="46380"/>
                    <a:pt x="69152" y="30623"/>
                    <a:pt x="77031" y="13452"/>
                  </a:cubicBezTo>
                  <a:cubicBezTo>
                    <a:pt x="79657" y="7594"/>
                    <a:pt x="74607" y="3755"/>
                    <a:pt x="69355" y="3958"/>
                  </a:cubicBezTo>
                  <a:cubicBezTo>
                    <a:pt x="68546" y="-83"/>
                    <a:pt x="62688" y="-1496"/>
                    <a:pt x="59456" y="1937"/>
                  </a:cubicBezTo>
                  <a:cubicBezTo>
                    <a:pt x="51578" y="10826"/>
                    <a:pt x="44507" y="19512"/>
                    <a:pt x="35013" y="27189"/>
                  </a:cubicBezTo>
                  <a:cubicBezTo>
                    <a:pt x="31579" y="30017"/>
                    <a:pt x="27135" y="32239"/>
                    <a:pt x="24306" y="35471"/>
                  </a:cubicBezTo>
                  <a:cubicBezTo>
                    <a:pt x="21882" y="38299"/>
                    <a:pt x="22085" y="41733"/>
                    <a:pt x="19862" y="44763"/>
                  </a:cubicBezTo>
                  <a:cubicBezTo>
                    <a:pt x="18246" y="46986"/>
                    <a:pt x="20468" y="49814"/>
                    <a:pt x="22892" y="49410"/>
                  </a:cubicBezTo>
                  <a:cubicBezTo>
                    <a:pt x="26327" y="49006"/>
                    <a:pt x="29357" y="49612"/>
                    <a:pt x="32589" y="49208"/>
                  </a:cubicBezTo>
                  <a:cubicBezTo>
                    <a:pt x="31781" y="50016"/>
                    <a:pt x="31175" y="51026"/>
                    <a:pt x="30367" y="51632"/>
                  </a:cubicBezTo>
                  <a:cubicBezTo>
                    <a:pt x="20873" y="60722"/>
                    <a:pt x="7135" y="66581"/>
                    <a:pt x="672" y="7789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7F93297E-0F27-4B54-AFA5-47286F9E1631}"/>
                </a:ext>
              </a:extLst>
            </p:cNvPr>
            <p:cNvSpPr/>
            <p:nvPr/>
          </p:nvSpPr>
          <p:spPr>
            <a:xfrm>
              <a:off x="6466613" y="5599548"/>
              <a:ext cx="20201" cy="20201"/>
            </a:xfrm>
            <a:custGeom>
              <a:avLst/>
              <a:gdLst>
                <a:gd name="connsiteX0" fmla="*/ 2330 w 0"/>
                <a:gd name="connsiteY0" fmla="*/ 9644 h 0"/>
                <a:gd name="connsiteX1" fmla="*/ 10612 w 0"/>
                <a:gd name="connsiteY1" fmla="*/ 2573 h 0"/>
                <a:gd name="connsiteX2" fmla="*/ 8793 w 0"/>
                <a:gd name="connsiteY2" fmla="*/ 351 h 0"/>
                <a:gd name="connsiteX3" fmla="*/ 512 w 0"/>
                <a:gd name="connsiteY3" fmla="*/ 7421 h 0"/>
                <a:gd name="connsiteX4" fmla="*/ 2330 w 0"/>
                <a:gd name="connsiteY4" fmla="*/ 96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30" y="9644"/>
                  </a:moveTo>
                  <a:cubicBezTo>
                    <a:pt x="5157" y="7219"/>
                    <a:pt x="7784" y="4997"/>
                    <a:pt x="10612" y="2573"/>
                  </a:cubicBezTo>
                  <a:cubicBezTo>
                    <a:pt x="12026" y="1361"/>
                    <a:pt x="10208" y="-861"/>
                    <a:pt x="8793" y="351"/>
                  </a:cubicBezTo>
                  <a:cubicBezTo>
                    <a:pt x="5966" y="2775"/>
                    <a:pt x="3339" y="4997"/>
                    <a:pt x="512" y="7421"/>
                  </a:cubicBezTo>
                  <a:cubicBezTo>
                    <a:pt x="-903" y="8633"/>
                    <a:pt x="915" y="10856"/>
                    <a:pt x="2330" y="964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483DA13-0B43-434D-AB39-3D898626A4E0}"/>
                </a:ext>
              </a:extLst>
            </p:cNvPr>
            <p:cNvSpPr/>
            <p:nvPr/>
          </p:nvSpPr>
          <p:spPr>
            <a:xfrm>
              <a:off x="6640328" y="4910455"/>
              <a:ext cx="60603" cy="40402"/>
            </a:xfrm>
            <a:custGeom>
              <a:avLst/>
              <a:gdLst>
                <a:gd name="connsiteX0" fmla="*/ 75672 w 60602"/>
                <a:gd name="connsiteY0" fmla="*/ 4835 h 40401"/>
                <a:gd name="connsiteX1" fmla="*/ 71026 w 60602"/>
                <a:gd name="connsiteY1" fmla="*/ 794 h 40401"/>
                <a:gd name="connsiteX2" fmla="*/ 1131 w 60602"/>
                <a:gd name="connsiteY2" fmla="*/ 52711 h 40401"/>
                <a:gd name="connsiteX3" fmla="*/ 4161 w 60602"/>
                <a:gd name="connsiteY3" fmla="*/ 57357 h 40401"/>
                <a:gd name="connsiteX4" fmla="*/ 75672 w 60602"/>
                <a:gd name="connsiteY4" fmla="*/ 4835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40401">
                  <a:moveTo>
                    <a:pt x="75672" y="4835"/>
                  </a:moveTo>
                  <a:cubicBezTo>
                    <a:pt x="77895" y="2006"/>
                    <a:pt x="73652" y="-1630"/>
                    <a:pt x="71026" y="794"/>
                  </a:cubicBezTo>
                  <a:cubicBezTo>
                    <a:pt x="49007" y="19986"/>
                    <a:pt x="25170" y="35944"/>
                    <a:pt x="1131" y="52711"/>
                  </a:cubicBezTo>
                  <a:cubicBezTo>
                    <a:pt x="-1697" y="54731"/>
                    <a:pt x="1333" y="58165"/>
                    <a:pt x="4161" y="57357"/>
                  </a:cubicBezTo>
                  <a:cubicBezTo>
                    <a:pt x="33049" y="47863"/>
                    <a:pt x="57088" y="28268"/>
                    <a:pt x="75672" y="483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A2AE61C3-F2FD-479B-A33C-E455482507B1}"/>
                </a:ext>
              </a:extLst>
            </p:cNvPr>
            <p:cNvSpPr/>
            <p:nvPr/>
          </p:nvSpPr>
          <p:spPr>
            <a:xfrm>
              <a:off x="7831073" y="5777869"/>
              <a:ext cx="929243" cy="1010046"/>
            </a:xfrm>
            <a:custGeom>
              <a:avLst/>
              <a:gdLst>
                <a:gd name="connsiteX0" fmla="*/ 95770 w 929242"/>
                <a:gd name="connsiteY0" fmla="*/ 188273 h 1010046"/>
                <a:gd name="connsiteX1" fmla="*/ 194957 w 929242"/>
                <a:gd name="connsiteY1" fmla="*/ 208676 h 1010046"/>
                <a:gd name="connsiteX2" fmla="*/ 188493 w 929242"/>
                <a:gd name="connsiteY2" fmla="*/ 210494 h 1010046"/>
                <a:gd name="connsiteX3" fmla="*/ 188897 w 929242"/>
                <a:gd name="connsiteY3" fmla="*/ 219988 h 1010046"/>
                <a:gd name="connsiteX4" fmla="*/ 250712 w 929242"/>
                <a:gd name="connsiteY4" fmla="*/ 224635 h 1010046"/>
                <a:gd name="connsiteX5" fmla="*/ 252934 w 929242"/>
                <a:gd name="connsiteY5" fmla="*/ 224635 h 1010046"/>
                <a:gd name="connsiteX6" fmla="*/ 287073 w 929242"/>
                <a:gd name="connsiteY6" fmla="*/ 242816 h 1010046"/>
                <a:gd name="connsiteX7" fmla="*/ 262833 w 929242"/>
                <a:gd name="connsiteY7" fmla="*/ 248067 h 1010046"/>
                <a:gd name="connsiteX8" fmla="*/ 224652 w 929242"/>
                <a:gd name="connsiteY8" fmla="*/ 254330 h 1010046"/>
                <a:gd name="connsiteX9" fmla="*/ 224046 w 929242"/>
                <a:gd name="connsiteY9" fmla="*/ 261804 h 1010046"/>
                <a:gd name="connsiteX10" fmla="*/ 266064 w 929242"/>
                <a:gd name="connsiteY10" fmla="*/ 266249 h 1010046"/>
                <a:gd name="connsiteX11" fmla="*/ 304042 w 929242"/>
                <a:gd name="connsiteY11" fmla="*/ 255542 h 1010046"/>
                <a:gd name="connsiteX12" fmla="*/ 344848 w 929242"/>
                <a:gd name="connsiteY12" fmla="*/ 293924 h 1010046"/>
                <a:gd name="connsiteX13" fmla="*/ 351110 w 929242"/>
                <a:gd name="connsiteY13" fmla="*/ 300186 h 1010046"/>
                <a:gd name="connsiteX14" fmla="*/ 312527 w 929242"/>
                <a:gd name="connsiteY14" fmla="*/ 300590 h 1010046"/>
                <a:gd name="connsiteX15" fmla="*/ 255762 w 929242"/>
                <a:gd name="connsiteY15" fmla="*/ 306651 h 1010046"/>
                <a:gd name="connsiteX16" fmla="*/ 256166 w 929242"/>
                <a:gd name="connsiteY16" fmla="*/ 316549 h 1010046"/>
                <a:gd name="connsiteX17" fmla="*/ 313133 w 929242"/>
                <a:gd name="connsiteY17" fmla="*/ 317559 h 1010046"/>
                <a:gd name="connsiteX18" fmla="*/ 365857 w 929242"/>
                <a:gd name="connsiteY18" fmla="*/ 313519 h 1010046"/>
                <a:gd name="connsiteX19" fmla="*/ 395148 w 929242"/>
                <a:gd name="connsiteY19" fmla="*/ 331699 h 1010046"/>
                <a:gd name="connsiteX20" fmla="*/ 399795 w 929242"/>
                <a:gd name="connsiteY20" fmla="*/ 337154 h 1010046"/>
                <a:gd name="connsiteX21" fmla="*/ 348888 w 929242"/>
                <a:gd name="connsiteY21" fmla="*/ 333315 h 1010046"/>
                <a:gd name="connsiteX22" fmla="*/ 299396 w 929242"/>
                <a:gd name="connsiteY22" fmla="*/ 343214 h 1010046"/>
                <a:gd name="connsiteX23" fmla="*/ 300810 w 929242"/>
                <a:gd name="connsiteY23" fmla="*/ 351092 h 1010046"/>
                <a:gd name="connsiteX24" fmla="*/ 349696 w 929242"/>
                <a:gd name="connsiteY24" fmla="*/ 349880 h 1010046"/>
                <a:gd name="connsiteX25" fmla="*/ 411915 w 929242"/>
                <a:gd name="connsiteY25" fmla="*/ 351900 h 1010046"/>
                <a:gd name="connsiteX26" fmla="*/ 424844 w 929242"/>
                <a:gd name="connsiteY26" fmla="*/ 367455 h 1010046"/>
                <a:gd name="connsiteX27" fmla="*/ 430904 w 929242"/>
                <a:gd name="connsiteY27" fmla="*/ 382606 h 1010046"/>
                <a:gd name="connsiteX28" fmla="*/ 377977 w 929242"/>
                <a:gd name="connsiteY28" fmla="*/ 387656 h 1010046"/>
                <a:gd name="connsiteX29" fmla="*/ 322627 w 929242"/>
                <a:gd name="connsiteY29" fmla="*/ 397756 h 1010046"/>
                <a:gd name="connsiteX30" fmla="*/ 323031 w 929242"/>
                <a:gd name="connsiteY30" fmla="*/ 407453 h 1010046"/>
                <a:gd name="connsiteX31" fmla="*/ 376968 w 929242"/>
                <a:gd name="connsiteY31" fmla="*/ 406241 h 1010046"/>
                <a:gd name="connsiteX32" fmla="*/ 448277 w 929242"/>
                <a:gd name="connsiteY32" fmla="*/ 395938 h 1010046"/>
                <a:gd name="connsiteX33" fmla="*/ 512313 w 929242"/>
                <a:gd name="connsiteY33" fmla="*/ 473308 h 1010046"/>
                <a:gd name="connsiteX34" fmla="*/ 470498 w 929242"/>
                <a:gd name="connsiteY34" fmla="*/ 473712 h 1010046"/>
                <a:gd name="connsiteX35" fmla="*/ 425450 w 929242"/>
                <a:gd name="connsiteY35" fmla="*/ 478156 h 1010046"/>
                <a:gd name="connsiteX36" fmla="*/ 425854 w 929242"/>
                <a:gd name="connsiteY36" fmla="*/ 486842 h 1010046"/>
                <a:gd name="connsiteX37" fmla="*/ 474740 w 929242"/>
                <a:gd name="connsiteY37" fmla="*/ 488660 h 1010046"/>
                <a:gd name="connsiteX38" fmla="*/ 523020 w 929242"/>
                <a:gd name="connsiteY38" fmla="*/ 486640 h 1010046"/>
                <a:gd name="connsiteX39" fmla="*/ 528070 w 929242"/>
                <a:gd name="connsiteY39" fmla="*/ 492903 h 1010046"/>
                <a:gd name="connsiteX40" fmla="*/ 525646 w 929242"/>
                <a:gd name="connsiteY40" fmla="*/ 493509 h 1010046"/>
                <a:gd name="connsiteX41" fmla="*/ 457771 w 929242"/>
                <a:gd name="connsiteY41" fmla="*/ 513104 h 1010046"/>
                <a:gd name="connsiteX42" fmla="*/ 456963 w 929242"/>
                <a:gd name="connsiteY42" fmla="*/ 522194 h 1010046"/>
                <a:gd name="connsiteX43" fmla="*/ 533525 w 929242"/>
                <a:gd name="connsiteY43" fmla="*/ 503004 h 1010046"/>
                <a:gd name="connsiteX44" fmla="*/ 534535 w 929242"/>
                <a:gd name="connsiteY44" fmla="*/ 500983 h 1010046"/>
                <a:gd name="connsiteX45" fmla="*/ 600592 w 929242"/>
                <a:gd name="connsiteY45" fmla="*/ 582393 h 1010046"/>
                <a:gd name="connsiteX46" fmla="*/ 350504 w 929242"/>
                <a:gd name="connsiteY46" fmla="*/ 552698 h 1010046"/>
                <a:gd name="connsiteX47" fmla="*/ 352120 w 929242"/>
                <a:gd name="connsiteY47" fmla="*/ 562394 h 1010046"/>
                <a:gd name="connsiteX48" fmla="*/ 652710 w 929242"/>
                <a:gd name="connsiteY48" fmla="*/ 648046 h 1010046"/>
                <a:gd name="connsiteX49" fmla="*/ 906232 w 929242"/>
                <a:gd name="connsiteY49" fmla="*/ 1021561 h 1010046"/>
                <a:gd name="connsiteX50" fmla="*/ 938958 w 929242"/>
                <a:gd name="connsiteY50" fmla="*/ 1021561 h 1010046"/>
                <a:gd name="connsiteX51" fmla="*/ 934715 w 929242"/>
                <a:gd name="connsiteY51" fmla="*/ 1013885 h 1010046"/>
                <a:gd name="connsiteX52" fmla="*/ 753715 w 929242"/>
                <a:gd name="connsiteY52" fmla="*/ 733496 h 1010046"/>
                <a:gd name="connsiteX53" fmla="*/ 711899 w 929242"/>
                <a:gd name="connsiteY53" fmla="*/ 681983 h 1010046"/>
                <a:gd name="connsiteX54" fmla="*/ 674123 w 929242"/>
                <a:gd name="connsiteY54" fmla="*/ 624815 h 1010046"/>
                <a:gd name="connsiteX55" fmla="*/ 665638 w 929242"/>
                <a:gd name="connsiteY55" fmla="*/ 618553 h 1010046"/>
                <a:gd name="connsiteX56" fmla="*/ 432318 w 929242"/>
                <a:gd name="connsiteY56" fmla="*/ 330487 h 1010046"/>
                <a:gd name="connsiteX57" fmla="*/ 425854 w 929242"/>
                <a:gd name="connsiteY57" fmla="*/ 322407 h 1010046"/>
                <a:gd name="connsiteX58" fmla="*/ 381210 w 929242"/>
                <a:gd name="connsiteY58" fmla="*/ 267461 h 1010046"/>
                <a:gd name="connsiteX59" fmla="*/ 164453 w 929242"/>
                <a:gd name="connsiteY59" fmla="*/ 19999 h 1010046"/>
                <a:gd name="connsiteX60" fmla="*/ 127890 w 929242"/>
                <a:gd name="connsiteY60" fmla="*/ 0 h 1010046"/>
                <a:gd name="connsiteX61" fmla="*/ 93346 w 929242"/>
                <a:gd name="connsiteY61" fmla="*/ 3232 h 1010046"/>
                <a:gd name="connsiteX62" fmla="*/ 28299 w 929242"/>
                <a:gd name="connsiteY62" fmla="*/ 6262 h 1010046"/>
                <a:gd name="connsiteX63" fmla="*/ 27491 w 929242"/>
                <a:gd name="connsiteY63" fmla="*/ 15353 h 1010046"/>
                <a:gd name="connsiteX64" fmla="*/ 137789 w 929242"/>
                <a:gd name="connsiteY64" fmla="*/ 10303 h 1010046"/>
                <a:gd name="connsiteX65" fmla="*/ 160414 w 929242"/>
                <a:gd name="connsiteY65" fmla="*/ 40200 h 1010046"/>
                <a:gd name="connsiteX66" fmla="*/ 143445 w 929242"/>
                <a:gd name="connsiteY66" fmla="*/ 40806 h 1010046"/>
                <a:gd name="connsiteX67" fmla="*/ 98599 w 929242"/>
                <a:gd name="connsiteY67" fmla="*/ 46463 h 1010046"/>
                <a:gd name="connsiteX68" fmla="*/ 99003 w 929242"/>
                <a:gd name="connsiteY68" fmla="*/ 56361 h 1010046"/>
                <a:gd name="connsiteX69" fmla="*/ 144051 w 929242"/>
                <a:gd name="connsiteY69" fmla="*/ 55957 h 1010046"/>
                <a:gd name="connsiteX70" fmla="*/ 170312 w 929242"/>
                <a:gd name="connsiteY70" fmla="*/ 53331 h 1010046"/>
                <a:gd name="connsiteX71" fmla="*/ 188695 w 929242"/>
                <a:gd name="connsiteY71" fmla="*/ 77571 h 1010046"/>
                <a:gd name="connsiteX72" fmla="*/ 158999 w 929242"/>
                <a:gd name="connsiteY72" fmla="*/ 79592 h 1010046"/>
                <a:gd name="connsiteX73" fmla="*/ 103447 w 929242"/>
                <a:gd name="connsiteY73" fmla="*/ 81208 h 1010046"/>
                <a:gd name="connsiteX74" fmla="*/ 102437 w 929242"/>
                <a:gd name="connsiteY74" fmla="*/ 93329 h 1010046"/>
                <a:gd name="connsiteX75" fmla="*/ 159808 w 929242"/>
                <a:gd name="connsiteY75" fmla="*/ 96359 h 1010046"/>
                <a:gd name="connsiteX76" fmla="*/ 199604 w 929242"/>
                <a:gd name="connsiteY76" fmla="*/ 91915 h 1010046"/>
                <a:gd name="connsiteX77" fmla="*/ 227481 w 929242"/>
                <a:gd name="connsiteY77" fmla="*/ 127064 h 1010046"/>
                <a:gd name="connsiteX78" fmla="*/ 184048 w 929242"/>
                <a:gd name="connsiteY78" fmla="*/ 121408 h 1010046"/>
                <a:gd name="connsiteX79" fmla="*/ 126274 w 929242"/>
                <a:gd name="connsiteY79" fmla="*/ 123630 h 1010046"/>
                <a:gd name="connsiteX80" fmla="*/ 125466 w 929242"/>
                <a:gd name="connsiteY80" fmla="*/ 133528 h 1010046"/>
                <a:gd name="connsiteX81" fmla="*/ 182635 w 929242"/>
                <a:gd name="connsiteY81" fmla="*/ 139185 h 1010046"/>
                <a:gd name="connsiteX82" fmla="*/ 241419 w 929242"/>
                <a:gd name="connsiteY82" fmla="*/ 144841 h 1010046"/>
                <a:gd name="connsiteX83" fmla="*/ 253136 w 929242"/>
                <a:gd name="connsiteY83" fmla="*/ 159588 h 1010046"/>
                <a:gd name="connsiteX84" fmla="*/ 229501 w 929242"/>
                <a:gd name="connsiteY84" fmla="*/ 158174 h 1010046"/>
                <a:gd name="connsiteX85" fmla="*/ 157585 w 929242"/>
                <a:gd name="connsiteY85" fmla="*/ 159588 h 1010046"/>
                <a:gd name="connsiteX86" fmla="*/ 157990 w 929242"/>
                <a:gd name="connsiteY86" fmla="*/ 169486 h 1010046"/>
                <a:gd name="connsiteX87" fmla="*/ 232733 w 929242"/>
                <a:gd name="connsiteY87" fmla="*/ 175345 h 1010046"/>
                <a:gd name="connsiteX88" fmla="*/ 266064 w 929242"/>
                <a:gd name="connsiteY88" fmla="*/ 175546 h 1010046"/>
                <a:gd name="connsiteX89" fmla="*/ 294346 w 929242"/>
                <a:gd name="connsiteY89" fmla="*/ 210494 h 1010046"/>
                <a:gd name="connsiteX90" fmla="*/ 284851 w 929242"/>
                <a:gd name="connsiteY90" fmla="*/ 210090 h 1010046"/>
                <a:gd name="connsiteX91" fmla="*/ 241823 w 929242"/>
                <a:gd name="connsiteY91" fmla="*/ 192111 h 1010046"/>
                <a:gd name="connsiteX92" fmla="*/ 110517 w 929242"/>
                <a:gd name="connsiteY92" fmla="*/ 164840 h 1010046"/>
                <a:gd name="connsiteX93" fmla="*/ 422 w 929242"/>
                <a:gd name="connsiteY93" fmla="*/ 154941 h 1010046"/>
                <a:gd name="connsiteX94" fmla="*/ 220 w 929242"/>
                <a:gd name="connsiteY94" fmla="*/ 156356 h 1010046"/>
                <a:gd name="connsiteX95" fmla="*/ 95770 w 929242"/>
                <a:gd name="connsiteY95" fmla="*/ 188273 h 10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929242" h="1010046">
                  <a:moveTo>
                    <a:pt x="95770" y="188273"/>
                  </a:moveTo>
                  <a:cubicBezTo>
                    <a:pt x="128698" y="195343"/>
                    <a:pt x="162029" y="201202"/>
                    <a:pt x="194957" y="208676"/>
                  </a:cubicBezTo>
                  <a:cubicBezTo>
                    <a:pt x="192735" y="209282"/>
                    <a:pt x="190513" y="209484"/>
                    <a:pt x="188493" y="210494"/>
                  </a:cubicBezTo>
                  <a:cubicBezTo>
                    <a:pt x="184048" y="212514"/>
                    <a:pt x="185260" y="218170"/>
                    <a:pt x="188897" y="219988"/>
                  </a:cubicBezTo>
                  <a:cubicBezTo>
                    <a:pt x="206472" y="228472"/>
                    <a:pt x="231521" y="224433"/>
                    <a:pt x="250712" y="224635"/>
                  </a:cubicBezTo>
                  <a:cubicBezTo>
                    <a:pt x="251519" y="224635"/>
                    <a:pt x="252126" y="224635"/>
                    <a:pt x="252934" y="224635"/>
                  </a:cubicBezTo>
                  <a:cubicBezTo>
                    <a:pt x="265458" y="229483"/>
                    <a:pt x="276771" y="235745"/>
                    <a:pt x="287073" y="242816"/>
                  </a:cubicBezTo>
                  <a:cubicBezTo>
                    <a:pt x="279195" y="245240"/>
                    <a:pt x="271114" y="247058"/>
                    <a:pt x="262833" y="248067"/>
                  </a:cubicBezTo>
                  <a:cubicBezTo>
                    <a:pt x="250913" y="249684"/>
                    <a:pt x="234147" y="246048"/>
                    <a:pt x="224652" y="254330"/>
                  </a:cubicBezTo>
                  <a:cubicBezTo>
                    <a:pt x="222632" y="256148"/>
                    <a:pt x="222026" y="259582"/>
                    <a:pt x="224046" y="261804"/>
                  </a:cubicBezTo>
                  <a:cubicBezTo>
                    <a:pt x="233541" y="272309"/>
                    <a:pt x="253540" y="268067"/>
                    <a:pt x="266064" y="266249"/>
                  </a:cubicBezTo>
                  <a:cubicBezTo>
                    <a:pt x="279195" y="264228"/>
                    <a:pt x="291720" y="260390"/>
                    <a:pt x="304042" y="255542"/>
                  </a:cubicBezTo>
                  <a:cubicBezTo>
                    <a:pt x="317981" y="267056"/>
                    <a:pt x="330910" y="279985"/>
                    <a:pt x="344848" y="293924"/>
                  </a:cubicBezTo>
                  <a:cubicBezTo>
                    <a:pt x="346868" y="295944"/>
                    <a:pt x="349090" y="297964"/>
                    <a:pt x="351110" y="300186"/>
                  </a:cubicBezTo>
                  <a:cubicBezTo>
                    <a:pt x="338384" y="300186"/>
                    <a:pt x="325455" y="300388"/>
                    <a:pt x="312527" y="300590"/>
                  </a:cubicBezTo>
                  <a:cubicBezTo>
                    <a:pt x="293740" y="301196"/>
                    <a:pt x="273337" y="299378"/>
                    <a:pt x="255762" y="306651"/>
                  </a:cubicBezTo>
                  <a:cubicBezTo>
                    <a:pt x="251519" y="308469"/>
                    <a:pt x="251924" y="315337"/>
                    <a:pt x="256166" y="316549"/>
                  </a:cubicBezTo>
                  <a:cubicBezTo>
                    <a:pt x="274347" y="322003"/>
                    <a:pt x="294548" y="318569"/>
                    <a:pt x="313133" y="317559"/>
                  </a:cubicBezTo>
                  <a:cubicBezTo>
                    <a:pt x="330707" y="316549"/>
                    <a:pt x="348282" y="314932"/>
                    <a:pt x="365857" y="313519"/>
                  </a:cubicBezTo>
                  <a:cubicBezTo>
                    <a:pt x="374947" y="320993"/>
                    <a:pt x="384644" y="327457"/>
                    <a:pt x="395148" y="331699"/>
                  </a:cubicBezTo>
                  <a:cubicBezTo>
                    <a:pt x="396764" y="333517"/>
                    <a:pt x="398178" y="335336"/>
                    <a:pt x="399795" y="337154"/>
                  </a:cubicBezTo>
                  <a:cubicBezTo>
                    <a:pt x="383028" y="334730"/>
                    <a:pt x="366059" y="333114"/>
                    <a:pt x="348888" y="333315"/>
                  </a:cubicBezTo>
                  <a:cubicBezTo>
                    <a:pt x="332728" y="333517"/>
                    <a:pt x="312729" y="332709"/>
                    <a:pt x="299396" y="343214"/>
                  </a:cubicBezTo>
                  <a:cubicBezTo>
                    <a:pt x="296770" y="345234"/>
                    <a:pt x="297578" y="349880"/>
                    <a:pt x="300810" y="351092"/>
                  </a:cubicBezTo>
                  <a:cubicBezTo>
                    <a:pt x="315960" y="356142"/>
                    <a:pt x="333940" y="350688"/>
                    <a:pt x="349696" y="349880"/>
                  </a:cubicBezTo>
                  <a:cubicBezTo>
                    <a:pt x="393936" y="347456"/>
                    <a:pt x="386058" y="352506"/>
                    <a:pt x="411915" y="351900"/>
                  </a:cubicBezTo>
                  <a:cubicBezTo>
                    <a:pt x="416157" y="357153"/>
                    <a:pt x="420602" y="362405"/>
                    <a:pt x="424844" y="367455"/>
                  </a:cubicBezTo>
                  <a:cubicBezTo>
                    <a:pt x="426258" y="371495"/>
                    <a:pt x="429288" y="378767"/>
                    <a:pt x="430904" y="382606"/>
                  </a:cubicBezTo>
                  <a:cubicBezTo>
                    <a:pt x="413329" y="384020"/>
                    <a:pt x="395552" y="385838"/>
                    <a:pt x="377977" y="387656"/>
                  </a:cubicBezTo>
                  <a:cubicBezTo>
                    <a:pt x="359595" y="389474"/>
                    <a:pt x="339192" y="389272"/>
                    <a:pt x="322627" y="397756"/>
                  </a:cubicBezTo>
                  <a:cubicBezTo>
                    <a:pt x="318991" y="399574"/>
                    <a:pt x="318385" y="406241"/>
                    <a:pt x="323031" y="407453"/>
                  </a:cubicBezTo>
                  <a:cubicBezTo>
                    <a:pt x="340606" y="412099"/>
                    <a:pt x="359191" y="408261"/>
                    <a:pt x="376968" y="406241"/>
                  </a:cubicBezTo>
                  <a:cubicBezTo>
                    <a:pt x="382018" y="405635"/>
                    <a:pt x="444641" y="399574"/>
                    <a:pt x="448277" y="395938"/>
                  </a:cubicBezTo>
                  <a:cubicBezTo>
                    <a:pt x="469690" y="421594"/>
                    <a:pt x="491103" y="447451"/>
                    <a:pt x="512313" y="473308"/>
                  </a:cubicBezTo>
                  <a:cubicBezTo>
                    <a:pt x="498375" y="473308"/>
                    <a:pt x="484437" y="473510"/>
                    <a:pt x="470498" y="473712"/>
                  </a:cubicBezTo>
                  <a:cubicBezTo>
                    <a:pt x="455953" y="473914"/>
                    <a:pt x="439186" y="472298"/>
                    <a:pt x="425450" y="478156"/>
                  </a:cubicBezTo>
                  <a:cubicBezTo>
                    <a:pt x="421612" y="479772"/>
                    <a:pt x="422218" y="485428"/>
                    <a:pt x="425854" y="486842"/>
                  </a:cubicBezTo>
                  <a:cubicBezTo>
                    <a:pt x="440803" y="492297"/>
                    <a:pt x="459186" y="489065"/>
                    <a:pt x="474740" y="488660"/>
                  </a:cubicBezTo>
                  <a:cubicBezTo>
                    <a:pt x="490901" y="488054"/>
                    <a:pt x="506859" y="487247"/>
                    <a:pt x="523020" y="486640"/>
                  </a:cubicBezTo>
                  <a:cubicBezTo>
                    <a:pt x="524636" y="488660"/>
                    <a:pt x="526454" y="490883"/>
                    <a:pt x="528070" y="492903"/>
                  </a:cubicBezTo>
                  <a:cubicBezTo>
                    <a:pt x="527263" y="493105"/>
                    <a:pt x="526454" y="492903"/>
                    <a:pt x="525646" y="493509"/>
                  </a:cubicBezTo>
                  <a:cubicBezTo>
                    <a:pt x="504638" y="509670"/>
                    <a:pt x="482820" y="510073"/>
                    <a:pt x="457771" y="513104"/>
                  </a:cubicBezTo>
                  <a:cubicBezTo>
                    <a:pt x="452721" y="513710"/>
                    <a:pt x="453125" y="520376"/>
                    <a:pt x="456963" y="522194"/>
                  </a:cubicBezTo>
                  <a:cubicBezTo>
                    <a:pt x="482820" y="533507"/>
                    <a:pt x="513525" y="519972"/>
                    <a:pt x="533525" y="503004"/>
                  </a:cubicBezTo>
                  <a:cubicBezTo>
                    <a:pt x="534332" y="502398"/>
                    <a:pt x="534332" y="501589"/>
                    <a:pt x="534535" y="500983"/>
                  </a:cubicBezTo>
                  <a:cubicBezTo>
                    <a:pt x="585643" y="563404"/>
                    <a:pt x="581603" y="558758"/>
                    <a:pt x="600592" y="582393"/>
                  </a:cubicBezTo>
                  <a:cubicBezTo>
                    <a:pt x="527666" y="549465"/>
                    <a:pt x="424642" y="523002"/>
                    <a:pt x="350504" y="552698"/>
                  </a:cubicBezTo>
                  <a:cubicBezTo>
                    <a:pt x="345656" y="554718"/>
                    <a:pt x="347474" y="561990"/>
                    <a:pt x="352120" y="562394"/>
                  </a:cubicBezTo>
                  <a:cubicBezTo>
                    <a:pt x="412723" y="568858"/>
                    <a:pt x="517364" y="547647"/>
                    <a:pt x="652710" y="648046"/>
                  </a:cubicBezTo>
                  <a:cubicBezTo>
                    <a:pt x="746038" y="766625"/>
                    <a:pt x="834721" y="887629"/>
                    <a:pt x="906232" y="1021561"/>
                  </a:cubicBezTo>
                  <a:lnTo>
                    <a:pt x="938958" y="1021561"/>
                  </a:lnTo>
                  <a:cubicBezTo>
                    <a:pt x="937543" y="1018935"/>
                    <a:pt x="936129" y="1016309"/>
                    <a:pt x="934715" y="1013885"/>
                  </a:cubicBezTo>
                  <a:cubicBezTo>
                    <a:pt x="882395" y="915102"/>
                    <a:pt x="819570" y="822178"/>
                    <a:pt x="753715" y="733496"/>
                  </a:cubicBezTo>
                  <a:cubicBezTo>
                    <a:pt x="735736" y="715719"/>
                    <a:pt x="719575" y="692488"/>
                    <a:pt x="711899" y="681983"/>
                  </a:cubicBezTo>
                  <a:cubicBezTo>
                    <a:pt x="702000" y="668853"/>
                    <a:pt x="683214" y="646632"/>
                    <a:pt x="674123" y="624815"/>
                  </a:cubicBezTo>
                  <a:cubicBezTo>
                    <a:pt x="671093" y="622391"/>
                    <a:pt x="668063" y="620169"/>
                    <a:pt x="665638" y="618553"/>
                  </a:cubicBezTo>
                  <a:cubicBezTo>
                    <a:pt x="609682" y="548051"/>
                    <a:pt x="535343" y="456945"/>
                    <a:pt x="432318" y="330487"/>
                  </a:cubicBezTo>
                  <a:cubicBezTo>
                    <a:pt x="432318" y="326447"/>
                    <a:pt x="429490" y="324831"/>
                    <a:pt x="425854" y="322407"/>
                  </a:cubicBezTo>
                  <a:cubicBezTo>
                    <a:pt x="410905" y="304024"/>
                    <a:pt x="395957" y="285844"/>
                    <a:pt x="381210" y="267461"/>
                  </a:cubicBezTo>
                  <a:cubicBezTo>
                    <a:pt x="293942" y="201403"/>
                    <a:pt x="233339" y="106055"/>
                    <a:pt x="164453" y="19999"/>
                  </a:cubicBezTo>
                  <a:cubicBezTo>
                    <a:pt x="152737" y="14949"/>
                    <a:pt x="140414" y="8282"/>
                    <a:pt x="127890" y="0"/>
                  </a:cubicBezTo>
                  <a:cubicBezTo>
                    <a:pt x="116376" y="1414"/>
                    <a:pt x="104861" y="2425"/>
                    <a:pt x="93346" y="3232"/>
                  </a:cubicBezTo>
                  <a:cubicBezTo>
                    <a:pt x="72136" y="4646"/>
                    <a:pt x="49106" y="1616"/>
                    <a:pt x="28299" y="6262"/>
                  </a:cubicBezTo>
                  <a:cubicBezTo>
                    <a:pt x="23653" y="7273"/>
                    <a:pt x="23047" y="13737"/>
                    <a:pt x="27491" y="15353"/>
                  </a:cubicBezTo>
                  <a:cubicBezTo>
                    <a:pt x="60217" y="27474"/>
                    <a:pt x="102235" y="19797"/>
                    <a:pt x="137789" y="10303"/>
                  </a:cubicBezTo>
                  <a:cubicBezTo>
                    <a:pt x="145263" y="20403"/>
                    <a:pt x="152939" y="30301"/>
                    <a:pt x="160414" y="40200"/>
                  </a:cubicBezTo>
                  <a:cubicBezTo>
                    <a:pt x="154757" y="40402"/>
                    <a:pt x="149101" y="40604"/>
                    <a:pt x="143445" y="40806"/>
                  </a:cubicBezTo>
                  <a:cubicBezTo>
                    <a:pt x="129304" y="41412"/>
                    <a:pt x="110921" y="38988"/>
                    <a:pt x="98599" y="46463"/>
                  </a:cubicBezTo>
                  <a:cubicBezTo>
                    <a:pt x="94558" y="48887"/>
                    <a:pt x="94558" y="54543"/>
                    <a:pt x="99003" y="56361"/>
                  </a:cubicBezTo>
                  <a:cubicBezTo>
                    <a:pt x="112133" y="62017"/>
                    <a:pt x="130112" y="57169"/>
                    <a:pt x="144051" y="55957"/>
                  </a:cubicBezTo>
                  <a:cubicBezTo>
                    <a:pt x="152737" y="55149"/>
                    <a:pt x="161626" y="54139"/>
                    <a:pt x="170312" y="53331"/>
                  </a:cubicBezTo>
                  <a:cubicBezTo>
                    <a:pt x="176373" y="61411"/>
                    <a:pt x="182433" y="69491"/>
                    <a:pt x="188695" y="77571"/>
                  </a:cubicBezTo>
                  <a:cubicBezTo>
                    <a:pt x="178797" y="78582"/>
                    <a:pt x="168898" y="79188"/>
                    <a:pt x="158999" y="79592"/>
                  </a:cubicBezTo>
                  <a:cubicBezTo>
                    <a:pt x="141021" y="80198"/>
                    <a:pt x="120820" y="76359"/>
                    <a:pt x="103447" y="81208"/>
                  </a:cubicBezTo>
                  <a:cubicBezTo>
                    <a:pt x="97588" y="83026"/>
                    <a:pt x="96376" y="90703"/>
                    <a:pt x="102437" y="93329"/>
                  </a:cubicBezTo>
                  <a:cubicBezTo>
                    <a:pt x="119607" y="100601"/>
                    <a:pt x="141425" y="97369"/>
                    <a:pt x="159808" y="96359"/>
                  </a:cubicBezTo>
                  <a:cubicBezTo>
                    <a:pt x="173140" y="95551"/>
                    <a:pt x="186473" y="93935"/>
                    <a:pt x="199604" y="91915"/>
                  </a:cubicBezTo>
                  <a:cubicBezTo>
                    <a:pt x="208694" y="103631"/>
                    <a:pt x="218188" y="115348"/>
                    <a:pt x="227481" y="127064"/>
                  </a:cubicBezTo>
                  <a:cubicBezTo>
                    <a:pt x="212936" y="124842"/>
                    <a:pt x="198593" y="122418"/>
                    <a:pt x="184048" y="121408"/>
                  </a:cubicBezTo>
                  <a:cubicBezTo>
                    <a:pt x="166676" y="119994"/>
                    <a:pt x="141829" y="114540"/>
                    <a:pt x="126274" y="123630"/>
                  </a:cubicBezTo>
                  <a:cubicBezTo>
                    <a:pt x="122840" y="125650"/>
                    <a:pt x="121426" y="131104"/>
                    <a:pt x="125466" y="133528"/>
                  </a:cubicBezTo>
                  <a:cubicBezTo>
                    <a:pt x="141223" y="142618"/>
                    <a:pt x="164858" y="138174"/>
                    <a:pt x="182635" y="139185"/>
                  </a:cubicBezTo>
                  <a:cubicBezTo>
                    <a:pt x="202230" y="140194"/>
                    <a:pt x="221825" y="142215"/>
                    <a:pt x="241419" y="144841"/>
                  </a:cubicBezTo>
                  <a:cubicBezTo>
                    <a:pt x="245257" y="149689"/>
                    <a:pt x="249095" y="154739"/>
                    <a:pt x="253136" y="159588"/>
                  </a:cubicBezTo>
                  <a:cubicBezTo>
                    <a:pt x="245257" y="159183"/>
                    <a:pt x="237379" y="158577"/>
                    <a:pt x="229501" y="158174"/>
                  </a:cubicBezTo>
                  <a:cubicBezTo>
                    <a:pt x="206270" y="157163"/>
                    <a:pt x="179806" y="151709"/>
                    <a:pt x="157585" y="159588"/>
                  </a:cubicBezTo>
                  <a:cubicBezTo>
                    <a:pt x="152939" y="161204"/>
                    <a:pt x="154151" y="167870"/>
                    <a:pt x="157990" y="169486"/>
                  </a:cubicBezTo>
                  <a:cubicBezTo>
                    <a:pt x="179806" y="178778"/>
                    <a:pt x="209098" y="174739"/>
                    <a:pt x="232733" y="175345"/>
                  </a:cubicBezTo>
                  <a:cubicBezTo>
                    <a:pt x="243844" y="175546"/>
                    <a:pt x="254954" y="175546"/>
                    <a:pt x="266064" y="175546"/>
                  </a:cubicBezTo>
                  <a:cubicBezTo>
                    <a:pt x="275357" y="187263"/>
                    <a:pt x="284851" y="198777"/>
                    <a:pt x="294346" y="210494"/>
                  </a:cubicBezTo>
                  <a:cubicBezTo>
                    <a:pt x="291114" y="210292"/>
                    <a:pt x="288084" y="210292"/>
                    <a:pt x="284851" y="210090"/>
                  </a:cubicBezTo>
                  <a:cubicBezTo>
                    <a:pt x="271519" y="202615"/>
                    <a:pt x="257580" y="196151"/>
                    <a:pt x="241823" y="192111"/>
                  </a:cubicBezTo>
                  <a:cubicBezTo>
                    <a:pt x="198795" y="180799"/>
                    <a:pt x="154353" y="173728"/>
                    <a:pt x="110517" y="164840"/>
                  </a:cubicBezTo>
                  <a:cubicBezTo>
                    <a:pt x="80418" y="158780"/>
                    <a:pt x="27290" y="136155"/>
                    <a:pt x="422" y="154941"/>
                  </a:cubicBezTo>
                  <a:cubicBezTo>
                    <a:pt x="18" y="155144"/>
                    <a:pt x="-184" y="155951"/>
                    <a:pt x="220" y="156356"/>
                  </a:cubicBezTo>
                  <a:cubicBezTo>
                    <a:pt x="17391" y="182213"/>
                    <a:pt x="67287" y="182213"/>
                    <a:pt x="95770" y="18827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81DAB45-39FD-444E-BBC9-5EA0220CAD13}"/>
                </a:ext>
              </a:extLst>
            </p:cNvPr>
            <p:cNvSpPr/>
            <p:nvPr/>
          </p:nvSpPr>
          <p:spPr>
            <a:xfrm>
              <a:off x="5822311" y="5972808"/>
              <a:ext cx="20201" cy="20201"/>
            </a:xfrm>
            <a:custGeom>
              <a:avLst/>
              <a:gdLst>
                <a:gd name="connsiteX0" fmla="*/ 0 w 0"/>
                <a:gd name="connsiteY0" fmla="*/ 5858 h 0"/>
                <a:gd name="connsiteX1" fmla="*/ 2626 w 0"/>
                <a:gd name="connsiteY1" fmla="*/ 7676 h 0"/>
                <a:gd name="connsiteX2" fmla="*/ 8485 w 0"/>
                <a:gd name="connsiteY2" fmla="*/ 0 h 0"/>
                <a:gd name="connsiteX3" fmla="*/ 0 w 0"/>
                <a:gd name="connsiteY3" fmla="*/ 5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858"/>
                  </a:moveTo>
                  <a:cubicBezTo>
                    <a:pt x="1010" y="6262"/>
                    <a:pt x="1818" y="6868"/>
                    <a:pt x="2626" y="7676"/>
                  </a:cubicBezTo>
                  <a:cubicBezTo>
                    <a:pt x="4646" y="5050"/>
                    <a:pt x="6464" y="2626"/>
                    <a:pt x="8485" y="0"/>
                  </a:cubicBezTo>
                  <a:cubicBezTo>
                    <a:pt x="5656" y="2222"/>
                    <a:pt x="2828" y="4040"/>
                    <a:pt x="0" y="585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B6175926-744C-4437-ADA9-F2BC970CA79A}"/>
                </a:ext>
              </a:extLst>
            </p:cNvPr>
            <p:cNvSpPr/>
            <p:nvPr/>
          </p:nvSpPr>
          <p:spPr>
            <a:xfrm>
              <a:off x="7278820" y="4888982"/>
              <a:ext cx="141406" cy="121206"/>
            </a:xfrm>
            <a:custGeom>
              <a:avLst/>
              <a:gdLst>
                <a:gd name="connsiteX0" fmla="*/ 78964 w 141406"/>
                <a:gd name="connsiteY0" fmla="*/ 51760 h 121205"/>
                <a:gd name="connsiteX1" fmla="*/ 143405 w 141406"/>
                <a:gd name="connsiteY1" fmla="*/ 122665 h 121205"/>
                <a:gd name="connsiteX2" fmla="*/ 6240 w 141406"/>
                <a:gd name="connsiteY2" fmla="*/ 46 h 121205"/>
                <a:gd name="connsiteX3" fmla="*/ 2604 w 141406"/>
                <a:gd name="connsiteY3" fmla="*/ 10348 h 121205"/>
                <a:gd name="connsiteX4" fmla="*/ 78964 w 141406"/>
                <a:gd name="connsiteY4" fmla="*/ 51760 h 12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6" h="121205">
                  <a:moveTo>
                    <a:pt x="78964" y="51760"/>
                  </a:moveTo>
                  <a:cubicBezTo>
                    <a:pt x="100983" y="68325"/>
                    <a:pt x="143203" y="121049"/>
                    <a:pt x="143405" y="122665"/>
                  </a:cubicBezTo>
                  <a:cubicBezTo>
                    <a:pt x="136334" y="63274"/>
                    <a:pt x="66641" y="-1974"/>
                    <a:pt x="6240" y="46"/>
                  </a:cubicBezTo>
                  <a:cubicBezTo>
                    <a:pt x="1190" y="248"/>
                    <a:pt x="-2850" y="7318"/>
                    <a:pt x="2604" y="10348"/>
                  </a:cubicBezTo>
                  <a:cubicBezTo>
                    <a:pt x="27653" y="25297"/>
                    <a:pt x="55329" y="33983"/>
                    <a:pt x="78964" y="5176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79ED4B2B-552E-4D7E-81C1-D37DC5F871BE}"/>
                </a:ext>
              </a:extLst>
            </p:cNvPr>
            <p:cNvSpPr/>
            <p:nvPr/>
          </p:nvSpPr>
          <p:spPr>
            <a:xfrm>
              <a:off x="6328351" y="4204675"/>
              <a:ext cx="1616074" cy="1797882"/>
            </a:xfrm>
            <a:custGeom>
              <a:avLst/>
              <a:gdLst>
                <a:gd name="connsiteX0" fmla="*/ 1017918 w 1616074"/>
                <a:gd name="connsiteY0" fmla="*/ 1791161 h 1797882"/>
                <a:gd name="connsiteX1" fmla="*/ 1031452 w 1616074"/>
                <a:gd name="connsiteY1" fmla="*/ 1786919 h 1797882"/>
                <a:gd name="connsiteX2" fmla="*/ 1031251 w 1616074"/>
                <a:gd name="connsiteY2" fmla="*/ 1781869 h 1797882"/>
                <a:gd name="connsiteX3" fmla="*/ 1064582 w 1616074"/>
                <a:gd name="connsiteY3" fmla="*/ 1756618 h 1797882"/>
                <a:gd name="connsiteX4" fmla="*/ 1502942 w 1616074"/>
                <a:gd name="connsiteY4" fmla="*/ 1485724 h 1797882"/>
                <a:gd name="connsiteX5" fmla="*/ 1503952 w 1616074"/>
                <a:gd name="connsiteY5" fmla="*/ 1484714 h 1797882"/>
                <a:gd name="connsiteX6" fmla="*/ 1584352 w 1616074"/>
                <a:gd name="connsiteY6" fmla="*/ 1550973 h 1797882"/>
                <a:gd name="connsiteX7" fmla="*/ 1538092 w 1616074"/>
                <a:gd name="connsiteY7" fmla="*/ 1550771 h 1797882"/>
                <a:gd name="connsiteX8" fmla="*/ 1473247 w 1616074"/>
                <a:gd name="connsiteY8" fmla="*/ 1555215 h 1797882"/>
                <a:gd name="connsiteX9" fmla="*/ 1473651 w 1616074"/>
                <a:gd name="connsiteY9" fmla="*/ 1562285 h 1797882"/>
                <a:gd name="connsiteX10" fmla="*/ 1538698 w 1616074"/>
                <a:gd name="connsiteY10" fmla="*/ 1560265 h 1797882"/>
                <a:gd name="connsiteX11" fmla="*/ 1590614 w 1616074"/>
                <a:gd name="connsiteY11" fmla="*/ 1554810 h 1797882"/>
                <a:gd name="connsiteX12" fmla="*/ 1616471 w 1616074"/>
                <a:gd name="connsiteY12" fmla="*/ 1571375 h 1797882"/>
                <a:gd name="connsiteX13" fmla="*/ 1624955 w 1616074"/>
                <a:gd name="connsiteY13" fmla="*/ 1568345 h 1797882"/>
                <a:gd name="connsiteX14" fmla="*/ 1561525 w 1616074"/>
                <a:gd name="connsiteY14" fmla="*/ 1504106 h 1797882"/>
                <a:gd name="connsiteX15" fmla="*/ 1495266 w 1616074"/>
                <a:gd name="connsiteY15" fmla="*/ 1464513 h 1797882"/>
                <a:gd name="connsiteX16" fmla="*/ 1440925 w 1616074"/>
                <a:gd name="connsiteY16" fmla="*/ 1479865 h 1797882"/>
                <a:gd name="connsiteX17" fmla="*/ 1370424 w 1616074"/>
                <a:gd name="connsiteY17" fmla="*/ 1413202 h 1797882"/>
                <a:gd name="connsiteX18" fmla="*/ 1110842 w 1616074"/>
                <a:gd name="connsiteY18" fmla="*/ 786569 h 1797882"/>
                <a:gd name="connsiteX19" fmla="*/ 1104176 w 1616074"/>
                <a:gd name="connsiteY19" fmla="*/ 799700 h 1797882"/>
                <a:gd name="connsiteX20" fmla="*/ 1198110 w 1616074"/>
                <a:gd name="connsiteY20" fmla="*/ 863333 h 1797882"/>
                <a:gd name="connsiteX21" fmla="*/ 1211442 w 1616074"/>
                <a:gd name="connsiteY21" fmla="*/ 881312 h 1797882"/>
                <a:gd name="connsiteX22" fmla="*/ 1209423 w 1616074"/>
                <a:gd name="connsiteY22" fmla="*/ 879898 h 1797882"/>
                <a:gd name="connsiteX23" fmla="*/ 1145588 w 1616074"/>
                <a:gd name="connsiteY23" fmla="*/ 849596 h 1797882"/>
                <a:gd name="connsiteX24" fmla="*/ 1138113 w 1616074"/>
                <a:gd name="connsiteY24" fmla="*/ 854445 h 1797882"/>
                <a:gd name="connsiteX25" fmla="*/ 1208816 w 1616074"/>
                <a:gd name="connsiteY25" fmla="*/ 887776 h 1797882"/>
                <a:gd name="connsiteX26" fmla="*/ 1211645 w 1616074"/>
                <a:gd name="connsiteY26" fmla="*/ 881716 h 1797882"/>
                <a:gd name="connsiteX27" fmla="*/ 1250632 w 1616074"/>
                <a:gd name="connsiteY27" fmla="*/ 971004 h 1797882"/>
                <a:gd name="connsiteX28" fmla="*/ 1294266 w 1616074"/>
                <a:gd name="connsiteY28" fmla="*/ 1170791 h 1797882"/>
                <a:gd name="connsiteX29" fmla="*/ 1209624 w 1616074"/>
                <a:gd name="connsiteY29" fmla="*/ 1183922 h 1797882"/>
                <a:gd name="connsiteX30" fmla="*/ 1210635 w 1616074"/>
                <a:gd name="connsiteY30" fmla="*/ 1189578 h 1797882"/>
                <a:gd name="connsiteX31" fmla="*/ 1295277 w 1616074"/>
                <a:gd name="connsiteY31" fmla="*/ 1178468 h 1797882"/>
                <a:gd name="connsiteX32" fmla="*/ 1298508 w 1616074"/>
                <a:gd name="connsiteY32" fmla="*/ 1212607 h 1797882"/>
                <a:gd name="connsiteX33" fmla="*/ 1294064 w 1616074"/>
                <a:gd name="connsiteY33" fmla="*/ 1213213 h 1797882"/>
                <a:gd name="connsiteX34" fmla="*/ 1219927 w 1616074"/>
                <a:gd name="connsiteY34" fmla="*/ 1225738 h 1797882"/>
                <a:gd name="connsiteX35" fmla="*/ 1220937 w 1616074"/>
                <a:gd name="connsiteY35" fmla="*/ 1230990 h 1797882"/>
                <a:gd name="connsiteX36" fmla="*/ 1296489 w 1616074"/>
                <a:gd name="connsiteY36" fmla="*/ 1220081 h 1797882"/>
                <a:gd name="connsiteX37" fmla="*/ 1299317 w 1616074"/>
                <a:gd name="connsiteY37" fmla="*/ 1223314 h 1797882"/>
                <a:gd name="connsiteX38" fmla="*/ 1301943 w 1616074"/>
                <a:gd name="connsiteY38" fmla="*/ 1259877 h 1797882"/>
                <a:gd name="connsiteX39" fmla="*/ 1279520 w 1616074"/>
                <a:gd name="connsiteY39" fmla="*/ 1264322 h 1797882"/>
                <a:gd name="connsiteX40" fmla="*/ 1215483 w 1616074"/>
                <a:gd name="connsiteY40" fmla="*/ 1280684 h 1797882"/>
                <a:gd name="connsiteX41" fmla="*/ 1216897 w 1616074"/>
                <a:gd name="connsiteY41" fmla="*/ 1285330 h 1797882"/>
                <a:gd name="connsiteX42" fmla="*/ 1302549 w 1616074"/>
                <a:gd name="connsiteY42" fmla="*/ 1268766 h 1797882"/>
                <a:gd name="connsiteX43" fmla="*/ 1329416 w 1616074"/>
                <a:gd name="connsiteY43" fmla="*/ 1403910 h 1797882"/>
                <a:gd name="connsiteX44" fmla="*/ 1072056 w 1616074"/>
                <a:gd name="connsiteY44" fmla="*/ 1595414 h 1797882"/>
                <a:gd name="connsiteX45" fmla="*/ 1057916 w 1616074"/>
                <a:gd name="connsiteY45" fmla="*/ 1580062 h 1797882"/>
                <a:gd name="connsiteX46" fmla="*/ 1044785 w 1616074"/>
                <a:gd name="connsiteY46" fmla="*/ 1556831 h 1797882"/>
                <a:gd name="connsiteX47" fmla="*/ 1053270 w 1616074"/>
                <a:gd name="connsiteY47" fmla="*/ 1552386 h 1797882"/>
                <a:gd name="connsiteX48" fmla="*/ 1050239 w 1616074"/>
                <a:gd name="connsiteY48" fmla="*/ 1545923 h 1797882"/>
                <a:gd name="connsiteX49" fmla="*/ 1037513 w 1616074"/>
                <a:gd name="connsiteY49" fmla="*/ 1546326 h 1797882"/>
                <a:gd name="connsiteX50" fmla="*/ 979536 w 1616074"/>
                <a:gd name="connsiteY50" fmla="*/ 1475825 h 1797882"/>
                <a:gd name="connsiteX51" fmla="*/ 1040543 w 1616074"/>
                <a:gd name="connsiteY51" fmla="*/ 1474209 h 1797882"/>
                <a:gd name="connsiteX52" fmla="*/ 1040139 w 1616074"/>
                <a:gd name="connsiteY52" fmla="*/ 1465725 h 1797882"/>
                <a:gd name="connsiteX53" fmla="*/ 944185 w 1616074"/>
                <a:gd name="connsiteY53" fmla="*/ 1426131 h 1797882"/>
                <a:gd name="connsiteX54" fmla="*/ 939942 w 1616074"/>
                <a:gd name="connsiteY54" fmla="*/ 1410980 h 1797882"/>
                <a:gd name="connsiteX55" fmla="*/ 930650 w 1616074"/>
                <a:gd name="connsiteY55" fmla="*/ 1423707 h 1797882"/>
                <a:gd name="connsiteX56" fmla="*/ 886612 w 1616074"/>
                <a:gd name="connsiteY56" fmla="*/ 1377851 h 1797882"/>
                <a:gd name="connsiteX57" fmla="*/ 888228 w 1616074"/>
                <a:gd name="connsiteY57" fmla="*/ 1378254 h 1797882"/>
                <a:gd name="connsiteX58" fmla="*/ 889440 w 1616074"/>
                <a:gd name="connsiteY58" fmla="*/ 1363508 h 1797882"/>
                <a:gd name="connsiteX59" fmla="*/ 881965 w 1616074"/>
                <a:gd name="connsiteY59" fmla="*/ 1372800 h 1797882"/>
                <a:gd name="connsiteX60" fmla="*/ 772072 w 1616074"/>
                <a:gd name="connsiteY60" fmla="*/ 1242303 h 1797882"/>
                <a:gd name="connsiteX61" fmla="*/ 862976 w 1616074"/>
                <a:gd name="connsiteY61" fmla="*/ 1284522 h 1797882"/>
                <a:gd name="connsiteX62" fmla="*/ 863582 w 1616074"/>
                <a:gd name="connsiteY62" fmla="*/ 1276644 h 1797882"/>
                <a:gd name="connsiteX63" fmla="*/ 787223 w 1616074"/>
                <a:gd name="connsiteY63" fmla="*/ 1239676 h 1797882"/>
                <a:gd name="connsiteX64" fmla="*/ 811061 w 1616074"/>
                <a:gd name="connsiteY64" fmla="*/ 1239878 h 1797882"/>
                <a:gd name="connsiteX65" fmla="*/ 811667 w 1616074"/>
                <a:gd name="connsiteY65" fmla="*/ 1233414 h 1797882"/>
                <a:gd name="connsiteX66" fmla="*/ 771265 w 1616074"/>
                <a:gd name="connsiteY66" fmla="*/ 1226950 h 1797882"/>
                <a:gd name="connsiteX67" fmla="*/ 765406 w 1616074"/>
                <a:gd name="connsiteY67" fmla="*/ 1231192 h 1797882"/>
                <a:gd name="connsiteX68" fmla="*/ 747832 w 1616074"/>
                <a:gd name="connsiteY68" fmla="*/ 1198063 h 1797882"/>
                <a:gd name="connsiteX69" fmla="*/ 742377 w 1616074"/>
                <a:gd name="connsiteY69" fmla="*/ 1186143 h 1797882"/>
                <a:gd name="connsiteX70" fmla="*/ 740761 w 1616074"/>
                <a:gd name="connsiteY70" fmla="*/ 1182507 h 1797882"/>
                <a:gd name="connsiteX71" fmla="*/ 740559 w 1616074"/>
                <a:gd name="connsiteY71" fmla="*/ 1167963 h 1797882"/>
                <a:gd name="connsiteX72" fmla="*/ 776921 w 1616074"/>
                <a:gd name="connsiteY72" fmla="*/ 1169579 h 1797882"/>
                <a:gd name="connsiteX73" fmla="*/ 777527 w 1616074"/>
                <a:gd name="connsiteY73" fmla="*/ 1162711 h 1797882"/>
                <a:gd name="connsiteX74" fmla="*/ 736317 w 1616074"/>
                <a:gd name="connsiteY74" fmla="*/ 1157661 h 1797882"/>
                <a:gd name="connsiteX75" fmla="*/ 732075 w 1616074"/>
                <a:gd name="connsiteY75" fmla="*/ 1159276 h 1797882"/>
                <a:gd name="connsiteX76" fmla="*/ 724398 w 1616074"/>
                <a:gd name="connsiteY76" fmla="*/ 1136652 h 1797882"/>
                <a:gd name="connsiteX77" fmla="*/ 720964 w 1616074"/>
                <a:gd name="connsiteY77" fmla="*/ 1124531 h 1797882"/>
                <a:gd name="connsiteX78" fmla="*/ 706622 w 1616074"/>
                <a:gd name="connsiteY78" fmla="*/ 1098674 h 1797882"/>
                <a:gd name="connsiteX79" fmla="*/ 705813 w 1616074"/>
                <a:gd name="connsiteY79" fmla="*/ 1090593 h 1797882"/>
                <a:gd name="connsiteX80" fmla="*/ 703793 w 1616074"/>
                <a:gd name="connsiteY80" fmla="*/ 1077665 h 1797882"/>
                <a:gd name="connsiteX81" fmla="*/ 696925 w 1616074"/>
                <a:gd name="connsiteY81" fmla="*/ 1042717 h 1797882"/>
                <a:gd name="connsiteX82" fmla="*/ 694299 w 1616074"/>
                <a:gd name="connsiteY82" fmla="*/ 1031809 h 1797882"/>
                <a:gd name="connsiteX83" fmla="*/ 682380 w 1616074"/>
                <a:gd name="connsiteY83" fmla="*/ 991205 h 1797882"/>
                <a:gd name="connsiteX84" fmla="*/ 679350 w 1616074"/>
                <a:gd name="connsiteY84" fmla="*/ 981306 h 1797882"/>
                <a:gd name="connsiteX85" fmla="*/ 657331 w 1616074"/>
                <a:gd name="connsiteY85" fmla="*/ 917269 h 1797882"/>
                <a:gd name="connsiteX86" fmla="*/ 700763 w 1616074"/>
                <a:gd name="connsiteY86" fmla="*/ 927168 h 1797882"/>
                <a:gd name="connsiteX87" fmla="*/ 700561 w 1616074"/>
                <a:gd name="connsiteY87" fmla="*/ 922522 h 1797882"/>
                <a:gd name="connsiteX88" fmla="*/ 653897 w 1616074"/>
                <a:gd name="connsiteY88" fmla="*/ 907573 h 1797882"/>
                <a:gd name="connsiteX89" fmla="*/ 640565 w 1616074"/>
                <a:gd name="connsiteY89" fmla="*/ 871615 h 1797882"/>
                <a:gd name="connsiteX90" fmla="*/ 640363 w 1616074"/>
                <a:gd name="connsiteY90" fmla="*/ 870807 h 1797882"/>
                <a:gd name="connsiteX91" fmla="*/ 617132 w 1616074"/>
                <a:gd name="connsiteY91" fmla="*/ 820911 h 1797882"/>
                <a:gd name="connsiteX92" fmla="*/ 556327 w 1616074"/>
                <a:gd name="connsiteY92" fmla="*/ 760712 h 1797882"/>
                <a:gd name="connsiteX93" fmla="*/ 585618 w 1616074"/>
                <a:gd name="connsiteY93" fmla="*/ 733845 h 1797882"/>
                <a:gd name="connsiteX94" fmla="*/ 584810 w 1616074"/>
                <a:gd name="connsiteY94" fmla="*/ 724149 h 1797882"/>
                <a:gd name="connsiteX95" fmla="*/ 597334 w 1616074"/>
                <a:gd name="connsiteY95" fmla="*/ 727381 h 1797882"/>
                <a:gd name="connsiteX96" fmla="*/ 695511 w 1616074"/>
                <a:gd name="connsiteY96" fmla="*/ 814447 h 1797882"/>
                <a:gd name="connsiteX97" fmla="*/ 706016 w 1616074"/>
                <a:gd name="connsiteY97" fmla="*/ 802730 h 1797882"/>
                <a:gd name="connsiteX98" fmla="*/ 689451 w 1616074"/>
                <a:gd name="connsiteY98" fmla="*/ 782125 h 1797882"/>
                <a:gd name="connsiteX99" fmla="*/ 706419 w 1616074"/>
                <a:gd name="connsiteY99" fmla="*/ 800912 h 1797882"/>
                <a:gd name="connsiteX100" fmla="*/ 771265 w 1616074"/>
                <a:gd name="connsiteY100" fmla="*/ 920905 h 1797882"/>
                <a:gd name="connsiteX101" fmla="*/ 809242 w 1616074"/>
                <a:gd name="connsiteY101" fmla="*/ 1009790 h 1797882"/>
                <a:gd name="connsiteX102" fmla="*/ 826615 w 1616074"/>
                <a:gd name="connsiteY102" fmla="*/ 1025546 h 1797882"/>
                <a:gd name="connsiteX103" fmla="*/ 844190 w 1616074"/>
                <a:gd name="connsiteY103" fmla="*/ 1030193 h 1797882"/>
                <a:gd name="connsiteX104" fmla="*/ 840756 w 1616074"/>
                <a:gd name="connsiteY104" fmla="*/ 1046959 h 1797882"/>
                <a:gd name="connsiteX105" fmla="*/ 853078 w 1616074"/>
                <a:gd name="connsiteY105" fmla="*/ 1058070 h 1797882"/>
                <a:gd name="connsiteX106" fmla="*/ 862976 w 1616074"/>
                <a:gd name="connsiteY106" fmla="*/ 939894 h 1797882"/>
                <a:gd name="connsiteX107" fmla="*/ 803384 w 1616074"/>
                <a:gd name="connsiteY107" fmla="*/ 770005 h 1797882"/>
                <a:gd name="connsiteX108" fmla="*/ 766012 w 1616074"/>
                <a:gd name="connsiteY108" fmla="*/ 695059 h 1797882"/>
                <a:gd name="connsiteX109" fmla="*/ 639959 w 1616074"/>
                <a:gd name="connsiteY109" fmla="*/ 636073 h 1797882"/>
                <a:gd name="connsiteX110" fmla="*/ 634504 w 1616074"/>
                <a:gd name="connsiteY110" fmla="*/ 646779 h 1797882"/>
                <a:gd name="connsiteX111" fmla="*/ 785607 w 1616074"/>
                <a:gd name="connsiteY111" fmla="*/ 757480 h 1797882"/>
                <a:gd name="connsiteX112" fmla="*/ 846412 w 1616074"/>
                <a:gd name="connsiteY112" fmla="*/ 1004134 h 1797882"/>
                <a:gd name="connsiteX113" fmla="*/ 823989 w 1616074"/>
                <a:gd name="connsiteY113" fmla="*/ 988578 h 1797882"/>
                <a:gd name="connsiteX114" fmla="*/ 775911 w 1616074"/>
                <a:gd name="connsiteY114" fmla="*/ 854646 h 1797882"/>
                <a:gd name="connsiteX115" fmla="*/ 623798 w 1616074"/>
                <a:gd name="connsiteY115" fmla="*/ 708392 h 1797882"/>
                <a:gd name="connsiteX116" fmla="*/ 527035 w 1616074"/>
                <a:gd name="connsiteY116" fmla="*/ 611225 h 1797882"/>
                <a:gd name="connsiteX117" fmla="*/ 346237 w 1616074"/>
                <a:gd name="connsiteY117" fmla="*/ 411438 h 1797882"/>
                <a:gd name="connsiteX118" fmla="*/ 177559 w 1616074"/>
                <a:gd name="connsiteY118" fmla="*/ 210439 h 1797882"/>
                <a:gd name="connsiteX119" fmla="*/ 7872 w 1616074"/>
                <a:gd name="connsiteY119" fmla="*/ 1360 h 1797882"/>
                <a:gd name="connsiteX120" fmla="*/ 599 w 1616074"/>
                <a:gd name="connsiteY120" fmla="*/ 6006 h 1797882"/>
                <a:gd name="connsiteX121" fmla="*/ 150894 w 1616074"/>
                <a:gd name="connsiteY121" fmla="*/ 214479 h 1797882"/>
                <a:gd name="connsiteX122" fmla="*/ 326642 w 1616074"/>
                <a:gd name="connsiteY122" fmla="*/ 428205 h 1797882"/>
                <a:gd name="connsiteX123" fmla="*/ 506632 w 1616074"/>
                <a:gd name="connsiteY123" fmla="*/ 628598 h 1797882"/>
                <a:gd name="connsiteX124" fmla="*/ 561781 w 1616074"/>
                <a:gd name="connsiteY124" fmla="*/ 688797 h 1797882"/>
                <a:gd name="connsiteX125" fmla="*/ 556124 w 1616074"/>
                <a:gd name="connsiteY125" fmla="*/ 693039 h 1797882"/>
                <a:gd name="connsiteX126" fmla="*/ 530469 w 1616074"/>
                <a:gd name="connsiteY126" fmla="*/ 712432 h 1797882"/>
                <a:gd name="connsiteX127" fmla="*/ 475927 w 1616074"/>
                <a:gd name="connsiteY127" fmla="*/ 762732 h 1797882"/>
                <a:gd name="connsiteX128" fmla="*/ 474917 w 1616074"/>
                <a:gd name="connsiteY128" fmla="*/ 766570 h 1797882"/>
                <a:gd name="connsiteX129" fmla="*/ 473099 w 1616074"/>
                <a:gd name="connsiteY129" fmla="*/ 769197 h 1797882"/>
                <a:gd name="connsiteX130" fmla="*/ 477139 w 1616074"/>
                <a:gd name="connsiteY130" fmla="*/ 774045 h 1797882"/>
                <a:gd name="connsiteX131" fmla="*/ 479563 w 1616074"/>
                <a:gd name="connsiteY131" fmla="*/ 772631 h 1797882"/>
                <a:gd name="connsiteX132" fmla="*/ 484209 w 1616074"/>
                <a:gd name="connsiteY132" fmla="*/ 772429 h 1797882"/>
                <a:gd name="connsiteX133" fmla="*/ 521581 w 1616074"/>
                <a:gd name="connsiteY133" fmla="*/ 746369 h 1797882"/>
                <a:gd name="connsiteX134" fmla="*/ 527642 w 1616074"/>
                <a:gd name="connsiteY134" fmla="*/ 763338 h 1797882"/>
                <a:gd name="connsiteX135" fmla="*/ 516531 w 1616074"/>
                <a:gd name="connsiteY135" fmla="*/ 778489 h 1797882"/>
                <a:gd name="connsiteX136" fmla="*/ 521985 w 1616074"/>
                <a:gd name="connsiteY136" fmla="*/ 784953 h 1797882"/>
                <a:gd name="connsiteX137" fmla="*/ 546630 w 1616074"/>
                <a:gd name="connsiteY137" fmla="*/ 769197 h 1797882"/>
                <a:gd name="connsiteX138" fmla="*/ 574306 w 1616074"/>
                <a:gd name="connsiteY138" fmla="*/ 803538 h 1797882"/>
                <a:gd name="connsiteX139" fmla="*/ 570265 w 1616074"/>
                <a:gd name="connsiteY139" fmla="*/ 803134 h 1797882"/>
                <a:gd name="connsiteX140" fmla="*/ 570063 w 1616074"/>
                <a:gd name="connsiteY140" fmla="*/ 805962 h 1797882"/>
                <a:gd name="connsiteX141" fmla="*/ 576325 w 1616074"/>
                <a:gd name="connsiteY141" fmla="*/ 806568 h 1797882"/>
                <a:gd name="connsiteX142" fmla="*/ 671472 w 1616074"/>
                <a:gd name="connsiteY142" fmla="*/ 1075241 h 1797882"/>
                <a:gd name="connsiteX143" fmla="*/ 668038 w 1616074"/>
                <a:gd name="connsiteY143" fmla="*/ 1075038 h 1797882"/>
                <a:gd name="connsiteX144" fmla="*/ 667028 w 1616074"/>
                <a:gd name="connsiteY144" fmla="*/ 1086351 h 1797882"/>
                <a:gd name="connsiteX145" fmla="*/ 675714 w 1616074"/>
                <a:gd name="connsiteY145" fmla="*/ 1087159 h 1797882"/>
                <a:gd name="connsiteX146" fmla="*/ 695107 w 1616074"/>
                <a:gd name="connsiteY146" fmla="*/ 1126147 h 1797882"/>
                <a:gd name="connsiteX147" fmla="*/ 697127 w 1616074"/>
                <a:gd name="connsiteY147" fmla="*/ 1136854 h 1797882"/>
                <a:gd name="connsiteX148" fmla="*/ 703591 w 1616074"/>
                <a:gd name="connsiteY148" fmla="*/ 1136652 h 1797882"/>
                <a:gd name="connsiteX149" fmla="*/ 751265 w 1616074"/>
                <a:gd name="connsiteY149" fmla="*/ 1257857 h 1797882"/>
                <a:gd name="connsiteX150" fmla="*/ 858331 w 1616074"/>
                <a:gd name="connsiteY150" fmla="*/ 1391789 h 1797882"/>
                <a:gd name="connsiteX151" fmla="*/ 978728 w 1616074"/>
                <a:gd name="connsiteY151" fmla="*/ 1520671 h 1797882"/>
                <a:gd name="connsiteX152" fmla="*/ 1015898 w 1616074"/>
                <a:gd name="connsiteY152" fmla="*/ 1587536 h 1797882"/>
                <a:gd name="connsiteX153" fmla="*/ 1000545 w 1616074"/>
                <a:gd name="connsiteY153" fmla="*/ 1603697 h 1797882"/>
                <a:gd name="connsiteX154" fmla="*/ 948023 w 1616074"/>
                <a:gd name="connsiteY154" fmla="*/ 1604505 h 1797882"/>
                <a:gd name="connsiteX155" fmla="*/ 945598 w 1616074"/>
                <a:gd name="connsiteY155" fmla="*/ 1658846 h 1797882"/>
                <a:gd name="connsiteX156" fmla="*/ 1000141 w 1616074"/>
                <a:gd name="connsiteY156" fmla="*/ 1749548 h 1797882"/>
                <a:gd name="connsiteX157" fmla="*/ 962365 w 1616074"/>
                <a:gd name="connsiteY157" fmla="*/ 1805100 h 1797882"/>
                <a:gd name="connsiteX158" fmla="*/ 964386 w 1616074"/>
                <a:gd name="connsiteY158" fmla="*/ 1796818 h 1797882"/>
                <a:gd name="connsiteX159" fmla="*/ 1015292 w 1616074"/>
                <a:gd name="connsiteY159" fmla="*/ 1786111 h 1797882"/>
                <a:gd name="connsiteX160" fmla="*/ 1017918 w 1616074"/>
                <a:gd name="connsiteY160" fmla="*/ 1791161 h 1797882"/>
                <a:gd name="connsiteX161" fmla="*/ 1474661 w 1616074"/>
                <a:gd name="connsiteY161" fmla="*/ 1472997 h 1797882"/>
                <a:gd name="connsiteX162" fmla="*/ 1493043 w 1616074"/>
                <a:gd name="connsiteY162" fmla="*/ 1482491 h 1797882"/>
                <a:gd name="connsiteX163" fmla="*/ 1480721 w 1616074"/>
                <a:gd name="connsiteY163" fmla="*/ 1488754 h 1797882"/>
                <a:gd name="connsiteX164" fmla="*/ 1474055 w 1616074"/>
                <a:gd name="connsiteY164" fmla="*/ 1474007 h 1797882"/>
                <a:gd name="connsiteX165" fmla="*/ 1474661 w 1616074"/>
                <a:gd name="connsiteY165" fmla="*/ 1472997 h 1797882"/>
                <a:gd name="connsiteX166" fmla="*/ 576730 w 1616074"/>
                <a:gd name="connsiteY166" fmla="*/ 722734 h 1797882"/>
                <a:gd name="connsiteX167" fmla="*/ 548852 w 1616074"/>
                <a:gd name="connsiteY167" fmla="*/ 744956 h 1797882"/>
                <a:gd name="connsiteX168" fmla="*/ 555115 w 1616074"/>
                <a:gd name="connsiteY168" fmla="*/ 716674 h 1797882"/>
                <a:gd name="connsiteX169" fmla="*/ 580164 w 1616074"/>
                <a:gd name="connsiteY169" fmla="*/ 721724 h 1797882"/>
                <a:gd name="connsiteX170" fmla="*/ 576730 w 1616074"/>
                <a:gd name="connsiteY170" fmla="*/ 722734 h 1797882"/>
                <a:gd name="connsiteX171" fmla="*/ 572891 w 1616074"/>
                <a:gd name="connsiteY171" fmla="*/ 700917 h 1797882"/>
                <a:gd name="connsiteX172" fmla="*/ 567437 w 1616074"/>
                <a:gd name="connsiteY172" fmla="*/ 701120 h 1797882"/>
                <a:gd name="connsiteX173" fmla="*/ 570467 w 1616074"/>
                <a:gd name="connsiteY173" fmla="*/ 698291 h 1797882"/>
                <a:gd name="connsiteX174" fmla="*/ 572891 w 1616074"/>
                <a:gd name="connsiteY174" fmla="*/ 700917 h 1797882"/>
                <a:gd name="connsiteX175" fmla="*/ 994283 w 1616074"/>
                <a:gd name="connsiteY175" fmla="*/ 1682885 h 1797882"/>
                <a:gd name="connsiteX176" fmla="*/ 965799 w 1616074"/>
                <a:gd name="connsiteY176" fmla="*/ 1636221 h 1797882"/>
                <a:gd name="connsiteX177" fmla="*/ 1054684 w 1616074"/>
                <a:gd name="connsiteY177" fmla="*/ 1617636 h 1797882"/>
                <a:gd name="connsiteX178" fmla="*/ 1056300 w 1616074"/>
                <a:gd name="connsiteY178" fmla="*/ 1619454 h 1797882"/>
                <a:gd name="connsiteX179" fmla="*/ 1081147 w 1616074"/>
                <a:gd name="connsiteY179" fmla="*/ 1605111 h 1797882"/>
                <a:gd name="connsiteX180" fmla="*/ 1080136 w 1616074"/>
                <a:gd name="connsiteY180" fmla="*/ 1603899 h 1797882"/>
                <a:gd name="connsiteX181" fmla="*/ 1337698 w 1616074"/>
                <a:gd name="connsiteY181" fmla="*/ 1421686 h 1797882"/>
                <a:gd name="connsiteX182" fmla="*/ 1398907 w 1616074"/>
                <a:gd name="connsiteY182" fmla="*/ 1479663 h 1797882"/>
                <a:gd name="connsiteX183" fmla="*/ 1414664 w 1616074"/>
                <a:gd name="connsiteY183" fmla="*/ 1494006 h 1797882"/>
                <a:gd name="connsiteX184" fmla="*/ 1411634 w 1616074"/>
                <a:gd name="connsiteY184" fmla="*/ 1492592 h 1797882"/>
                <a:gd name="connsiteX185" fmla="*/ 1302549 w 1616074"/>
                <a:gd name="connsiteY185" fmla="*/ 1479461 h 1797882"/>
                <a:gd name="connsiteX186" fmla="*/ 1301539 w 1616074"/>
                <a:gd name="connsiteY186" fmla="*/ 1491582 h 1797882"/>
                <a:gd name="connsiteX187" fmla="*/ 1416280 w 1616074"/>
                <a:gd name="connsiteY187" fmla="*/ 1495622 h 1797882"/>
                <a:gd name="connsiteX188" fmla="*/ 1421734 w 1616074"/>
                <a:gd name="connsiteY188" fmla="*/ 1500470 h 1797882"/>
                <a:gd name="connsiteX189" fmla="*/ 1398099 w 1616074"/>
                <a:gd name="connsiteY189" fmla="*/ 1530772 h 1797882"/>
                <a:gd name="connsiteX190" fmla="*/ 1289216 w 1616074"/>
                <a:gd name="connsiteY190" fmla="*/ 1590769 h 1797882"/>
                <a:gd name="connsiteX191" fmla="*/ 1217705 w 1616074"/>
                <a:gd name="connsiteY191" fmla="*/ 1602889 h 1797882"/>
                <a:gd name="connsiteX192" fmla="*/ 1165789 w 1616074"/>
                <a:gd name="connsiteY192" fmla="*/ 1632584 h 1797882"/>
                <a:gd name="connsiteX193" fmla="*/ 1171647 w 1616074"/>
                <a:gd name="connsiteY193" fmla="*/ 1645311 h 1797882"/>
                <a:gd name="connsiteX194" fmla="*/ 1196898 w 1616074"/>
                <a:gd name="connsiteY194" fmla="*/ 1627736 h 1797882"/>
                <a:gd name="connsiteX195" fmla="*/ 1224371 w 1616074"/>
                <a:gd name="connsiteY195" fmla="*/ 1610970 h 1797882"/>
                <a:gd name="connsiteX196" fmla="*/ 1285176 w 1616074"/>
                <a:gd name="connsiteY196" fmla="*/ 1592788 h 1797882"/>
                <a:gd name="connsiteX197" fmla="*/ 1173869 w 1616074"/>
                <a:gd name="connsiteY197" fmla="*/ 1657431 h 1797882"/>
                <a:gd name="connsiteX198" fmla="*/ 1112054 w 1616074"/>
                <a:gd name="connsiteY198" fmla="*/ 1700459 h 1797882"/>
                <a:gd name="connsiteX199" fmla="*/ 1094681 w 1616074"/>
                <a:gd name="connsiteY199" fmla="*/ 1709348 h 1797882"/>
                <a:gd name="connsiteX200" fmla="*/ 1084581 w 1616074"/>
                <a:gd name="connsiteY200" fmla="*/ 1707934 h 1797882"/>
                <a:gd name="connsiteX201" fmla="*/ 1064784 w 1616074"/>
                <a:gd name="connsiteY201" fmla="*/ 1722276 h 1797882"/>
                <a:gd name="connsiteX202" fmla="*/ 1025594 w 1616074"/>
                <a:gd name="connsiteY202" fmla="*/ 1745507 h 1797882"/>
                <a:gd name="connsiteX203" fmla="*/ 994283 w 1616074"/>
                <a:gd name="connsiteY203" fmla="*/ 1682885 h 179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616074" h="1797882">
                  <a:moveTo>
                    <a:pt x="1017918" y="1791161"/>
                  </a:moveTo>
                  <a:cubicBezTo>
                    <a:pt x="1021756" y="1796818"/>
                    <a:pt x="1031048" y="1793182"/>
                    <a:pt x="1031452" y="1786919"/>
                  </a:cubicBezTo>
                  <a:cubicBezTo>
                    <a:pt x="1031452" y="1785303"/>
                    <a:pt x="1031251" y="1783485"/>
                    <a:pt x="1031251" y="1781869"/>
                  </a:cubicBezTo>
                  <a:cubicBezTo>
                    <a:pt x="1400119" y="1693793"/>
                    <a:pt x="1475065" y="1651573"/>
                    <a:pt x="1064582" y="1756618"/>
                  </a:cubicBezTo>
                  <a:cubicBezTo>
                    <a:pt x="1085793" y="1744700"/>
                    <a:pt x="1516679" y="1505924"/>
                    <a:pt x="1502942" y="1485724"/>
                  </a:cubicBezTo>
                  <a:cubicBezTo>
                    <a:pt x="1503346" y="1485521"/>
                    <a:pt x="1503750" y="1485118"/>
                    <a:pt x="1503952" y="1484714"/>
                  </a:cubicBezTo>
                  <a:cubicBezTo>
                    <a:pt x="1529001" y="1508551"/>
                    <a:pt x="1555869" y="1531378"/>
                    <a:pt x="1584352" y="1550973"/>
                  </a:cubicBezTo>
                  <a:cubicBezTo>
                    <a:pt x="1568999" y="1550771"/>
                    <a:pt x="1553646" y="1550165"/>
                    <a:pt x="1538092" y="1550771"/>
                  </a:cubicBezTo>
                  <a:cubicBezTo>
                    <a:pt x="1517083" y="1551377"/>
                    <a:pt x="1493649" y="1549760"/>
                    <a:pt x="1473247" y="1555215"/>
                  </a:cubicBezTo>
                  <a:cubicBezTo>
                    <a:pt x="1469409" y="1556225"/>
                    <a:pt x="1469610" y="1561679"/>
                    <a:pt x="1473651" y="1562285"/>
                  </a:cubicBezTo>
                  <a:cubicBezTo>
                    <a:pt x="1494660" y="1565719"/>
                    <a:pt x="1517689" y="1561881"/>
                    <a:pt x="1538698" y="1560265"/>
                  </a:cubicBezTo>
                  <a:cubicBezTo>
                    <a:pt x="1556070" y="1559053"/>
                    <a:pt x="1573241" y="1556831"/>
                    <a:pt x="1590614" y="1554810"/>
                  </a:cubicBezTo>
                  <a:cubicBezTo>
                    <a:pt x="1599098" y="1560467"/>
                    <a:pt x="1607583" y="1566325"/>
                    <a:pt x="1616471" y="1571375"/>
                  </a:cubicBezTo>
                  <a:cubicBezTo>
                    <a:pt x="1619905" y="1573395"/>
                    <a:pt x="1623743" y="1571375"/>
                    <a:pt x="1624955" y="1568345"/>
                  </a:cubicBezTo>
                  <a:cubicBezTo>
                    <a:pt x="1599704" y="1550568"/>
                    <a:pt x="1575867" y="1527943"/>
                    <a:pt x="1561525" y="1504106"/>
                  </a:cubicBezTo>
                  <a:cubicBezTo>
                    <a:pt x="1543546" y="1488956"/>
                    <a:pt x="1520517" y="1464714"/>
                    <a:pt x="1495266" y="1464513"/>
                  </a:cubicBezTo>
                  <a:cubicBezTo>
                    <a:pt x="1475873" y="1464311"/>
                    <a:pt x="1460924" y="1481482"/>
                    <a:pt x="1440925" y="1479865"/>
                  </a:cubicBezTo>
                  <a:cubicBezTo>
                    <a:pt x="1416886" y="1477845"/>
                    <a:pt x="1386181" y="1429969"/>
                    <a:pt x="1370424" y="1413202"/>
                  </a:cubicBezTo>
                  <a:cubicBezTo>
                    <a:pt x="1288206" y="1247353"/>
                    <a:pt x="1357698" y="863939"/>
                    <a:pt x="1110842" y="786569"/>
                  </a:cubicBezTo>
                  <a:cubicBezTo>
                    <a:pt x="1102964" y="784145"/>
                    <a:pt x="1096904" y="795054"/>
                    <a:pt x="1104176" y="799700"/>
                  </a:cubicBezTo>
                  <a:cubicBezTo>
                    <a:pt x="1135487" y="820507"/>
                    <a:pt x="1172253" y="834850"/>
                    <a:pt x="1198110" y="863333"/>
                  </a:cubicBezTo>
                  <a:cubicBezTo>
                    <a:pt x="1203160" y="868787"/>
                    <a:pt x="1207403" y="875050"/>
                    <a:pt x="1211442" y="881312"/>
                  </a:cubicBezTo>
                  <a:cubicBezTo>
                    <a:pt x="1211039" y="880706"/>
                    <a:pt x="1210433" y="880100"/>
                    <a:pt x="1209423" y="879898"/>
                  </a:cubicBezTo>
                  <a:cubicBezTo>
                    <a:pt x="1185788" y="873029"/>
                    <a:pt x="1164375" y="867171"/>
                    <a:pt x="1145588" y="849596"/>
                  </a:cubicBezTo>
                  <a:cubicBezTo>
                    <a:pt x="1142356" y="846566"/>
                    <a:pt x="1135083" y="849596"/>
                    <a:pt x="1138113" y="854445"/>
                  </a:cubicBezTo>
                  <a:cubicBezTo>
                    <a:pt x="1152254" y="877474"/>
                    <a:pt x="1180940" y="896058"/>
                    <a:pt x="1208816" y="887776"/>
                  </a:cubicBezTo>
                  <a:cubicBezTo>
                    <a:pt x="1211442" y="886968"/>
                    <a:pt x="1212857" y="883938"/>
                    <a:pt x="1211645" y="881716"/>
                  </a:cubicBezTo>
                  <a:cubicBezTo>
                    <a:pt x="1229624" y="908583"/>
                    <a:pt x="1240532" y="940500"/>
                    <a:pt x="1250632" y="971004"/>
                  </a:cubicBezTo>
                  <a:cubicBezTo>
                    <a:pt x="1272045" y="1035849"/>
                    <a:pt x="1286590" y="1102916"/>
                    <a:pt x="1294266" y="1170791"/>
                  </a:cubicBezTo>
                  <a:cubicBezTo>
                    <a:pt x="1266389" y="1173821"/>
                    <a:pt x="1235482" y="1174427"/>
                    <a:pt x="1209624" y="1183922"/>
                  </a:cubicBezTo>
                  <a:cubicBezTo>
                    <a:pt x="1206797" y="1184931"/>
                    <a:pt x="1207806" y="1189376"/>
                    <a:pt x="1210635" y="1189578"/>
                  </a:cubicBezTo>
                  <a:cubicBezTo>
                    <a:pt x="1238108" y="1191598"/>
                    <a:pt x="1267803" y="1183518"/>
                    <a:pt x="1295277" y="1178468"/>
                  </a:cubicBezTo>
                  <a:cubicBezTo>
                    <a:pt x="1296287" y="1187760"/>
                    <a:pt x="1295681" y="1177256"/>
                    <a:pt x="1298508" y="1212607"/>
                  </a:cubicBezTo>
                  <a:cubicBezTo>
                    <a:pt x="1296893" y="1211799"/>
                    <a:pt x="1295075" y="1212203"/>
                    <a:pt x="1294064" y="1213213"/>
                  </a:cubicBezTo>
                  <a:cubicBezTo>
                    <a:pt x="1269621" y="1216041"/>
                    <a:pt x="1243158" y="1217657"/>
                    <a:pt x="1219927" y="1225738"/>
                  </a:cubicBezTo>
                  <a:cubicBezTo>
                    <a:pt x="1217301" y="1226545"/>
                    <a:pt x="1218311" y="1230788"/>
                    <a:pt x="1220937" y="1230990"/>
                  </a:cubicBezTo>
                  <a:cubicBezTo>
                    <a:pt x="1245784" y="1231798"/>
                    <a:pt x="1272045" y="1224727"/>
                    <a:pt x="1296489" y="1220081"/>
                  </a:cubicBezTo>
                  <a:cubicBezTo>
                    <a:pt x="1297499" y="1221091"/>
                    <a:pt x="1298508" y="1222102"/>
                    <a:pt x="1299317" y="1223314"/>
                  </a:cubicBezTo>
                  <a:cubicBezTo>
                    <a:pt x="1300125" y="1235434"/>
                    <a:pt x="1300933" y="1247554"/>
                    <a:pt x="1301943" y="1259877"/>
                  </a:cubicBezTo>
                  <a:cubicBezTo>
                    <a:pt x="1295478" y="1262705"/>
                    <a:pt x="1286186" y="1262907"/>
                    <a:pt x="1279520" y="1264322"/>
                  </a:cubicBezTo>
                  <a:cubicBezTo>
                    <a:pt x="1257703" y="1268766"/>
                    <a:pt x="1236290" y="1272806"/>
                    <a:pt x="1215483" y="1280684"/>
                  </a:cubicBezTo>
                  <a:cubicBezTo>
                    <a:pt x="1212655" y="1281694"/>
                    <a:pt x="1214473" y="1285532"/>
                    <a:pt x="1216897" y="1285330"/>
                  </a:cubicBezTo>
                  <a:cubicBezTo>
                    <a:pt x="1245784" y="1283512"/>
                    <a:pt x="1274469" y="1275836"/>
                    <a:pt x="1302549" y="1268766"/>
                  </a:cubicBezTo>
                  <a:cubicBezTo>
                    <a:pt x="1306387" y="1315228"/>
                    <a:pt x="1312447" y="1362094"/>
                    <a:pt x="1329416" y="1403910"/>
                  </a:cubicBezTo>
                  <a:cubicBezTo>
                    <a:pt x="1253056" y="1479259"/>
                    <a:pt x="1165384" y="1542690"/>
                    <a:pt x="1072056" y="1595414"/>
                  </a:cubicBezTo>
                  <a:cubicBezTo>
                    <a:pt x="1067410" y="1590162"/>
                    <a:pt x="1062764" y="1585112"/>
                    <a:pt x="1057916" y="1580062"/>
                  </a:cubicBezTo>
                  <a:cubicBezTo>
                    <a:pt x="1058724" y="1575011"/>
                    <a:pt x="1047815" y="1561275"/>
                    <a:pt x="1044785" y="1556831"/>
                  </a:cubicBezTo>
                  <a:cubicBezTo>
                    <a:pt x="1047613" y="1555821"/>
                    <a:pt x="1050643" y="1554204"/>
                    <a:pt x="1053270" y="1552386"/>
                  </a:cubicBezTo>
                  <a:cubicBezTo>
                    <a:pt x="1056300" y="1550165"/>
                    <a:pt x="1053673" y="1545114"/>
                    <a:pt x="1050239" y="1545923"/>
                  </a:cubicBezTo>
                  <a:cubicBezTo>
                    <a:pt x="1046199" y="1546730"/>
                    <a:pt x="1041755" y="1546932"/>
                    <a:pt x="1037513" y="1546326"/>
                  </a:cubicBezTo>
                  <a:cubicBezTo>
                    <a:pt x="1019736" y="1521883"/>
                    <a:pt x="1000141" y="1498652"/>
                    <a:pt x="979536" y="1475825"/>
                  </a:cubicBezTo>
                  <a:cubicBezTo>
                    <a:pt x="999535" y="1480471"/>
                    <a:pt x="1022362" y="1479461"/>
                    <a:pt x="1040543" y="1474209"/>
                  </a:cubicBezTo>
                  <a:cubicBezTo>
                    <a:pt x="1044987" y="1472997"/>
                    <a:pt x="1045189" y="1466129"/>
                    <a:pt x="1040139" y="1465725"/>
                  </a:cubicBezTo>
                  <a:cubicBezTo>
                    <a:pt x="1009232" y="1463906"/>
                    <a:pt x="949235" y="1467341"/>
                    <a:pt x="944185" y="1426131"/>
                  </a:cubicBezTo>
                  <a:cubicBezTo>
                    <a:pt x="1006807" y="1430575"/>
                    <a:pt x="991252" y="1412798"/>
                    <a:pt x="939942" y="1410980"/>
                  </a:cubicBezTo>
                  <a:cubicBezTo>
                    <a:pt x="930650" y="1406940"/>
                    <a:pt x="930246" y="1415020"/>
                    <a:pt x="930650" y="1423707"/>
                  </a:cubicBezTo>
                  <a:cubicBezTo>
                    <a:pt x="915903" y="1408354"/>
                    <a:pt x="900954" y="1393001"/>
                    <a:pt x="886612" y="1377851"/>
                  </a:cubicBezTo>
                  <a:cubicBezTo>
                    <a:pt x="887218" y="1378052"/>
                    <a:pt x="887622" y="1378254"/>
                    <a:pt x="888228" y="1378254"/>
                  </a:cubicBezTo>
                  <a:cubicBezTo>
                    <a:pt x="1011656" y="1382699"/>
                    <a:pt x="1015292" y="1365932"/>
                    <a:pt x="889440" y="1363508"/>
                  </a:cubicBezTo>
                  <a:cubicBezTo>
                    <a:pt x="883783" y="1363306"/>
                    <a:pt x="881158" y="1368558"/>
                    <a:pt x="881965" y="1372800"/>
                  </a:cubicBezTo>
                  <a:cubicBezTo>
                    <a:pt x="809646" y="1296037"/>
                    <a:pt x="790657" y="1270988"/>
                    <a:pt x="772072" y="1242303"/>
                  </a:cubicBezTo>
                  <a:cubicBezTo>
                    <a:pt x="795304" y="1267958"/>
                    <a:pt x="827625" y="1287552"/>
                    <a:pt x="862976" y="1284522"/>
                  </a:cubicBezTo>
                  <a:cubicBezTo>
                    <a:pt x="867017" y="1284118"/>
                    <a:pt x="867421" y="1277654"/>
                    <a:pt x="863582" y="1276644"/>
                  </a:cubicBezTo>
                  <a:cubicBezTo>
                    <a:pt x="834695" y="1268766"/>
                    <a:pt x="808838" y="1259271"/>
                    <a:pt x="787223" y="1239676"/>
                  </a:cubicBezTo>
                  <a:cubicBezTo>
                    <a:pt x="795102" y="1239676"/>
                    <a:pt x="803182" y="1240080"/>
                    <a:pt x="811061" y="1239878"/>
                  </a:cubicBezTo>
                  <a:cubicBezTo>
                    <a:pt x="815303" y="1239676"/>
                    <a:pt x="815706" y="1234222"/>
                    <a:pt x="811667" y="1233414"/>
                  </a:cubicBezTo>
                  <a:cubicBezTo>
                    <a:pt x="798535" y="1230788"/>
                    <a:pt x="785405" y="1228566"/>
                    <a:pt x="771265" y="1226950"/>
                  </a:cubicBezTo>
                  <a:cubicBezTo>
                    <a:pt x="768033" y="1226545"/>
                    <a:pt x="766214" y="1228566"/>
                    <a:pt x="765406" y="1231192"/>
                  </a:cubicBezTo>
                  <a:cubicBezTo>
                    <a:pt x="758942" y="1220283"/>
                    <a:pt x="753083" y="1209173"/>
                    <a:pt x="747832" y="1198063"/>
                  </a:cubicBezTo>
                  <a:cubicBezTo>
                    <a:pt x="817121" y="1212607"/>
                    <a:pt x="812474" y="1196042"/>
                    <a:pt x="742377" y="1186143"/>
                  </a:cubicBezTo>
                  <a:cubicBezTo>
                    <a:pt x="741771" y="1184931"/>
                    <a:pt x="741165" y="1183719"/>
                    <a:pt x="740761" y="1182507"/>
                  </a:cubicBezTo>
                  <a:cubicBezTo>
                    <a:pt x="740559" y="1177659"/>
                    <a:pt x="740559" y="1172811"/>
                    <a:pt x="740559" y="1167963"/>
                  </a:cubicBezTo>
                  <a:cubicBezTo>
                    <a:pt x="752680" y="1169579"/>
                    <a:pt x="764396" y="1171599"/>
                    <a:pt x="776921" y="1169579"/>
                  </a:cubicBezTo>
                  <a:cubicBezTo>
                    <a:pt x="780355" y="1168973"/>
                    <a:pt x="780759" y="1163923"/>
                    <a:pt x="777527" y="1162711"/>
                  </a:cubicBezTo>
                  <a:cubicBezTo>
                    <a:pt x="763790" y="1158064"/>
                    <a:pt x="750458" y="1158267"/>
                    <a:pt x="736317" y="1157661"/>
                  </a:cubicBezTo>
                  <a:cubicBezTo>
                    <a:pt x="734701" y="1157256"/>
                    <a:pt x="733085" y="1157862"/>
                    <a:pt x="732075" y="1159276"/>
                  </a:cubicBezTo>
                  <a:cubicBezTo>
                    <a:pt x="729449" y="1151802"/>
                    <a:pt x="726822" y="1144328"/>
                    <a:pt x="724398" y="1136652"/>
                  </a:cubicBezTo>
                  <a:cubicBezTo>
                    <a:pt x="772275" y="1134631"/>
                    <a:pt x="781163" y="1123319"/>
                    <a:pt x="720964" y="1124531"/>
                  </a:cubicBezTo>
                  <a:cubicBezTo>
                    <a:pt x="717934" y="1114027"/>
                    <a:pt x="715510" y="1095846"/>
                    <a:pt x="706622" y="1098674"/>
                  </a:cubicBezTo>
                  <a:cubicBezTo>
                    <a:pt x="706419" y="1096047"/>
                    <a:pt x="706016" y="1093220"/>
                    <a:pt x="705813" y="1090593"/>
                  </a:cubicBezTo>
                  <a:cubicBezTo>
                    <a:pt x="765810" y="1095239"/>
                    <a:pt x="773284" y="1083321"/>
                    <a:pt x="703793" y="1077665"/>
                  </a:cubicBezTo>
                  <a:cubicBezTo>
                    <a:pt x="701975" y="1066151"/>
                    <a:pt x="699753" y="1054434"/>
                    <a:pt x="696925" y="1042717"/>
                  </a:cubicBezTo>
                  <a:cubicBezTo>
                    <a:pt x="771871" y="1035041"/>
                    <a:pt x="782779" y="1025546"/>
                    <a:pt x="694299" y="1031809"/>
                  </a:cubicBezTo>
                  <a:cubicBezTo>
                    <a:pt x="690663" y="1018274"/>
                    <a:pt x="686623" y="1004740"/>
                    <a:pt x="682380" y="991205"/>
                  </a:cubicBezTo>
                  <a:cubicBezTo>
                    <a:pt x="729449" y="994437"/>
                    <a:pt x="735509" y="986154"/>
                    <a:pt x="679350" y="981306"/>
                  </a:cubicBezTo>
                  <a:cubicBezTo>
                    <a:pt x="672078" y="959287"/>
                    <a:pt x="664604" y="937874"/>
                    <a:pt x="657331" y="917269"/>
                  </a:cubicBezTo>
                  <a:cubicBezTo>
                    <a:pt x="669654" y="926764"/>
                    <a:pt x="685006" y="931612"/>
                    <a:pt x="700763" y="927168"/>
                  </a:cubicBezTo>
                  <a:cubicBezTo>
                    <a:pt x="702985" y="926562"/>
                    <a:pt x="703389" y="922522"/>
                    <a:pt x="700561" y="922522"/>
                  </a:cubicBezTo>
                  <a:cubicBezTo>
                    <a:pt x="683188" y="922926"/>
                    <a:pt x="666220" y="917875"/>
                    <a:pt x="653897" y="907573"/>
                  </a:cubicBezTo>
                  <a:cubicBezTo>
                    <a:pt x="645817" y="884140"/>
                    <a:pt x="648443" y="891614"/>
                    <a:pt x="640565" y="871615"/>
                  </a:cubicBezTo>
                  <a:cubicBezTo>
                    <a:pt x="670866" y="867979"/>
                    <a:pt x="675310" y="866969"/>
                    <a:pt x="640363" y="870807"/>
                  </a:cubicBezTo>
                  <a:cubicBezTo>
                    <a:pt x="633696" y="853839"/>
                    <a:pt x="626222" y="836870"/>
                    <a:pt x="617132" y="820911"/>
                  </a:cubicBezTo>
                  <a:cubicBezTo>
                    <a:pt x="602587" y="809194"/>
                    <a:pt x="567841" y="781721"/>
                    <a:pt x="556327" y="760712"/>
                  </a:cubicBezTo>
                  <a:cubicBezTo>
                    <a:pt x="566225" y="751824"/>
                    <a:pt x="575921" y="742733"/>
                    <a:pt x="585618" y="733845"/>
                  </a:cubicBezTo>
                  <a:cubicBezTo>
                    <a:pt x="589254" y="730613"/>
                    <a:pt x="587840" y="726371"/>
                    <a:pt x="584810" y="724149"/>
                  </a:cubicBezTo>
                  <a:cubicBezTo>
                    <a:pt x="589052" y="725158"/>
                    <a:pt x="593295" y="726169"/>
                    <a:pt x="597334" y="727381"/>
                  </a:cubicBezTo>
                  <a:cubicBezTo>
                    <a:pt x="628040" y="759298"/>
                    <a:pt x="660361" y="789802"/>
                    <a:pt x="695511" y="814447"/>
                  </a:cubicBezTo>
                  <a:cubicBezTo>
                    <a:pt x="703187" y="819901"/>
                    <a:pt x="711066" y="809800"/>
                    <a:pt x="706016" y="802730"/>
                  </a:cubicBezTo>
                  <a:cubicBezTo>
                    <a:pt x="700965" y="795660"/>
                    <a:pt x="694905" y="788993"/>
                    <a:pt x="689451" y="782125"/>
                  </a:cubicBezTo>
                  <a:cubicBezTo>
                    <a:pt x="695309" y="787983"/>
                    <a:pt x="700763" y="794246"/>
                    <a:pt x="706419" y="800912"/>
                  </a:cubicBezTo>
                  <a:cubicBezTo>
                    <a:pt x="736317" y="837678"/>
                    <a:pt x="753286" y="879292"/>
                    <a:pt x="771265" y="920905"/>
                  </a:cubicBezTo>
                  <a:cubicBezTo>
                    <a:pt x="743387" y="877070"/>
                    <a:pt x="791466" y="986963"/>
                    <a:pt x="809242" y="1009790"/>
                  </a:cubicBezTo>
                  <a:cubicBezTo>
                    <a:pt x="813686" y="1022516"/>
                    <a:pt x="818535" y="1040091"/>
                    <a:pt x="826615" y="1025546"/>
                  </a:cubicBezTo>
                  <a:cubicBezTo>
                    <a:pt x="832069" y="1028779"/>
                    <a:pt x="837928" y="1030394"/>
                    <a:pt x="844190" y="1030193"/>
                  </a:cubicBezTo>
                  <a:cubicBezTo>
                    <a:pt x="843382" y="1035849"/>
                    <a:pt x="842170" y="1041505"/>
                    <a:pt x="840756" y="1046959"/>
                  </a:cubicBezTo>
                  <a:cubicBezTo>
                    <a:pt x="838937" y="1054030"/>
                    <a:pt x="845604" y="1061706"/>
                    <a:pt x="853078" y="1058070"/>
                  </a:cubicBezTo>
                  <a:cubicBezTo>
                    <a:pt x="895298" y="1037263"/>
                    <a:pt x="872471" y="974640"/>
                    <a:pt x="862976" y="939894"/>
                  </a:cubicBezTo>
                  <a:cubicBezTo>
                    <a:pt x="847826" y="883938"/>
                    <a:pt x="832877" y="821113"/>
                    <a:pt x="803384" y="770005"/>
                  </a:cubicBezTo>
                  <a:cubicBezTo>
                    <a:pt x="805808" y="738289"/>
                    <a:pt x="791466" y="714250"/>
                    <a:pt x="766012" y="695059"/>
                  </a:cubicBezTo>
                  <a:cubicBezTo>
                    <a:pt x="731469" y="669000"/>
                    <a:pt x="681774" y="645769"/>
                    <a:pt x="639959" y="636073"/>
                  </a:cubicBezTo>
                  <a:cubicBezTo>
                    <a:pt x="633494" y="634658"/>
                    <a:pt x="628848" y="642335"/>
                    <a:pt x="634504" y="646779"/>
                  </a:cubicBezTo>
                  <a:cubicBezTo>
                    <a:pt x="686218" y="685565"/>
                    <a:pt x="758336" y="694655"/>
                    <a:pt x="785607" y="757480"/>
                  </a:cubicBezTo>
                  <a:cubicBezTo>
                    <a:pt x="797929" y="839496"/>
                    <a:pt x="848028" y="921108"/>
                    <a:pt x="846412" y="1004134"/>
                  </a:cubicBezTo>
                  <a:cubicBezTo>
                    <a:pt x="838534" y="999285"/>
                    <a:pt x="831059" y="994639"/>
                    <a:pt x="823989" y="988578"/>
                  </a:cubicBezTo>
                  <a:cubicBezTo>
                    <a:pt x="786415" y="741117"/>
                    <a:pt x="761972" y="758288"/>
                    <a:pt x="775911" y="854646"/>
                  </a:cubicBezTo>
                  <a:cubicBezTo>
                    <a:pt x="740761" y="789398"/>
                    <a:pt x="685815" y="728997"/>
                    <a:pt x="623798" y="708392"/>
                  </a:cubicBezTo>
                  <a:cubicBezTo>
                    <a:pt x="591476" y="675666"/>
                    <a:pt x="557943" y="644153"/>
                    <a:pt x="527035" y="611225"/>
                  </a:cubicBezTo>
                  <a:cubicBezTo>
                    <a:pt x="465422" y="545774"/>
                    <a:pt x="405223" y="479313"/>
                    <a:pt x="346237" y="411438"/>
                  </a:cubicBezTo>
                  <a:cubicBezTo>
                    <a:pt x="288866" y="345381"/>
                    <a:pt x="232708" y="278314"/>
                    <a:pt x="177559" y="210439"/>
                  </a:cubicBezTo>
                  <a:cubicBezTo>
                    <a:pt x="121198" y="141150"/>
                    <a:pt x="68677" y="66810"/>
                    <a:pt x="7872" y="1360"/>
                  </a:cubicBezTo>
                  <a:cubicBezTo>
                    <a:pt x="4639" y="-2075"/>
                    <a:pt x="-2027" y="1561"/>
                    <a:pt x="599" y="6006"/>
                  </a:cubicBezTo>
                  <a:cubicBezTo>
                    <a:pt x="43021" y="79941"/>
                    <a:pt x="98573" y="147614"/>
                    <a:pt x="150894" y="214479"/>
                  </a:cubicBezTo>
                  <a:cubicBezTo>
                    <a:pt x="207658" y="287001"/>
                    <a:pt x="266443" y="358310"/>
                    <a:pt x="326642" y="428205"/>
                  </a:cubicBezTo>
                  <a:cubicBezTo>
                    <a:pt x="385225" y="496282"/>
                    <a:pt x="445221" y="563147"/>
                    <a:pt x="506632" y="628598"/>
                  </a:cubicBezTo>
                  <a:cubicBezTo>
                    <a:pt x="525015" y="648193"/>
                    <a:pt x="543196" y="668596"/>
                    <a:pt x="561781" y="688797"/>
                  </a:cubicBezTo>
                  <a:cubicBezTo>
                    <a:pt x="559963" y="690211"/>
                    <a:pt x="557943" y="691625"/>
                    <a:pt x="556124" y="693039"/>
                  </a:cubicBezTo>
                  <a:cubicBezTo>
                    <a:pt x="549862" y="689807"/>
                    <a:pt x="538550" y="698898"/>
                    <a:pt x="530469" y="712432"/>
                  </a:cubicBezTo>
                  <a:cubicBezTo>
                    <a:pt x="509865" y="727583"/>
                    <a:pt x="489058" y="743541"/>
                    <a:pt x="475927" y="762732"/>
                  </a:cubicBezTo>
                  <a:cubicBezTo>
                    <a:pt x="475119" y="763945"/>
                    <a:pt x="474917" y="765358"/>
                    <a:pt x="474917" y="766570"/>
                  </a:cubicBezTo>
                  <a:cubicBezTo>
                    <a:pt x="474311" y="767379"/>
                    <a:pt x="473503" y="768388"/>
                    <a:pt x="473099" y="769197"/>
                  </a:cubicBezTo>
                  <a:cubicBezTo>
                    <a:pt x="471685" y="772025"/>
                    <a:pt x="474109" y="775459"/>
                    <a:pt x="477139" y="774045"/>
                  </a:cubicBezTo>
                  <a:cubicBezTo>
                    <a:pt x="477947" y="773641"/>
                    <a:pt x="478755" y="773035"/>
                    <a:pt x="479563" y="772631"/>
                  </a:cubicBezTo>
                  <a:cubicBezTo>
                    <a:pt x="480977" y="773035"/>
                    <a:pt x="482593" y="773237"/>
                    <a:pt x="484209" y="772429"/>
                  </a:cubicBezTo>
                  <a:cubicBezTo>
                    <a:pt x="497340" y="766369"/>
                    <a:pt x="509662" y="756874"/>
                    <a:pt x="521581" y="746369"/>
                  </a:cubicBezTo>
                  <a:cubicBezTo>
                    <a:pt x="522187" y="752430"/>
                    <a:pt x="524005" y="758288"/>
                    <a:pt x="527642" y="763338"/>
                  </a:cubicBezTo>
                  <a:cubicBezTo>
                    <a:pt x="522995" y="767581"/>
                    <a:pt x="518753" y="772227"/>
                    <a:pt x="516531" y="778489"/>
                  </a:cubicBezTo>
                  <a:cubicBezTo>
                    <a:pt x="515319" y="781923"/>
                    <a:pt x="518349" y="785761"/>
                    <a:pt x="521985" y="784953"/>
                  </a:cubicBezTo>
                  <a:cubicBezTo>
                    <a:pt x="531884" y="782933"/>
                    <a:pt x="539358" y="776065"/>
                    <a:pt x="546630" y="769197"/>
                  </a:cubicBezTo>
                  <a:cubicBezTo>
                    <a:pt x="556933" y="780105"/>
                    <a:pt x="566023" y="791620"/>
                    <a:pt x="574306" y="803538"/>
                  </a:cubicBezTo>
                  <a:cubicBezTo>
                    <a:pt x="572891" y="803538"/>
                    <a:pt x="571679" y="803336"/>
                    <a:pt x="570265" y="803134"/>
                  </a:cubicBezTo>
                  <a:cubicBezTo>
                    <a:pt x="568447" y="802932"/>
                    <a:pt x="568245" y="805760"/>
                    <a:pt x="570063" y="805962"/>
                  </a:cubicBezTo>
                  <a:cubicBezTo>
                    <a:pt x="572083" y="806164"/>
                    <a:pt x="574306" y="806366"/>
                    <a:pt x="576325" y="806568"/>
                  </a:cubicBezTo>
                  <a:cubicBezTo>
                    <a:pt x="636524" y="895048"/>
                    <a:pt x="646019" y="1002315"/>
                    <a:pt x="671472" y="1075241"/>
                  </a:cubicBezTo>
                  <a:cubicBezTo>
                    <a:pt x="670260" y="1075241"/>
                    <a:pt x="669250" y="1075038"/>
                    <a:pt x="668038" y="1075038"/>
                  </a:cubicBezTo>
                  <a:cubicBezTo>
                    <a:pt x="660766" y="1074635"/>
                    <a:pt x="659957" y="1085543"/>
                    <a:pt x="667028" y="1086351"/>
                  </a:cubicBezTo>
                  <a:cubicBezTo>
                    <a:pt x="669856" y="1086755"/>
                    <a:pt x="672886" y="1086957"/>
                    <a:pt x="675714" y="1087159"/>
                  </a:cubicBezTo>
                  <a:cubicBezTo>
                    <a:pt x="678946" y="1095239"/>
                    <a:pt x="689249" y="1119683"/>
                    <a:pt x="695107" y="1126147"/>
                  </a:cubicBezTo>
                  <a:cubicBezTo>
                    <a:pt x="690663" y="1129177"/>
                    <a:pt x="690461" y="1137055"/>
                    <a:pt x="697127" y="1136854"/>
                  </a:cubicBezTo>
                  <a:cubicBezTo>
                    <a:pt x="699349" y="1136854"/>
                    <a:pt x="701369" y="1136652"/>
                    <a:pt x="703591" y="1136652"/>
                  </a:cubicBezTo>
                  <a:cubicBezTo>
                    <a:pt x="694501" y="1136854"/>
                    <a:pt x="746014" y="1249777"/>
                    <a:pt x="751265" y="1257857"/>
                  </a:cubicBezTo>
                  <a:cubicBezTo>
                    <a:pt x="781971" y="1306137"/>
                    <a:pt x="820353" y="1349367"/>
                    <a:pt x="858331" y="1391789"/>
                  </a:cubicBezTo>
                  <a:cubicBezTo>
                    <a:pt x="897318" y="1435221"/>
                    <a:pt x="946204" y="1471583"/>
                    <a:pt x="978728" y="1520671"/>
                  </a:cubicBezTo>
                  <a:cubicBezTo>
                    <a:pt x="987010" y="1533196"/>
                    <a:pt x="1015292" y="1573395"/>
                    <a:pt x="1015898" y="1587536"/>
                  </a:cubicBezTo>
                  <a:cubicBezTo>
                    <a:pt x="1016301" y="1595617"/>
                    <a:pt x="1008423" y="1602081"/>
                    <a:pt x="1000545" y="1603697"/>
                  </a:cubicBezTo>
                  <a:cubicBezTo>
                    <a:pt x="984990" y="1606727"/>
                    <a:pt x="962568" y="1596223"/>
                    <a:pt x="948023" y="1604505"/>
                  </a:cubicBezTo>
                  <a:cubicBezTo>
                    <a:pt x="926610" y="1616626"/>
                    <a:pt x="935296" y="1642483"/>
                    <a:pt x="945598" y="1658846"/>
                  </a:cubicBezTo>
                  <a:cubicBezTo>
                    <a:pt x="959133" y="1680259"/>
                    <a:pt x="1000747" y="1724094"/>
                    <a:pt x="1000141" y="1749548"/>
                  </a:cubicBezTo>
                  <a:cubicBezTo>
                    <a:pt x="999535" y="1777627"/>
                    <a:pt x="958527" y="1778233"/>
                    <a:pt x="962365" y="1805100"/>
                  </a:cubicBezTo>
                  <a:cubicBezTo>
                    <a:pt x="962971" y="1804090"/>
                    <a:pt x="964992" y="1796615"/>
                    <a:pt x="964386" y="1796818"/>
                  </a:cubicBezTo>
                  <a:cubicBezTo>
                    <a:pt x="981354" y="1793585"/>
                    <a:pt x="998323" y="1789949"/>
                    <a:pt x="1015292" y="1786111"/>
                  </a:cubicBezTo>
                  <a:cubicBezTo>
                    <a:pt x="1015898" y="1787525"/>
                    <a:pt x="1016706" y="1789343"/>
                    <a:pt x="1017918" y="1791161"/>
                  </a:cubicBezTo>
                  <a:close/>
                  <a:moveTo>
                    <a:pt x="1474661" y="1472997"/>
                  </a:moveTo>
                  <a:cubicBezTo>
                    <a:pt x="1480519" y="1476431"/>
                    <a:pt x="1486781" y="1479663"/>
                    <a:pt x="1493043" y="1482491"/>
                  </a:cubicBezTo>
                  <a:cubicBezTo>
                    <a:pt x="1488801" y="1484512"/>
                    <a:pt x="1484761" y="1486733"/>
                    <a:pt x="1480721" y="1488754"/>
                  </a:cubicBezTo>
                  <a:cubicBezTo>
                    <a:pt x="1483347" y="1482895"/>
                    <a:pt x="1479711" y="1476431"/>
                    <a:pt x="1474055" y="1474007"/>
                  </a:cubicBezTo>
                  <a:cubicBezTo>
                    <a:pt x="1474257" y="1473603"/>
                    <a:pt x="1474459" y="1473401"/>
                    <a:pt x="1474661" y="1472997"/>
                  </a:cubicBezTo>
                  <a:close/>
                  <a:moveTo>
                    <a:pt x="576730" y="722734"/>
                  </a:moveTo>
                  <a:cubicBezTo>
                    <a:pt x="567437" y="730209"/>
                    <a:pt x="558145" y="737481"/>
                    <a:pt x="548852" y="744956"/>
                  </a:cubicBezTo>
                  <a:cubicBezTo>
                    <a:pt x="549055" y="735057"/>
                    <a:pt x="549661" y="730209"/>
                    <a:pt x="555115" y="716674"/>
                  </a:cubicBezTo>
                  <a:cubicBezTo>
                    <a:pt x="563801" y="718088"/>
                    <a:pt x="572083" y="719906"/>
                    <a:pt x="580164" y="721724"/>
                  </a:cubicBezTo>
                  <a:cubicBezTo>
                    <a:pt x="578952" y="721927"/>
                    <a:pt x="577740" y="721927"/>
                    <a:pt x="576730" y="722734"/>
                  </a:cubicBezTo>
                  <a:close/>
                  <a:moveTo>
                    <a:pt x="572891" y="700917"/>
                  </a:moveTo>
                  <a:cubicBezTo>
                    <a:pt x="571073" y="700917"/>
                    <a:pt x="569255" y="700917"/>
                    <a:pt x="567437" y="701120"/>
                  </a:cubicBezTo>
                  <a:cubicBezTo>
                    <a:pt x="568447" y="700311"/>
                    <a:pt x="569457" y="699099"/>
                    <a:pt x="570467" y="698291"/>
                  </a:cubicBezTo>
                  <a:cubicBezTo>
                    <a:pt x="571275" y="699099"/>
                    <a:pt x="572083" y="700110"/>
                    <a:pt x="572891" y="700917"/>
                  </a:cubicBezTo>
                  <a:close/>
                  <a:moveTo>
                    <a:pt x="994283" y="1682885"/>
                  </a:moveTo>
                  <a:cubicBezTo>
                    <a:pt x="991656" y="1679047"/>
                    <a:pt x="963780" y="1636422"/>
                    <a:pt x="965799" y="1636221"/>
                  </a:cubicBezTo>
                  <a:cubicBezTo>
                    <a:pt x="972668" y="1635210"/>
                    <a:pt x="1055088" y="1618242"/>
                    <a:pt x="1054684" y="1617636"/>
                  </a:cubicBezTo>
                  <a:cubicBezTo>
                    <a:pt x="1055290" y="1618242"/>
                    <a:pt x="1055694" y="1618848"/>
                    <a:pt x="1056300" y="1619454"/>
                  </a:cubicBezTo>
                  <a:cubicBezTo>
                    <a:pt x="1065592" y="1613595"/>
                    <a:pt x="1070844" y="1611171"/>
                    <a:pt x="1081147" y="1605111"/>
                  </a:cubicBezTo>
                  <a:cubicBezTo>
                    <a:pt x="1080742" y="1604707"/>
                    <a:pt x="1080339" y="1604303"/>
                    <a:pt x="1080136" y="1603899"/>
                  </a:cubicBezTo>
                  <a:cubicBezTo>
                    <a:pt x="1162758" y="1558851"/>
                    <a:pt x="1243764" y="1503904"/>
                    <a:pt x="1337698" y="1421686"/>
                  </a:cubicBezTo>
                  <a:cubicBezTo>
                    <a:pt x="1348405" y="1442898"/>
                    <a:pt x="1385373" y="1499662"/>
                    <a:pt x="1398907" y="1479663"/>
                  </a:cubicBezTo>
                  <a:cubicBezTo>
                    <a:pt x="1403957" y="1484714"/>
                    <a:pt x="1409412" y="1489360"/>
                    <a:pt x="1414664" y="1494006"/>
                  </a:cubicBezTo>
                  <a:cubicBezTo>
                    <a:pt x="1413856" y="1493602"/>
                    <a:pt x="1413048" y="1492996"/>
                    <a:pt x="1411634" y="1492592"/>
                  </a:cubicBezTo>
                  <a:cubicBezTo>
                    <a:pt x="1377293" y="1482694"/>
                    <a:pt x="1338304" y="1480471"/>
                    <a:pt x="1302549" y="1479461"/>
                  </a:cubicBezTo>
                  <a:cubicBezTo>
                    <a:pt x="1294670" y="1479259"/>
                    <a:pt x="1294064" y="1490168"/>
                    <a:pt x="1301539" y="1491582"/>
                  </a:cubicBezTo>
                  <a:cubicBezTo>
                    <a:pt x="1389009" y="1507339"/>
                    <a:pt x="1418704" y="1501076"/>
                    <a:pt x="1416280" y="1495622"/>
                  </a:cubicBezTo>
                  <a:cubicBezTo>
                    <a:pt x="1418098" y="1497238"/>
                    <a:pt x="1419714" y="1499056"/>
                    <a:pt x="1421734" y="1500470"/>
                  </a:cubicBezTo>
                  <a:cubicBezTo>
                    <a:pt x="1421128" y="1501076"/>
                    <a:pt x="1398503" y="1529964"/>
                    <a:pt x="1398099" y="1530772"/>
                  </a:cubicBezTo>
                  <a:cubicBezTo>
                    <a:pt x="1361536" y="1550165"/>
                    <a:pt x="1325376" y="1570163"/>
                    <a:pt x="1289216" y="1590769"/>
                  </a:cubicBezTo>
                  <a:cubicBezTo>
                    <a:pt x="1299317" y="1577234"/>
                    <a:pt x="1219725" y="1592788"/>
                    <a:pt x="1217705" y="1602889"/>
                  </a:cubicBezTo>
                  <a:cubicBezTo>
                    <a:pt x="1200736" y="1613394"/>
                    <a:pt x="1183970" y="1624706"/>
                    <a:pt x="1165789" y="1632584"/>
                  </a:cubicBezTo>
                  <a:cubicBezTo>
                    <a:pt x="1157304" y="1636221"/>
                    <a:pt x="1163364" y="1648543"/>
                    <a:pt x="1171647" y="1645311"/>
                  </a:cubicBezTo>
                  <a:cubicBezTo>
                    <a:pt x="1178313" y="1642685"/>
                    <a:pt x="1201746" y="1632988"/>
                    <a:pt x="1196898" y="1627736"/>
                  </a:cubicBezTo>
                  <a:cubicBezTo>
                    <a:pt x="1205988" y="1622080"/>
                    <a:pt x="1215281" y="1616626"/>
                    <a:pt x="1224371" y="1610970"/>
                  </a:cubicBezTo>
                  <a:cubicBezTo>
                    <a:pt x="1234876" y="1609959"/>
                    <a:pt x="1265379" y="1601677"/>
                    <a:pt x="1285176" y="1592788"/>
                  </a:cubicBezTo>
                  <a:cubicBezTo>
                    <a:pt x="1248006" y="1614000"/>
                    <a:pt x="1210836" y="1635614"/>
                    <a:pt x="1173869" y="1657431"/>
                  </a:cubicBezTo>
                  <a:cubicBezTo>
                    <a:pt x="1172253" y="1676218"/>
                    <a:pt x="1130437" y="1696823"/>
                    <a:pt x="1112054" y="1700459"/>
                  </a:cubicBezTo>
                  <a:cubicBezTo>
                    <a:pt x="1106398" y="1703692"/>
                    <a:pt x="1100540" y="1706520"/>
                    <a:pt x="1094681" y="1709348"/>
                  </a:cubicBezTo>
                  <a:cubicBezTo>
                    <a:pt x="1092257" y="1706722"/>
                    <a:pt x="1088217" y="1705510"/>
                    <a:pt x="1084581" y="1707934"/>
                  </a:cubicBezTo>
                  <a:cubicBezTo>
                    <a:pt x="1077915" y="1712580"/>
                    <a:pt x="1071450" y="1717428"/>
                    <a:pt x="1064784" y="1722276"/>
                  </a:cubicBezTo>
                  <a:cubicBezTo>
                    <a:pt x="1051653" y="1729953"/>
                    <a:pt x="1038523" y="1737831"/>
                    <a:pt x="1025594" y="1745507"/>
                  </a:cubicBezTo>
                  <a:cubicBezTo>
                    <a:pt x="1018928" y="1723287"/>
                    <a:pt x="1007615" y="1701874"/>
                    <a:pt x="994283" y="16828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EB57A345-266F-4AD8-BF7D-22CA93A4BEA6}"/>
                </a:ext>
              </a:extLst>
            </p:cNvPr>
            <p:cNvSpPr/>
            <p:nvPr/>
          </p:nvSpPr>
          <p:spPr>
            <a:xfrm>
              <a:off x="5075911" y="6687819"/>
              <a:ext cx="282813" cy="40402"/>
            </a:xfrm>
            <a:custGeom>
              <a:avLst/>
              <a:gdLst>
                <a:gd name="connsiteX0" fmla="*/ 5026 w 282812"/>
                <a:gd name="connsiteY0" fmla="*/ 37473 h 40401"/>
                <a:gd name="connsiteX1" fmla="*/ 7248 w 282812"/>
                <a:gd name="connsiteY1" fmla="*/ 50199 h 40401"/>
                <a:gd name="connsiteX2" fmla="*/ 285010 w 282812"/>
                <a:gd name="connsiteY2" fmla="*/ 11616 h 40401"/>
                <a:gd name="connsiteX3" fmla="*/ 5026 w 282812"/>
                <a:gd name="connsiteY3" fmla="*/ 37473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12" h="40401">
                  <a:moveTo>
                    <a:pt x="5026" y="37473"/>
                  </a:moveTo>
                  <a:cubicBezTo>
                    <a:pt x="-2651" y="39897"/>
                    <a:pt x="-1237" y="51816"/>
                    <a:pt x="7248" y="50199"/>
                  </a:cubicBezTo>
                  <a:cubicBezTo>
                    <a:pt x="99970" y="34442"/>
                    <a:pt x="192086" y="24140"/>
                    <a:pt x="285010" y="11616"/>
                  </a:cubicBezTo>
                  <a:cubicBezTo>
                    <a:pt x="334705" y="4949"/>
                    <a:pt x="193298" y="-21312"/>
                    <a:pt x="5026" y="3747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85F3A056-957F-44FD-BFA6-E52352DD02A9}"/>
                </a:ext>
              </a:extLst>
            </p:cNvPr>
            <p:cNvSpPr/>
            <p:nvPr/>
          </p:nvSpPr>
          <p:spPr>
            <a:xfrm>
              <a:off x="5383389" y="6342411"/>
              <a:ext cx="242411" cy="40402"/>
            </a:xfrm>
            <a:custGeom>
              <a:avLst/>
              <a:gdLst>
                <a:gd name="connsiteX0" fmla="*/ 87628 w 242411"/>
                <a:gd name="connsiteY0" fmla="*/ 11588 h 40401"/>
                <a:gd name="connsiteX1" fmla="*/ 360 w 242411"/>
                <a:gd name="connsiteY1" fmla="*/ 36435 h 40401"/>
                <a:gd name="connsiteX2" fmla="*/ 4602 w 242411"/>
                <a:gd name="connsiteY2" fmla="*/ 46132 h 40401"/>
                <a:gd name="connsiteX3" fmla="*/ 13491 w 242411"/>
                <a:gd name="connsiteY3" fmla="*/ 40476 h 40401"/>
                <a:gd name="connsiteX4" fmla="*/ 123990 w 242411"/>
                <a:gd name="connsiteY4" fmla="*/ 22699 h 40401"/>
                <a:gd name="connsiteX5" fmla="*/ 87628 w 242411"/>
                <a:gd name="connsiteY5" fmla="*/ 1158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411" h="40401">
                  <a:moveTo>
                    <a:pt x="87628" y="11588"/>
                  </a:moveTo>
                  <a:cubicBezTo>
                    <a:pt x="63791" y="14215"/>
                    <a:pt x="11470" y="8356"/>
                    <a:pt x="360" y="36435"/>
                  </a:cubicBezTo>
                  <a:cubicBezTo>
                    <a:pt x="-1054" y="40273"/>
                    <a:pt x="1976" y="43102"/>
                    <a:pt x="4602" y="46132"/>
                  </a:cubicBezTo>
                  <a:cubicBezTo>
                    <a:pt x="8440" y="50778"/>
                    <a:pt x="16117" y="45930"/>
                    <a:pt x="13491" y="40476"/>
                  </a:cubicBezTo>
                  <a:cubicBezTo>
                    <a:pt x="11067" y="35223"/>
                    <a:pt x="115505" y="23709"/>
                    <a:pt x="123990" y="22699"/>
                  </a:cubicBezTo>
                  <a:cubicBezTo>
                    <a:pt x="277112" y="5730"/>
                    <a:pt x="300748" y="-12451"/>
                    <a:pt x="87628" y="1158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E402EAE8-B80E-40E1-B410-DD2F93868A55}"/>
                </a:ext>
              </a:extLst>
            </p:cNvPr>
            <p:cNvSpPr/>
            <p:nvPr/>
          </p:nvSpPr>
          <p:spPr>
            <a:xfrm>
              <a:off x="5491196" y="6277592"/>
              <a:ext cx="202009" cy="40402"/>
            </a:xfrm>
            <a:custGeom>
              <a:avLst/>
              <a:gdLst>
                <a:gd name="connsiteX0" fmla="*/ 201829 w 202009"/>
                <a:gd name="connsiteY0" fmla="*/ 11562 h 40401"/>
                <a:gd name="connsiteX1" fmla="*/ 3456 w 202009"/>
                <a:gd name="connsiteY1" fmla="*/ 29945 h 40401"/>
                <a:gd name="connsiteX2" fmla="*/ 7294 w 202009"/>
                <a:gd name="connsiteY2" fmla="*/ 41863 h 40401"/>
                <a:gd name="connsiteX3" fmla="*/ 201829 w 202009"/>
                <a:gd name="connsiteY3" fmla="*/ 1156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009" h="40401">
                  <a:moveTo>
                    <a:pt x="201829" y="11562"/>
                  </a:moveTo>
                  <a:cubicBezTo>
                    <a:pt x="247887" y="9542"/>
                    <a:pt x="111935" y="-22577"/>
                    <a:pt x="3456" y="29945"/>
                  </a:cubicBezTo>
                  <a:cubicBezTo>
                    <a:pt x="-2806" y="32975"/>
                    <a:pt x="22" y="43480"/>
                    <a:pt x="7294" y="41863"/>
                  </a:cubicBezTo>
                  <a:cubicBezTo>
                    <a:pt x="72745" y="28127"/>
                    <a:pt x="134156" y="14390"/>
                    <a:pt x="201829" y="115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2818DAD-B245-49C3-BAFE-3C107A07B594}"/>
                </a:ext>
              </a:extLst>
            </p:cNvPr>
            <p:cNvSpPr/>
            <p:nvPr/>
          </p:nvSpPr>
          <p:spPr>
            <a:xfrm>
              <a:off x="5800189" y="6352095"/>
              <a:ext cx="343416" cy="40402"/>
            </a:xfrm>
            <a:custGeom>
              <a:avLst/>
              <a:gdLst>
                <a:gd name="connsiteX0" fmla="*/ 167569 w 343415"/>
                <a:gd name="connsiteY0" fmla="*/ 34630 h 40401"/>
                <a:gd name="connsiteX1" fmla="*/ 3537 w 343415"/>
                <a:gd name="connsiteY1" fmla="*/ 40084 h 40401"/>
                <a:gd name="connsiteX2" fmla="*/ 5558 w 343415"/>
                <a:gd name="connsiteY2" fmla="*/ 51801 h 40401"/>
                <a:gd name="connsiteX3" fmla="*/ 167569 w 343415"/>
                <a:gd name="connsiteY3" fmla="*/ 34630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415" h="40401">
                  <a:moveTo>
                    <a:pt x="167569" y="34630"/>
                  </a:moveTo>
                  <a:cubicBezTo>
                    <a:pt x="619666" y="-30417"/>
                    <a:pt x="81513" y="10793"/>
                    <a:pt x="3537" y="40084"/>
                  </a:cubicBezTo>
                  <a:cubicBezTo>
                    <a:pt x="-2523" y="42307"/>
                    <a:pt x="-99" y="50993"/>
                    <a:pt x="5558" y="51801"/>
                  </a:cubicBezTo>
                  <a:cubicBezTo>
                    <a:pt x="57676" y="57457"/>
                    <a:pt x="115854" y="41902"/>
                    <a:pt x="167569" y="3463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4559300A-B893-4AC9-8448-F6E288BE7064}"/>
                </a:ext>
              </a:extLst>
            </p:cNvPr>
            <p:cNvSpPr/>
            <p:nvPr/>
          </p:nvSpPr>
          <p:spPr>
            <a:xfrm>
              <a:off x="5760582" y="6413843"/>
              <a:ext cx="323215" cy="60603"/>
            </a:xfrm>
            <a:custGeom>
              <a:avLst/>
              <a:gdLst>
                <a:gd name="connsiteX0" fmla="*/ 4964 w 323214"/>
                <a:gd name="connsiteY0" fmla="*/ 59342 h 60602"/>
                <a:gd name="connsiteX1" fmla="*/ 166774 w 323214"/>
                <a:gd name="connsiteY1" fmla="*/ 39343 h 60602"/>
                <a:gd name="connsiteX2" fmla="*/ 325755 w 323214"/>
                <a:gd name="connsiteY2" fmla="*/ 7022 h 60602"/>
                <a:gd name="connsiteX3" fmla="*/ 324947 w 323214"/>
                <a:gd name="connsiteY3" fmla="*/ 2375 h 60602"/>
                <a:gd name="connsiteX4" fmla="*/ 163339 w 323214"/>
                <a:gd name="connsiteY4" fmla="*/ 19344 h 60602"/>
                <a:gd name="connsiteX5" fmla="*/ 3146 w 323214"/>
                <a:gd name="connsiteY5" fmla="*/ 49039 h 60602"/>
                <a:gd name="connsiteX6" fmla="*/ 4964 w 323214"/>
                <a:gd name="connsiteY6" fmla="*/ 5934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214" h="60602">
                  <a:moveTo>
                    <a:pt x="4964" y="59342"/>
                  </a:moveTo>
                  <a:cubicBezTo>
                    <a:pt x="56476" y="65806"/>
                    <a:pt x="115867" y="47625"/>
                    <a:pt x="166774" y="39343"/>
                  </a:cubicBezTo>
                  <a:cubicBezTo>
                    <a:pt x="216872" y="31262"/>
                    <a:pt x="280303" y="30656"/>
                    <a:pt x="325755" y="7022"/>
                  </a:cubicBezTo>
                  <a:cubicBezTo>
                    <a:pt x="327977" y="5810"/>
                    <a:pt x="327371" y="2780"/>
                    <a:pt x="324947" y="2375"/>
                  </a:cubicBezTo>
                  <a:cubicBezTo>
                    <a:pt x="274444" y="-6513"/>
                    <a:pt x="213639" y="11870"/>
                    <a:pt x="163339" y="19344"/>
                  </a:cubicBezTo>
                  <a:cubicBezTo>
                    <a:pt x="112231" y="26818"/>
                    <a:pt x="50416" y="27223"/>
                    <a:pt x="3146" y="49039"/>
                  </a:cubicBezTo>
                  <a:cubicBezTo>
                    <a:pt x="-2106" y="51262"/>
                    <a:pt x="-288" y="58534"/>
                    <a:pt x="4964" y="5934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4BC9AE5E-6C95-47BE-A909-DF2C3987A4D6}"/>
                </a:ext>
              </a:extLst>
            </p:cNvPr>
            <p:cNvSpPr/>
            <p:nvPr/>
          </p:nvSpPr>
          <p:spPr>
            <a:xfrm>
              <a:off x="5739284" y="6494293"/>
              <a:ext cx="323215" cy="60603"/>
            </a:xfrm>
            <a:custGeom>
              <a:avLst/>
              <a:gdLst>
                <a:gd name="connsiteX0" fmla="*/ 5456 w 323214"/>
                <a:gd name="connsiteY0" fmla="*/ 78685 h 60602"/>
                <a:gd name="connsiteX1" fmla="*/ 325640 w 323214"/>
                <a:gd name="connsiteY1" fmla="*/ 1315 h 60602"/>
                <a:gd name="connsiteX2" fmla="*/ 166659 w 323214"/>
                <a:gd name="connsiteY2" fmla="*/ 40303 h 60602"/>
                <a:gd name="connsiteX3" fmla="*/ 4850 w 323214"/>
                <a:gd name="connsiteY3" fmla="*/ 66564 h 60602"/>
                <a:gd name="connsiteX4" fmla="*/ 5456 w 323214"/>
                <a:gd name="connsiteY4" fmla="*/ 78685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14" h="60602">
                  <a:moveTo>
                    <a:pt x="5456" y="78685"/>
                  </a:moveTo>
                  <a:cubicBezTo>
                    <a:pt x="125853" y="95047"/>
                    <a:pt x="403212" y="-13028"/>
                    <a:pt x="325640" y="1315"/>
                  </a:cubicBezTo>
                  <a:cubicBezTo>
                    <a:pt x="272107" y="11214"/>
                    <a:pt x="220191" y="29597"/>
                    <a:pt x="166659" y="40303"/>
                  </a:cubicBezTo>
                  <a:cubicBezTo>
                    <a:pt x="113732" y="50807"/>
                    <a:pt x="56160" y="51211"/>
                    <a:pt x="4850" y="66564"/>
                  </a:cubicBezTo>
                  <a:cubicBezTo>
                    <a:pt x="-1615" y="68382"/>
                    <a:pt x="-1817" y="77674"/>
                    <a:pt x="5456" y="78685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A61209CD-FAAA-41B8-8FD3-13966624EC61}"/>
                </a:ext>
              </a:extLst>
            </p:cNvPr>
            <p:cNvSpPr/>
            <p:nvPr/>
          </p:nvSpPr>
          <p:spPr>
            <a:xfrm>
              <a:off x="5561517" y="6562391"/>
              <a:ext cx="424219" cy="80804"/>
            </a:xfrm>
            <a:custGeom>
              <a:avLst/>
              <a:gdLst>
                <a:gd name="connsiteX0" fmla="*/ 3838 w 424219"/>
                <a:gd name="connsiteY0" fmla="*/ 93410 h 80803"/>
                <a:gd name="connsiteX1" fmla="*/ 124034 w 424219"/>
                <a:gd name="connsiteY1" fmla="*/ 94016 h 80803"/>
                <a:gd name="connsiteX2" fmla="*/ 400988 w 424219"/>
                <a:gd name="connsiteY2" fmla="*/ 47756 h 80803"/>
                <a:gd name="connsiteX3" fmla="*/ 437956 w 424219"/>
                <a:gd name="connsiteY3" fmla="*/ 4728 h 80803"/>
                <a:gd name="connsiteX4" fmla="*/ 429673 w 424219"/>
                <a:gd name="connsiteY4" fmla="*/ 2910 h 80803"/>
                <a:gd name="connsiteX5" fmla="*/ 216756 w 424219"/>
                <a:gd name="connsiteY5" fmla="*/ 61695 h 80803"/>
                <a:gd name="connsiteX6" fmla="*/ 4646 w 424219"/>
                <a:gd name="connsiteY6" fmla="*/ 82299 h 80803"/>
                <a:gd name="connsiteX7" fmla="*/ 3838 w 424219"/>
                <a:gd name="connsiteY7" fmla="*/ 93410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219" h="80803">
                  <a:moveTo>
                    <a:pt x="3838" y="93410"/>
                  </a:moveTo>
                  <a:cubicBezTo>
                    <a:pt x="42624" y="102703"/>
                    <a:pt x="84844" y="97046"/>
                    <a:pt x="124034" y="94016"/>
                  </a:cubicBezTo>
                  <a:cubicBezTo>
                    <a:pt x="186859" y="89168"/>
                    <a:pt x="342204" y="70179"/>
                    <a:pt x="400988" y="47756"/>
                  </a:cubicBezTo>
                  <a:cubicBezTo>
                    <a:pt x="421189" y="40080"/>
                    <a:pt x="438966" y="28363"/>
                    <a:pt x="437956" y="4728"/>
                  </a:cubicBezTo>
                  <a:cubicBezTo>
                    <a:pt x="437754" y="284"/>
                    <a:pt x="430886" y="-2342"/>
                    <a:pt x="429673" y="2910"/>
                  </a:cubicBezTo>
                  <a:cubicBezTo>
                    <a:pt x="421998" y="38665"/>
                    <a:pt x="339780" y="45938"/>
                    <a:pt x="216756" y="61695"/>
                  </a:cubicBezTo>
                  <a:cubicBezTo>
                    <a:pt x="156961" y="69371"/>
                    <a:pt x="15554" y="79472"/>
                    <a:pt x="4646" y="82299"/>
                  </a:cubicBezTo>
                  <a:cubicBezTo>
                    <a:pt x="-202" y="83714"/>
                    <a:pt x="-2424" y="91996"/>
                    <a:pt x="3838" y="9341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D0B071D6-681F-4E7B-8159-2F75F8FB887E}"/>
                </a:ext>
              </a:extLst>
            </p:cNvPr>
            <p:cNvSpPr/>
            <p:nvPr/>
          </p:nvSpPr>
          <p:spPr>
            <a:xfrm>
              <a:off x="5588188" y="6685434"/>
              <a:ext cx="323215" cy="60603"/>
            </a:xfrm>
            <a:custGeom>
              <a:avLst/>
              <a:gdLst>
                <a:gd name="connsiteX0" fmla="*/ 333107 w 323214"/>
                <a:gd name="connsiteY0" fmla="*/ 62 h 60602"/>
                <a:gd name="connsiteX1" fmla="*/ 78171 w 323214"/>
                <a:gd name="connsiteY1" fmla="*/ 45312 h 60602"/>
                <a:gd name="connsiteX2" fmla="*/ 3428 w 323214"/>
                <a:gd name="connsiteY2" fmla="*/ 54201 h 60602"/>
                <a:gd name="connsiteX3" fmla="*/ 4034 w 323214"/>
                <a:gd name="connsiteY3" fmla="*/ 65513 h 60602"/>
                <a:gd name="connsiteX4" fmla="*/ 167864 w 323214"/>
                <a:gd name="connsiteY4" fmla="*/ 56423 h 60602"/>
                <a:gd name="connsiteX5" fmla="*/ 335733 w 323214"/>
                <a:gd name="connsiteY5" fmla="*/ 8546 h 60602"/>
                <a:gd name="connsiteX6" fmla="*/ 333107 w 323214"/>
                <a:gd name="connsiteY6" fmla="*/ 6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214" h="60602">
                  <a:moveTo>
                    <a:pt x="333107" y="62"/>
                  </a:moveTo>
                  <a:cubicBezTo>
                    <a:pt x="250889" y="13597"/>
                    <a:pt x="205235" y="35414"/>
                    <a:pt x="78171" y="45312"/>
                  </a:cubicBezTo>
                  <a:cubicBezTo>
                    <a:pt x="53122" y="47333"/>
                    <a:pt x="27265" y="45716"/>
                    <a:pt x="3428" y="54201"/>
                  </a:cubicBezTo>
                  <a:cubicBezTo>
                    <a:pt x="-1623" y="56019"/>
                    <a:pt x="-814" y="63897"/>
                    <a:pt x="4034" y="65513"/>
                  </a:cubicBezTo>
                  <a:cubicBezTo>
                    <a:pt x="51910" y="81068"/>
                    <a:pt x="119381" y="64907"/>
                    <a:pt x="167864" y="56423"/>
                  </a:cubicBezTo>
                  <a:cubicBezTo>
                    <a:pt x="224022" y="46727"/>
                    <a:pt x="284625" y="34606"/>
                    <a:pt x="335733" y="8546"/>
                  </a:cubicBezTo>
                  <a:cubicBezTo>
                    <a:pt x="340380" y="6526"/>
                    <a:pt x="338359" y="-746"/>
                    <a:pt x="333107" y="6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91FF04C6-A1EA-4FE7-8205-155C134D0A67}"/>
                </a:ext>
              </a:extLst>
            </p:cNvPr>
            <p:cNvSpPr/>
            <p:nvPr/>
          </p:nvSpPr>
          <p:spPr>
            <a:xfrm>
              <a:off x="6142133" y="5638098"/>
              <a:ext cx="20201" cy="20201"/>
            </a:xfrm>
            <a:custGeom>
              <a:avLst/>
              <a:gdLst>
                <a:gd name="connsiteX0" fmla="*/ 17735 w 20200"/>
                <a:gd name="connsiteY0" fmla="*/ 587 h 0"/>
                <a:gd name="connsiteX1" fmla="*/ 1777 w 20200"/>
                <a:gd name="connsiteY1" fmla="*/ 11495 h 0"/>
                <a:gd name="connsiteX2" fmla="*/ 8039 w 20200"/>
                <a:gd name="connsiteY2" fmla="*/ 18768 h 0"/>
                <a:gd name="connsiteX3" fmla="*/ 21371 w 20200"/>
                <a:gd name="connsiteY3" fmla="*/ 4829 h 0"/>
                <a:gd name="connsiteX4" fmla="*/ 17735 w 20200"/>
                <a:gd name="connsiteY4" fmla="*/ 5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>
                  <a:moveTo>
                    <a:pt x="17735" y="587"/>
                  </a:moveTo>
                  <a:cubicBezTo>
                    <a:pt x="12281" y="4223"/>
                    <a:pt x="7029" y="7859"/>
                    <a:pt x="1777" y="11495"/>
                  </a:cubicBezTo>
                  <a:cubicBezTo>
                    <a:pt x="-3273" y="15132"/>
                    <a:pt x="3595" y="23212"/>
                    <a:pt x="8039" y="18768"/>
                  </a:cubicBezTo>
                  <a:cubicBezTo>
                    <a:pt x="12685" y="14121"/>
                    <a:pt x="17129" y="9475"/>
                    <a:pt x="21371" y="4829"/>
                  </a:cubicBezTo>
                  <a:cubicBezTo>
                    <a:pt x="23796" y="2203"/>
                    <a:pt x="20765" y="-1433"/>
                    <a:pt x="17735" y="58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13258E7E-E097-41B6-AED1-06AD5EB079BA}"/>
                </a:ext>
              </a:extLst>
            </p:cNvPr>
            <p:cNvSpPr/>
            <p:nvPr/>
          </p:nvSpPr>
          <p:spPr>
            <a:xfrm>
              <a:off x="6230625" y="5528684"/>
              <a:ext cx="20201" cy="20201"/>
            </a:xfrm>
            <a:custGeom>
              <a:avLst/>
              <a:gdLst>
                <a:gd name="connsiteX0" fmla="*/ 2573 w 0"/>
                <a:gd name="connsiteY0" fmla="*/ 511 h 0"/>
                <a:gd name="connsiteX1" fmla="*/ 351 w 0"/>
                <a:gd name="connsiteY1" fmla="*/ 2329 h 0"/>
                <a:gd name="connsiteX2" fmla="*/ 2573 w 0"/>
                <a:gd name="connsiteY2" fmla="*/ 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73" y="511"/>
                  </a:moveTo>
                  <a:cubicBezTo>
                    <a:pt x="1361" y="-902"/>
                    <a:pt x="-861" y="916"/>
                    <a:pt x="351" y="2329"/>
                  </a:cubicBezTo>
                  <a:cubicBezTo>
                    <a:pt x="1563" y="3946"/>
                    <a:pt x="3785" y="1925"/>
                    <a:pt x="2573" y="51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70E75E6-989F-4194-A892-0E64DA593F82}"/>
                </a:ext>
              </a:extLst>
            </p:cNvPr>
            <p:cNvSpPr/>
            <p:nvPr/>
          </p:nvSpPr>
          <p:spPr>
            <a:xfrm>
              <a:off x="6471328" y="4960649"/>
              <a:ext cx="20201" cy="80804"/>
            </a:xfrm>
            <a:custGeom>
              <a:avLst/>
              <a:gdLst>
                <a:gd name="connsiteX0" fmla="*/ 39835 w 20200"/>
                <a:gd name="connsiteY0" fmla="*/ 3324 h 80803"/>
                <a:gd name="connsiteX1" fmla="*/ 34986 w 20200"/>
                <a:gd name="connsiteY1" fmla="*/ 1708 h 80803"/>
                <a:gd name="connsiteX2" fmla="*/ 39 w 20200"/>
                <a:gd name="connsiteY2" fmla="*/ 94834 h 80803"/>
                <a:gd name="connsiteX3" fmla="*/ 3473 w 20200"/>
                <a:gd name="connsiteY3" fmla="*/ 96653 h 80803"/>
                <a:gd name="connsiteX4" fmla="*/ 39835 w 20200"/>
                <a:gd name="connsiteY4" fmla="*/ 3324 h 8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80803">
                  <a:moveTo>
                    <a:pt x="39835" y="3324"/>
                  </a:moveTo>
                  <a:cubicBezTo>
                    <a:pt x="41047" y="294"/>
                    <a:pt x="36199" y="-1524"/>
                    <a:pt x="34986" y="1708"/>
                  </a:cubicBezTo>
                  <a:cubicBezTo>
                    <a:pt x="23270" y="32009"/>
                    <a:pt x="7514" y="63119"/>
                    <a:pt x="39" y="94834"/>
                  </a:cubicBezTo>
                  <a:cubicBezTo>
                    <a:pt x="-365" y="96854"/>
                    <a:pt x="2463" y="98672"/>
                    <a:pt x="3473" y="96653"/>
                  </a:cubicBezTo>
                  <a:cubicBezTo>
                    <a:pt x="19432" y="67765"/>
                    <a:pt x="28523" y="34030"/>
                    <a:pt x="39835" y="332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C90E6A39-2F95-4072-A01E-2003DDE57323}"/>
                </a:ext>
              </a:extLst>
            </p:cNvPr>
            <p:cNvSpPr/>
            <p:nvPr/>
          </p:nvSpPr>
          <p:spPr>
            <a:xfrm>
              <a:off x="6364292" y="5131749"/>
              <a:ext cx="20201" cy="20201"/>
            </a:xfrm>
            <a:custGeom>
              <a:avLst/>
              <a:gdLst>
                <a:gd name="connsiteX0" fmla="*/ 36169 w 20200"/>
                <a:gd name="connsiteY0" fmla="*/ 296 h 20200"/>
                <a:gd name="connsiteX1" fmla="*/ 1020 w 20200"/>
                <a:gd name="connsiteY1" fmla="*/ 18881 h 20200"/>
                <a:gd name="connsiteX2" fmla="*/ 2636 w 20200"/>
                <a:gd name="connsiteY2" fmla="*/ 22315 h 20200"/>
                <a:gd name="connsiteX3" fmla="*/ 38593 w 20200"/>
                <a:gd name="connsiteY3" fmla="*/ 5750 h 20200"/>
                <a:gd name="connsiteX4" fmla="*/ 36169 w 20200"/>
                <a:gd name="connsiteY4" fmla="*/ 296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0" h="20200">
                  <a:moveTo>
                    <a:pt x="36169" y="296"/>
                  </a:moveTo>
                  <a:cubicBezTo>
                    <a:pt x="24251" y="6154"/>
                    <a:pt x="12332" y="11810"/>
                    <a:pt x="1020" y="18881"/>
                  </a:cubicBezTo>
                  <a:cubicBezTo>
                    <a:pt x="-1000" y="20093"/>
                    <a:pt x="212" y="23123"/>
                    <a:pt x="2636" y="22315"/>
                  </a:cubicBezTo>
                  <a:cubicBezTo>
                    <a:pt x="14959" y="17669"/>
                    <a:pt x="26877" y="11608"/>
                    <a:pt x="38593" y="5750"/>
                  </a:cubicBezTo>
                  <a:cubicBezTo>
                    <a:pt x="42230" y="4134"/>
                    <a:pt x="39604" y="-1320"/>
                    <a:pt x="36169" y="29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764CEFCF-812E-4C57-BBA2-09E67F9600F5}"/>
                </a:ext>
              </a:extLst>
            </p:cNvPr>
            <p:cNvSpPr/>
            <p:nvPr/>
          </p:nvSpPr>
          <p:spPr>
            <a:xfrm>
              <a:off x="7174934" y="5518072"/>
              <a:ext cx="80804" cy="20201"/>
            </a:xfrm>
            <a:custGeom>
              <a:avLst/>
              <a:gdLst>
                <a:gd name="connsiteX0" fmla="*/ 3465 w 80803"/>
                <a:gd name="connsiteY0" fmla="*/ 10114 h 0"/>
                <a:gd name="connsiteX1" fmla="*/ 5687 w 80803"/>
                <a:gd name="connsiteY1" fmla="*/ 13 h 0"/>
                <a:gd name="connsiteX2" fmla="*/ 3465 w 80803"/>
                <a:gd name="connsiteY2" fmla="*/ 101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803">
                  <a:moveTo>
                    <a:pt x="3465" y="10114"/>
                  </a:moveTo>
                  <a:cubicBezTo>
                    <a:pt x="113964" y="33950"/>
                    <a:pt x="109318" y="5871"/>
                    <a:pt x="5687" y="13"/>
                  </a:cubicBezTo>
                  <a:cubicBezTo>
                    <a:pt x="31" y="-391"/>
                    <a:pt x="-2595" y="8699"/>
                    <a:pt x="3465" y="1011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F4AD2849-D575-499A-B35D-8CE0D5A2A89F}"/>
                </a:ext>
              </a:extLst>
            </p:cNvPr>
            <p:cNvSpPr/>
            <p:nvPr/>
          </p:nvSpPr>
          <p:spPr>
            <a:xfrm>
              <a:off x="7590301" y="5727328"/>
              <a:ext cx="121206" cy="20201"/>
            </a:xfrm>
            <a:custGeom>
              <a:avLst/>
              <a:gdLst>
                <a:gd name="connsiteX0" fmla="*/ 8277 w 121205"/>
                <a:gd name="connsiteY0" fmla="*/ 17209 h 0"/>
                <a:gd name="connsiteX1" fmla="*/ 125645 w 121205"/>
                <a:gd name="connsiteY1" fmla="*/ 12564 h 0"/>
                <a:gd name="connsiteX2" fmla="*/ 126251 w 121205"/>
                <a:gd name="connsiteY2" fmla="*/ 5493 h 0"/>
                <a:gd name="connsiteX3" fmla="*/ 8277 w 121205"/>
                <a:gd name="connsiteY3" fmla="*/ 1720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05">
                  <a:moveTo>
                    <a:pt x="8277" y="17209"/>
                  </a:moveTo>
                  <a:cubicBezTo>
                    <a:pt x="41205" y="14988"/>
                    <a:pt x="91505" y="18018"/>
                    <a:pt x="125645" y="12564"/>
                  </a:cubicBezTo>
                  <a:cubicBezTo>
                    <a:pt x="129079" y="11957"/>
                    <a:pt x="129685" y="6503"/>
                    <a:pt x="126251" y="5493"/>
                  </a:cubicBezTo>
                  <a:cubicBezTo>
                    <a:pt x="60194" y="-12486"/>
                    <a:pt x="-27478" y="19633"/>
                    <a:pt x="8277" y="1720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74F00DC-FFD3-4A1C-8DC5-BCBD3CA79B6C}"/>
                </a:ext>
              </a:extLst>
            </p:cNvPr>
            <p:cNvSpPr/>
            <p:nvPr/>
          </p:nvSpPr>
          <p:spPr>
            <a:xfrm>
              <a:off x="7530399" y="5760511"/>
              <a:ext cx="101005" cy="20201"/>
            </a:xfrm>
            <a:custGeom>
              <a:avLst/>
              <a:gdLst>
                <a:gd name="connsiteX0" fmla="*/ 4143 w 101004"/>
                <a:gd name="connsiteY0" fmla="*/ 18166 h 0"/>
                <a:gd name="connsiteX1" fmla="*/ 102117 w 101004"/>
                <a:gd name="connsiteY1" fmla="*/ 10288 h 0"/>
                <a:gd name="connsiteX2" fmla="*/ 3739 w 101004"/>
                <a:gd name="connsiteY2" fmla="*/ 8874 h 0"/>
                <a:gd name="connsiteX3" fmla="*/ 4143 w 101004"/>
                <a:gd name="connsiteY3" fmla="*/ 181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004">
                  <a:moveTo>
                    <a:pt x="4143" y="18166"/>
                  </a:moveTo>
                  <a:cubicBezTo>
                    <a:pt x="35656" y="20389"/>
                    <a:pt x="71816" y="19984"/>
                    <a:pt x="102117" y="10288"/>
                  </a:cubicBezTo>
                  <a:cubicBezTo>
                    <a:pt x="120904" y="4227"/>
                    <a:pt x="82522" y="-8701"/>
                    <a:pt x="3739" y="8874"/>
                  </a:cubicBezTo>
                  <a:cubicBezTo>
                    <a:pt x="-1312" y="9884"/>
                    <a:pt x="-1312" y="17762"/>
                    <a:pt x="4143" y="1816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7F3A986E-54DC-4A69-B5CF-7E3E9B6D5B90}"/>
                </a:ext>
              </a:extLst>
            </p:cNvPr>
            <p:cNvSpPr/>
            <p:nvPr/>
          </p:nvSpPr>
          <p:spPr>
            <a:xfrm>
              <a:off x="7391978" y="5870948"/>
              <a:ext cx="80804" cy="40402"/>
            </a:xfrm>
            <a:custGeom>
              <a:avLst/>
              <a:gdLst>
                <a:gd name="connsiteX0" fmla="*/ 5400 w 80803"/>
                <a:gd name="connsiteY0" fmla="*/ 43479 h 40401"/>
                <a:gd name="connsiteX1" fmla="*/ 30247 w 80803"/>
                <a:gd name="connsiteY1" fmla="*/ 27318 h 40401"/>
                <a:gd name="connsiteX2" fmla="*/ 67618 w 80803"/>
                <a:gd name="connsiteY2" fmla="*/ 14389 h 40401"/>
                <a:gd name="connsiteX3" fmla="*/ 68426 w 80803"/>
                <a:gd name="connsiteY3" fmla="*/ 13985 h 40401"/>
                <a:gd name="connsiteX4" fmla="*/ 80749 w 80803"/>
                <a:gd name="connsiteY4" fmla="*/ 12369 h 40401"/>
                <a:gd name="connsiteX5" fmla="*/ 81355 w 80803"/>
                <a:gd name="connsiteY5" fmla="*/ 3885 h 40401"/>
                <a:gd name="connsiteX6" fmla="*/ 68629 w 80803"/>
                <a:gd name="connsiteY6" fmla="*/ 249 h 40401"/>
                <a:gd name="connsiteX7" fmla="*/ 60144 w 80803"/>
                <a:gd name="connsiteY7" fmla="*/ 4087 h 40401"/>
                <a:gd name="connsiteX8" fmla="*/ 147 w 80803"/>
                <a:gd name="connsiteY8" fmla="*/ 37419 h 40401"/>
                <a:gd name="connsiteX9" fmla="*/ 5400 w 80803"/>
                <a:gd name="connsiteY9" fmla="*/ 43479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803" h="40401">
                  <a:moveTo>
                    <a:pt x="5400" y="43479"/>
                  </a:moveTo>
                  <a:cubicBezTo>
                    <a:pt x="15298" y="40449"/>
                    <a:pt x="21560" y="32570"/>
                    <a:pt x="30247" y="27318"/>
                  </a:cubicBezTo>
                  <a:cubicBezTo>
                    <a:pt x="41761" y="20248"/>
                    <a:pt x="54285" y="16409"/>
                    <a:pt x="67618" y="14389"/>
                  </a:cubicBezTo>
                  <a:cubicBezTo>
                    <a:pt x="68023" y="14389"/>
                    <a:pt x="68023" y="13985"/>
                    <a:pt x="68426" y="13985"/>
                  </a:cubicBezTo>
                  <a:cubicBezTo>
                    <a:pt x="72668" y="13783"/>
                    <a:pt x="76507" y="13379"/>
                    <a:pt x="80749" y="12369"/>
                  </a:cubicBezTo>
                  <a:cubicBezTo>
                    <a:pt x="84991" y="11359"/>
                    <a:pt x="85597" y="5703"/>
                    <a:pt x="81355" y="3885"/>
                  </a:cubicBezTo>
                  <a:cubicBezTo>
                    <a:pt x="77113" y="2269"/>
                    <a:pt x="73274" y="1057"/>
                    <a:pt x="68629" y="249"/>
                  </a:cubicBezTo>
                  <a:cubicBezTo>
                    <a:pt x="64184" y="-761"/>
                    <a:pt x="61356" y="1461"/>
                    <a:pt x="60144" y="4087"/>
                  </a:cubicBezTo>
                  <a:cubicBezTo>
                    <a:pt x="39135" y="7925"/>
                    <a:pt x="7420" y="17621"/>
                    <a:pt x="147" y="37419"/>
                  </a:cubicBezTo>
                  <a:cubicBezTo>
                    <a:pt x="-661" y="40449"/>
                    <a:pt x="1965" y="44488"/>
                    <a:pt x="5400" y="4347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437D258A-4AAE-4FCF-BF17-69D5D0DC11E2}"/>
                </a:ext>
              </a:extLst>
            </p:cNvPr>
            <p:cNvSpPr/>
            <p:nvPr/>
          </p:nvSpPr>
          <p:spPr>
            <a:xfrm>
              <a:off x="7391017" y="6065554"/>
              <a:ext cx="282813" cy="40402"/>
            </a:xfrm>
            <a:custGeom>
              <a:avLst/>
              <a:gdLst>
                <a:gd name="connsiteX0" fmla="*/ 135646 w 282812"/>
                <a:gd name="connsiteY0" fmla="*/ 16137 h 40401"/>
                <a:gd name="connsiteX1" fmla="*/ 3532 w 282812"/>
                <a:gd name="connsiteY1" fmla="*/ 45630 h 40401"/>
                <a:gd name="connsiteX2" fmla="*/ 6966 w 282812"/>
                <a:gd name="connsiteY2" fmla="*/ 56943 h 40401"/>
                <a:gd name="connsiteX3" fmla="*/ 269578 w 282812"/>
                <a:gd name="connsiteY3" fmla="*/ 178 h 40401"/>
                <a:gd name="connsiteX4" fmla="*/ 135646 w 282812"/>
                <a:gd name="connsiteY4" fmla="*/ 1613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12" h="40401">
                  <a:moveTo>
                    <a:pt x="135646" y="16137"/>
                  </a:moveTo>
                  <a:cubicBezTo>
                    <a:pt x="91608" y="24016"/>
                    <a:pt x="45752" y="30480"/>
                    <a:pt x="3532" y="45630"/>
                  </a:cubicBezTo>
                  <a:cubicBezTo>
                    <a:pt x="-3336" y="48055"/>
                    <a:pt x="906" y="57347"/>
                    <a:pt x="6966" y="56943"/>
                  </a:cubicBezTo>
                  <a:cubicBezTo>
                    <a:pt x="47974" y="54317"/>
                    <a:pt x="349170" y="3209"/>
                    <a:pt x="269578" y="178"/>
                  </a:cubicBezTo>
                  <a:cubicBezTo>
                    <a:pt x="224935" y="-1438"/>
                    <a:pt x="179482" y="8259"/>
                    <a:pt x="135646" y="1613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24202207-9A39-4BB5-AF94-E23E579C7DB1}"/>
                </a:ext>
              </a:extLst>
            </p:cNvPr>
            <p:cNvSpPr/>
            <p:nvPr/>
          </p:nvSpPr>
          <p:spPr>
            <a:xfrm>
              <a:off x="7571906" y="6384507"/>
              <a:ext cx="323215" cy="40402"/>
            </a:xfrm>
            <a:custGeom>
              <a:avLst/>
              <a:gdLst>
                <a:gd name="connsiteX0" fmla="*/ 174947 w 323214"/>
                <a:gd name="connsiteY0" fmla="*/ 6864 h 40401"/>
                <a:gd name="connsiteX1" fmla="*/ 5259 w 323214"/>
                <a:gd name="connsiteY1" fmla="*/ 34741 h 40401"/>
                <a:gd name="connsiteX2" fmla="*/ 7683 w 323214"/>
                <a:gd name="connsiteY2" fmla="*/ 48074 h 40401"/>
                <a:gd name="connsiteX3" fmla="*/ 171917 w 323214"/>
                <a:gd name="connsiteY3" fmla="*/ 26863 h 40401"/>
                <a:gd name="connsiteX4" fmla="*/ 336151 w 323214"/>
                <a:gd name="connsiteY4" fmla="*/ 11915 h 40401"/>
                <a:gd name="connsiteX5" fmla="*/ 174947 w 323214"/>
                <a:gd name="connsiteY5" fmla="*/ 6864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214" h="40401">
                  <a:moveTo>
                    <a:pt x="174947" y="6864"/>
                  </a:moveTo>
                  <a:cubicBezTo>
                    <a:pt x="118385" y="12521"/>
                    <a:pt x="59802" y="18581"/>
                    <a:pt x="5259" y="34741"/>
                  </a:cubicBezTo>
                  <a:cubicBezTo>
                    <a:pt x="-3023" y="37166"/>
                    <a:pt x="-1003" y="48680"/>
                    <a:pt x="7683" y="48074"/>
                  </a:cubicBezTo>
                  <a:cubicBezTo>
                    <a:pt x="62630" y="43226"/>
                    <a:pt x="116970" y="32317"/>
                    <a:pt x="171917" y="26863"/>
                  </a:cubicBezTo>
                  <a:cubicBezTo>
                    <a:pt x="226460" y="21409"/>
                    <a:pt x="282214" y="21005"/>
                    <a:pt x="336151" y="11915"/>
                  </a:cubicBezTo>
                  <a:cubicBezTo>
                    <a:pt x="355342" y="8480"/>
                    <a:pt x="336554" y="-9700"/>
                    <a:pt x="174947" y="68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92533BFB-A322-4B47-93FE-F61F89F5FE8E}"/>
                </a:ext>
              </a:extLst>
            </p:cNvPr>
            <p:cNvSpPr/>
            <p:nvPr/>
          </p:nvSpPr>
          <p:spPr>
            <a:xfrm>
              <a:off x="7642166" y="6491200"/>
              <a:ext cx="282813" cy="40402"/>
            </a:xfrm>
            <a:custGeom>
              <a:avLst/>
              <a:gdLst>
                <a:gd name="connsiteX0" fmla="*/ 5905 w 282812"/>
                <a:gd name="connsiteY0" fmla="*/ 37537 h 40401"/>
                <a:gd name="connsiteX1" fmla="*/ 8531 w 282812"/>
                <a:gd name="connsiteY1" fmla="*/ 52486 h 40401"/>
                <a:gd name="connsiteX2" fmla="*/ 145695 w 282812"/>
                <a:gd name="connsiteY2" fmla="*/ 28447 h 40401"/>
                <a:gd name="connsiteX3" fmla="*/ 283668 w 282812"/>
                <a:gd name="connsiteY3" fmla="*/ 13094 h 40401"/>
                <a:gd name="connsiteX4" fmla="*/ 5905 w 282812"/>
                <a:gd name="connsiteY4" fmla="*/ 37537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12" h="40401">
                  <a:moveTo>
                    <a:pt x="5905" y="37537"/>
                  </a:moveTo>
                  <a:cubicBezTo>
                    <a:pt x="-3186" y="40365"/>
                    <a:pt x="-1368" y="54102"/>
                    <a:pt x="8531" y="52486"/>
                  </a:cubicBezTo>
                  <a:cubicBezTo>
                    <a:pt x="54387" y="44608"/>
                    <a:pt x="99637" y="34507"/>
                    <a:pt x="145695" y="28447"/>
                  </a:cubicBezTo>
                  <a:cubicBezTo>
                    <a:pt x="191349" y="22387"/>
                    <a:pt x="238417" y="21781"/>
                    <a:pt x="283668" y="13094"/>
                  </a:cubicBezTo>
                  <a:cubicBezTo>
                    <a:pt x="323665" y="5418"/>
                    <a:pt x="196803" y="-22257"/>
                    <a:pt x="5905" y="37537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6BBEF38A-7B9E-4120-8160-B8CBCE272570}"/>
                </a:ext>
              </a:extLst>
            </p:cNvPr>
            <p:cNvSpPr/>
            <p:nvPr/>
          </p:nvSpPr>
          <p:spPr>
            <a:xfrm>
              <a:off x="7836110" y="6667017"/>
              <a:ext cx="282813" cy="60603"/>
            </a:xfrm>
            <a:custGeom>
              <a:avLst/>
              <a:gdLst>
                <a:gd name="connsiteX0" fmla="*/ 10940 w 282812"/>
                <a:gd name="connsiteY0" fmla="*/ 76052 h 60602"/>
                <a:gd name="connsiteX1" fmla="*/ 280622 w 282812"/>
                <a:gd name="connsiteY1" fmla="*/ 7167 h 60602"/>
                <a:gd name="connsiteX2" fmla="*/ 4476 w 282812"/>
                <a:gd name="connsiteY2" fmla="*/ 62113 h 60602"/>
                <a:gd name="connsiteX3" fmla="*/ 10940 w 282812"/>
                <a:gd name="connsiteY3" fmla="*/ 76052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812" h="60602">
                  <a:moveTo>
                    <a:pt x="10940" y="76052"/>
                  </a:moveTo>
                  <a:cubicBezTo>
                    <a:pt x="100228" y="46963"/>
                    <a:pt x="189516" y="28176"/>
                    <a:pt x="280622" y="7167"/>
                  </a:cubicBezTo>
                  <a:cubicBezTo>
                    <a:pt x="321428" y="-2327"/>
                    <a:pt x="188304" y="-15054"/>
                    <a:pt x="4476" y="62113"/>
                  </a:cubicBezTo>
                  <a:cubicBezTo>
                    <a:pt x="-4817" y="66154"/>
                    <a:pt x="1849" y="79083"/>
                    <a:pt x="10940" y="7605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A8C4D6CE-7F3B-4CD7-B987-15019C7A50C5}"/>
                </a:ext>
              </a:extLst>
            </p:cNvPr>
            <p:cNvSpPr/>
            <p:nvPr/>
          </p:nvSpPr>
          <p:spPr>
            <a:xfrm>
              <a:off x="7848525" y="6700845"/>
              <a:ext cx="323215" cy="60603"/>
            </a:xfrm>
            <a:custGeom>
              <a:avLst/>
              <a:gdLst>
                <a:gd name="connsiteX0" fmla="*/ 320325 w 323214"/>
                <a:gd name="connsiteY0" fmla="*/ 4 h 60602"/>
                <a:gd name="connsiteX1" fmla="*/ 320729 w 323214"/>
                <a:gd name="connsiteY1" fmla="*/ 9296 h 60602"/>
                <a:gd name="connsiteX2" fmla="*/ 320325 w 323214"/>
                <a:gd name="connsiteY2" fmla="*/ 4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214" h="60602">
                  <a:moveTo>
                    <a:pt x="320325" y="4"/>
                  </a:moveTo>
                  <a:cubicBezTo>
                    <a:pt x="83368" y="6670"/>
                    <a:pt x="-263280" y="159793"/>
                    <a:pt x="320729" y="9296"/>
                  </a:cubicBezTo>
                  <a:cubicBezTo>
                    <a:pt x="325578" y="8084"/>
                    <a:pt x="325982" y="-198"/>
                    <a:pt x="320325" y="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6BE0F95D-9643-4AB2-8CB9-7F46BC262C8B}"/>
                </a:ext>
              </a:extLst>
            </p:cNvPr>
            <p:cNvSpPr/>
            <p:nvPr/>
          </p:nvSpPr>
          <p:spPr>
            <a:xfrm>
              <a:off x="7900178" y="6749863"/>
              <a:ext cx="242411" cy="40402"/>
            </a:xfrm>
            <a:custGeom>
              <a:avLst/>
              <a:gdLst>
                <a:gd name="connsiteX0" fmla="*/ 65451 w 242411"/>
                <a:gd name="connsiteY0" fmla="*/ 49162 h 40401"/>
                <a:gd name="connsiteX1" fmla="*/ 236553 w 242411"/>
                <a:gd name="connsiteY1" fmla="*/ 74 h 40401"/>
                <a:gd name="connsiteX2" fmla="*/ 0 w 242411"/>
                <a:gd name="connsiteY2" fmla="*/ 49162 h 40401"/>
                <a:gd name="connsiteX3" fmla="*/ 65451 w 242411"/>
                <a:gd name="connsiteY3" fmla="*/ 4916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11" h="40401">
                  <a:moveTo>
                    <a:pt x="65451" y="49162"/>
                  </a:moveTo>
                  <a:cubicBezTo>
                    <a:pt x="167264" y="23507"/>
                    <a:pt x="275137" y="-1542"/>
                    <a:pt x="236553" y="74"/>
                  </a:cubicBezTo>
                  <a:cubicBezTo>
                    <a:pt x="156962" y="3508"/>
                    <a:pt x="75552" y="21891"/>
                    <a:pt x="0" y="49162"/>
                  </a:cubicBezTo>
                  <a:lnTo>
                    <a:pt x="65451" y="49162"/>
                  </a:ln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CED55B98-F583-4FE8-8336-04B6D73C5A50}"/>
                </a:ext>
              </a:extLst>
            </p:cNvPr>
            <p:cNvSpPr/>
            <p:nvPr/>
          </p:nvSpPr>
          <p:spPr>
            <a:xfrm>
              <a:off x="6928523" y="4797989"/>
              <a:ext cx="60603" cy="40402"/>
            </a:xfrm>
            <a:custGeom>
              <a:avLst/>
              <a:gdLst>
                <a:gd name="connsiteX0" fmla="*/ 65644 w 60602"/>
                <a:gd name="connsiteY0" fmla="*/ 9629 h 40401"/>
                <a:gd name="connsiteX1" fmla="*/ 65240 w 60602"/>
                <a:gd name="connsiteY1" fmla="*/ 1953 h 40401"/>
                <a:gd name="connsiteX2" fmla="*/ 2819 w 60602"/>
                <a:gd name="connsiteY2" fmla="*/ 3771 h 40401"/>
                <a:gd name="connsiteX3" fmla="*/ 193 w 60602"/>
                <a:gd name="connsiteY3" fmla="*/ 8417 h 40401"/>
                <a:gd name="connsiteX4" fmla="*/ 1607 w 60602"/>
                <a:gd name="connsiteY4" fmla="*/ 11245 h 40401"/>
                <a:gd name="connsiteX5" fmla="*/ 74533 w 60602"/>
                <a:gd name="connsiteY5" fmla="*/ 50637 h 40401"/>
                <a:gd name="connsiteX6" fmla="*/ 76351 w 60602"/>
                <a:gd name="connsiteY6" fmla="*/ 47001 h 40401"/>
                <a:gd name="connsiteX7" fmla="*/ 17566 w 60602"/>
                <a:gd name="connsiteY7" fmla="*/ 12053 h 40401"/>
                <a:gd name="connsiteX8" fmla="*/ 65644 w 60602"/>
                <a:gd name="connsiteY8" fmla="*/ 9629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602" h="40401">
                  <a:moveTo>
                    <a:pt x="65644" y="9629"/>
                  </a:moveTo>
                  <a:cubicBezTo>
                    <a:pt x="70088" y="8417"/>
                    <a:pt x="69482" y="2761"/>
                    <a:pt x="65240" y="1953"/>
                  </a:cubicBezTo>
                  <a:cubicBezTo>
                    <a:pt x="44231" y="-2290"/>
                    <a:pt x="23626" y="1347"/>
                    <a:pt x="2819" y="3771"/>
                  </a:cubicBezTo>
                  <a:cubicBezTo>
                    <a:pt x="395" y="3973"/>
                    <a:pt x="-413" y="6397"/>
                    <a:pt x="193" y="8417"/>
                  </a:cubicBezTo>
                  <a:cubicBezTo>
                    <a:pt x="-9" y="9427"/>
                    <a:pt x="193" y="10639"/>
                    <a:pt x="1607" y="11245"/>
                  </a:cubicBezTo>
                  <a:cubicBezTo>
                    <a:pt x="25444" y="24780"/>
                    <a:pt x="48877" y="40940"/>
                    <a:pt x="74533" y="50637"/>
                  </a:cubicBezTo>
                  <a:cubicBezTo>
                    <a:pt x="76755" y="51445"/>
                    <a:pt x="78169" y="48415"/>
                    <a:pt x="76351" y="47001"/>
                  </a:cubicBezTo>
                  <a:cubicBezTo>
                    <a:pt x="58574" y="33062"/>
                    <a:pt x="37767" y="22760"/>
                    <a:pt x="17566" y="12053"/>
                  </a:cubicBezTo>
                  <a:cubicBezTo>
                    <a:pt x="33525" y="13265"/>
                    <a:pt x="49685" y="13871"/>
                    <a:pt x="65644" y="962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07AE6A5A-2147-4895-B22C-B4A92045C484}"/>
                </a:ext>
              </a:extLst>
            </p:cNvPr>
            <p:cNvSpPr/>
            <p:nvPr/>
          </p:nvSpPr>
          <p:spPr>
            <a:xfrm>
              <a:off x="7026238" y="4845473"/>
              <a:ext cx="40402" cy="20201"/>
            </a:xfrm>
            <a:custGeom>
              <a:avLst/>
              <a:gdLst>
                <a:gd name="connsiteX0" fmla="*/ 2877 w 40401"/>
                <a:gd name="connsiteY0" fmla="*/ 8406 h 0"/>
                <a:gd name="connsiteX1" fmla="*/ 50955 w 40401"/>
                <a:gd name="connsiteY1" fmla="*/ 18506 h 0"/>
                <a:gd name="connsiteX2" fmla="*/ 52369 w 40401"/>
                <a:gd name="connsiteY2" fmla="*/ 11840 h 0"/>
                <a:gd name="connsiteX3" fmla="*/ 5907 w 40401"/>
                <a:gd name="connsiteY3" fmla="*/ 123 h 0"/>
                <a:gd name="connsiteX4" fmla="*/ 2877 w 40401"/>
                <a:gd name="connsiteY4" fmla="*/ 84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>
                  <a:moveTo>
                    <a:pt x="2877" y="8406"/>
                  </a:moveTo>
                  <a:cubicBezTo>
                    <a:pt x="18633" y="12446"/>
                    <a:pt x="34794" y="16688"/>
                    <a:pt x="50955" y="18506"/>
                  </a:cubicBezTo>
                  <a:cubicBezTo>
                    <a:pt x="54793" y="18910"/>
                    <a:pt x="56005" y="13052"/>
                    <a:pt x="52369" y="11840"/>
                  </a:cubicBezTo>
                  <a:cubicBezTo>
                    <a:pt x="37218" y="6588"/>
                    <a:pt x="21462" y="3356"/>
                    <a:pt x="5907" y="123"/>
                  </a:cubicBezTo>
                  <a:cubicBezTo>
                    <a:pt x="453" y="-1089"/>
                    <a:pt x="-2577" y="6992"/>
                    <a:pt x="2877" y="8406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8871D3A-3886-4419-BF8A-0207FC338C3F}"/>
                </a:ext>
              </a:extLst>
            </p:cNvPr>
            <p:cNvSpPr/>
            <p:nvPr/>
          </p:nvSpPr>
          <p:spPr>
            <a:xfrm>
              <a:off x="7287389" y="5014119"/>
              <a:ext cx="40402" cy="20201"/>
            </a:xfrm>
            <a:custGeom>
              <a:avLst/>
              <a:gdLst>
                <a:gd name="connsiteX0" fmla="*/ 297 w 40401"/>
                <a:gd name="connsiteY0" fmla="*/ 19750 h 20200"/>
                <a:gd name="connsiteX1" fmla="*/ 1307 w 40401"/>
                <a:gd name="connsiteY1" fmla="*/ 20962 h 20200"/>
                <a:gd name="connsiteX2" fmla="*/ 49385 w 40401"/>
                <a:gd name="connsiteY2" fmla="*/ 9245 h 20200"/>
                <a:gd name="connsiteX3" fmla="*/ 49991 w 40401"/>
                <a:gd name="connsiteY3" fmla="*/ 761 h 20200"/>
                <a:gd name="connsiteX4" fmla="*/ 297 w 40401"/>
                <a:gd name="connsiteY4" fmla="*/ 19750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20200">
                  <a:moveTo>
                    <a:pt x="297" y="19750"/>
                  </a:moveTo>
                  <a:cubicBezTo>
                    <a:pt x="-511" y="20558"/>
                    <a:pt x="499" y="21770"/>
                    <a:pt x="1307" y="20962"/>
                  </a:cubicBezTo>
                  <a:cubicBezTo>
                    <a:pt x="15649" y="7629"/>
                    <a:pt x="31205" y="6821"/>
                    <a:pt x="49385" y="9245"/>
                  </a:cubicBezTo>
                  <a:cubicBezTo>
                    <a:pt x="55042" y="10053"/>
                    <a:pt x="55445" y="1771"/>
                    <a:pt x="49991" y="761"/>
                  </a:cubicBezTo>
                  <a:cubicBezTo>
                    <a:pt x="32012" y="-2875"/>
                    <a:pt x="12822" y="7023"/>
                    <a:pt x="297" y="1975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388AB101-CF8B-4164-87AB-2ADA3441BB93}"/>
                </a:ext>
              </a:extLst>
            </p:cNvPr>
            <p:cNvSpPr/>
            <p:nvPr/>
          </p:nvSpPr>
          <p:spPr>
            <a:xfrm>
              <a:off x="7521428" y="5252481"/>
              <a:ext cx="60603" cy="20201"/>
            </a:xfrm>
            <a:custGeom>
              <a:avLst/>
              <a:gdLst>
                <a:gd name="connsiteX0" fmla="*/ 62202 w 60602"/>
                <a:gd name="connsiteY0" fmla="*/ 12890 h 0"/>
                <a:gd name="connsiteX1" fmla="*/ 61191 w 60602"/>
                <a:gd name="connsiteY1" fmla="*/ 10870 h 0"/>
                <a:gd name="connsiteX2" fmla="*/ 1397 w 60602"/>
                <a:gd name="connsiteY2" fmla="*/ 164 h 0"/>
                <a:gd name="connsiteX3" fmla="*/ 185 w 60602"/>
                <a:gd name="connsiteY3" fmla="*/ 1578 h 0"/>
                <a:gd name="connsiteX4" fmla="*/ 62202 w 60602"/>
                <a:gd name="connsiteY4" fmla="*/ 128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>
                  <a:moveTo>
                    <a:pt x="62202" y="12890"/>
                  </a:moveTo>
                  <a:cubicBezTo>
                    <a:pt x="63616" y="12284"/>
                    <a:pt x="62606" y="10264"/>
                    <a:pt x="61191" y="10870"/>
                  </a:cubicBezTo>
                  <a:cubicBezTo>
                    <a:pt x="40385" y="18547"/>
                    <a:pt x="18568" y="13699"/>
                    <a:pt x="1397" y="164"/>
                  </a:cubicBezTo>
                  <a:cubicBezTo>
                    <a:pt x="589" y="-442"/>
                    <a:pt x="-421" y="770"/>
                    <a:pt x="185" y="1578"/>
                  </a:cubicBezTo>
                  <a:cubicBezTo>
                    <a:pt x="17154" y="17941"/>
                    <a:pt x="40587" y="21375"/>
                    <a:pt x="62202" y="1289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3E0B707-FA1F-4A30-A0F4-E0DCD50887FD}"/>
                </a:ext>
              </a:extLst>
            </p:cNvPr>
            <p:cNvSpPr/>
            <p:nvPr/>
          </p:nvSpPr>
          <p:spPr>
            <a:xfrm>
              <a:off x="7512642" y="5265390"/>
              <a:ext cx="60603" cy="20201"/>
            </a:xfrm>
            <a:custGeom>
              <a:avLst/>
              <a:gdLst>
                <a:gd name="connsiteX0" fmla="*/ 891 w 60602"/>
                <a:gd name="connsiteY0" fmla="*/ 8264 h 0"/>
                <a:gd name="connsiteX1" fmla="*/ 73008 w 60602"/>
                <a:gd name="connsiteY1" fmla="*/ 3820 h 0"/>
                <a:gd name="connsiteX2" fmla="*/ 71392 w 60602"/>
                <a:gd name="connsiteY2" fmla="*/ 184 h 0"/>
                <a:gd name="connsiteX3" fmla="*/ 2305 w 60602"/>
                <a:gd name="connsiteY3" fmla="*/ 4426 h 0"/>
                <a:gd name="connsiteX4" fmla="*/ 891 w 60602"/>
                <a:gd name="connsiteY4" fmla="*/ 82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>
                  <a:moveTo>
                    <a:pt x="891" y="8264"/>
                  </a:moveTo>
                  <a:cubicBezTo>
                    <a:pt x="22708" y="21394"/>
                    <a:pt x="51999" y="14324"/>
                    <a:pt x="73008" y="3820"/>
                  </a:cubicBezTo>
                  <a:cubicBezTo>
                    <a:pt x="75230" y="2608"/>
                    <a:pt x="73614" y="-827"/>
                    <a:pt x="71392" y="184"/>
                  </a:cubicBezTo>
                  <a:cubicBezTo>
                    <a:pt x="47757" y="11294"/>
                    <a:pt x="26950" y="7052"/>
                    <a:pt x="2305" y="4426"/>
                  </a:cubicBezTo>
                  <a:cubicBezTo>
                    <a:pt x="285" y="4223"/>
                    <a:pt x="-927" y="7254"/>
                    <a:pt x="891" y="8264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1A655F15-66A2-4404-9966-3328B10CEAE8}"/>
                </a:ext>
              </a:extLst>
            </p:cNvPr>
            <p:cNvSpPr/>
            <p:nvPr/>
          </p:nvSpPr>
          <p:spPr>
            <a:xfrm>
              <a:off x="7515975" y="5301890"/>
              <a:ext cx="80804" cy="40402"/>
            </a:xfrm>
            <a:custGeom>
              <a:avLst/>
              <a:gdLst>
                <a:gd name="connsiteX0" fmla="*/ 47656 w 80803"/>
                <a:gd name="connsiteY0" fmla="*/ 38628 h 40401"/>
                <a:gd name="connsiteX1" fmla="*/ 6446 w 80803"/>
                <a:gd name="connsiteY1" fmla="*/ 34790 h 40401"/>
                <a:gd name="connsiteX2" fmla="*/ 5234 w 80803"/>
                <a:gd name="connsiteY2" fmla="*/ 40446 h 40401"/>
                <a:gd name="connsiteX3" fmla="*/ 81391 w 80803"/>
                <a:gd name="connsiteY3" fmla="*/ 3479 h 40401"/>
                <a:gd name="connsiteX4" fmla="*/ 78765 w 80803"/>
                <a:gd name="connsiteY4" fmla="*/ 1257 h 40401"/>
                <a:gd name="connsiteX5" fmla="*/ 1800 w 80803"/>
                <a:gd name="connsiteY5" fmla="*/ 2267 h 40401"/>
                <a:gd name="connsiteX6" fmla="*/ 2002 w 80803"/>
                <a:gd name="connsiteY6" fmla="*/ 6711 h 40401"/>
                <a:gd name="connsiteX7" fmla="*/ 75129 w 80803"/>
                <a:gd name="connsiteY7" fmla="*/ 6509 h 40401"/>
                <a:gd name="connsiteX8" fmla="*/ 47656 w 80803"/>
                <a:gd name="connsiteY8" fmla="*/ 3862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803" h="40401">
                  <a:moveTo>
                    <a:pt x="47656" y="38628"/>
                  </a:moveTo>
                  <a:cubicBezTo>
                    <a:pt x="33515" y="40446"/>
                    <a:pt x="20385" y="35598"/>
                    <a:pt x="6446" y="34790"/>
                  </a:cubicBezTo>
                  <a:cubicBezTo>
                    <a:pt x="3012" y="34589"/>
                    <a:pt x="2406" y="39033"/>
                    <a:pt x="5234" y="40446"/>
                  </a:cubicBezTo>
                  <a:cubicBezTo>
                    <a:pt x="50484" y="62870"/>
                    <a:pt x="90077" y="34386"/>
                    <a:pt x="81391" y="3479"/>
                  </a:cubicBezTo>
                  <a:cubicBezTo>
                    <a:pt x="80987" y="2065"/>
                    <a:pt x="79977" y="1459"/>
                    <a:pt x="78765" y="1257"/>
                  </a:cubicBezTo>
                  <a:cubicBezTo>
                    <a:pt x="77351" y="449"/>
                    <a:pt x="27253" y="-1571"/>
                    <a:pt x="1800" y="2267"/>
                  </a:cubicBezTo>
                  <a:cubicBezTo>
                    <a:pt x="-827" y="2671"/>
                    <a:pt x="-422" y="6509"/>
                    <a:pt x="2002" y="6711"/>
                  </a:cubicBezTo>
                  <a:cubicBezTo>
                    <a:pt x="26041" y="9943"/>
                    <a:pt x="50888" y="7519"/>
                    <a:pt x="75129" y="6509"/>
                  </a:cubicBezTo>
                  <a:cubicBezTo>
                    <a:pt x="78361" y="23882"/>
                    <a:pt x="63614" y="36407"/>
                    <a:pt x="47656" y="3862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D427283-0002-42E9-8B82-266D92CB5C4E}"/>
                </a:ext>
              </a:extLst>
            </p:cNvPr>
            <p:cNvSpPr/>
            <p:nvPr/>
          </p:nvSpPr>
          <p:spPr>
            <a:xfrm>
              <a:off x="7558150" y="5510758"/>
              <a:ext cx="60603" cy="20201"/>
            </a:xfrm>
            <a:custGeom>
              <a:avLst/>
              <a:gdLst>
                <a:gd name="connsiteX0" fmla="*/ 57195 w 60602"/>
                <a:gd name="connsiteY0" fmla="*/ 863 h 20200"/>
                <a:gd name="connsiteX1" fmla="*/ 1642 w 60602"/>
                <a:gd name="connsiteY1" fmla="*/ 23286 h 20200"/>
                <a:gd name="connsiteX2" fmla="*/ 1844 w 60602"/>
                <a:gd name="connsiteY2" fmla="*/ 28740 h 20200"/>
                <a:gd name="connsiteX3" fmla="*/ 62245 w 60602"/>
                <a:gd name="connsiteY3" fmla="*/ 6924 h 20200"/>
                <a:gd name="connsiteX4" fmla="*/ 57195 w 60602"/>
                <a:gd name="connsiteY4" fmla="*/ 863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20200">
                  <a:moveTo>
                    <a:pt x="57195" y="863"/>
                  </a:moveTo>
                  <a:cubicBezTo>
                    <a:pt x="27701" y="21872"/>
                    <a:pt x="27903" y="12781"/>
                    <a:pt x="1642" y="23286"/>
                  </a:cubicBezTo>
                  <a:cubicBezTo>
                    <a:pt x="-580" y="24094"/>
                    <a:pt x="-580" y="28134"/>
                    <a:pt x="1844" y="28740"/>
                  </a:cubicBezTo>
                  <a:cubicBezTo>
                    <a:pt x="22853" y="33791"/>
                    <a:pt x="46690" y="20458"/>
                    <a:pt x="62245" y="6924"/>
                  </a:cubicBezTo>
                  <a:cubicBezTo>
                    <a:pt x="66285" y="3489"/>
                    <a:pt x="61235" y="-2167"/>
                    <a:pt x="57195" y="86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B332B13C-3F9E-4D9A-AC41-1E2733D773C1}"/>
                </a:ext>
              </a:extLst>
            </p:cNvPr>
            <p:cNvSpPr/>
            <p:nvPr/>
          </p:nvSpPr>
          <p:spPr>
            <a:xfrm>
              <a:off x="7569042" y="5524577"/>
              <a:ext cx="40402" cy="40402"/>
            </a:xfrm>
            <a:custGeom>
              <a:avLst/>
              <a:gdLst>
                <a:gd name="connsiteX0" fmla="*/ 52363 w 40401"/>
                <a:gd name="connsiteY0" fmla="*/ 5022 h 40401"/>
                <a:gd name="connsiteX1" fmla="*/ 45697 w 40401"/>
                <a:gd name="connsiteY1" fmla="*/ 1588 h 40401"/>
                <a:gd name="connsiteX2" fmla="*/ 1659 w 40401"/>
                <a:gd name="connsiteY2" fmla="*/ 35728 h 40401"/>
                <a:gd name="connsiteX3" fmla="*/ 2669 w 40401"/>
                <a:gd name="connsiteY3" fmla="*/ 41384 h 40401"/>
                <a:gd name="connsiteX4" fmla="*/ 52363 w 40401"/>
                <a:gd name="connsiteY4" fmla="*/ 5022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1" h="40401">
                  <a:moveTo>
                    <a:pt x="52363" y="5022"/>
                  </a:moveTo>
                  <a:cubicBezTo>
                    <a:pt x="54181" y="1184"/>
                    <a:pt x="47717" y="-2048"/>
                    <a:pt x="45697" y="1588"/>
                  </a:cubicBezTo>
                  <a:cubicBezTo>
                    <a:pt x="35394" y="21385"/>
                    <a:pt x="20244" y="26435"/>
                    <a:pt x="1659" y="35728"/>
                  </a:cubicBezTo>
                  <a:cubicBezTo>
                    <a:pt x="-967" y="37142"/>
                    <a:pt x="-361" y="40980"/>
                    <a:pt x="2669" y="41384"/>
                  </a:cubicBezTo>
                  <a:cubicBezTo>
                    <a:pt x="24688" y="43404"/>
                    <a:pt x="43677" y="23203"/>
                    <a:pt x="52363" y="502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B33AF786-D223-43A2-91BE-BEC63092E2B2}"/>
                </a:ext>
              </a:extLst>
            </p:cNvPr>
            <p:cNvSpPr/>
            <p:nvPr/>
          </p:nvSpPr>
          <p:spPr>
            <a:xfrm>
              <a:off x="7583667" y="5584956"/>
              <a:ext cx="60603" cy="40402"/>
            </a:xfrm>
            <a:custGeom>
              <a:avLst/>
              <a:gdLst>
                <a:gd name="connsiteX0" fmla="*/ 63192 w 60602"/>
                <a:gd name="connsiteY0" fmla="*/ 10498 h 40401"/>
                <a:gd name="connsiteX1" fmla="*/ 58748 w 60602"/>
                <a:gd name="connsiteY1" fmla="*/ 802 h 40401"/>
                <a:gd name="connsiteX2" fmla="*/ 973 w 60602"/>
                <a:gd name="connsiteY2" fmla="*/ 38982 h 40401"/>
                <a:gd name="connsiteX3" fmla="*/ 3802 w 60602"/>
                <a:gd name="connsiteY3" fmla="*/ 45244 h 40401"/>
                <a:gd name="connsiteX4" fmla="*/ 63192 w 60602"/>
                <a:gd name="connsiteY4" fmla="*/ 10498 h 4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2" h="40401">
                  <a:moveTo>
                    <a:pt x="63192" y="10498"/>
                  </a:moveTo>
                  <a:cubicBezTo>
                    <a:pt x="68849" y="6862"/>
                    <a:pt x="64606" y="-2834"/>
                    <a:pt x="58748" y="802"/>
                  </a:cubicBezTo>
                  <a:cubicBezTo>
                    <a:pt x="40163" y="12316"/>
                    <a:pt x="15922" y="22821"/>
                    <a:pt x="973" y="38982"/>
                  </a:cubicBezTo>
                  <a:cubicBezTo>
                    <a:pt x="-1047" y="41204"/>
                    <a:pt x="166" y="46456"/>
                    <a:pt x="3802" y="45244"/>
                  </a:cubicBezTo>
                  <a:cubicBezTo>
                    <a:pt x="24811" y="38982"/>
                    <a:pt x="44607" y="22215"/>
                    <a:pt x="63192" y="1049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811CDAA9-3238-438B-AAF2-3F1B985197AF}"/>
                </a:ext>
              </a:extLst>
            </p:cNvPr>
            <p:cNvSpPr/>
            <p:nvPr/>
          </p:nvSpPr>
          <p:spPr>
            <a:xfrm>
              <a:off x="8442144" y="6545063"/>
              <a:ext cx="101005" cy="60603"/>
            </a:xfrm>
            <a:custGeom>
              <a:avLst/>
              <a:gdLst>
                <a:gd name="connsiteX0" fmla="*/ 6490 w 101004"/>
                <a:gd name="connsiteY0" fmla="*/ 13168 h 60602"/>
                <a:gd name="connsiteX1" fmla="*/ 10529 w 101004"/>
                <a:gd name="connsiteY1" fmla="*/ 19430 h 60602"/>
                <a:gd name="connsiteX2" fmla="*/ 90727 w 101004"/>
                <a:gd name="connsiteY2" fmla="*/ 35389 h 60602"/>
                <a:gd name="connsiteX3" fmla="*/ 4267 w 101004"/>
                <a:gd name="connsiteY3" fmla="*/ 54782 h 60602"/>
                <a:gd name="connsiteX4" fmla="*/ 6893 w 101004"/>
                <a:gd name="connsiteY4" fmla="*/ 69326 h 60602"/>
                <a:gd name="connsiteX5" fmla="*/ 108504 w 101004"/>
                <a:gd name="connsiteY5" fmla="*/ 55590 h 60602"/>
                <a:gd name="connsiteX6" fmla="*/ 6490 w 101004"/>
                <a:gd name="connsiteY6" fmla="*/ 13168 h 6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 h="60602">
                  <a:moveTo>
                    <a:pt x="6490" y="13168"/>
                  </a:moveTo>
                  <a:cubicBezTo>
                    <a:pt x="3055" y="15592"/>
                    <a:pt x="6893" y="21652"/>
                    <a:pt x="10529" y="19430"/>
                  </a:cubicBezTo>
                  <a:cubicBezTo>
                    <a:pt x="37801" y="3876"/>
                    <a:pt x="76385" y="15390"/>
                    <a:pt x="90727" y="35389"/>
                  </a:cubicBezTo>
                  <a:cubicBezTo>
                    <a:pt x="61638" y="39025"/>
                    <a:pt x="29923" y="42257"/>
                    <a:pt x="4267" y="54782"/>
                  </a:cubicBezTo>
                  <a:cubicBezTo>
                    <a:pt x="-2601" y="58216"/>
                    <a:pt x="-783" y="68519"/>
                    <a:pt x="6893" y="69326"/>
                  </a:cubicBezTo>
                  <a:cubicBezTo>
                    <a:pt x="39619" y="73165"/>
                    <a:pt x="76385" y="62054"/>
                    <a:pt x="108504" y="55590"/>
                  </a:cubicBezTo>
                  <a:cubicBezTo>
                    <a:pt x="140623" y="49125"/>
                    <a:pt x="71537" y="-30870"/>
                    <a:pt x="6490" y="1316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2AC63C5D-D480-4043-A60E-662CD249B433}"/>
                </a:ext>
              </a:extLst>
            </p:cNvPr>
            <p:cNvSpPr/>
            <p:nvPr/>
          </p:nvSpPr>
          <p:spPr>
            <a:xfrm>
              <a:off x="7294111" y="5986628"/>
              <a:ext cx="747434" cy="808037"/>
            </a:xfrm>
            <a:custGeom>
              <a:avLst/>
              <a:gdLst>
                <a:gd name="connsiteX0" fmla="*/ 23271 w 747434"/>
                <a:gd name="connsiteY0" fmla="*/ 78902 h 808037"/>
                <a:gd name="connsiteX1" fmla="*/ 228512 w 747434"/>
                <a:gd name="connsiteY1" fmla="*/ 426560 h 808037"/>
                <a:gd name="connsiteX2" fmla="*/ 229926 w 747434"/>
                <a:gd name="connsiteY2" fmla="*/ 432418 h 808037"/>
                <a:gd name="connsiteX3" fmla="*/ 428501 w 747434"/>
                <a:gd name="connsiteY3" fmla="*/ 740483 h 808037"/>
                <a:gd name="connsiteX4" fmla="*/ 488700 w 747434"/>
                <a:gd name="connsiteY4" fmla="*/ 812398 h 808037"/>
                <a:gd name="connsiteX5" fmla="*/ 537384 w 747434"/>
                <a:gd name="connsiteY5" fmla="*/ 812398 h 808037"/>
                <a:gd name="connsiteX6" fmla="*/ 462641 w 747434"/>
                <a:gd name="connsiteY6" fmla="*/ 718867 h 808037"/>
                <a:gd name="connsiteX7" fmla="*/ 600209 w 747434"/>
                <a:gd name="connsiteY7" fmla="*/ 675839 h 808037"/>
                <a:gd name="connsiteX8" fmla="*/ 745655 w 747434"/>
                <a:gd name="connsiteY8" fmla="*/ 643720 h 808037"/>
                <a:gd name="connsiteX9" fmla="*/ 745252 w 747434"/>
                <a:gd name="connsiteY9" fmla="*/ 635235 h 808037"/>
                <a:gd name="connsiteX10" fmla="*/ 454156 w 747434"/>
                <a:gd name="connsiteY10" fmla="*/ 708363 h 808037"/>
                <a:gd name="connsiteX11" fmla="*/ 419007 w 747434"/>
                <a:gd name="connsiteY11" fmla="*/ 664325 h 808037"/>
                <a:gd name="connsiteX12" fmla="*/ 421633 w 747434"/>
                <a:gd name="connsiteY12" fmla="*/ 665537 h 808037"/>
                <a:gd name="connsiteX13" fmla="*/ 738181 w 747434"/>
                <a:gd name="connsiteY13" fmla="*/ 594430 h 808037"/>
                <a:gd name="connsiteX14" fmla="*/ 580614 w 747434"/>
                <a:gd name="connsiteY14" fmla="*/ 628165 h 808037"/>
                <a:gd name="connsiteX15" fmla="*/ 420825 w 747434"/>
                <a:gd name="connsiteY15" fmla="*/ 650588 h 808037"/>
                <a:gd name="connsiteX16" fmla="*/ 415371 w 747434"/>
                <a:gd name="connsiteY16" fmla="*/ 660083 h 808037"/>
                <a:gd name="connsiteX17" fmla="*/ 375979 w 747434"/>
                <a:gd name="connsiteY17" fmla="*/ 610792 h 808037"/>
                <a:gd name="connsiteX18" fmla="*/ 683639 w 747434"/>
                <a:gd name="connsiteY18" fmla="*/ 572814 h 808037"/>
                <a:gd name="connsiteX19" fmla="*/ 683033 w 747434"/>
                <a:gd name="connsiteY19" fmla="*/ 558876 h 808037"/>
                <a:gd name="connsiteX20" fmla="*/ 366282 w 747434"/>
                <a:gd name="connsiteY20" fmla="*/ 599076 h 808037"/>
                <a:gd name="connsiteX21" fmla="*/ 304467 w 747434"/>
                <a:gd name="connsiteY21" fmla="*/ 502313 h 808037"/>
                <a:gd name="connsiteX22" fmla="*/ 437996 w 747434"/>
                <a:gd name="connsiteY22" fmla="*/ 490799 h 808037"/>
                <a:gd name="connsiteX23" fmla="*/ 588291 w 747434"/>
                <a:gd name="connsiteY23" fmla="*/ 468982 h 808037"/>
                <a:gd name="connsiteX24" fmla="*/ 587886 w 747434"/>
                <a:gd name="connsiteY24" fmla="*/ 460700 h 808037"/>
                <a:gd name="connsiteX25" fmla="*/ 448298 w 747434"/>
                <a:gd name="connsiteY25" fmla="*/ 469790 h 808037"/>
                <a:gd name="connsiteX26" fmla="*/ 296791 w 747434"/>
                <a:gd name="connsiteY26" fmla="*/ 489587 h 808037"/>
                <a:gd name="connsiteX27" fmla="*/ 252955 w 747434"/>
                <a:gd name="connsiteY27" fmla="*/ 418075 h 808037"/>
                <a:gd name="connsiteX28" fmla="*/ 358606 w 747434"/>
                <a:gd name="connsiteY28" fmla="*/ 396259 h 808037"/>
                <a:gd name="connsiteX29" fmla="*/ 487084 w 747434"/>
                <a:gd name="connsiteY29" fmla="*/ 379088 h 808037"/>
                <a:gd name="connsiteX30" fmla="*/ 486680 w 747434"/>
                <a:gd name="connsiteY30" fmla="*/ 369795 h 808037"/>
                <a:gd name="connsiteX31" fmla="*/ 244875 w 747434"/>
                <a:gd name="connsiteY31" fmla="*/ 404743 h 808037"/>
                <a:gd name="connsiteX32" fmla="*/ 233764 w 747434"/>
                <a:gd name="connsiteY32" fmla="*/ 386562 h 808037"/>
                <a:gd name="connsiteX33" fmla="*/ 337799 w 747434"/>
                <a:gd name="connsiteY33" fmla="*/ 364745 h 808037"/>
                <a:gd name="connsiteX34" fmla="*/ 483246 w 747434"/>
                <a:gd name="connsiteY34" fmla="*/ 345352 h 808037"/>
                <a:gd name="connsiteX35" fmla="*/ 482842 w 747434"/>
                <a:gd name="connsiteY35" fmla="*/ 337070 h 808037"/>
                <a:gd name="connsiteX36" fmla="*/ 334971 w 747434"/>
                <a:gd name="connsiteY36" fmla="*/ 348382 h 808037"/>
                <a:gd name="connsiteX37" fmla="*/ 224674 w 747434"/>
                <a:gd name="connsiteY37" fmla="*/ 371613 h 808037"/>
                <a:gd name="connsiteX38" fmla="*/ 207099 w 747434"/>
                <a:gd name="connsiteY38" fmla="*/ 342928 h 808037"/>
                <a:gd name="connsiteX39" fmla="*/ 198009 w 747434"/>
                <a:gd name="connsiteY39" fmla="*/ 328182 h 808037"/>
                <a:gd name="connsiteX40" fmla="*/ 182858 w 747434"/>
                <a:gd name="connsiteY40" fmla="*/ 303536 h 808037"/>
                <a:gd name="connsiteX41" fmla="*/ 192756 w 747434"/>
                <a:gd name="connsiteY41" fmla="*/ 301718 h 808037"/>
                <a:gd name="connsiteX42" fmla="*/ 268712 w 747434"/>
                <a:gd name="connsiteY42" fmla="*/ 286769 h 808037"/>
                <a:gd name="connsiteX43" fmla="*/ 414158 w 747434"/>
                <a:gd name="connsiteY43" fmla="*/ 255256 h 808037"/>
                <a:gd name="connsiteX44" fmla="*/ 412542 w 747434"/>
                <a:gd name="connsiteY44" fmla="*/ 246772 h 808037"/>
                <a:gd name="connsiteX45" fmla="*/ 293155 w 747434"/>
                <a:gd name="connsiteY45" fmla="*/ 264347 h 808037"/>
                <a:gd name="connsiteX46" fmla="*/ 175384 w 747434"/>
                <a:gd name="connsiteY46" fmla="*/ 291416 h 808037"/>
                <a:gd name="connsiteX47" fmla="*/ 160435 w 747434"/>
                <a:gd name="connsiteY47" fmla="*/ 267174 h 808037"/>
                <a:gd name="connsiteX48" fmla="*/ 356788 w 747434"/>
                <a:gd name="connsiteY48" fmla="*/ 224753 h 808037"/>
                <a:gd name="connsiteX49" fmla="*/ 151748 w 747434"/>
                <a:gd name="connsiteY49" fmla="*/ 253034 h 808037"/>
                <a:gd name="connsiteX50" fmla="*/ 137406 w 747434"/>
                <a:gd name="connsiteY50" fmla="*/ 229803 h 808037"/>
                <a:gd name="connsiteX51" fmla="*/ 242450 w 747434"/>
                <a:gd name="connsiteY51" fmla="*/ 208390 h 808037"/>
                <a:gd name="connsiteX52" fmla="*/ 366484 w 747434"/>
                <a:gd name="connsiteY52" fmla="*/ 191017 h 808037"/>
                <a:gd name="connsiteX53" fmla="*/ 366080 w 747434"/>
                <a:gd name="connsiteY53" fmla="*/ 181523 h 808037"/>
                <a:gd name="connsiteX54" fmla="*/ 128720 w 747434"/>
                <a:gd name="connsiteY54" fmla="*/ 215258 h 808037"/>
                <a:gd name="connsiteX55" fmla="*/ 115185 w 747434"/>
                <a:gd name="connsiteY55" fmla="*/ 193441 h 808037"/>
                <a:gd name="connsiteX56" fmla="*/ 110538 w 747434"/>
                <a:gd name="connsiteY56" fmla="*/ 185967 h 808037"/>
                <a:gd name="connsiteX57" fmla="*/ 225078 w 747434"/>
                <a:gd name="connsiteY57" fmla="*/ 164958 h 808037"/>
                <a:gd name="connsiteX58" fmla="*/ 342849 w 747434"/>
                <a:gd name="connsiteY58" fmla="*/ 149403 h 808037"/>
                <a:gd name="connsiteX59" fmla="*/ 342445 w 747434"/>
                <a:gd name="connsiteY59" fmla="*/ 139303 h 808037"/>
                <a:gd name="connsiteX60" fmla="*/ 103468 w 747434"/>
                <a:gd name="connsiteY60" fmla="*/ 171826 h 808037"/>
                <a:gd name="connsiteX61" fmla="*/ 102458 w 747434"/>
                <a:gd name="connsiteY61" fmla="*/ 172634 h 808037"/>
                <a:gd name="connsiteX62" fmla="*/ 62864 w 747434"/>
                <a:gd name="connsiteY62" fmla="*/ 107587 h 808037"/>
                <a:gd name="connsiteX63" fmla="*/ 70339 w 747434"/>
                <a:gd name="connsiteY63" fmla="*/ 89003 h 808037"/>
                <a:gd name="connsiteX64" fmla="*/ 49329 w 747434"/>
                <a:gd name="connsiteY64" fmla="*/ 86376 h 808037"/>
                <a:gd name="connsiteX65" fmla="*/ 32563 w 747434"/>
                <a:gd name="connsiteY65" fmla="*/ 61529 h 808037"/>
                <a:gd name="connsiteX66" fmla="*/ 143870 w 747434"/>
                <a:gd name="connsiteY66" fmla="*/ 41127 h 808037"/>
                <a:gd name="connsiteX67" fmla="*/ 279216 w 747434"/>
                <a:gd name="connsiteY67" fmla="*/ 10017 h 808037"/>
                <a:gd name="connsiteX68" fmla="*/ 277398 w 747434"/>
                <a:gd name="connsiteY68" fmla="*/ 118 h 808037"/>
                <a:gd name="connsiteX69" fmla="*/ 140638 w 747434"/>
                <a:gd name="connsiteY69" fmla="*/ 22541 h 808037"/>
                <a:gd name="connsiteX70" fmla="*/ 22665 w 747434"/>
                <a:gd name="connsiteY70" fmla="*/ 47590 h 808037"/>
                <a:gd name="connsiteX71" fmla="*/ 11958 w 747434"/>
                <a:gd name="connsiteY71" fmla="*/ 32642 h 808037"/>
                <a:gd name="connsiteX72" fmla="*/ 241 w 747434"/>
                <a:gd name="connsiteY72" fmla="*/ 47187 h 808037"/>
                <a:gd name="connsiteX73" fmla="*/ 23271 w 747434"/>
                <a:gd name="connsiteY73" fmla="*/ 78902 h 80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747434" h="808037">
                  <a:moveTo>
                    <a:pt x="23271" y="78902"/>
                  </a:moveTo>
                  <a:cubicBezTo>
                    <a:pt x="95186" y="192835"/>
                    <a:pt x="152152" y="316263"/>
                    <a:pt x="228512" y="426560"/>
                  </a:cubicBezTo>
                  <a:cubicBezTo>
                    <a:pt x="228916" y="428580"/>
                    <a:pt x="229926" y="430600"/>
                    <a:pt x="229926" y="432418"/>
                  </a:cubicBezTo>
                  <a:cubicBezTo>
                    <a:pt x="292751" y="536251"/>
                    <a:pt x="355374" y="643518"/>
                    <a:pt x="428501" y="740483"/>
                  </a:cubicBezTo>
                  <a:cubicBezTo>
                    <a:pt x="447288" y="765329"/>
                    <a:pt x="467893" y="788965"/>
                    <a:pt x="488700" y="812398"/>
                  </a:cubicBezTo>
                  <a:lnTo>
                    <a:pt x="537384" y="812398"/>
                  </a:lnTo>
                  <a:cubicBezTo>
                    <a:pt x="515567" y="785329"/>
                    <a:pt x="491124" y="754623"/>
                    <a:pt x="462641" y="718867"/>
                  </a:cubicBezTo>
                  <a:cubicBezTo>
                    <a:pt x="509103" y="707151"/>
                    <a:pt x="553747" y="688162"/>
                    <a:pt x="600209" y="675839"/>
                  </a:cubicBezTo>
                  <a:cubicBezTo>
                    <a:pt x="648287" y="663113"/>
                    <a:pt x="697173" y="655032"/>
                    <a:pt x="745655" y="643720"/>
                  </a:cubicBezTo>
                  <a:cubicBezTo>
                    <a:pt x="750100" y="642710"/>
                    <a:pt x="750302" y="635034"/>
                    <a:pt x="745252" y="635235"/>
                  </a:cubicBezTo>
                  <a:cubicBezTo>
                    <a:pt x="643237" y="636852"/>
                    <a:pt x="486882" y="684526"/>
                    <a:pt x="454156" y="708363"/>
                  </a:cubicBezTo>
                  <a:cubicBezTo>
                    <a:pt x="442440" y="693616"/>
                    <a:pt x="430723" y="679072"/>
                    <a:pt x="419007" y="664325"/>
                  </a:cubicBezTo>
                  <a:cubicBezTo>
                    <a:pt x="419814" y="664729"/>
                    <a:pt x="420623" y="665537"/>
                    <a:pt x="421633" y="665537"/>
                  </a:cubicBezTo>
                  <a:cubicBezTo>
                    <a:pt x="665660" y="657053"/>
                    <a:pt x="771715" y="589177"/>
                    <a:pt x="738181" y="594430"/>
                  </a:cubicBezTo>
                  <a:cubicBezTo>
                    <a:pt x="685255" y="602914"/>
                    <a:pt x="633338" y="618267"/>
                    <a:pt x="580614" y="628165"/>
                  </a:cubicBezTo>
                  <a:cubicBezTo>
                    <a:pt x="527688" y="638266"/>
                    <a:pt x="474357" y="644932"/>
                    <a:pt x="420825" y="650588"/>
                  </a:cubicBezTo>
                  <a:cubicBezTo>
                    <a:pt x="415977" y="651194"/>
                    <a:pt x="414360" y="656042"/>
                    <a:pt x="415371" y="660083"/>
                  </a:cubicBezTo>
                  <a:cubicBezTo>
                    <a:pt x="402240" y="643720"/>
                    <a:pt x="389109" y="627155"/>
                    <a:pt x="375979" y="610792"/>
                  </a:cubicBezTo>
                  <a:cubicBezTo>
                    <a:pt x="412542" y="608571"/>
                    <a:pt x="628490" y="587561"/>
                    <a:pt x="683639" y="572814"/>
                  </a:cubicBezTo>
                  <a:cubicBezTo>
                    <a:pt x="690709" y="570996"/>
                    <a:pt x="691517" y="559078"/>
                    <a:pt x="683033" y="558876"/>
                  </a:cubicBezTo>
                  <a:cubicBezTo>
                    <a:pt x="669296" y="558674"/>
                    <a:pt x="372949" y="587965"/>
                    <a:pt x="366282" y="599076"/>
                  </a:cubicBezTo>
                  <a:cubicBezTo>
                    <a:pt x="338001" y="555240"/>
                    <a:pt x="342647" y="564734"/>
                    <a:pt x="304467" y="502313"/>
                  </a:cubicBezTo>
                  <a:cubicBezTo>
                    <a:pt x="348910" y="502717"/>
                    <a:pt x="393957" y="495445"/>
                    <a:pt x="437996" y="490799"/>
                  </a:cubicBezTo>
                  <a:cubicBezTo>
                    <a:pt x="488296" y="485749"/>
                    <a:pt x="539202" y="481709"/>
                    <a:pt x="588291" y="468982"/>
                  </a:cubicBezTo>
                  <a:cubicBezTo>
                    <a:pt x="592533" y="467972"/>
                    <a:pt x="592936" y="460902"/>
                    <a:pt x="587886" y="460700"/>
                  </a:cubicBezTo>
                  <a:cubicBezTo>
                    <a:pt x="541222" y="458882"/>
                    <a:pt x="494558" y="464739"/>
                    <a:pt x="448298" y="469790"/>
                  </a:cubicBezTo>
                  <a:cubicBezTo>
                    <a:pt x="424461" y="472416"/>
                    <a:pt x="318810" y="480294"/>
                    <a:pt x="296791" y="489587"/>
                  </a:cubicBezTo>
                  <a:cubicBezTo>
                    <a:pt x="282246" y="465750"/>
                    <a:pt x="267500" y="441913"/>
                    <a:pt x="252955" y="418075"/>
                  </a:cubicBezTo>
                  <a:cubicBezTo>
                    <a:pt x="288105" y="410197"/>
                    <a:pt x="323052" y="401915"/>
                    <a:pt x="358606" y="396259"/>
                  </a:cubicBezTo>
                  <a:cubicBezTo>
                    <a:pt x="401230" y="389390"/>
                    <a:pt x="444662" y="386764"/>
                    <a:pt x="487084" y="379088"/>
                  </a:cubicBezTo>
                  <a:cubicBezTo>
                    <a:pt x="492336" y="378078"/>
                    <a:pt x="491932" y="370199"/>
                    <a:pt x="486680" y="369795"/>
                  </a:cubicBezTo>
                  <a:cubicBezTo>
                    <a:pt x="408300" y="363533"/>
                    <a:pt x="320426" y="379694"/>
                    <a:pt x="244875" y="404743"/>
                  </a:cubicBezTo>
                  <a:cubicBezTo>
                    <a:pt x="241238" y="398683"/>
                    <a:pt x="237400" y="392623"/>
                    <a:pt x="233764" y="386562"/>
                  </a:cubicBezTo>
                  <a:cubicBezTo>
                    <a:pt x="268307" y="379290"/>
                    <a:pt x="302851" y="370401"/>
                    <a:pt x="337799" y="364745"/>
                  </a:cubicBezTo>
                  <a:cubicBezTo>
                    <a:pt x="386079" y="356867"/>
                    <a:pt x="435369" y="354645"/>
                    <a:pt x="483246" y="345352"/>
                  </a:cubicBezTo>
                  <a:cubicBezTo>
                    <a:pt x="487892" y="344544"/>
                    <a:pt x="487488" y="337676"/>
                    <a:pt x="482842" y="337070"/>
                  </a:cubicBezTo>
                  <a:cubicBezTo>
                    <a:pt x="433955" y="332626"/>
                    <a:pt x="383049" y="340504"/>
                    <a:pt x="334971" y="348382"/>
                  </a:cubicBezTo>
                  <a:cubicBezTo>
                    <a:pt x="298609" y="354443"/>
                    <a:pt x="260632" y="360705"/>
                    <a:pt x="224674" y="371613"/>
                  </a:cubicBezTo>
                  <a:cubicBezTo>
                    <a:pt x="203261" y="336666"/>
                    <a:pt x="222249" y="367775"/>
                    <a:pt x="207099" y="342928"/>
                  </a:cubicBezTo>
                  <a:cubicBezTo>
                    <a:pt x="484660" y="304345"/>
                    <a:pt x="470317" y="243337"/>
                    <a:pt x="198009" y="328182"/>
                  </a:cubicBezTo>
                  <a:cubicBezTo>
                    <a:pt x="192958" y="319899"/>
                    <a:pt x="187908" y="311819"/>
                    <a:pt x="182858" y="303536"/>
                  </a:cubicBezTo>
                  <a:cubicBezTo>
                    <a:pt x="185888" y="302930"/>
                    <a:pt x="189120" y="302324"/>
                    <a:pt x="192756" y="301718"/>
                  </a:cubicBezTo>
                  <a:cubicBezTo>
                    <a:pt x="218007" y="297072"/>
                    <a:pt x="243258" y="291820"/>
                    <a:pt x="268712" y="286769"/>
                  </a:cubicBezTo>
                  <a:cubicBezTo>
                    <a:pt x="317194" y="277275"/>
                    <a:pt x="367292" y="270811"/>
                    <a:pt x="414158" y="255256"/>
                  </a:cubicBezTo>
                  <a:cubicBezTo>
                    <a:pt x="418199" y="253842"/>
                    <a:pt x="416987" y="246570"/>
                    <a:pt x="412542" y="246772"/>
                  </a:cubicBezTo>
                  <a:cubicBezTo>
                    <a:pt x="372343" y="247984"/>
                    <a:pt x="332547" y="256670"/>
                    <a:pt x="293155" y="264347"/>
                  </a:cubicBezTo>
                  <a:cubicBezTo>
                    <a:pt x="283863" y="266165"/>
                    <a:pt x="204473" y="286163"/>
                    <a:pt x="175384" y="291416"/>
                  </a:cubicBezTo>
                  <a:cubicBezTo>
                    <a:pt x="170333" y="283335"/>
                    <a:pt x="165485" y="275255"/>
                    <a:pt x="160435" y="267174"/>
                  </a:cubicBezTo>
                  <a:cubicBezTo>
                    <a:pt x="225482" y="253236"/>
                    <a:pt x="292751" y="242125"/>
                    <a:pt x="356788" y="224753"/>
                  </a:cubicBezTo>
                  <a:cubicBezTo>
                    <a:pt x="391735" y="215258"/>
                    <a:pt x="301639" y="199703"/>
                    <a:pt x="151748" y="253034"/>
                  </a:cubicBezTo>
                  <a:cubicBezTo>
                    <a:pt x="146900" y="245358"/>
                    <a:pt x="142254" y="237479"/>
                    <a:pt x="137406" y="229803"/>
                  </a:cubicBezTo>
                  <a:cubicBezTo>
                    <a:pt x="172353" y="222328"/>
                    <a:pt x="207099" y="214046"/>
                    <a:pt x="242450" y="208390"/>
                  </a:cubicBezTo>
                  <a:cubicBezTo>
                    <a:pt x="283660" y="201724"/>
                    <a:pt x="325476" y="198694"/>
                    <a:pt x="366484" y="191017"/>
                  </a:cubicBezTo>
                  <a:cubicBezTo>
                    <a:pt x="371737" y="190007"/>
                    <a:pt x="371534" y="182129"/>
                    <a:pt x="366080" y="181523"/>
                  </a:cubicBezTo>
                  <a:cubicBezTo>
                    <a:pt x="288913" y="174452"/>
                    <a:pt x="202654" y="189805"/>
                    <a:pt x="128720" y="215258"/>
                  </a:cubicBezTo>
                  <a:cubicBezTo>
                    <a:pt x="124275" y="207986"/>
                    <a:pt x="119831" y="200714"/>
                    <a:pt x="115185" y="193441"/>
                  </a:cubicBezTo>
                  <a:cubicBezTo>
                    <a:pt x="113569" y="191017"/>
                    <a:pt x="112155" y="188391"/>
                    <a:pt x="110538" y="185967"/>
                  </a:cubicBezTo>
                  <a:cubicBezTo>
                    <a:pt x="148718" y="179301"/>
                    <a:pt x="186494" y="170614"/>
                    <a:pt x="225078" y="164958"/>
                  </a:cubicBezTo>
                  <a:cubicBezTo>
                    <a:pt x="264065" y="159301"/>
                    <a:pt x="304063" y="157080"/>
                    <a:pt x="342849" y="149403"/>
                  </a:cubicBezTo>
                  <a:cubicBezTo>
                    <a:pt x="348505" y="148191"/>
                    <a:pt x="348101" y="139909"/>
                    <a:pt x="342445" y="139303"/>
                  </a:cubicBezTo>
                  <a:cubicBezTo>
                    <a:pt x="265277" y="130617"/>
                    <a:pt x="176596" y="147181"/>
                    <a:pt x="103468" y="171826"/>
                  </a:cubicBezTo>
                  <a:cubicBezTo>
                    <a:pt x="103064" y="172028"/>
                    <a:pt x="102862" y="172433"/>
                    <a:pt x="102458" y="172634"/>
                  </a:cubicBezTo>
                  <a:cubicBezTo>
                    <a:pt x="89328" y="151019"/>
                    <a:pt x="76197" y="129202"/>
                    <a:pt x="62864" y="107587"/>
                  </a:cubicBezTo>
                  <a:cubicBezTo>
                    <a:pt x="365272" y="72438"/>
                    <a:pt x="409310" y="19713"/>
                    <a:pt x="70339" y="89003"/>
                  </a:cubicBezTo>
                  <a:cubicBezTo>
                    <a:pt x="69530" y="82538"/>
                    <a:pt x="55188" y="83952"/>
                    <a:pt x="49329" y="86376"/>
                  </a:cubicBezTo>
                  <a:cubicBezTo>
                    <a:pt x="43875" y="78094"/>
                    <a:pt x="38421" y="69812"/>
                    <a:pt x="32563" y="61529"/>
                  </a:cubicBezTo>
                  <a:cubicBezTo>
                    <a:pt x="69733" y="55267"/>
                    <a:pt x="106902" y="48399"/>
                    <a:pt x="143870" y="41127"/>
                  </a:cubicBezTo>
                  <a:cubicBezTo>
                    <a:pt x="187908" y="32642"/>
                    <a:pt x="238208" y="28601"/>
                    <a:pt x="279216" y="10017"/>
                  </a:cubicBezTo>
                  <a:cubicBezTo>
                    <a:pt x="283863" y="7997"/>
                    <a:pt x="282651" y="320"/>
                    <a:pt x="277398" y="118"/>
                  </a:cubicBezTo>
                  <a:cubicBezTo>
                    <a:pt x="232350" y="-1498"/>
                    <a:pt x="184474" y="13855"/>
                    <a:pt x="140638" y="22541"/>
                  </a:cubicBezTo>
                  <a:cubicBezTo>
                    <a:pt x="101246" y="30419"/>
                    <a:pt x="61855" y="38500"/>
                    <a:pt x="22665" y="47590"/>
                  </a:cubicBezTo>
                  <a:cubicBezTo>
                    <a:pt x="19028" y="42540"/>
                    <a:pt x="15594" y="37490"/>
                    <a:pt x="11958" y="32642"/>
                  </a:cubicBezTo>
                  <a:cubicBezTo>
                    <a:pt x="39" y="17289"/>
                    <a:pt x="-567" y="42540"/>
                    <a:pt x="241" y="47187"/>
                  </a:cubicBezTo>
                  <a:cubicBezTo>
                    <a:pt x="1858" y="59307"/>
                    <a:pt x="17210" y="69206"/>
                    <a:pt x="23271" y="78902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131D1042-D023-4842-AB5B-D614194970BC}"/>
                </a:ext>
              </a:extLst>
            </p:cNvPr>
            <p:cNvSpPr/>
            <p:nvPr/>
          </p:nvSpPr>
          <p:spPr>
            <a:xfrm>
              <a:off x="5024173" y="6774598"/>
              <a:ext cx="222210" cy="20201"/>
            </a:xfrm>
            <a:custGeom>
              <a:avLst/>
              <a:gdLst>
                <a:gd name="connsiteX0" fmla="*/ 219988 w 222210"/>
                <a:gd name="connsiteY0" fmla="*/ 4428 h 20200"/>
                <a:gd name="connsiteX1" fmla="*/ 0 w 222210"/>
                <a:gd name="connsiteY1" fmla="*/ 24428 h 20200"/>
                <a:gd name="connsiteX2" fmla="*/ 75349 w 222210"/>
                <a:gd name="connsiteY2" fmla="*/ 24428 h 20200"/>
                <a:gd name="connsiteX3" fmla="*/ 219382 w 222210"/>
                <a:gd name="connsiteY3" fmla="*/ 11903 h 20200"/>
                <a:gd name="connsiteX4" fmla="*/ 219988 w 222210"/>
                <a:gd name="connsiteY4" fmla="*/ 4428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210" h="20200">
                  <a:moveTo>
                    <a:pt x="219988" y="4428"/>
                  </a:moveTo>
                  <a:cubicBezTo>
                    <a:pt x="147265" y="-5874"/>
                    <a:pt x="70905" y="2207"/>
                    <a:pt x="0" y="24428"/>
                  </a:cubicBezTo>
                  <a:lnTo>
                    <a:pt x="75349" y="24428"/>
                  </a:lnTo>
                  <a:cubicBezTo>
                    <a:pt x="122418" y="16549"/>
                    <a:pt x="169890" y="12307"/>
                    <a:pt x="219382" y="11903"/>
                  </a:cubicBezTo>
                  <a:cubicBezTo>
                    <a:pt x="224230" y="11701"/>
                    <a:pt x="224836" y="5034"/>
                    <a:pt x="219988" y="4428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90A8830B-6D23-40D7-B066-B63FC837A59C}"/>
                </a:ext>
              </a:extLst>
            </p:cNvPr>
            <p:cNvSpPr/>
            <p:nvPr/>
          </p:nvSpPr>
          <p:spPr>
            <a:xfrm>
              <a:off x="4961550" y="4185715"/>
              <a:ext cx="2060494" cy="2605919"/>
            </a:xfrm>
            <a:custGeom>
              <a:avLst/>
              <a:gdLst>
                <a:gd name="connsiteX0" fmla="*/ 45048 w 2060494"/>
                <a:gd name="connsiteY0" fmla="*/ 2613311 h 2605919"/>
                <a:gd name="connsiteX1" fmla="*/ 163021 w 2060494"/>
                <a:gd name="connsiteY1" fmla="*/ 2471702 h 2605919"/>
                <a:gd name="connsiteX2" fmla="*/ 439774 w 2060494"/>
                <a:gd name="connsiteY2" fmla="*/ 2441805 h 2605919"/>
                <a:gd name="connsiteX3" fmla="*/ 439370 w 2060494"/>
                <a:gd name="connsiteY3" fmla="*/ 2432310 h 2605919"/>
                <a:gd name="connsiteX4" fmla="*/ 184636 w 2060494"/>
                <a:gd name="connsiteY4" fmla="*/ 2451098 h 2605919"/>
                <a:gd name="connsiteX5" fmla="*/ 255542 w 2060494"/>
                <a:gd name="connsiteY5" fmla="*/ 2398171 h 2605919"/>
                <a:gd name="connsiteX6" fmla="*/ 263218 w 2060494"/>
                <a:gd name="connsiteY6" fmla="*/ 2407867 h 2605919"/>
                <a:gd name="connsiteX7" fmla="*/ 469267 w 2060494"/>
                <a:gd name="connsiteY7" fmla="*/ 2388475 h 2605919"/>
                <a:gd name="connsiteX8" fmla="*/ 262006 w 2060494"/>
                <a:gd name="connsiteY8" fmla="*/ 2393727 h 2605919"/>
                <a:gd name="connsiteX9" fmla="*/ 284025 w 2060494"/>
                <a:gd name="connsiteY9" fmla="*/ 2379788 h 2605919"/>
                <a:gd name="connsiteX10" fmla="*/ 330487 w 2060494"/>
                <a:gd name="connsiteY10" fmla="*/ 2357770 h 2605919"/>
                <a:gd name="connsiteX11" fmla="*/ 495125 w 2060494"/>
                <a:gd name="connsiteY11" fmla="*/ 2338175 h 2605919"/>
                <a:gd name="connsiteX12" fmla="*/ 494721 w 2060494"/>
                <a:gd name="connsiteY12" fmla="*/ 2330498 h 2605919"/>
                <a:gd name="connsiteX13" fmla="*/ 389070 w 2060494"/>
                <a:gd name="connsiteY13" fmla="*/ 2332720 h 2605919"/>
                <a:gd name="connsiteX14" fmla="*/ 449673 w 2060494"/>
                <a:gd name="connsiteY14" fmla="*/ 2276561 h 2605919"/>
                <a:gd name="connsiteX15" fmla="*/ 352910 w 2060494"/>
                <a:gd name="connsiteY15" fmla="*/ 2276764 h 2605919"/>
                <a:gd name="connsiteX16" fmla="*/ 343214 w 2060494"/>
                <a:gd name="connsiteY16" fmla="*/ 2275147 h 2605919"/>
                <a:gd name="connsiteX17" fmla="*/ 369071 w 2060494"/>
                <a:gd name="connsiteY17" fmla="*/ 2237372 h 2605919"/>
                <a:gd name="connsiteX18" fmla="*/ 591281 w 2060494"/>
                <a:gd name="connsiteY18" fmla="*/ 2031524 h 2605919"/>
                <a:gd name="connsiteX19" fmla="*/ 619360 w 2060494"/>
                <a:gd name="connsiteY19" fmla="*/ 2031726 h 2605919"/>
                <a:gd name="connsiteX20" fmla="*/ 666832 w 2060494"/>
                <a:gd name="connsiteY20" fmla="*/ 2028898 h 2605919"/>
                <a:gd name="connsiteX21" fmla="*/ 761171 w 2060494"/>
                <a:gd name="connsiteY21" fmla="*/ 2019202 h 2605919"/>
                <a:gd name="connsiteX22" fmla="*/ 760767 w 2060494"/>
                <a:gd name="connsiteY22" fmla="*/ 2010111 h 2605919"/>
                <a:gd name="connsiteX23" fmla="*/ 607644 w 2060494"/>
                <a:gd name="connsiteY23" fmla="*/ 2016172 h 2605919"/>
                <a:gd name="connsiteX24" fmla="*/ 671681 w 2060494"/>
                <a:gd name="connsiteY24" fmla="*/ 1955367 h 2605919"/>
                <a:gd name="connsiteX25" fmla="*/ 827834 w 2060494"/>
                <a:gd name="connsiteY25" fmla="*/ 1942438 h 2605919"/>
                <a:gd name="connsiteX26" fmla="*/ 827430 w 2060494"/>
                <a:gd name="connsiteY26" fmla="*/ 1931934 h 2605919"/>
                <a:gd name="connsiteX27" fmla="*/ 688245 w 2060494"/>
                <a:gd name="connsiteY27" fmla="*/ 1939408 h 2605919"/>
                <a:gd name="connsiteX28" fmla="*/ 744000 w 2060494"/>
                <a:gd name="connsiteY28" fmla="*/ 1884664 h 2605919"/>
                <a:gd name="connsiteX29" fmla="*/ 845611 w 2060494"/>
                <a:gd name="connsiteY29" fmla="*/ 1887694 h 2605919"/>
                <a:gd name="connsiteX30" fmla="*/ 845207 w 2060494"/>
                <a:gd name="connsiteY30" fmla="*/ 1879007 h 2605919"/>
                <a:gd name="connsiteX31" fmla="*/ 758545 w 2060494"/>
                <a:gd name="connsiteY31" fmla="*/ 1870119 h 2605919"/>
                <a:gd name="connsiteX32" fmla="*/ 790462 w 2060494"/>
                <a:gd name="connsiteY32" fmla="*/ 1838403 h 2605919"/>
                <a:gd name="connsiteX33" fmla="*/ 796118 w 2060494"/>
                <a:gd name="connsiteY33" fmla="*/ 1835777 h 2605919"/>
                <a:gd name="connsiteX34" fmla="*/ 818945 w 2060494"/>
                <a:gd name="connsiteY34" fmla="*/ 1856382 h 2605919"/>
                <a:gd name="connsiteX35" fmla="*/ 835107 w 2060494"/>
                <a:gd name="connsiteY35" fmla="*/ 1868705 h 2605919"/>
                <a:gd name="connsiteX36" fmla="*/ 850257 w 2060494"/>
                <a:gd name="connsiteY36" fmla="*/ 1846483 h 2605919"/>
                <a:gd name="connsiteX37" fmla="*/ 852075 w 2060494"/>
                <a:gd name="connsiteY37" fmla="*/ 1845877 h 2605919"/>
                <a:gd name="connsiteX38" fmla="*/ 1007824 w 2060494"/>
                <a:gd name="connsiteY38" fmla="*/ 1963043 h 2605919"/>
                <a:gd name="connsiteX39" fmla="*/ 1163372 w 2060494"/>
                <a:gd name="connsiteY39" fmla="*/ 2089501 h 2605919"/>
                <a:gd name="connsiteX40" fmla="*/ 1186603 w 2060494"/>
                <a:gd name="connsiteY40" fmla="*/ 2106268 h 2605919"/>
                <a:gd name="connsiteX41" fmla="*/ 1187815 w 2060494"/>
                <a:gd name="connsiteY41" fmla="*/ 2107076 h 2605919"/>
                <a:gd name="connsiteX42" fmla="*/ 1177108 w 2060494"/>
                <a:gd name="connsiteY42" fmla="*/ 2118388 h 2605919"/>
                <a:gd name="connsiteX43" fmla="*/ 957726 w 2060494"/>
                <a:gd name="connsiteY43" fmla="*/ 2135559 h 2605919"/>
                <a:gd name="connsiteX44" fmla="*/ 1200541 w 2060494"/>
                <a:gd name="connsiteY44" fmla="*/ 2127883 h 2605919"/>
                <a:gd name="connsiteX45" fmla="*/ 1200137 w 2060494"/>
                <a:gd name="connsiteY45" fmla="*/ 2118590 h 2605919"/>
                <a:gd name="connsiteX46" fmla="*/ 1178320 w 2060494"/>
                <a:gd name="connsiteY46" fmla="*/ 2118388 h 2605919"/>
                <a:gd name="connsiteX47" fmla="*/ 1190441 w 2060494"/>
                <a:gd name="connsiteY47" fmla="*/ 2108894 h 2605919"/>
                <a:gd name="connsiteX48" fmla="*/ 1221146 w 2060494"/>
                <a:gd name="connsiteY48" fmla="*/ 2128690 h 2605919"/>
                <a:gd name="connsiteX49" fmla="*/ 1208622 w 2060494"/>
                <a:gd name="connsiteY49" fmla="*/ 2198384 h 2605919"/>
                <a:gd name="connsiteX50" fmla="*/ 1163372 w 2060494"/>
                <a:gd name="connsiteY50" fmla="*/ 2298379 h 2605919"/>
                <a:gd name="connsiteX51" fmla="*/ 1163573 w 2060494"/>
                <a:gd name="connsiteY51" fmla="*/ 2300197 h 2605919"/>
                <a:gd name="connsiteX52" fmla="*/ 928636 w 2060494"/>
                <a:gd name="connsiteY52" fmla="*/ 2612503 h 2605919"/>
                <a:gd name="connsiteX53" fmla="*/ 961766 w 2060494"/>
                <a:gd name="connsiteY53" fmla="*/ 2612503 h 2605919"/>
                <a:gd name="connsiteX54" fmla="*/ 1001562 w 2060494"/>
                <a:gd name="connsiteY54" fmla="*/ 2558365 h 2605919"/>
                <a:gd name="connsiteX55" fmla="*/ 1232863 w 2060494"/>
                <a:gd name="connsiteY55" fmla="*/ 2228888 h 2605919"/>
                <a:gd name="connsiteX56" fmla="*/ 1264174 w 2060494"/>
                <a:gd name="connsiteY56" fmla="*/ 2131519 h 2605919"/>
                <a:gd name="connsiteX57" fmla="*/ 1369017 w 2060494"/>
                <a:gd name="connsiteY57" fmla="*/ 2021626 h 2605919"/>
                <a:gd name="connsiteX58" fmla="*/ 1301950 w 2060494"/>
                <a:gd name="connsiteY58" fmla="*/ 1958599 h 2605919"/>
                <a:gd name="connsiteX59" fmla="*/ 1565774 w 2060494"/>
                <a:gd name="connsiteY59" fmla="*/ 1693159 h 2605919"/>
                <a:gd name="connsiteX60" fmla="*/ 1572238 w 2060494"/>
                <a:gd name="connsiteY60" fmla="*/ 1684674 h 2605919"/>
                <a:gd name="connsiteX61" fmla="*/ 1580318 w 2060494"/>
                <a:gd name="connsiteY61" fmla="*/ 1681240 h 2605919"/>
                <a:gd name="connsiteX62" fmla="*/ 1578500 w 2060494"/>
                <a:gd name="connsiteY62" fmla="*/ 1673968 h 2605919"/>
                <a:gd name="connsiteX63" fmla="*/ 1598298 w 2060494"/>
                <a:gd name="connsiteY63" fmla="*/ 1634778 h 2605919"/>
                <a:gd name="connsiteX64" fmla="*/ 1700312 w 2060494"/>
                <a:gd name="connsiteY64" fmla="*/ 1558620 h 2605919"/>
                <a:gd name="connsiteX65" fmla="*/ 1814852 w 2060494"/>
                <a:gd name="connsiteY65" fmla="*/ 1464888 h 2605919"/>
                <a:gd name="connsiteX66" fmla="*/ 2020699 w 2060494"/>
                <a:gd name="connsiteY66" fmla="*/ 1275404 h 2605919"/>
                <a:gd name="connsiteX67" fmla="*/ 2033627 w 2060494"/>
                <a:gd name="connsiteY67" fmla="*/ 1264091 h 2605919"/>
                <a:gd name="connsiteX68" fmla="*/ 2061505 w 2060494"/>
                <a:gd name="connsiteY68" fmla="*/ 1238234 h 2605919"/>
                <a:gd name="connsiteX69" fmla="*/ 2052616 w 2060494"/>
                <a:gd name="connsiteY69" fmla="*/ 1227527 h 2605919"/>
                <a:gd name="connsiteX70" fmla="*/ 2022719 w 2060494"/>
                <a:gd name="connsiteY70" fmla="*/ 1250758 h 2605919"/>
                <a:gd name="connsiteX71" fmla="*/ 2002518 w 2060494"/>
                <a:gd name="connsiteY71" fmla="*/ 1273182 h 2605919"/>
                <a:gd name="connsiteX72" fmla="*/ 2003124 w 2060494"/>
                <a:gd name="connsiteY72" fmla="*/ 1276212 h 2605919"/>
                <a:gd name="connsiteX73" fmla="*/ 1811013 w 2060494"/>
                <a:gd name="connsiteY73" fmla="*/ 1448929 h 2605919"/>
                <a:gd name="connsiteX74" fmla="*/ 1702332 w 2060494"/>
                <a:gd name="connsiteY74" fmla="*/ 1538622 h 2605919"/>
                <a:gd name="connsiteX75" fmla="*/ 1625771 w 2060494"/>
                <a:gd name="connsiteY75" fmla="*/ 1596800 h 2605919"/>
                <a:gd name="connsiteX76" fmla="*/ 1620922 w 2060494"/>
                <a:gd name="connsiteY76" fmla="*/ 1587306 h 2605919"/>
                <a:gd name="connsiteX77" fmla="*/ 1618700 w 2060494"/>
                <a:gd name="connsiteY77" fmla="*/ 1587306 h 2605919"/>
                <a:gd name="connsiteX78" fmla="*/ 1629811 w 2060494"/>
                <a:gd name="connsiteY78" fmla="*/ 1552560 h 2605919"/>
                <a:gd name="connsiteX79" fmla="*/ 1769803 w 2060494"/>
                <a:gd name="connsiteY79" fmla="*/ 1430143 h 2605919"/>
                <a:gd name="connsiteX80" fmla="*/ 1965954 w 2060494"/>
                <a:gd name="connsiteY80" fmla="*/ 1259243 h 2605919"/>
                <a:gd name="connsiteX81" fmla="*/ 1959894 w 2060494"/>
                <a:gd name="connsiteY81" fmla="*/ 1252173 h 2605919"/>
                <a:gd name="connsiteX82" fmla="*/ 1760309 w 2060494"/>
                <a:gd name="connsiteY82" fmla="*/ 1418830 h 2605919"/>
                <a:gd name="connsiteX83" fmla="*/ 1641325 w 2060494"/>
                <a:gd name="connsiteY83" fmla="*/ 1516805 h 2605919"/>
                <a:gd name="connsiteX84" fmla="*/ 1666576 w 2060494"/>
                <a:gd name="connsiteY84" fmla="*/ 1422466 h 2605919"/>
                <a:gd name="connsiteX85" fmla="*/ 1673647 w 2060494"/>
                <a:gd name="connsiteY85" fmla="*/ 1411760 h 2605919"/>
                <a:gd name="connsiteX86" fmla="*/ 1678091 w 2060494"/>
                <a:gd name="connsiteY86" fmla="*/ 1401861 h 2605919"/>
                <a:gd name="connsiteX87" fmla="*/ 1672031 w 2060494"/>
                <a:gd name="connsiteY87" fmla="*/ 1399639 h 2605919"/>
                <a:gd name="connsiteX88" fmla="*/ 1681323 w 2060494"/>
                <a:gd name="connsiteY88" fmla="*/ 1362672 h 2605919"/>
                <a:gd name="connsiteX89" fmla="*/ 1762733 w 2060494"/>
                <a:gd name="connsiteY89" fmla="*/ 1294392 h 2605919"/>
                <a:gd name="connsiteX90" fmla="*/ 1848183 w 2060494"/>
                <a:gd name="connsiteY90" fmla="*/ 1223689 h 2605919"/>
                <a:gd name="connsiteX91" fmla="*/ 1844748 w 2060494"/>
                <a:gd name="connsiteY91" fmla="*/ 1218437 h 2605919"/>
                <a:gd name="connsiteX92" fmla="*/ 1685767 w 2060494"/>
                <a:gd name="connsiteY92" fmla="*/ 1345097 h 2605919"/>
                <a:gd name="connsiteX93" fmla="*/ 1705362 w 2060494"/>
                <a:gd name="connsiteY93" fmla="*/ 1272373 h 2605919"/>
                <a:gd name="connsiteX94" fmla="*/ 1711018 w 2060494"/>
                <a:gd name="connsiteY94" fmla="*/ 1273182 h 2605919"/>
                <a:gd name="connsiteX95" fmla="*/ 1821315 w 2060494"/>
                <a:gd name="connsiteY95" fmla="*/ 1158642 h 2605919"/>
                <a:gd name="connsiteX96" fmla="*/ 1819497 w 2060494"/>
                <a:gd name="connsiteY96" fmla="*/ 1157834 h 2605919"/>
                <a:gd name="connsiteX97" fmla="*/ 1762127 w 2060494"/>
                <a:gd name="connsiteY97" fmla="*/ 1218033 h 2605919"/>
                <a:gd name="connsiteX98" fmla="*/ 1708998 w 2060494"/>
                <a:gd name="connsiteY98" fmla="*/ 1259243 h 2605919"/>
                <a:gd name="connsiteX99" fmla="*/ 1767783 w 2060494"/>
                <a:gd name="connsiteY99" fmla="*/ 1060870 h 2605919"/>
                <a:gd name="connsiteX100" fmla="*/ 1760713 w 2060494"/>
                <a:gd name="connsiteY100" fmla="*/ 1057234 h 2605919"/>
                <a:gd name="connsiteX101" fmla="*/ 1716877 w 2060494"/>
                <a:gd name="connsiteY101" fmla="*/ 1146320 h 2605919"/>
                <a:gd name="connsiteX102" fmla="*/ 1718291 w 2060494"/>
                <a:gd name="connsiteY102" fmla="*/ 1130159 h 2605919"/>
                <a:gd name="connsiteX103" fmla="*/ 1734249 w 2060494"/>
                <a:gd name="connsiteY103" fmla="*/ 1095009 h 2605919"/>
                <a:gd name="connsiteX104" fmla="*/ 1736270 w 2060494"/>
                <a:gd name="connsiteY104" fmla="*/ 1095009 h 2605919"/>
                <a:gd name="connsiteX105" fmla="*/ 1731825 w 2060494"/>
                <a:gd name="connsiteY105" fmla="*/ 1083091 h 2605919"/>
                <a:gd name="connsiteX106" fmla="*/ 1725361 w 2060494"/>
                <a:gd name="connsiteY106" fmla="*/ 1084303 h 2605919"/>
                <a:gd name="connsiteX107" fmla="*/ 1705766 w 2060494"/>
                <a:gd name="connsiteY107" fmla="*/ 1173995 h 2605919"/>
                <a:gd name="connsiteX108" fmla="*/ 1668193 w 2060494"/>
                <a:gd name="connsiteY108" fmla="*/ 1305503 h 2605919"/>
                <a:gd name="connsiteX109" fmla="*/ 1667183 w 2060494"/>
                <a:gd name="connsiteY109" fmla="*/ 1305301 h 2605919"/>
                <a:gd name="connsiteX110" fmla="*/ 1638093 w 2060494"/>
                <a:gd name="connsiteY110" fmla="*/ 1327522 h 2605919"/>
                <a:gd name="connsiteX111" fmla="*/ 1665769 w 2060494"/>
                <a:gd name="connsiteY111" fmla="*/ 1315805 h 2605919"/>
                <a:gd name="connsiteX112" fmla="*/ 1655870 w 2060494"/>
                <a:gd name="connsiteY112" fmla="*/ 1357015 h 2605919"/>
                <a:gd name="connsiteX113" fmla="*/ 1651022 w 2060494"/>
                <a:gd name="connsiteY113" fmla="*/ 1365298 h 2605919"/>
                <a:gd name="connsiteX114" fmla="*/ 1632841 w 2060494"/>
                <a:gd name="connsiteY114" fmla="*/ 1384691 h 2605919"/>
                <a:gd name="connsiteX115" fmla="*/ 1636477 w 2060494"/>
                <a:gd name="connsiteY115" fmla="*/ 1390347 h 2605919"/>
                <a:gd name="connsiteX116" fmla="*/ 1649001 w 2060494"/>
                <a:gd name="connsiteY116" fmla="*/ 1383479 h 2605919"/>
                <a:gd name="connsiteX117" fmla="*/ 1641123 w 2060494"/>
                <a:gd name="connsiteY117" fmla="*/ 1413982 h 2605919"/>
                <a:gd name="connsiteX118" fmla="*/ 1636881 w 2060494"/>
                <a:gd name="connsiteY118" fmla="*/ 1430345 h 2605919"/>
                <a:gd name="connsiteX119" fmla="*/ 1632841 w 2060494"/>
                <a:gd name="connsiteY119" fmla="*/ 1445899 h 2605919"/>
                <a:gd name="connsiteX120" fmla="*/ 1625771 w 2060494"/>
                <a:gd name="connsiteY120" fmla="*/ 1451556 h 2605919"/>
                <a:gd name="connsiteX121" fmla="*/ 1564764 w 2060494"/>
                <a:gd name="connsiteY121" fmla="*/ 1480645 h 2605919"/>
                <a:gd name="connsiteX122" fmla="*/ 1566178 w 2060494"/>
                <a:gd name="connsiteY122" fmla="*/ 1488524 h 2605919"/>
                <a:gd name="connsiteX123" fmla="*/ 1627791 w 2060494"/>
                <a:gd name="connsiteY123" fmla="*/ 1463272 h 2605919"/>
                <a:gd name="connsiteX124" fmla="*/ 1616478 w 2060494"/>
                <a:gd name="connsiteY124" fmla="*/ 1503472 h 2605919"/>
                <a:gd name="connsiteX125" fmla="*/ 1612640 w 2060494"/>
                <a:gd name="connsiteY125" fmla="*/ 1517209 h 2605919"/>
                <a:gd name="connsiteX126" fmla="*/ 1605367 w 2060494"/>
                <a:gd name="connsiteY126" fmla="*/ 1541652 h 2605919"/>
                <a:gd name="connsiteX127" fmla="*/ 1599510 w 2060494"/>
                <a:gd name="connsiteY127" fmla="*/ 1546702 h 2605919"/>
                <a:gd name="connsiteX128" fmla="*/ 1558502 w 2060494"/>
                <a:gd name="connsiteY128" fmla="*/ 1569125 h 2605919"/>
                <a:gd name="connsiteX129" fmla="*/ 1586177 w 2060494"/>
                <a:gd name="connsiteY129" fmla="*/ 1566903 h 2605919"/>
                <a:gd name="connsiteX130" fmla="*/ 1563350 w 2060494"/>
                <a:gd name="connsiteY130" fmla="*/ 1589528 h 2605919"/>
                <a:gd name="connsiteX131" fmla="*/ 1569814 w 2060494"/>
                <a:gd name="connsiteY131" fmla="*/ 1597204 h 2605919"/>
                <a:gd name="connsiteX132" fmla="*/ 1593651 w 2060494"/>
                <a:gd name="connsiteY132" fmla="*/ 1579629 h 2605919"/>
                <a:gd name="connsiteX133" fmla="*/ 1585975 w 2060494"/>
                <a:gd name="connsiteY133" fmla="*/ 1604275 h 2605919"/>
                <a:gd name="connsiteX134" fmla="*/ 1540320 w 2060494"/>
                <a:gd name="connsiteY134" fmla="*/ 1617203 h 2605919"/>
                <a:gd name="connsiteX135" fmla="*/ 1580924 w 2060494"/>
                <a:gd name="connsiteY135" fmla="*/ 1619425 h 2605919"/>
                <a:gd name="connsiteX136" fmla="*/ 1577894 w 2060494"/>
                <a:gd name="connsiteY136" fmla="*/ 1628920 h 2605919"/>
                <a:gd name="connsiteX137" fmla="*/ 1530422 w 2060494"/>
                <a:gd name="connsiteY137" fmla="*/ 1647909 h 2605919"/>
                <a:gd name="connsiteX138" fmla="*/ 1572238 w 2060494"/>
                <a:gd name="connsiteY138" fmla="*/ 1646293 h 2605919"/>
                <a:gd name="connsiteX139" fmla="*/ 1565774 w 2060494"/>
                <a:gd name="connsiteY139" fmla="*/ 1665888 h 2605919"/>
                <a:gd name="connsiteX140" fmla="*/ 1540119 w 2060494"/>
                <a:gd name="connsiteY140" fmla="*/ 1687098 h 2605919"/>
                <a:gd name="connsiteX141" fmla="*/ 1530624 w 2060494"/>
                <a:gd name="connsiteY141" fmla="*/ 1690734 h 2605919"/>
                <a:gd name="connsiteX142" fmla="*/ 1491232 w 2060494"/>
                <a:gd name="connsiteY142" fmla="*/ 1708511 h 2605919"/>
                <a:gd name="connsiteX143" fmla="*/ 1494262 w 2060494"/>
                <a:gd name="connsiteY143" fmla="*/ 1714976 h 2605919"/>
                <a:gd name="connsiteX144" fmla="*/ 1526988 w 2060494"/>
                <a:gd name="connsiteY144" fmla="*/ 1703865 h 2605919"/>
                <a:gd name="connsiteX145" fmla="*/ 1501939 w 2060494"/>
                <a:gd name="connsiteY145" fmla="*/ 1737601 h 2605919"/>
                <a:gd name="connsiteX146" fmla="*/ 1483556 w 2060494"/>
                <a:gd name="connsiteY146" fmla="*/ 1760428 h 2605919"/>
                <a:gd name="connsiteX147" fmla="*/ 1401339 w 2060494"/>
                <a:gd name="connsiteY147" fmla="*/ 1809112 h 2605919"/>
                <a:gd name="connsiteX148" fmla="*/ 1403560 w 2060494"/>
                <a:gd name="connsiteY148" fmla="*/ 1815980 h 2605919"/>
                <a:gd name="connsiteX149" fmla="*/ 1437700 w 2060494"/>
                <a:gd name="connsiteY149" fmla="*/ 1806284 h 2605919"/>
                <a:gd name="connsiteX150" fmla="*/ 1277507 w 2060494"/>
                <a:gd name="connsiteY150" fmla="*/ 1940822 h 2605919"/>
                <a:gd name="connsiteX151" fmla="*/ 1199935 w 2060494"/>
                <a:gd name="connsiteY151" fmla="*/ 1882845 h 2605919"/>
                <a:gd name="connsiteX152" fmla="*/ 1245185 w 2060494"/>
                <a:gd name="connsiteY152" fmla="*/ 1884461 h 2605919"/>
                <a:gd name="connsiteX153" fmla="*/ 1245387 w 2060494"/>
                <a:gd name="connsiteY153" fmla="*/ 1882239 h 2605919"/>
                <a:gd name="connsiteX154" fmla="*/ 1189835 w 2060494"/>
                <a:gd name="connsiteY154" fmla="*/ 1875775 h 2605919"/>
                <a:gd name="connsiteX155" fmla="*/ 1140544 w 2060494"/>
                <a:gd name="connsiteY155" fmla="*/ 1848706 h 2605919"/>
                <a:gd name="connsiteX156" fmla="*/ 1237711 w 2060494"/>
                <a:gd name="connsiteY156" fmla="*/ 1850726 h 2605919"/>
                <a:gd name="connsiteX157" fmla="*/ 1237509 w 2060494"/>
                <a:gd name="connsiteY157" fmla="*/ 1847898 h 2605919"/>
                <a:gd name="connsiteX158" fmla="*/ 1129838 w 2060494"/>
                <a:gd name="connsiteY158" fmla="*/ 1840827 h 2605919"/>
                <a:gd name="connsiteX159" fmla="*/ 1098931 w 2060494"/>
                <a:gd name="connsiteY159" fmla="*/ 1816182 h 2605919"/>
                <a:gd name="connsiteX160" fmla="*/ 1138928 w 2060494"/>
                <a:gd name="connsiteY160" fmla="*/ 1819213 h 2605919"/>
                <a:gd name="connsiteX161" fmla="*/ 1196097 w 2060494"/>
                <a:gd name="connsiteY161" fmla="*/ 1814566 h 2605919"/>
                <a:gd name="connsiteX162" fmla="*/ 1195895 w 2060494"/>
                <a:gd name="connsiteY162" fmla="*/ 1811536 h 2605919"/>
                <a:gd name="connsiteX163" fmla="*/ 1136302 w 2060494"/>
                <a:gd name="connsiteY163" fmla="*/ 1805072 h 2605919"/>
                <a:gd name="connsiteX164" fmla="*/ 1090648 w 2060494"/>
                <a:gd name="connsiteY164" fmla="*/ 1809516 h 2605919"/>
                <a:gd name="connsiteX165" fmla="*/ 1033884 w 2060494"/>
                <a:gd name="connsiteY165" fmla="*/ 1762448 h 2605919"/>
                <a:gd name="connsiteX166" fmla="*/ 1017521 w 2060494"/>
                <a:gd name="connsiteY166" fmla="*/ 1739823 h 2605919"/>
                <a:gd name="connsiteX167" fmla="*/ 1060347 w 2060494"/>
                <a:gd name="connsiteY167" fmla="*/ 1741035 h 2605919"/>
                <a:gd name="connsiteX168" fmla="*/ 1053882 w 2060494"/>
                <a:gd name="connsiteY168" fmla="*/ 1743055 h 2605919"/>
                <a:gd name="connsiteX169" fmla="*/ 1054085 w 2060494"/>
                <a:gd name="connsiteY169" fmla="*/ 1748711 h 2605919"/>
                <a:gd name="connsiteX170" fmla="*/ 1113071 w 2060494"/>
                <a:gd name="connsiteY170" fmla="*/ 1749317 h 2605919"/>
                <a:gd name="connsiteX171" fmla="*/ 1113677 w 2060494"/>
                <a:gd name="connsiteY171" fmla="*/ 1740833 h 2605919"/>
                <a:gd name="connsiteX172" fmla="*/ 1100749 w 2060494"/>
                <a:gd name="connsiteY172" fmla="*/ 1738409 h 2605919"/>
                <a:gd name="connsiteX173" fmla="*/ 1113071 w 2060494"/>
                <a:gd name="connsiteY173" fmla="*/ 1737399 h 2605919"/>
                <a:gd name="connsiteX174" fmla="*/ 1113071 w 2060494"/>
                <a:gd name="connsiteY174" fmla="*/ 1735581 h 2605919"/>
                <a:gd name="connsiteX175" fmla="*/ 1016713 w 2060494"/>
                <a:gd name="connsiteY175" fmla="*/ 1737399 h 2605919"/>
                <a:gd name="connsiteX176" fmla="*/ 1018531 w 2060494"/>
                <a:gd name="connsiteY176" fmla="*/ 1727298 h 2605919"/>
                <a:gd name="connsiteX177" fmla="*/ 1104587 w 2060494"/>
                <a:gd name="connsiteY177" fmla="*/ 1713965 h 2605919"/>
                <a:gd name="connsiteX178" fmla="*/ 1104385 w 2060494"/>
                <a:gd name="connsiteY178" fmla="*/ 1709723 h 2605919"/>
                <a:gd name="connsiteX179" fmla="*/ 1022773 w 2060494"/>
                <a:gd name="connsiteY179" fmla="*/ 1714571 h 2605919"/>
                <a:gd name="connsiteX180" fmla="*/ 1032066 w 2060494"/>
                <a:gd name="connsiteY180" fmla="*/ 1694371 h 2605919"/>
                <a:gd name="connsiteX181" fmla="*/ 1112667 w 2060494"/>
                <a:gd name="connsiteY181" fmla="*/ 1687098 h 2605919"/>
                <a:gd name="connsiteX182" fmla="*/ 1038328 w 2060494"/>
                <a:gd name="connsiteY182" fmla="*/ 1682856 h 2605919"/>
                <a:gd name="connsiteX183" fmla="*/ 1049640 w 2060494"/>
                <a:gd name="connsiteY183" fmla="*/ 1662857 h 2605919"/>
                <a:gd name="connsiteX184" fmla="*/ 1134686 w 2060494"/>
                <a:gd name="connsiteY184" fmla="*/ 1656999 h 2605919"/>
                <a:gd name="connsiteX185" fmla="*/ 1134484 w 2060494"/>
                <a:gd name="connsiteY185" fmla="*/ 1653767 h 2605919"/>
                <a:gd name="connsiteX186" fmla="*/ 1056711 w 2060494"/>
                <a:gd name="connsiteY186" fmla="*/ 1650737 h 2605919"/>
                <a:gd name="connsiteX187" fmla="*/ 1066407 w 2060494"/>
                <a:gd name="connsiteY187" fmla="*/ 1634374 h 2605919"/>
                <a:gd name="connsiteX188" fmla="*/ 1155695 w 2060494"/>
                <a:gd name="connsiteY188" fmla="*/ 1630536 h 2605919"/>
                <a:gd name="connsiteX189" fmla="*/ 1155493 w 2060494"/>
                <a:gd name="connsiteY189" fmla="*/ 1626293 h 2605919"/>
                <a:gd name="connsiteX190" fmla="*/ 1075497 w 2060494"/>
                <a:gd name="connsiteY190" fmla="*/ 1618213 h 2605919"/>
                <a:gd name="connsiteX191" fmla="*/ 1087416 w 2060494"/>
                <a:gd name="connsiteY191" fmla="*/ 1596800 h 2605919"/>
                <a:gd name="connsiteX192" fmla="*/ 1160543 w 2060494"/>
                <a:gd name="connsiteY192" fmla="*/ 1592356 h 2605919"/>
                <a:gd name="connsiteX193" fmla="*/ 1091658 w 2060494"/>
                <a:gd name="connsiteY193" fmla="*/ 1589124 h 2605919"/>
                <a:gd name="connsiteX194" fmla="*/ 1107011 w 2060494"/>
                <a:gd name="connsiteY194" fmla="*/ 1562055 h 2605919"/>
                <a:gd name="connsiteX195" fmla="*/ 1113071 w 2060494"/>
                <a:gd name="connsiteY195" fmla="*/ 1552156 h 2605919"/>
                <a:gd name="connsiteX196" fmla="*/ 1131858 w 2060494"/>
                <a:gd name="connsiteY196" fmla="*/ 1522865 h 2605919"/>
                <a:gd name="connsiteX197" fmla="*/ 1140140 w 2060494"/>
                <a:gd name="connsiteY197" fmla="*/ 1510946 h 2605919"/>
                <a:gd name="connsiteX198" fmla="*/ 1193471 w 2060494"/>
                <a:gd name="connsiteY198" fmla="*/ 1422668 h 2605919"/>
                <a:gd name="connsiteX199" fmla="*/ 1208419 w 2060494"/>
                <a:gd name="connsiteY199" fmla="*/ 1434183 h 2605919"/>
                <a:gd name="connsiteX200" fmla="*/ 1209631 w 2060494"/>
                <a:gd name="connsiteY200" fmla="*/ 1434385 h 2605919"/>
                <a:gd name="connsiteX201" fmla="*/ 1208419 w 2060494"/>
                <a:gd name="connsiteY201" fmla="*/ 1439031 h 2605919"/>
                <a:gd name="connsiteX202" fmla="*/ 1224984 w 2060494"/>
                <a:gd name="connsiteY202" fmla="*/ 1428122 h 2605919"/>
                <a:gd name="connsiteX203" fmla="*/ 1275487 w 2060494"/>
                <a:gd name="connsiteY203" fmla="*/ 1254597 h 2605919"/>
                <a:gd name="connsiteX204" fmla="*/ 1287405 w 2060494"/>
                <a:gd name="connsiteY204" fmla="*/ 1213185 h 2605919"/>
                <a:gd name="connsiteX205" fmla="*/ 1344978 w 2060494"/>
                <a:gd name="connsiteY205" fmla="*/ 949765 h 2605919"/>
                <a:gd name="connsiteX206" fmla="*/ 1519716 w 2060494"/>
                <a:gd name="connsiteY206" fmla="*/ 707152 h 2605919"/>
                <a:gd name="connsiteX207" fmla="*/ 1611832 w 2060494"/>
                <a:gd name="connsiteY207" fmla="*/ 629378 h 2605919"/>
                <a:gd name="connsiteX208" fmla="*/ 1616074 w 2060494"/>
                <a:gd name="connsiteY208" fmla="*/ 687961 h 2605919"/>
                <a:gd name="connsiteX209" fmla="*/ 1587389 w 2060494"/>
                <a:gd name="connsiteY209" fmla="*/ 716848 h 2605919"/>
                <a:gd name="connsiteX210" fmla="*/ 1544159 w 2060494"/>
                <a:gd name="connsiteY210" fmla="*/ 736847 h 2605919"/>
                <a:gd name="connsiteX211" fmla="*/ 1544563 w 2060494"/>
                <a:gd name="connsiteY211" fmla="*/ 745331 h 2605919"/>
                <a:gd name="connsiteX212" fmla="*/ 1601328 w 2060494"/>
                <a:gd name="connsiteY212" fmla="*/ 728160 h 2605919"/>
                <a:gd name="connsiteX213" fmla="*/ 1565168 w 2060494"/>
                <a:gd name="connsiteY213" fmla="*/ 808156 h 2605919"/>
                <a:gd name="connsiteX214" fmla="*/ 1479718 w 2060494"/>
                <a:gd name="connsiteY214" fmla="*/ 957239 h 2605919"/>
                <a:gd name="connsiteX215" fmla="*/ 1473052 w 2060494"/>
                <a:gd name="connsiteY215" fmla="*/ 978046 h 2605919"/>
                <a:gd name="connsiteX216" fmla="*/ 1468204 w 2060494"/>
                <a:gd name="connsiteY216" fmla="*/ 977238 h 2605919"/>
                <a:gd name="connsiteX217" fmla="*/ 1432448 w 2060494"/>
                <a:gd name="connsiteY217" fmla="*/ 1007135 h 2605919"/>
                <a:gd name="connsiteX218" fmla="*/ 1431640 w 2060494"/>
                <a:gd name="connsiteY218" fmla="*/ 1008953 h 2605919"/>
                <a:gd name="connsiteX219" fmla="*/ 1431034 w 2060494"/>
                <a:gd name="connsiteY219" fmla="*/ 1010570 h 2605919"/>
                <a:gd name="connsiteX220" fmla="*/ 1431438 w 2060494"/>
                <a:gd name="connsiteY220" fmla="*/ 1012589 h 2605919"/>
                <a:gd name="connsiteX221" fmla="*/ 1432246 w 2060494"/>
                <a:gd name="connsiteY221" fmla="*/ 1014206 h 2605919"/>
                <a:gd name="connsiteX222" fmla="*/ 1433458 w 2060494"/>
                <a:gd name="connsiteY222" fmla="*/ 1015215 h 2605919"/>
                <a:gd name="connsiteX223" fmla="*/ 1435478 w 2060494"/>
                <a:gd name="connsiteY223" fmla="*/ 1016024 h 2605919"/>
                <a:gd name="connsiteX224" fmla="*/ 1437296 w 2060494"/>
                <a:gd name="connsiteY224" fmla="*/ 1015620 h 2605919"/>
                <a:gd name="connsiteX225" fmla="*/ 1439316 w 2060494"/>
                <a:gd name="connsiteY225" fmla="*/ 1015215 h 2605919"/>
                <a:gd name="connsiteX226" fmla="*/ 1455477 w 2060494"/>
                <a:gd name="connsiteY226" fmla="*/ 1003297 h 2605919"/>
                <a:gd name="connsiteX227" fmla="*/ 1441942 w 2060494"/>
                <a:gd name="connsiteY227" fmla="*/ 1264899 h 2605919"/>
                <a:gd name="connsiteX228" fmla="*/ 1437902 w 2060494"/>
                <a:gd name="connsiteY228" fmla="*/ 1311766 h 2605919"/>
                <a:gd name="connsiteX229" fmla="*/ 1440124 w 2060494"/>
                <a:gd name="connsiteY229" fmla="*/ 1313179 h 2605919"/>
                <a:gd name="connsiteX230" fmla="*/ 1438306 w 2060494"/>
                <a:gd name="connsiteY230" fmla="*/ 1329542 h 2605919"/>
                <a:gd name="connsiteX231" fmla="*/ 1441740 w 2060494"/>
                <a:gd name="connsiteY231" fmla="*/ 1365499 h 2605919"/>
                <a:gd name="connsiteX232" fmla="*/ 1445174 w 2060494"/>
                <a:gd name="connsiteY232" fmla="*/ 1409942 h 2605919"/>
                <a:gd name="connsiteX233" fmla="*/ 1481940 w 2060494"/>
                <a:gd name="connsiteY233" fmla="*/ 1462060 h 2605919"/>
                <a:gd name="connsiteX234" fmla="*/ 1489616 w 2060494"/>
                <a:gd name="connsiteY234" fmla="*/ 1455394 h 2605919"/>
                <a:gd name="connsiteX235" fmla="*/ 1467395 w 2060494"/>
                <a:gd name="connsiteY235" fmla="*/ 1406104 h 2605919"/>
                <a:gd name="connsiteX236" fmla="*/ 1464567 w 2060494"/>
                <a:gd name="connsiteY236" fmla="*/ 1394589 h 2605919"/>
                <a:gd name="connsiteX237" fmla="*/ 1467799 w 2060494"/>
                <a:gd name="connsiteY237" fmla="*/ 1388731 h 2605919"/>
                <a:gd name="connsiteX238" fmla="*/ 1459719 w 2060494"/>
                <a:gd name="connsiteY238" fmla="*/ 1334390 h 2605919"/>
                <a:gd name="connsiteX239" fmla="*/ 1462547 w 2060494"/>
                <a:gd name="connsiteY239" fmla="*/ 1318229 h 2605919"/>
                <a:gd name="connsiteX240" fmla="*/ 1473254 w 2060494"/>
                <a:gd name="connsiteY240" fmla="*/ 1144300 h 2605919"/>
                <a:gd name="connsiteX241" fmla="*/ 1556078 w 2060494"/>
                <a:gd name="connsiteY241" fmla="*/ 1128745 h 2605919"/>
                <a:gd name="connsiteX242" fmla="*/ 1556078 w 2060494"/>
                <a:gd name="connsiteY242" fmla="*/ 1128947 h 2605919"/>
                <a:gd name="connsiteX243" fmla="*/ 1551229 w 2060494"/>
                <a:gd name="connsiteY243" fmla="*/ 1148946 h 2605919"/>
                <a:gd name="connsiteX244" fmla="*/ 1503959 w 2060494"/>
                <a:gd name="connsiteY244" fmla="*/ 1155814 h 2605919"/>
                <a:gd name="connsiteX245" fmla="*/ 1488000 w 2060494"/>
                <a:gd name="connsiteY245" fmla="*/ 1161471 h 2605919"/>
                <a:gd name="connsiteX246" fmla="*/ 1489212 w 2060494"/>
                <a:gd name="connsiteY246" fmla="*/ 1168540 h 2605919"/>
                <a:gd name="connsiteX247" fmla="*/ 1564966 w 2060494"/>
                <a:gd name="connsiteY247" fmla="*/ 1155208 h 2605919"/>
                <a:gd name="connsiteX248" fmla="*/ 1567188 w 2060494"/>
                <a:gd name="connsiteY248" fmla="*/ 1159854 h 2605919"/>
                <a:gd name="connsiteX249" fmla="*/ 1544765 w 2060494"/>
                <a:gd name="connsiteY249" fmla="*/ 1212983 h 2605919"/>
                <a:gd name="connsiteX250" fmla="*/ 1492849 w 2060494"/>
                <a:gd name="connsiteY250" fmla="*/ 1214599 h 2605919"/>
                <a:gd name="connsiteX251" fmla="*/ 1491637 w 2060494"/>
                <a:gd name="connsiteY251" fmla="*/ 1194600 h 2605919"/>
                <a:gd name="connsiteX252" fmla="*/ 1480324 w 2060494"/>
                <a:gd name="connsiteY252" fmla="*/ 1195206 h 2605919"/>
                <a:gd name="connsiteX253" fmla="*/ 1486586 w 2060494"/>
                <a:gd name="connsiteY253" fmla="*/ 1227931 h 2605919"/>
                <a:gd name="connsiteX254" fmla="*/ 1501939 w 2060494"/>
                <a:gd name="connsiteY254" fmla="*/ 1226921 h 2605919"/>
                <a:gd name="connsiteX255" fmla="*/ 1508403 w 2060494"/>
                <a:gd name="connsiteY255" fmla="*/ 1235405 h 2605919"/>
                <a:gd name="connsiteX256" fmla="*/ 1506787 w 2060494"/>
                <a:gd name="connsiteY256" fmla="*/ 1226719 h 2605919"/>
                <a:gd name="connsiteX257" fmla="*/ 1541735 w 2060494"/>
                <a:gd name="connsiteY257" fmla="*/ 1222275 h 2605919"/>
                <a:gd name="connsiteX258" fmla="*/ 1515271 w 2060494"/>
                <a:gd name="connsiteY258" fmla="*/ 1291565 h 2605919"/>
                <a:gd name="connsiteX259" fmla="*/ 1492040 w 2060494"/>
                <a:gd name="connsiteY259" fmla="*/ 1280858 h 2605919"/>
                <a:gd name="connsiteX260" fmla="*/ 1501535 w 2060494"/>
                <a:gd name="connsiteY260" fmla="*/ 1254597 h 2605919"/>
                <a:gd name="connsiteX261" fmla="*/ 1491838 w 2060494"/>
                <a:gd name="connsiteY261" fmla="*/ 1247931 h 2605919"/>
                <a:gd name="connsiteX262" fmla="*/ 1479314 w 2060494"/>
                <a:gd name="connsiteY262" fmla="*/ 1286312 h 2605919"/>
                <a:gd name="connsiteX263" fmla="*/ 1511433 w 2060494"/>
                <a:gd name="connsiteY263" fmla="*/ 1301261 h 2605919"/>
                <a:gd name="connsiteX264" fmla="*/ 1472648 w 2060494"/>
                <a:gd name="connsiteY264" fmla="*/ 1386912 h 2605919"/>
                <a:gd name="connsiteX265" fmla="*/ 1473254 w 2060494"/>
                <a:gd name="connsiteY265" fmla="*/ 1394589 h 2605919"/>
                <a:gd name="connsiteX266" fmla="*/ 1478708 w 2060494"/>
                <a:gd name="connsiteY266" fmla="*/ 1399841 h 2605919"/>
                <a:gd name="connsiteX267" fmla="*/ 1489414 w 2060494"/>
                <a:gd name="connsiteY267" fmla="*/ 1425092 h 2605919"/>
                <a:gd name="connsiteX268" fmla="*/ 1553855 w 2060494"/>
                <a:gd name="connsiteY268" fmla="*/ 1268737 h 2605919"/>
                <a:gd name="connsiteX269" fmla="*/ 1685970 w 2060494"/>
                <a:gd name="connsiteY269" fmla="*/ 1025316 h 2605919"/>
                <a:gd name="connsiteX270" fmla="*/ 1690212 w 2060494"/>
                <a:gd name="connsiteY270" fmla="*/ 1023094 h 2605919"/>
                <a:gd name="connsiteX271" fmla="*/ 1740714 w 2060494"/>
                <a:gd name="connsiteY271" fmla="*/ 1024104 h 2605919"/>
                <a:gd name="connsiteX272" fmla="*/ 1748592 w 2060494"/>
                <a:gd name="connsiteY272" fmla="*/ 1012589 h 2605919"/>
                <a:gd name="connsiteX273" fmla="*/ 1732634 w 2060494"/>
                <a:gd name="connsiteY273" fmla="*/ 996429 h 2605919"/>
                <a:gd name="connsiteX274" fmla="*/ 1782934 w 2060494"/>
                <a:gd name="connsiteY274" fmla="*/ 911585 h 2605919"/>
                <a:gd name="connsiteX275" fmla="*/ 1768793 w 2060494"/>
                <a:gd name="connsiteY275" fmla="*/ 910373 h 2605919"/>
                <a:gd name="connsiteX276" fmla="*/ 1725159 w 2060494"/>
                <a:gd name="connsiteY276" fmla="*/ 967743 h 2605919"/>
                <a:gd name="connsiteX277" fmla="*/ 1703544 w 2060494"/>
                <a:gd name="connsiteY277" fmla="*/ 987742 h 2605919"/>
                <a:gd name="connsiteX278" fmla="*/ 1662739 w 2060494"/>
                <a:gd name="connsiteY278" fmla="*/ 999661 h 2605919"/>
                <a:gd name="connsiteX279" fmla="*/ 1604560 w 2060494"/>
                <a:gd name="connsiteY279" fmla="*/ 1035619 h 2605919"/>
                <a:gd name="connsiteX280" fmla="*/ 1568602 w 2060494"/>
                <a:gd name="connsiteY280" fmla="*/ 1095615 h 2605919"/>
                <a:gd name="connsiteX281" fmla="*/ 1546583 w 2060494"/>
                <a:gd name="connsiteY281" fmla="*/ 1072586 h 2605919"/>
                <a:gd name="connsiteX282" fmla="*/ 1478304 w 2060494"/>
                <a:gd name="connsiteY282" fmla="*/ 1072586 h 2605919"/>
                <a:gd name="connsiteX283" fmla="*/ 1478304 w 2060494"/>
                <a:gd name="connsiteY283" fmla="*/ 1070162 h 2605919"/>
                <a:gd name="connsiteX284" fmla="*/ 1488404 w 2060494"/>
                <a:gd name="connsiteY284" fmla="*/ 1031983 h 2605919"/>
                <a:gd name="connsiteX285" fmla="*/ 1513656 w 2060494"/>
                <a:gd name="connsiteY285" fmla="*/ 1048345 h 2605919"/>
                <a:gd name="connsiteX286" fmla="*/ 1522140 w 2060494"/>
                <a:gd name="connsiteY286" fmla="*/ 1041073 h 2605919"/>
                <a:gd name="connsiteX287" fmla="*/ 1495677 w 2060494"/>
                <a:gd name="connsiteY287" fmla="*/ 1014206 h 2605919"/>
                <a:gd name="connsiteX288" fmla="*/ 1517695 w 2060494"/>
                <a:gd name="connsiteY288" fmla="*/ 977036 h 2605919"/>
                <a:gd name="connsiteX289" fmla="*/ 1524968 w 2060494"/>
                <a:gd name="connsiteY289" fmla="*/ 980066 h 2605919"/>
                <a:gd name="connsiteX290" fmla="*/ 1561734 w 2060494"/>
                <a:gd name="connsiteY290" fmla="*/ 951583 h 2605919"/>
                <a:gd name="connsiteX291" fmla="*/ 1571026 w 2060494"/>
                <a:gd name="connsiteY291" fmla="*/ 943098 h 2605919"/>
                <a:gd name="connsiteX292" fmla="*/ 1616680 w 2060494"/>
                <a:gd name="connsiteY292" fmla="*/ 908757 h 2605919"/>
                <a:gd name="connsiteX293" fmla="*/ 1615468 w 2060494"/>
                <a:gd name="connsiteY293" fmla="*/ 901283 h 2605919"/>
                <a:gd name="connsiteX294" fmla="*/ 1612842 w 2060494"/>
                <a:gd name="connsiteY294" fmla="*/ 900878 h 2605919"/>
                <a:gd name="connsiteX295" fmla="*/ 1597893 w 2060494"/>
                <a:gd name="connsiteY295" fmla="*/ 906535 h 2605919"/>
                <a:gd name="connsiteX296" fmla="*/ 1593247 w 2060494"/>
                <a:gd name="connsiteY296" fmla="*/ 907343 h 2605919"/>
                <a:gd name="connsiteX297" fmla="*/ 1590621 w 2060494"/>
                <a:gd name="connsiteY297" fmla="*/ 909363 h 2605919"/>
                <a:gd name="connsiteX298" fmla="*/ 1561128 w 2060494"/>
                <a:gd name="connsiteY298" fmla="*/ 922291 h 2605919"/>
                <a:gd name="connsiteX299" fmla="*/ 1584359 w 2060494"/>
                <a:gd name="connsiteY299" fmla="*/ 876637 h 2605919"/>
                <a:gd name="connsiteX300" fmla="*/ 1800711 w 2060494"/>
                <a:gd name="connsiteY300" fmla="*/ 786541 h 2605919"/>
                <a:gd name="connsiteX301" fmla="*/ 1813033 w 2060494"/>
                <a:gd name="connsiteY301" fmla="*/ 800884 h 2605919"/>
                <a:gd name="connsiteX302" fmla="*/ 1794448 w 2060494"/>
                <a:gd name="connsiteY302" fmla="*/ 835427 h 2605919"/>
                <a:gd name="connsiteX303" fmla="*/ 1792832 w 2060494"/>
                <a:gd name="connsiteY303" fmla="*/ 836033 h 2605919"/>
                <a:gd name="connsiteX304" fmla="*/ 1754249 w 2060494"/>
                <a:gd name="connsiteY304" fmla="*/ 861487 h 2605919"/>
                <a:gd name="connsiteX305" fmla="*/ 1714857 w 2060494"/>
                <a:gd name="connsiteY305" fmla="*/ 876637 h 2605919"/>
                <a:gd name="connsiteX306" fmla="*/ 1715260 w 2060494"/>
                <a:gd name="connsiteY306" fmla="*/ 886536 h 2605919"/>
                <a:gd name="connsiteX307" fmla="*/ 1734654 w 2060494"/>
                <a:gd name="connsiteY307" fmla="*/ 887950 h 2605919"/>
                <a:gd name="connsiteX308" fmla="*/ 1717887 w 2060494"/>
                <a:gd name="connsiteY308" fmla="*/ 897444 h 2605919"/>
                <a:gd name="connsiteX309" fmla="*/ 1636073 w 2060494"/>
                <a:gd name="connsiteY309" fmla="*/ 952593 h 2605919"/>
                <a:gd name="connsiteX310" fmla="*/ 1597086 w 2060494"/>
                <a:gd name="connsiteY310" fmla="*/ 980470 h 2605919"/>
                <a:gd name="connsiteX311" fmla="*/ 1542745 w 2060494"/>
                <a:gd name="connsiteY311" fmla="*/ 1031780 h 2605919"/>
                <a:gd name="connsiteX312" fmla="*/ 1549209 w 2060494"/>
                <a:gd name="connsiteY312" fmla="*/ 1039457 h 2605919"/>
                <a:gd name="connsiteX313" fmla="*/ 1610216 w 2060494"/>
                <a:gd name="connsiteY313" fmla="*/ 996025 h 2605919"/>
                <a:gd name="connsiteX314" fmla="*/ 1638901 w 2060494"/>
                <a:gd name="connsiteY314" fmla="*/ 969966 h 2605919"/>
                <a:gd name="connsiteX315" fmla="*/ 1831214 w 2060494"/>
                <a:gd name="connsiteY315" fmla="*/ 791591 h 2605919"/>
                <a:gd name="connsiteX316" fmla="*/ 1819902 w 2060494"/>
                <a:gd name="connsiteY316" fmla="*/ 786743 h 2605919"/>
                <a:gd name="connsiteX317" fmla="*/ 1815255 w 2060494"/>
                <a:gd name="connsiteY317" fmla="*/ 778461 h 2605919"/>
                <a:gd name="connsiteX318" fmla="*/ 1781116 w 2060494"/>
                <a:gd name="connsiteY318" fmla="*/ 758664 h 2605919"/>
                <a:gd name="connsiteX319" fmla="*/ 1792428 w 2060494"/>
                <a:gd name="connsiteY319" fmla="*/ 750584 h 2605919"/>
                <a:gd name="connsiteX320" fmla="*/ 1810205 w 2060494"/>
                <a:gd name="connsiteY320" fmla="*/ 697657 h 2605919"/>
                <a:gd name="connsiteX321" fmla="*/ 1736673 w 2060494"/>
                <a:gd name="connsiteY321" fmla="*/ 644933 h 2605919"/>
                <a:gd name="connsiteX322" fmla="*/ 1649204 w 2060494"/>
                <a:gd name="connsiteY322" fmla="*/ 690385 h 2605919"/>
                <a:gd name="connsiteX323" fmla="*/ 1655062 w 2060494"/>
                <a:gd name="connsiteY323" fmla="*/ 677254 h 2605919"/>
                <a:gd name="connsiteX324" fmla="*/ 1659506 w 2060494"/>
                <a:gd name="connsiteY324" fmla="*/ 675638 h 2605919"/>
                <a:gd name="connsiteX325" fmla="*/ 1656880 w 2060494"/>
                <a:gd name="connsiteY325" fmla="*/ 667356 h 2605919"/>
                <a:gd name="connsiteX326" fmla="*/ 1654860 w 2060494"/>
                <a:gd name="connsiteY326" fmla="*/ 667356 h 2605919"/>
                <a:gd name="connsiteX327" fmla="*/ 1642739 w 2060494"/>
                <a:gd name="connsiteY327" fmla="*/ 631196 h 2605919"/>
                <a:gd name="connsiteX328" fmla="*/ 1588399 w 2060494"/>
                <a:gd name="connsiteY328" fmla="*/ 613419 h 2605919"/>
                <a:gd name="connsiteX329" fmla="*/ 1533251 w 2060494"/>
                <a:gd name="connsiteY329" fmla="*/ 655841 h 2605919"/>
                <a:gd name="connsiteX330" fmla="*/ 1422145 w 2060494"/>
                <a:gd name="connsiteY330" fmla="*/ 761492 h 2605919"/>
                <a:gd name="connsiteX331" fmla="*/ 1330433 w 2060494"/>
                <a:gd name="connsiteY331" fmla="*/ 904313 h 2605919"/>
                <a:gd name="connsiteX332" fmla="*/ 1325989 w 2060494"/>
                <a:gd name="connsiteY332" fmla="*/ 904919 h 2605919"/>
                <a:gd name="connsiteX333" fmla="*/ 1197915 w 2060494"/>
                <a:gd name="connsiteY333" fmla="*/ 1010367 h 2605919"/>
                <a:gd name="connsiteX334" fmla="*/ 1082568 w 2060494"/>
                <a:gd name="connsiteY334" fmla="*/ 1111776 h 2605919"/>
                <a:gd name="connsiteX335" fmla="*/ 1089638 w 2060494"/>
                <a:gd name="connsiteY335" fmla="*/ 1120261 h 2605919"/>
                <a:gd name="connsiteX336" fmla="*/ 1208016 w 2060494"/>
                <a:gd name="connsiteY336" fmla="*/ 1022488 h 2605919"/>
                <a:gd name="connsiteX337" fmla="*/ 1325383 w 2060494"/>
                <a:gd name="connsiteY337" fmla="*/ 919059 h 2605919"/>
                <a:gd name="connsiteX338" fmla="*/ 1320535 w 2060494"/>
                <a:gd name="connsiteY338" fmla="*/ 932998 h 2605919"/>
                <a:gd name="connsiteX339" fmla="*/ 1310636 w 2060494"/>
                <a:gd name="connsiteY339" fmla="*/ 983500 h 2605919"/>
                <a:gd name="connsiteX340" fmla="*/ 1208016 w 2060494"/>
                <a:gd name="connsiteY340" fmla="*/ 1067536 h 2605919"/>
                <a:gd name="connsiteX341" fmla="*/ 1107617 w 2060494"/>
                <a:gd name="connsiteY341" fmla="*/ 1156016 h 2605919"/>
                <a:gd name="connsiteX342" fmla="*/ 1112667 w 2060494"/>
                <a:gd name="connsiteY342" fmla="*/ 1162077 h 2605919"/>
                <a:gd name="connsiteX343" fmla="*/ 1215894 w 2060494"/>
                <a:gd name="connsiteY343" fmla="*/ 1077030 h 2605919"/>
                <a:gd name="connsiteX344" fmla="*/ 1308414 w 2060494"/>
                <a:gd name="connsiteY344" fmla="*/ 995015 h 2605919"/>
                <a:gd name="connsiteX345" fmla="*/ 1302556 w 2060494"/>
                <a:gd name="connsiteY345" fmla="*/ 1042891 h 2605919"/>
                <a:gd name="connsiteX346" fmla="*/ 1139736 w 2060494"/>
                <a:gd name="connsiteY346" fmla="*/ 1179449 h 2605919"/>
                <a:gd name="connsiteX347" fmla="*/ 1144787 w 2060494"/>
                <a:gd name="connsiteY347" fmla="*/ 1185510 h 2605919"/>
                <a:gd name="connsiteX348" fmla="*/ 1301747 w 2060494"/>
                <a:gd name="connsiteY348" fmla="*/ 1049557 h 2605919"/>
                <a:gd name="connsiteX349" fmla="*/ 1299526 w 2060494"/>
                <a:gd name="connsiteY349" fmla="*/ 1069152 h 2605919"/>
                <a:gd name="connsiteX350" fmla="*/ 1286193 w 2060494"/>
                <a:gd name="connsiteY350" fmla="*/ 1120261 h 2605919"/>
                <a:gd name="connsiteX351" fmla="*/ 1187209 w 2060494"/>
                <a:gd name="connsiteY351" fmla="*/ 1204296 h 2605919"/>
                <a:gd name="connsiteX352" fmla="*/ 1190239 w 2060494"/>
                <a:gd name="connsiteY352" fmla="*/ 1207932 h 2605919"/>
                <a:gd name="connsiteX353" fmla="*/ 1284173 w 2060494"/>
                <a:gd name="connsiteY353" fmla="*/ 1127735 h 2605919"/>
                <a:gd name="connsiteX354" fmla="*/ 1205793 w 2060494"/>
                <a:gd name="connsiteY354" fmla="*/ 1341663 h 2605919"/>
                <a:gd name="connsiteX355" fmla="*/ 1201147 w 2060494"/>
                <a:gd name="connsiteY355" fmla="*/ 1336208 h 2605919"/>
                <a:gd name="connsiteX356" fmla="*/ 1192057 w 2060494"/>
                <a:gd name="connsiteY356" fmla="*/ 1325704 h 2605919"/>
                <a:gd name="connsiteX357" fmla="*/ 1063377 w 2060494"/>
                <a:gd name="connsiteY357" fmla="*/ 1161471 h 2605919"/>
                <a:gd name="connsiteX358" fmla="*/ 917728 w 2060494"/>
                <a:gd name="connsiteY358" fmla="*/ 976430 h 2605919"/>
                <a:gd name="connsiteX359" fmla="*/ 634511 w 2060494"/>
                <a:gd name="connsiteY359" fmla="*/ 604329 h 2605919"/>
                <a:gd name="connsiteX360" fmla="*/ 802785 w 2060494"/>
                <a:gd name="connsiteY360" fmla="*/ 459084 h 2605919"/>
                <a:gd name="connsiteX361" fmla="*/ 989441 w 2060494"/>
                <a:gd name="connsiteY361" fmla="*/ 304951 h 2605919"/>
                <a:gd name="connsiteX362" fmla="*/ 1366593 w 2060494"/>
                <a:gd name="connsiteY362" fmla="*/ 13048 h 2605919"/>
                <a:gd name="connsiteX363" fmla="*/ 1356694 w 2060494"/>
                <a:gd name="connsiteY363" fmla="*/ 1331 h 2605919"/>
                <a:gd name="connsiteX364" fmla="*/ 968837 w 2060494"/>
                <a:gd name="connsiteY364" fmla="*/ 291417 h 2605919"/>
                <a:gd name="connsiteX365" fmla="*/ 787230 w 2060494"/>
                <a:gd name="connsiteY365" fmla="*/ 440701 h 2605919"/>
                <a:gd name="connsiteX366" fmla="*/ 680569 w 2060494"/>
                <a:gd name="connsiteY366" fmla="*/ 528777 h 2605919"/>
                <a:gd name="connsiteX367" fmla="*/ 626835 w 2060494"/>
                <a:gd name="connsiteY367" fmla="*/ 576452 h 2605919"/>
                <a:gd name="connsiteX368" fmla="*/ 664005 w 2060494"/>
                <a:gd name="connsiteY368" fmla="*/ 673820 h 2605919"/>
                <a:gd name="connsiteX369" fmla="*/ 706426 w 2060494"/>
                <a:gd name="connsiteY369" fmla="*/ 735635 h 2605919"/>
                <a:gd name="connsiteX370" fmla="*/ 641581 w 2060494"/>
                <a:gd name="connsiteY370" fmla="*/ 669982 h 2605919"/>
                <a:gd name="connsiteX371" fmla="*/ 637339 w 2060494"/>
                <a:gd name="connsiteY371" fmla="*/ 672810 h 2605919"/>
                <a:gd name="connsiteX372" fmla="*/ 713497 w 2060494"/>
                <a:gd name="connsiteY372" fmla="*/ 781289 h 2605919"/>
                <a:gd name="connsiteX373" fmla="*/ 812885 w 2060494"/>
                <a:gd name="connsiteY373" fmla="*/ 888152 h 2605919"/>
                <a:gd name="connsiteX374" fmla="*/ 818339 w 2060494"/>
                <a:gd name="connsiteY374" fmla="*/ 888354 h 2605919"/>
                <a:gd name="connsiteX375" fmla="*/ 893891 w 2060494"/>
                <a:gd name="connsiteY375" fmla="*/ 987136 h 2605919"/>
                <a:gd name="connsiteX376" fmla="*/ 993683 w 2060494"/>
                <a:gd name="connsiteY376" fmla="*/ 1114604 h 2605919"/>
                <a:gd name="connsiteX377" fmla="*/ 922779 w 2060494"/>
                <a:gd name="connsiteY377" fmla="*/ 1030366 h 2605919"/>
                <a:gd name="connsiteX378" fmla="*/ 770463 w 2060494"/>
                <a:gd name="connsiteY378" fmla="*/ 860678 h 2605919"/>
                <a:gd name="connsiteX379" fmla="*/ 611078 w 2060494"/>
                <a:gd name="connsiteY379" fmla="*/ 705737 h 2605919"/>
                <a:gd name="connsiteX380" fmla="*/ 606028 w 2060494"/>
                <a:gd name="connsiteY380" fmla="*/ 709980 h 2605919"/>
                <a:gd name="connsiteX381" fmla="*/ 749050 w 2060494"/>
                <a:gd name="connsiteY381" fmla="*/ 869365 h 2605919"/>
                <a:gd name="connsiteX382" fmla="*/ 899951 w 2060494"/>
                <a:gd name="connsiteY382" fmla="*/ 1040063 h 2605919"/>
                <a:gd name="connsiteX383" fmla="*/ 1044590 w 2060494"/>
                <a:gd name="connsiteY383" fmla="*/ 1216215 h 2605919"/>
                <a:gd name="connsiteX384" fmla="*/ 1147817 w 2060494"/>
                <a:gd name="connsiteY384" fmla="*/ 1354389 h 2605919"/>
                <a:gd name="connsiteX385" fmla="*/ 1154685 w 2060494"/>
                <a:gd name="connsiteY385" fmla="*/ 1373176 h 2605919"/>
                <a:gd name="connsiteX386" fmla="*/ 1152463 w 2060494"/>
                <a:gd name="connsiteY386" fmla="*/ 1374186 h 2605919"/>
                <a:gd name="connsiteX387" fmla="*/ 1019743 w 2060494"/>
                <a:gd name="connsiteY387" fmla="*/ 1207326 h 2605919"/>
                <a:gd name="connsiteX388" fmla="*/ 867630 w 2060494"/>
                <a:gd name="connsiteY388" fmla="*/ 1024306 h 2605919"/>
                <a:gd name="connsiteX389" fmla="*/ 578151 w 2060494"/>
                <a:gd name="connsiteY389" fmla="*/ 711394 h 2605919"/>
                <a:gd name="connsiteX390" fmla="*/ 637339 w 2060494"/>
                <a:gd name="connsiteY390" fmla="*/ 657053 h 2605919"/>
                <a:gd name="connsiteX391" fmla="*/ 629865 w 2060494"/>
                <a:gd name="connsiteY391" fmla="*/ 648165 h 2605919"/>
                <a:gd name="connsiteX392" fmla="*/ 547243 w 2060494"/>
                <a:gd name="connsiteY392" fmla="*/ 713010 h 2605919"/>
                <a:gd name="connsiteX393" fmla="*/ 620572 w 2060494"/>
                <a:gd name="connsiteY393" fmla="*/ 766340 h 2605919"/>
                <a:gd name="connsiteX394" fmla="*/ 703598 w 2060494"/>
                <a:gd name="connsiteY394" fmla="*/ 856234 h 2605919"/>
                <a:gd name="connsiteX395" fmla="*/ 856923 w 2060494"/>
                <a:gd name="connsiteY395" fmla="*/ 1042891 h 2605919"/>
                <a:gd name="connsiteX396" fmla="*/ 998936 w 2060494"/>
                <a:gd name="connsiteY396" fmla="*/ 1215609 h 2605919"/>
                <a:gd name="connsiteX397" fmla="*/ 1149837 w 2060494"/>
                <a:gd name="connsiteY397" fmla="*/ 1390347 h 2605919"/>
                <a:gd name="connsiteX398" fmla="*/ 1159331 w 2060494"/>
                <a:gd name="connsiteY398" fmla="*/ 1384488 h 2605919"/>
                <a:gd name="connsiteX399" fmla="*/ 1168623 w 2060494"/>
                <a:gd name="connsiteY399" fmla="*/ 1396407 h 2605919"/>
                <a:gd name="connsiteX400" fmla="*/ 1176098 w 2060494"/>
                <a:gd name="connsiteY400" fmla="*/ 1405094 h 2605919"/>
                <a:gd name="connsiteX401" fmla="*/ 1048832 w 2060494"/>
                <a:gd name="connsiteY401" fmla="*/ 1619627 h 2605919"/>
                <a:gd name="connsiteX402" fmla="*/ 964190 w 2060494"/>
                <a:gd name="connsiteY402" fmla="*/ 1715177 h 2605919"/>
                <a:gd name="connsiteX403" fmla="*/ 941969 w 2060494"/>
                <a:gd name="connsiteY403" fmla="*/ 1709320 h 2605919"/>
                <a:gd name="connsiteX404" fmla="*/ 879347 w 2060494"/>
                <a:gd name="connsiteY404" fmla="*/ 1775780 h 2605919"/>
                <a:gd name="connsiteX405" fmla="*/ 765413 w 2060494"/>
                <a:gd name="connsiteY405" fmla="*/ 1819010 h 2605919"/>
                <a:gd name="connsiteX406" fmla="*/ 595119 w 2060494"/>
                <a:gd name="connsiteY406" fmla="*/ 1995163 h 2605919"/>
                <a:gd name="connsiteX407" fmla="*/ 430482 w 2060494"/>
                <a:gd name="connsiteY407" fmla="*/ 2143640 h 2605919"/>
                <a:gd name="connsiteX408" fmla="*/ 366243 w 2060494"/>
                <a:gd name="connsiteY408" fmla="*/ 2190304 h 2605919"/>
                <a:gd name="connsiteX409" fmla="*/ 302408 w 2060494"/>
                <a:gd name="connsiteY409" fmla="*/ 2274137 h 2605919"/>
                <a:gd name="connsiteX410" fmla="*/ 138578 w 2060494"/>
                <a:gd name="connsiteY410" fmla="*/ 2453926 h 2605919"/>
                <a:gd name="connsiteX411" fmla="*/ 0 w 2060494"/>
                <a:gd name="connsiteY411" fmla="*/ 2612099 h 2605919"/>
                <a:gd name="connsiteX412" fmla="*/ 45048 w 2060494"/>
                <a:gd name="connsiteY412" fmla="*/ 2612099 h 2605919"/>
                <a:gd name="connsiteX413" fmla="*/ 431694 w 2060494"/>
                <a:gd name="connsiteY413" fmla="*/ 2278784 h 2605919"/>
                <a:gd name="connsiteX414" fmla="*/ 420785 w 2060494"/>
                <a:gd name="connsiteY414" fmla="*/ 2285652 h 2605919"/>
                <a:gd name="connsiteX415" fmla="*/ 368667 w 2060494"/>
                <a:gd name="connsiteY415" fmla="*/ 2304843 h 2605919"/>
                <a:gd name="connsiteX416" fmla="*/ 365031 w 2060494"/>
                <a:gd name="connsiteY416" fmla="*/ 2286258 h 2605919"/>
                <a:gd name="connsiteX417" fmla="*/ 431694 w 2060494"/>
                <a:gd name="connsiteY417" fmla="*/ 2278784 h 2605919"/>
                <a:gd name="connsiteX418" fmla="*/ 1530624 w 2060494"/>
                <a:gd name="connsiteY418" fmla="*/ 1077030 h 2605919"/>
                <a:gd name="connsiteX419" fmla="*/ 1532039 w 2060494"/>
                <a:gd name="connsiteY419" fmla="*/ 1088949 h 2605919"/>
                <a:gd name="connsiteX420" fmla="*/ 1552441 w 2060494"/>
                <a:gd name="connsiteY420" fmla="*/ 1117432 h 2605919"/>
                <a:gd name="connsiteX421" fmla="*/ 1474466 w 2060494"/>
                <a:gd name="connsiteY421" fmla="*/ 1131775 h 2605919"/>
                <a:gd name="connsiteX422" fmla="*/ 1477496 w 2060494"/>
                <a:gd name="connsiteY422" fmla="*/ 1083293 h 2605919"/>
                <a:gd name="connsiteX423" fmla="*/ 1530624 w 2060494"/>
                <a:gd name="connsiteY423" fmla="*/ 1077030 h 2605919"/>
                <a:gd name="connsiteX424" fmla="*/ 1690615 w 2060494"/>
                <a:gd name="connsiteY424" fmla="*/ 696041 h 2605919"/>
                <a:gd name="connsiteX425" fmla="*/ 1768187 w 2060494"/>
                <a:gd name="connsiteY425" fmla="*/ 675840 h 2605919"/>
                <a:gd name="connsiteX426" fmla="*/ 1753844 w 2060494"/>
                <a:gd name="connsiteY426" fmla="*/ 759674 h 2605919"/>
                <a:gd name="connsiteX427" fmla="*/ 1686576 w 2060494"/>
                <a:gd name="connsiteY427" fmla="*/ 786137 h 2605919"/>
                <a:gd name="connsiteX428" fmla="*/ 1588197 w 2060494"/>
                <a:gd name="connsiteY428" fmla="*/ 862496 h 2605919"/>
                <a:gd name="connsiteX429" fmla="*/ 1578500 w 2060494"/>
                <a:gd name="connsiteY429" fmla="*/ 861487 h 2605919"/>
                <a:gd name="connsiteX430" fmla="*/ 1533048 w 2060494"/>
                <a:gd name="connsiteY430" fmla="*/ 932190 h 2605919"/>
                <a:gd name="connsiteX431" fmla="*/ 1495677 w 2060494"/>
                <a:gd name="connsiteY431" fmla="*/ 973198 h 2605919"/>
                <a:gd name="connsiteX432" fmla="*/ 1507999 w 2060494"/>
                <a:gd name="connsiteY432" fmla="*/ 936836 h 2605919"/>
                <a:gd name="connsiteX433" fmla="*/ 1633043 w 2060494"/>
                <a:gd name="connsiteY433" fmla="*/ 732403 h 2605919"/>
                <a:gd name="connsiteX434" fmla="*/ 1690615 w 2060494"/>
                <a:gd name="connsiteY434" fmla="*/ 696041 h 2605919"/>
                <a:gd name="connsiteX435" fmla="*/ 1220338 w 2060494"/>
                <a:gd name="connsiteY435" fmla="*/ 1398427 h 2605919"/>
                <a:gd name="connsiteX436" fmla="*/ 1213268 w 2060494"/>
                <a:gd name="connsiteY436" fmla="*/ 1424284 h 2605919"/>
                <a:gd name="connsiteX437" fmla="*/ 1205389 w 2060494"/>
                <a:gd name="connsiteY437" fmla="*/ 1411154 h 2605919"/>
                <a:gd name="connsiteX438" fmla="*/ 1220338 w 2060494"/>
                <a:gd name="connsiteY438" fmla="*/ 1398427 h 2605919"/>
                <a:gd name="connsiteX439" fmla="*/ 1152665 w 2060494"/>
                <a:gd name="connsiteY439" fmla="*/ 1313584 h 2605919"/>
                <a:gd name="connsiteX440" fmla="*/ 1176502 w 2060494"/>
                <a:gd name="connsiteY440" fmla="*/ 1336006 h 2605919"/>
                <a:gd name="connsiteX441" fmla="*/ 1186400 w 2060494"/>
                <a:gd name="connsiteY441" fmla="*/ 1349743 h 2605919"/>
                <a:gd name="connsiteX442" fmla="*/ 1196703 w 2060494"/>
                <a:gd name="connsiteY442" fmla="*/ 1362672 h 2605919"/>
                <a:gd name="connsiteX443" fmla="*/ 1192461 w 2060494"/>
                <a:gd name="connsiteY443" fmla="*/ 1371762 h 2605919"/>
                <a:gd name="connsiteX444" fmla="*/ 1152665 w 2060494"/>
                <a:gd name="connsiteY444" fmla="*/ 1313584 h 2605919"/>
                <a:gd name="connsiteX445" fmla="*/ 870660 w 2060494"/>
                <a:gd name="connsiteY445" fmla="*/ 1826081 h 2605919"/>
                <a:gd name="connsiteX446" fmla="*/ 881366 w 2060494"/>
                <a:gd name="connsiteY446" fmla="*/ 1813556 h 2605919"/>
                <a:gd name="connsiteX447" fmla="*/ 922779 w 2060494"/>
                <a:gd name="connsiteY447" fmla="*/ 1754166 h 2605919"/>
                <a:gd name="connsiteX448" fmla="*/ 955302 w 2060494"/>
                <a:gd name="connsiteY448" fmla="*/ 1734975 h 2605919"/>
                <a:gd name="connsiteX449" fmla="*/ 1036914 w 2060494"/>
                <a:gd name="connsiteY449" fmla="*/ 1801436 h 2605919"/>
                <a:gd name="connsiteX450" fmla="*/ 1143777 w 2060494"/>
                <a:gd name="connsiteY450" fmla="*/ 1880623 h 2605919"/>
                <a:gd name="connsiteX451" fmla="*/ 1333463 w 2060494"/>
                <a:gd name="connsiteY451" fmla="*/ 2026070 h 2605919"/>
                <a:gd name="connsiteX452" fmla="*/ 1263164 w 2060494"/>
                <a:gd name="connsiteY452" fmla="*/ 2105460 h 2605919"/>
                <a:gd name="connsiteX453" fmla="*/ 1256094 w 2060494"/>
                <a:gd name="connsiteY453" fmla="*/ 2115156 h 2605919"/>
                <a:gd name="connsiteX454" fmla="*/ 1211449 w 2060494"/>
                <a:gd name="connsiteY454" fmla="*/ 2094551 h 2605919"/>
                <a:gd name="connsiteX455" fmla="*/ 1111455 w 2060494"/>
                <a:gd name="connsiteY455" fmla="*/ 2009505 h 2605919"/>
                <a:gd name="connsiteX456" fmla="*/ 1183370 w 2060494"/>
                <a:gd name="connsiteY456" fmla="*/ 2011323 h 2605919"/>
                <a:gd name="connsiteX457" fmla="*/ 1065397 w 2060494"/>
                <a:gd name="connsiteY457" fmla="*/ 1975568 h 2605919"/>
                <a:gd name="connsiteX458" fmla="*/ 1051256 w 2060494"/>
                <a:gd name="connsiteY458" fmla="*/ 1965265 h 2605919"/>
                <a:gd name="connsiteX459" fmla="*/ 1040752 w 2060494"/>
                <a:gd name="connsiteY459" fmla="*/ 1957589 h 2605919"/>
                <a:gd name="connsiteX460" fmla="*/ 1084184 w 2060494"/>
                <a:gd name="connsiteY460" fmla="*/ 1943044 h 2605919"/>
                <a:gd name="connsiteX461" fmla="*/ 1080952 w 2060494"/>
                <a:gd name="connsiteY461" fmla="*/ 1937994 h 2605919"/>
                <a:gd name="connsiteX462" fmla="*/ 1013683 w 2060494"/>
                <a:gd name="connsiteY462" fmla="*/ 1937590 h 2605919"/>
                <a:gd name="connsiteX463" fmla="*/ 985805 w 2060494"/>
                <a:gd name="connsiteY463" fmla="*/ 1915571 h 2605919"/>
                <a:gd name="connsiteX464" fmla="*/ 1035499 w 2060494"/>
                <a:gd name="connsiteY464" fmla="*/ 1917591 h 2605919"/>
                <a:gd name="connsiteX465" fmla="*/ 1034085 w 2060494"/>
                <a:gd name="connsiteY465" fmla="*/ 1909309 h 2605919"/>
                <a:gd name="connsiteX466" fmla="*/ 975099 w 2060494"/>
                <a:gd name="connsiteY466" fmla="*/ 1897592 h 2605919"/>
                <a:gd name="connsiteX467" fmla="*/ 967019 w 2060494"/>
                <a:gd name="connsiteY467" fmla="*/ 1903046 h 2605919"/>
                <a:gd name="connsiteX468" fmla="*/ 940151 w 2060494"/>
                <a:gd name="connsiteY468" fmla="*/ 1884260 h 2605919"/>
                <a:gd name="connsiteX469" fmla="*/ 1016915 w 2060494"/>
                <a:gd name="connsiteY469" fmla="*/ 1881431 h 2605919"/>
                <a:gd name="connsiteX470" fmla="*/ 926617 w 2060494"/>
                <a:gd name="connsiteY470" fmla="*/ 1870927 h 2605919"/>
                <a:gd name="connsiteX471" fmla="*/ 923385 w 2060494"/>
                <a:gd name="connsiteY471" fmla="*/ 1872745 h 2605919"/>
                <a:gd name="connsiteX472" fmla="*/ 886013 w 2060494"/>
                <a:gd name="connsiteY472" fmla="*/ 1848302 h 2605919"/>
                <a:gd name="connsiteX473" fmla="*/ 978533 w 2060494"/>
                <a:gd name="connsiteY473" fmla="*/ 1850726 h 2605919"/>
                <a:gd name="connsiteX474" fmla="*/ 979139 w 2060494"/>
                <a:gd name="connsiteY474" fmla="*/ 1843656 h 2605919"/>
                <a:gd name="connsiteX475" fmla="*/ 878942 w 2060494"/>
                <a:gd name="connsiteY475" fmla="*/ 1843858 h 2605919"/>
                <a:gd name="connsiteX476" fmla="*/ 863994 w 2060494"/>
                <a:gd name="connsiteY476" fmla="*/ 1834363 h 2605919"/>
                <a:gd name="connsiteX477" fmla="*/ 870660 w 2060494"/>
                <a:gd name="connsiteY477" fmla="*/ 1826081 h 260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</a:cxnLst>
              <a:rect l="l" t="t" r="r" b="b"/>
              <a:pathLst>
                <a:path w="2060494" h="2605919">
                  <a:moveTo>
                    <a:pt x="45048" y="2613311"/>
                  </a:moveTo>
                  <a:cubicBezTo>
                    <a:pt x="78783" y="2577959"/>
                    <a:pt x="93530" y="2542002"/>
                    <a:pt x="163021" y="2471702"/>
                  </a:cubicBezTo>
                  <a:cubicBezTo>
                    <a:pt x="255137" y="2459582"/>
                    <a:pt x="347254" y="2452107"/>
                    <a:pt x="439774" y="2441805"/>
                  </a:cubicBezTo>
                  <a:cubicBezTo>
                    <a:pt x="445228" y="2441199"/>
                    <a:pt x="444622" y="2432715"/>
                    <a:pt x="439370" y="2432310"/>
                  </a:cubicBezTo>
                  <a:cubicBezTo>
                    <a:pt x="355941" y="2426453"/>
                    <a:pt x="268269" y="2435139"/>
                    <a:pt x="184636" y="2451098"/>
                  </a:cubicBezTo>
                  <a:cubicBezTo>
                    <a:pt x="202009" y="2434937"/>
                    <a:pt x="217362" y="2423018"/>
                    <a:pt x="255542" y="2398171"/>
                  </a:cubicBezTo>
                  <a:cubicBezTo>
                    <a:pt x="253925" y="2402616"/>
                    <a:pt x="257764" y="2408878"/>
                    <a:pt x="263218" y="2407867"/>
                  </a:cubicBezTo>
                  <a:cubicBezTo>
                    <a:pt x="332507" y="2395747"/>
                    <a:pt x="399170" y="2390899"/>
                    <a:pt x="469267" y="2388475"/>
                  </a:cubicBezTo>
                  <a:cubicBezTo>
                    <a:pt x="511892" y="2387060"/>
                    <a:pt x="402806" y="2348881"/>
                    <a:pt x="262006" y="2393727"/>
                  </a:cubicBezTo>
                  <a:cubicBezTo>
                    <a:pt x="268672" y="2389485"/>
                    <a:pt x="275944" y="2384839"/>
                    <a:pt x="284025" y="2379788"/>
                  </a:cubicBezTo>
                  <a:cubicBezTo>
                    <a:pt x="299176" y="2371910"/>
                    <a:pt x="314730" y="2364638"/>
                    <a:pt x="330487" y="2357770"/>
                  </a:cubicBezTo>
                  <a:cubicBezTo>
                    <a:pt x="385030" y="2349487"/>
                    <a:pt x="439774" y="2342619"/>
                    <a:pt x="495125" y="2338175"/>
                  </a:cubicBezTo>
                  <a:cubicBezTo>
                    <a:pt x="499569" y="2337770"/>
                    <a:pt x="499165" y="2330700"/>
                    <a:pt x="494721" y="2330498"/>
                  </a:cubicBezTo>
                  <a:cubicBezTo>
                    <a:pt x="459571" y="2328276"/>
                    <a:pt x="424219" y="2329286"/>
                    <a:pt x="389070" y="2332720"/>
                  </a:cubicBezTo>
                  <a:cubicBezTo>
                    <a:pt x="407453" y="2323831"/>
                    <a:pt x="450481" y="2296156"/>
                    <a:pt x="449673" y="2276561"/>
                  </a:cubicBezTo>
                  <a:cubicBezTo>
                    <a:pt x="819350" y="2228079"/>
                    <a:pt x="509266" y="2230706"/>
                    <a:pt x="352910" y="2276764"/>
                  </a:cubicBezTo>
                  <a:cubicBezTo>
                    <a:pt x="348870" y="2273531"/>
                    <a:pt x="346850" y="2274137"/>
                    <a:pt x="343214" y="2275147"/>
                  </a:cubicBezTo>
                  <a:cubicBezTo>
                    <a:pt x="363819" y="2254745"/>
                    <a:pt x="384020" y="2247876"/>
                    <a:pt x="369071" y="2237372"/>
                  </a:cubicBezTo>
                  <a:cubicBezTo>
                    <a:pt x="498155" y="2117378"/>
                    <a:pt x="525628" y="2092733"/>
                    <a:pt x="591281" y="2031524"/>
                  </a:cubicBezTo>
                  <a:cubicBezTo>
                    <a:pt x="603603" y="2031726"/>
                    <a:pt x="618553" y="2031726"/>
                    <a:pt x="619360" y="2031726"/>
                  </a:cubicBezTo>
                  <a:cubicBezTo>
                    <a:pt x="635117" y="2030918"/>
                    <a:pt x="651076" y="2030110"/>
                    <a:pt x="666832" y="2028898"/>
                  </a:cubicBezTo>
                  <a:cubicBezTo>
                    <a:pt x="698346" y="2026676"/>
                    <a:pt x="730061" y="2024252"/>
                    <a:pt x="761171" y="2019202"/>
                  </a:cubicBezTo>
                  <a:cubicBezTo>
                    <a:pt x="766221" y="2018394"/>
                    <a:pt x="766019" y="2010313"/>
                    <a:pt x="760767" y="2010111"/>
                  </a:cubicBezTo>
                  <a:cubicBezTo>
                    <a:pt x="710669" y="2008697"/>
                    <a:pt x="658146" y="2010717"/>
                    <a:pt x="607644" y="2016172"/>
                  </a:cubicBezTo>
                  <a:cubicBezTo>
                    <a:pt x="629057" y="1995971"/>
                    <a:pt x="650268" y="1975770"/>
                    <a:pt x="671681" y="1955367"/>
                  </a:cubicBezTo>
                  <a:cubicBezTo>
                    <a:pt x="722789" y="1957387"/>
                    <a:pt x="778140" y="1951326"/>
                    <a:pt x="827834" y="1942438"/>
                  </a:cubicBezTo>
                  <a:cubicBezTo>
                    <a:pt x="833490" y="1941428"/>
                    <a:pt x="833490" y="1932136"/>
                    <a:pt x="827430" y="1931934"/>
                  </a:cubicBezTo>
                  <a:cubicBezTo>
                    <a:pt x="782584" y="1930722"/>
                    <a:pt x="733900" y="1932540"/>
                    <a:pt x="688245" y="1939408"/>
                  </a:cubicBezTo>
                  <a:cubicBezTo>
                    <a:pt x="707032" y="1921429"/>
                    <a:pt x="725617" y="1903046"/>
                    <a:pt x="744000" y="1884664"/>
                  </a:cubicBezTo>
                  <a:cubicBezTo>
                    <a:pt x="777332" y="1891734"/>
                    <a:pt x="812885" y="1894158"/>
                    <a:pt x="845611" y="1887694"/>
                  </a:cubicBezTo>
                  <a:cubicBezTo>
                    <a:pt x="850459" y="1886684"/>
                    <a:pt x="850055" y="1879613"/>
                    <a:pt x="845207" y="1879007"/>
                  </a:cubicBezTo>
                  <a:cubicBezTo>
                    <a:pt x="816118" y="1875977"/>
                    <a:pt x="787230" y="1873351"/>
                    <a:pt x="758545" y="1870119"/>
                  </a:cubicBezTo>
                  <a:cubicBezTo>
                    <a:pt x="769251" y="1859615"/>
                    <a:pt x="779958" y="1849110"/>
                    <a:pt x="790462" y="1838403"/>
                  </a:cubicBezTo>
                  <a:cubicBezTo>
                    <a:pt x="792280" y="1837596"/>
                    <a:pt x="794099" y="1836585"/>
                    <a:pt x="796118" y="1835777"/>
                  </a:cubicBezTo>
                  <a:cubicBezTo>
                    <a:pt x="798745" y="1840221"/>
                    <a:pt x="814906" y="1853150"/>
                    <a:pt x="818945" y="1856382"/>
                  </a:cubicBezTo>
                  <a:cubicBezTo>
                    <a:pt x="816319" y="1866281"/>
                    <a:pt x="827834" y="1874967"/>
                    <a:pt x="835107" y="1868705"/>
                  </a:cubicBezTo>
                  <a:cubicBezTo>
                    <a:pt x="908234" y="1922844"/>
                    <a:pt x="925000" y="1901228"/>
                    <a:pt x="850257" y="1846483"/>
                  </a:cubicBezTo>
                  <a:cubicBezTo>
                    <a:pt x="850863" y="1846282"/>
                    <a:pt x="851469" y="1846282"/>
                    <a:pt x="852075" y="1845877"/>
                  </a:cubicBezTo>
                  <a:cubicBezTo>
                    <a:pt x="903385" y="1885876"/>
                    <a:pt x="956312" y="1923853"/>
                    <a:pt x="1007824" y="1963043"/>
                  </a:cubicBezTo>
                  <a:cubicBezTo>
                    <a:pt x="1059741" y="2002435"/>
                    <a:pt x="1110041" y="2049301"/>
                    <a:pt x="1163372" y="2089501"/>
                  </a:cubicBezTo>
                  <a:cubicBezTo>
                    <a:pt x="986209" y="2065058"/>
                    <a:pt x="896921" y="2106874"/>
                    <a:pt x="1186603" y="2106268"/>
                  </a:cubicBezTo>
                  <a:cubicBezTo>
                    <a:pt x="1187006" y="2106470"/>
                    <a:pt x="1187411" y="2106874"/>
                    <a:pt x="1187815" y="2107076"/>
                  </a:cubicBezTo>
                  <a:cubicBezTo>
                    <a:pt x="1181956" y="2111520"/>
                    <a:pt x="1178724" y="2115762"/>
                    <a:pt x="1177108" y="2118388"/>
                  </a:cubicBezTo>
                  <a:cubicBezTo>
                    <a:pt x="1118929" y="2118994"/>
                    <a:pt x="986614" y="2124651"/>
                    <a:pt x="957726" y="2135559"/>
                  </a:cubicBezTo>
                  <a:cubicBezTo>
                    <a:pt x="899143" y="2157780"/>
                    <a:pt x="1126808" y="2142428"/>
                    <a:pt x="1200541" y="2127883"/>
                  </a:cubicBezTo>
                  <a:cubicBezTo>
                    <a:pt x="1205592" y="2126872"/>
                    <a:pt x="1205592" y="2118792"/>
                    <a:pt x="1200137" y="2118590"/>
                  </a:cubicBezTo>
                  <a:cubicBezTo>
                    <a:pt x="1195693" y="2118388"/>
                    <a:pt x="1188017" y="2118388"/>
                    <a:pt x="1178320" y="2118388"/>
                  </a:cubicBezTo>
                  <a:cubicBezTo>
                    <a:pt x="1182562" y="2113136"/>
                    <a:pt x="1186603" y="2109904"/>
                    <a:pt x="1190441" y="2108894"/>
                  </a:cubicBezTo>
                  <a:cubicBezTo>
                    <a:pt x="1200541" y="2115964"/>
                    <a:pt x="1210642" y="2122428"/>
                    <a:pt x="1221146" y="2128690"/>
                  </a:cubicBezTo>
                  <a:cubicBezTo>
                    <a:pt x="1227408" y="2141013"/>
                    <a:pt x="1212662" y="2185051"/>
                    <a:pt x="1208622" y="2198384"/>
                  </a:cubicBezTo>
                  <a:cubicBezTo>
                    <a:pt x="1198521" y="2231312"/>
                    <a:pt x="1173876" y="2249290"/>
                    <a:pt x="1163372" y="2298379"/>
                  </a:cubicBezTo>
                  <a:cubicBezTo>
                    <a:pt x="1163169" y="2299186"/>
                    <a:pt x="1163573" y="2299591"/>
                    <a:pt x="1163573" y="2300197"/>
                  </a:cubicBezTo>
                  <a:cubicBezTo>
                    <a:pt x="1102970" y="2374334"/>
                    <a:pt x="1016309" y="2491095"/>
                    <a:pt x="928636" y="2612503"/>
                  </a:cubicBezTo>
                  <a:lnTo>
                    <a:pt x="961766" y="2612503"/>
                  </a:lnTo>
                  <a:cubicBezTo>
                    <a:pt x="974897" y="2594322"/>
                    <a:pt x="988027" y="2576343"/>
                    <a:pt x="1001562" y="2558365"/>
                  </a:cubicBezTo>
                  <a:cubicBezTo>
                    <a:pt x="1079942" y="2454330"/>
                    <a:pt x="1179128" y="2347871"/>
                    <a:pt x="1232863" y="2228888"/>
                  </a:cubicBezTo>
                  <a:cubicBezTo>
                    <a:pt x="1241347" y="2210100"/>
                    <a:pt x="1250033" y="2143235"/>
                    <a:pt x="1264174" y="2131519"/>
                  </a:cubicBezTo>
                  <a:cubicBezTo>
                    <a:pt x="1303162" y="2099197"/>
                    <a:pt x="1335887" y="2059806"/>
                    <a:pt x="1369017" y="2021626"/>
                  </a:cubicBezTo>
                  <a:cubicBezTo>
                    <a:pt x="1380935" y="2007687"/>
                    <a:pt x="1351442" y="1994557"/>
                    <a:pt x="1301950" y="1958599"/>
                  </a:cubicBezTo>
                  <a:cubicBezTo>
                    <a:pt x="1400127" y="1867897"/>
                    <a:pt x="1532645" y="1785679"/>
                    <a:pt x="1565774" y="1693159"/>
                  </a:cubicBezTo>
                  <a:cubicBezTo>
                    <a:pt x="1568602" y="1692351"/>
                    <a:pt x="1570622" y="1687502"/>
                    <a:pt x="1572238" y="1684674"/>
                  </a:cubicBezTo>
                  <a:cubicBezTo>
                    <a:pt x="1574864" y="1683462"/>
                    <a:pt x="1577692" y="1682250"/>
                    <a:pt x="1580318" y="1681240"/>
                  </a:cubicBezTo>
                  <a:cubicBezTo>
                    <a:pt x="1584560" y="1679422"/>
                    <a:pt x="1582339" y="1673968"/>
                    <a:pt x="1578500" y="1673968"/>
                  </a:cubicBezTo>
                  <a:cubicBezTo>
                    <a:pt x="1585772" y="1661241"/>
                    <a:pt x="1592035" y="1647909"/>
                    <a:pt x="1598298" y="1634778"/>
                  </a:cubicBezTo>
                  <a:cubicBezTo>
                    <a:pt x="1634659" y="1613769"/>
                    <a:pt x="1667587" y="1584478"/>
                    <a:pt x="1700312" y="1558620"/>
                  </a:cubicBezTo>
                  <a:cubicBezTo>
                    <a:pt x="1739098" y="1528117"/>
                    <a:pt x="1777075" y="1496805"/>
                    <a:pt x="1814852" y="1464888"/>
                  </a:cubicBezTo>
                  <a:cubicBezTo>
                    <a:pt x="1885756" y="1404689"/>
                    <a:pt x="1956258" y="1342673"/>
                    <a:pt x="2020699" y="1275404"/>
                  </a:cubicBezTo>
                  <a:cubicBezTo>
                    <a:pt x="2025345" y="1272171"/>
                    <a:pt x="2029385" y="1267727"/>
                    <a:pt x="2033627" y="1264091"/>
                  </a:cubicBezTo>
                  <a:cubicBezTo>
                    <a:pt x="2043122" y="1255809"/>
                    <a:pt x="2053020" y="1247526"/>
                    <a:pt x="2061505" y="1238234"/>
                  </a:cubicBezTo>
                  <a:cubicBezTo>
                    <a:pt x="2067565" y="1231568"/>
                    <a:pt x="2060090" y="1222679"/>
                    <a:pt x="2052616" y="1227527"/>
                  </a:cubicBezTo>
                  <a:cubicBezTo>
                    <a:pt x="2042112" y="1234396"/>
                    <a:pt x="2032415" y="1242880"/>
                    <a:pt x="2022719" y="1250758"/>
                  </a:cubicBezTo>
                  <a:cubicBezTo>
                    <a:pt x="2014841" y="1257223"/>
                    <a:pt x="2004942" y="1262677"/>
                    <a:pt x="2002518" y="1273182"/>
                  </a:cubicBezTo>
                  <a:cubicBezTo>
                    <a:pt x="2002316" y="1274394"/>
                    <a:pt x="2002922" y="1275201"/>
                    <a:pt x="2003124" y="1276212"/>
                  </a:cubicBezTo>
                  <a:cubicBezTo>
                    <a:pt x="1939087" y="1333986"/>
                    <a:pt x="1876666" y="1392973"/>
                    <a:pt x="1811013" y="1448929"/>
                  </a:cubicBezTo>
                  <a:cubicBezTo>
                    <a:pt x="1775257" y="1479433"/>
                    <a:pt x="1739098" y="1509331"/>
                    <a:pt x="1702332" y="1538622"/>
                  </a:cubicBezTo>
                  <a:cubicBezTo>
                    <a:pt x="1677687" y="1558419"/>
                    <a:pt x="1651022" y="1576802"/>
                    <a:pt x="1625771" y="1596800"/>
                  </a:cubicBezTo>
                  <a:cubicBezTo>
                    <a:pt x="1637083" y="1578620"/>
                    <a:pt x="1628397" y="1574984"/>
                    <a:pt x="1620922" y="1587306"/>
                  </a:cubicBezTo>
                  <a:cubicBezTo>
                    <a:pt x="1620316" y="1587104"/>
                    <a:pt x="1619508" y="1587306"/>
                    <a:pt x="1618700" y="1587306"/>
                  </a:cubicBezTo>
                  <a:cubicBezTo>
                    <a:pt x="1622943" y="1575993"/>
                    <a:pt x="1626174" y="1564075"/>
                    <a:pt x="1629811" y="1552560"/>
                  </a:cubicBezTo>
                  <a:cubicBezTo>
                    <a:pt x="1677889" y="1513370"/>
                    <a:pt x="1723341" y="1469535"/>
                    <a:pt x="1769803" y="1430143"/>
                  </a:cubicBezTo>
                  <a:cubicBezTo>
                    <a:pt x="1835456" y="1373984"/>
                    <a:pt x="1904139" y="1319846"/>
                    <a:pt x="1965954" y="1259243"/>
                  </a:cubicBezTo>
                  <a:cubicBezTo>
                    <a:pt x="1970197" y="1255000"/>
                    <a:pt x="1964742" y="1248537"/>
                    <a:pt x="1959894" y="1252173"/>
                  </a:cubicBezTo>
                  <a:cubicBezTo>
                    <a:pt x="1890605" y="1303685"/>
                    <a:pt x="1826164" y="1362874"/>
                    <a:pt x="1760309" y="1418830"/>
                  </a:cubicBezTo>
                  <a:cubicBezTo>
                    <a:pt x="1721927" y="1451556"/>
                    <a:pt x="1680717" y="1483473"/>
                    <a:pt x="1641325" y="1516805"/>
                  </a:cubicBezTo>
                  <a:cubicBezTo>
                    <a:pt x="1650416" y="1485493"/>
                    <a:pt x="1658698" y="1453980"/>
                    <a:pt x="1666576" y="1422466"/>
                  </a:cubicBezTo>
                  <a:cubicBezTo>
                    <a:pt x="1669202" y="1418830"/>
                    <a:pt x="1671425" y="1415396"/>
                    <a:pt x="1673647" y="1411760"/>
                  </a:cubicBezTo>
                  <a:cubicBezTo>
                    <a:pt x="1682535" y="1407316"/>
                    <a:pt x="1682333" y="1403882"/>
                    <a:pt x="1678091" y="1401861"/>
                  </a:cubicBezTo>
                  <a:cubicBezTo>
                    <a:pt x="1677283" y="1399235"/>
                    <a:pt x="1674253" y="1398023"/>
                    <a:pt x="1672031" y="1399639"/>
                  </a:cubicBezTo>
                  <a:cubicBezTo>
                    <a:pt x="1675061" y="1387519"/>
                    <a:pt x="1678091" y="1375196"/>
                    <a:pt x="1681323" y="1362672"/>
                  </a:cubicBezTo>
                  <a:cubicBezTo>
                    <a:pt x="1710210" y="1342269"/>
                    <a:pt x="1735664" y="1316816"/>
                    <a:pt x="1762733" y="1294392"/>
                  </a:cubicBezTo>
                  <a:cubicBezTo>
                    <a:pt x="1791014" y="1270757"/>
                    <a:pt x="1820912" y="1248738"/>
                    <a:pt x="1848183" y="1223689"/>
                  </a:cubicBezTo>
                  <a:cubicBezTo>
                    <a:pt x="1850607" y="1221467"/>
                    <a:pt x="1847981" y="1216619"/>
                    <a:pt x="1844748" y="1218437"/>
                  </a:cubicBezTo>
                  <a:cubicBezTo>
                    <a:pt x="1789398" y="1249546"/>
                    <a:pt x="1729199" y="1295402"/>
                    <a:pt x="1685767" y="1345097"/>
                  </a:cubicBezTo>
                  <a:cubicBezTo>
                    <a:pt x="1691424" y="1322876"/>
                    <a:pt x="1697888" y="1299039"/>
                    <a:pt x="1705362" y="1272373"/>
                  </a:cubicBezTo>
                  <a:cubicBezTo>
                    <a:pt x="1706978" y="1273383"/>
                    <a:pt x="1708797" y="1273989"/>
                    <a:pt x="1711018" y="1273182"/>
                  </a:cubicBezTo>
                  <a:cubicBezTo>
                    <a:pt x="1761319" y="1255809"/>
                    <a:pt x="1800913" y="1205306"/>
                    <a:pt x="1821315" y="1158642"/>
                  </a:cubicBezTo>
                  <a:cubicBezTo>
                    <a:pt x="1821720" y="1157430"/>
                    <a:pt x="1820306" y="1157026"/>
                    <a:pt x="1819497" y="1157834"/>
                  </a:cubicBezTo>
                  <a:cubicBezTo>
                    <a:pt x="1802125" y="1178439"/>
                    <a:pt x="1781722" y="1200054"/>
                    <a:pt x="1762127" y="1218033"/>
                  </a:cubicBezTo>
                  <a:cubicBezTo>
                    <a:pt x="1745360" y="1233386"/>
                    <a:pt x="1726169" y="1244900"/>
                    <a:pt x="1708998" y="1259243"/>
                  </a:cubicBezTo>
                  <a:cubicBezTo>
                    <a:pt x="1723543" y="1207326"/>
                    <a:pt x="1742128" y="1144501"/>
                    <a:pt x="1767783" y="1060870"/>
                  </a:cubicBezTo>
                  <a:cubicBezTo>
                    <a:pt x="1768995" y="1056628"/>
                    <a:pt x="1763137" y="1053193"/>
                    <a:pt x="1760713" y="1057234"/>
                  </a:cubicBezTo>
                  <a:cubicBezTo>
                    <a:pt x="1742936" y="1085515"/>
                    <a:pt x="1729199" y="1115614"/>
                    <a:pt x="1716877" y="1146320"/>
                  </a:cubicBezTo>
                  <a:cubicBezTo>
                    <a:pt x="1716675" y="1141067"/>
                    <a:pt x="1716675" y="1135815"/>
                    <a:pt x="1718291" y="1130159"/>
                  </a:cubicBezTo>
                  <a:cubicBezTo>
                    <a:pt x="1721725" y="1117432"/>
                    <a:pt x="1728795" y="1106726"/>
                    <a:pt x="1734249" y="1095009"/>
                  </a:cubicBezTo>
                  <a:cubicBezTo>
                    <a:pt x="1735058" y="1095212"/>
                    <a:pt x="1735664" y="1095615"/>
                    <a:pt x="1736270" y="1095009"/>
                  </a:cubicBezTo>
                  <a:cubicBezTo>
                    <a:pt x="1742128" y="1090363"/>
                    <a:pt x="1737279" y="1084909"/>
                    <a:pt x="1731825" y="1083091"/>
                  </a:cubicBezTo>
                  <a:cubicBezTo>
                    <a:pt x="1729805" y="1082283"/>
                    <a:pt x="1726977" y="1082686"/>
                    <a:pt x="1725361" y="1084303"/>
                  </a:cubicBezTo>
                  <a:cubicBezTo>
                    <a:pt x="1707988" y="1101272"/>
                    <a:pt x="1679505" y="1153996"/>
                    <a:pt x="1705766" y="1173995"/>
                  </a:cubicBezTo>
                  <a:cubicBezTo>
                    <a:pt x="1690615" y="1216821"/>
                    <a:pt x="1678899" y="1261061"/>
                    <a:pt x="1668193" y="1305503"/>
                  </a:cubicBezTo>
                  <a:cubicBezTo>
                    <a:pt x="1667789" y="1305503"/>
                    <a:pt x="1667587" y="1305099"/>
                    <a:pt x="1667183" y="1305301"/>
                  </a:cubicBezTo>
                  <a:cubicBezTo>
                    <a:pt x="1657082" y="1312169"/>
                    <a:pt x="1647588" y="1319846"/>
                    <a:pt x="1638093" y="1327522"/>
                  </a:cubicBezTo>
                  <a:cubicBezTo>
                    <a:pt x="1598904" y="1359036"/>
                    <a:pt x="1611630" y="1372772"/>
                    <a:pt x="1665769" y="1315805"/>
                  </a:cubicBezTo>
                  <a:cubicBezTo>
                    <a:pt x="1662536" y="1329542"/>
                    <a:pt x="1659102" y="1343279"/>
                    <a:pt x="1655870" y="1357015"/>
                  </a:cubicBezTo>
                  <a:cubicBezTo>
                    <a:pt x="1654254" y="1359843"/>
                    <a:pt x="1653042" y="1362672"/>
                    <a:pt x="1651022" y="1365298"/>
                  </a:cubicBezTo>
                  <a:cubicBezTo>
                    <a:pt x="1645568" y="1372368"/>
                    <a:pt x="1637689" y="1377216"/>
                    <a:pt x="1632841" y="1384691"/>
                  </a:cubicBezTo>
                  <a:cubicBezTo>
                    <a:pt x="1631225" y="1387115"/>
                    <a:pt x="1633245" y="1390953"/>
                    <a:pt x="1636477" y="1390347"/>
                  </a:cubicBezTo>
                  <a:cubicBezTo>
                    <a:pt x="1641325" y="1389135"/>
                    <a:pt x="1645365" y="1386711"/>
                    <a:pt x="1649001" y="1383479"/>
                  </a:cubicBezTo>
                  <a:cubicBezTo>
                    <a:pt x="1646375" y="1393579"/>
                    <a:pt x="1643750" y="1403882"/>
                    <a:pt x="1641123" y="1413982"/>
                  </a:cubicBezTo>
                  <a:cubicBezTo>
                    <a:pt x="1583348" y="1434789"/>
                    <a:pt x="1588601" y="1453172"/>
                    <a:pt x="1636881" y="1430345"/>
                  </a:cubicBezTo>
                  <a:cubicBezTo>
                    <a:pt x="1635467" y="1435597"/>
                    <a:pt x="1634255" y="1440647"/>
                    <a:pt x="1632841" y="1445899"/>
                  </a:cubicBezTo>
                  <a:cubicBezTo>
                    <a:pt x="1630417" y="1447717"/>
                    <a:pt x="1628195" y="1449940"/>
                    <a:pt x="1625771" y="1451556"/>
                  </a:cubicBezTo>
                  <a:cubicBezTo>
                    <a:pt x="1606580" y="1464888"/>
                    <a:pt x="1585166" y="1470141"/>
                    <a:pt x="1564764" y="1480645"/>
                  </a:cubicBezTo>
                  <a:cubicBezTo>
                    <a:pt x="1561330" y="1482463"/>
                    <a:pt x="1561734" y="1488524"/>
                    <a:pt x="1566178" y="1488524"/>
                  </a:cubicBezTo>
                  <a:cubicBezTo>
                    <a:pt x="1588399" y="1488321"/>
                    <a:pt x="1609408" y="1478019"/>
                    <a:pt x="1627791" y="1463272"/>
                  </a:cubicBezTo>
                  <a:cubicBezTo>
                    <a:pt x="1624155" y="1476605"/>
                    <a:pt x="1620316" y="1490139"/>
                    <a:pt x="1616478" y="1503472"/>
                  </a:cubicBezTo>
                  <a:cubicBezTo>
                    <a:pt x="1536684" y="1523471"/>
                    <a:pt x="1545371" y="1545288"/>
                    <a:pt x="1612640" y="1517209"/>
                  </a:cubicBezTo>
                  <a:cubicBezTo>
                    <a:pt x="1610216" y="1525289"/>
                    <a:pt x="1607792" y="1533571"/>
                    <a:pt x="1605367" y="1541652"/>
                  </a:cubicBezTo>
                  <a:cubicBezTo>
                    <a:pt x="1603549" y="1543268"/>
                    <a:pt x="1601731" y="1545086"/>
                    <a:pt x="1599510" y="1546702"/>
                  </a:cubicBezTo>
                  <a:cubicBezTo>
                    <a:pt x="1585166" y="1556802"/>
                    <a:pt x="1542341" y="1562661"/>
                    <a:pt x="1558502" y="1569125"/>
                  </a:cubicBezTo>
                  <a:cubicBezTo>
                    <a:pt x="1567188" y="1572559"/>
                    <a:pt x="1577086" y="1570741"/>
                    <a:pt x="1586177" y="1566903"/>
                  </a:cubicBezTo>
                  <a:cubicBezTo>
                    <a:pt x="1578500" y="1574378"/>
                    <a:pt x="1570420" y="1581650"/>
                    <a:pt x="1563350" y="1589528"/>
                  </a:cubicBezTo>
                  <a:cubicBezTo>
                    <a:pt x="1558906" y="1594376"/>
                    <a:pt x="1564360" y="1600841"/>
                    <a:pt x="1569814" y="1597204"/>
                  </a:cubicBezTo>
                  <a:cubicBezTo>
                    <a:pt x="1577894" y="1591750"/>
                    <a:pt x="1585772" y="1585488"/>
                    <a:pt x="1593651" y="1579629"/>
                  </a:cubicBezTo>
                  <a:cubicBezTo>
                    <a:pt x="1591227" y="1587912"/>
                    <a:pt x="1588601" y="1596194"/>
                    <a:pt x="1585975" y="1604275"/>
                  </a:cubicBezTo>
                  <a:cubicBezTo>
                    <a:pt x="1554057" y="1617001"/>
                    <a:pt x="1568198" y="1607507"/>
                    <a:pt x="1540320" y="1617203"/>
                  </a:cubicBezTo>
                  <a:cubicBezTo>
                    <a:pt x="1528200" y="1621445"/>
                    <a:pt x="1551431" y="1630738"/>
                    <a:pt x="1580924" y="1619425"/>
                  </a:cubicBezTo>
                  <a:cubicBezTo>
                    <a:pt x="1579915" y="1622657"/>
                    <a:pt x="1578904" y="1625687"/>
                    <a:pt x="1577894" y="1628920"/>
                  </a:cubicBezTo>
                  <a:cubicBezTo>
                    <a:pt x="1562542" y="1637404"/>
                    <a:pt x="1545775" y="1640031"/>
                    <a:pt x="1530422" y="1647909"/>
                  </a:cubicBezTo>
                  <a:cubicBezTo>
                    <a:pt x="1517292" y="1654575"/>
                    <a:pt x="1542543" y="1662050"/>
                    <a:pt x="1572238" y="1646293"/>
                  </a:cubicBezTo>
                  <a:cubicBezTo>
                    <a:pt x="1570016" y="1652757"/>
                    <a:pt x="1567996" y="1659423"/>
                    <a:pt x="1565774" y="1665888"/>
                  </a:cubicBezTo>
                  <a:cubicBezTo>
                    <a:pt x="1557896" y="1663059"/>
                    <a:pt x="1545775" y="1680230"/>
                    <a:pt x="1540119" y="1687098"/>
                  </a:cubicBezTo>
                  <a:cubicBezTo>
                    <a:pt x="1536887" y="1688310"/>
                    <a:pt x="1533654" y="1689522"/>
                    <a:pt x="1530624" y="1690734"/>
                  </a:cubicBezTo>
                  <a:cubicBezTo>
                    <a:pt x="1517292" y="1695785"/>
                    <a:pt x="1502545" y="1699825"/>
                    <a:pt x="1491232" y="1708511"/>
                  </a:cubicBezTo>
                  <a:cubicBezTo>
                    <a:pt x="1488202" y="1710935"/>
                    <a:pt x="1490828" y="1715380"/>
                    <a:pt x="1494262" y="1714976"/>
                  </a:cubicBezTo>
                  <a:cubicBezTo>
                    <a:pt x="1505575" y="1713562"/>
                    <a:pt x="1516483" y="1708714"/>
                    <a:pt x="1526988" y="1703865"/>
                  </a:cubicBezTo>
                  <a:cubicBezTo>
                    <a:pt x="1518706" y="1714976"/>
                    <a:pt x="1510423" y="1726288"/>
                    <a:pt x="1501939" y="1737601"/>
                  </a:cubicBezTo>
                  <a:cubicBezTo>
                    <a:pt x="1430428" y="1765882"/>
                    <a:pt x="1439316" y="1781639"/>
                    <a:pt x="1483556" y="1760428"/>
                  </a:cubicBezTo>
                  <a:cubicBezTo>
                    <a:pt x="1460729" y="1787093"/>
                    <a:pt x="1431438" y="1789719"/>
                    <a:pt x="1401339" y="1809112"/>
                  </a:cubicBezTo>
                  <a:cubicBezTo>
                    <a:pt x="1397904" y="1811334"/>
                    <a:pt x="1399116" y="1816586"/>
                    <a:pt x="1403560" y="1815980"/>
                  </a:cubicBezTo>
                  <a:cubicBezTo>
                    <a:pt x="1415075" y="1814768"/>
                    <a:pt x="1426387" y="1811334"/>
                    <a:pt x="1437700" y="1806284"/>
                  </a:cubicBezTo>
                  <a:cubicBezTo>
                    <a:pt x="1358512" y="1878199"/>
                    <a:pt x="1323363" y="1897592"/>
                    <a:pt x="1277507" y="1940822"/>
                  </a:cubicBezTo>
                  <a:cubicBezTo>
                    <a:pt x="1251447" y="1921631"/>
                    <a:pt x="1225590" y="1902238"/>
                    <a:pt x="1199935" y="1882845"/>
                  </a:cubicBezTo>
                  <a:cubicBezTo>
                    <a:pt x="1214682" y="1884664"/>
                    <a:pt x="1229226" y="1884461"/>
                    <a:pt x="1245185" y="1884461"/>
                  </a:cubicBezTo>
                  <a:cubicBezTo>
                    <a:pt x="1246599" y="1884461"/>
                    <a:pt x="1246801" y="1882442"/>
                    <a:pt x="1245387" y="1882239"/>
                  </a:cubicBezTo>
                  <a:cubicBezTo>
                    <a:pt x="1225792" y="1878805"/>
                    <a:pt x="1208419" y="1875371"/>
                    <a:pt x="1189835" y="1875775"/>
                  </a:cubicBezTo>
                  <a:cubicBezTo>
                    <a:pt x="1172664" y="1869109"/>
                    <a:pt x="1156301" y="1859615"/>
                    <a:pt x="1140544" y="1848706"/>
                  </a:cubicBezTo>
                  <a:cubicBezTo>
                    <a:pt x="1172866" y="1851332"/>
                    <a:pt x="1205187" y="1853352"/>
                    <a:pt x="1237711" y="1850726"/>
                  </a:cubicBezTo>
                  <a:cubicBezTo>
                    <a:pt x="1239327" y="1850524"/>
                    <a:pt x="1239125" y="1848100"/>
                    <a:pt x="1237509" y="1847898"/>
                  </a:cubicBezTo>
                  <a:cubicBezTo>
                    <a:pt x="1201955" y="1841635"/>
                    <a:pt x="1165997" y="1841029"/>
                    <a:pt x="1129838" y="1840827"/>
                  </a:cubicBezTo>
                  <a:cubicBezTo>
                    <a:pt x="1119333" y="1832949"/>
                    <a:pt x="1109031" y="1824869"/>
                    <a:pt x="1098931" y="1816182"/>
                  </a:cubicBezTo>
                  <a:cubicBezTo>
                    <a:pt x="1111657" y="1819616"/>
                    <a:pt x="1126000" y="1819010"/>
                    <a:pt x="1138928" y="1819213"/>
                  </a:cubicBezTo>
                  <a:cubicBezTo>
                    <a:pt x="1158523" y="1819414"/>
                    <a:pt x="1176704" y="1817798"/>
                    <a:pt x="1196097" y="1814566"/>
                  </a:cubicBezTo>
                  <a:cubicBezTo>
                    <a:pt x="1197915" y="1814364"/>
                    <a:pt x="1197511" y="1811738"/>
                    <a:pt x="1195895" y="1811536"/>
                  </a:cubicBezTo>
                  <a:cubicBezTo>
                    <a:pt x="1175694" y="1807496"/>
                    <a:pt x="1157109" y="1805274"/>
                    <a:pt x="1136302" y="1805072"/>
                  </a:cubicBezTo>
                  <a:cubicBezTo>
                    <a:pt x="1121353" y="1804870"/>
                    <a:pt x="1104587" y="1803254"/>
                    <a:pt x="1090648" y="1809516"/>
                  </a:cubicBezTo>
                  <a:cubicBezTo>
                    <a:pt x="1071659" y="1793153"/>
                    <a:pt x="1052873" y="1776588"/>
                    <a:pt x="1033884" y="1762448"/>
                  </a:cubicBezTo>
                  <a:cubicBezTo>
                    <a:pt x="1027015" y="1757398"/>
                    <a:pt x="1014895" y="1747903"/>
                    <a:pt x="1017521" y="1739823"/>
                  </a:cubicBezTo>
                  <a:cubicBezTo>
                    <a:pt x="1031863" y="1741439"/>
                    <a:pt x="1046004" y="1741439"/>
                    <a:pt x="1060347" y="1741035"/>
                  </a:cubicBezTo>
                  <a:cubicBezTo>
                    <a:pt x="1058124" y="1741641"/>
                    <a:pt x="1055700" y="1742045"/>
                    <a:pt x="1053882" y="1743055"/>
                  </a:cubicBezTo>
                  <a:cubicBezTo>
                    <a:pt x="1051256" y="1744267"/>
                    <a:pt x="1051661" y="1747701"/>
                    <a:pt x="1054085" y="1748711"/>
                  </a:cubicBezTo>
                  <a:cubicBezTo>
                    <a:pt x="1069841" y="1755579"/>
                    <a:pt x="1096910" y="1754367"/>
                    <a:pt x="1113071" y="1749317"/>
                  </a:cubicBezTo>
                  <a:cubicBezTo>
                    <a:pt x="1116708" y="1748105"/>
                    <a:pt x="1118526" y="1742247"/>
                    <a:pt x="1113677" y="1740833"/>
                  </a:cubicBezTo>
                  <a:cubicBezTo>
                    <a:pt x="1109839" y="1739823"/>
                    <a:pt x="1105394" y="1739015"/>
                    <a:pt x="1100749" y="1738409"/>
                  </a:cubicBezTo>
                  <a:cubicBezTo>
                    <a:pt x="1104788" y="1738005"/>
                    <a:pt x="1109031" y="1737803"/>
                    <a:pt x="1113071" y="1737399"/>
                  </a:cubicBezTo>
                  <a:cubicBezTo>
                    <a:pt x="1114081" y="1737399"/>
                    <a:pt x="1114081" y="1735581"/>
                    <a:pt x="1113071" y="1735581"/>
                  </a:cubicBezTo>
                  <a:cubicBezTo>
                    <a:pt x="1081356" y="1734571"/>
                    <a:pt x="1048832" y="1731742"/>
                    <a:pt x="1016713" y="1737399"/>
                  </a:cubicBezTo>
                  <a:cubicBezTo>
                    <a:pt x="1016915" y="1734369"/>
                    <a:pt x="1017521" y="1730935"/>
                    <a:pt x="1018531" y="1727298"/>
                  </a:cubicBezTo>
                  <a:cubicBezTo>
                    <a:pt x="1047014" y="1730328"/>
                    <a:pt x="1077518" y="1720430"/>
                    <a:pt x="1104587" y="1713965"/>
                  </a:cubicBezTo>
                  <a:cubicBezTo>
                    <a:pt x="1106809" y="1713359"/>
                    <a:pt x="1107011" y="1709723"/>
                    <a:pt x="1104385" y="1709723"/>
                  </a:cubicBezTo>
                  <a:cubicBezTo>
                    <a:pt x="1078325" y="1709521"/>
                    <a:pt x="1048832" y="1707299"/>
                    <a:pt x="1022773" y="1714571"/>
                  </a:cubicBezTo>
                  <a:cubicBezTo>
                    <a:pt x="1025399" y="1708309"/>
                    <a:pt x="1028631" y="1701441"/>
                    <a:pt x="1032066" y="1694371"/>
                  </a:cubicBezTo>
                  <a:cubicBezTo>
                    <a:pt x="1063579" y="1701037"/>
                    <a:pt x="1133878" y="1690533"/>
                    <a:pt x="1112667" y="1687098"/>
                  </a:cubicBezTo>
                  <a:cubicBezTo>
                    <a:pt x="1089638" y="1683260"/>
                    <a:pt x="1063377" y="1680028"/>
                    <a:pt x="1038328" y="1682856"/>
                  </a:cubicBezTo>
                  <a:cubicBezTo>
                    <a:pt x="1042166" y="1675988"/>
                    <a:pt x="1046004" y="1669119"/>
                    <a:pt x="1049640" y="1662857"/>
                  </a:cubicBezTo>
                  <a:cubicBezTo>
                    <a:pt x="1078124" y="1663059"/>
                    <a:pt x="1106000" y="1661039"/>
                    <a:pt x="1134686" y="1656999"/>
                  </a:cubicBezTo>
                  <a:cubicBezTo>
                    <a:pt x="1136504" y="1656797"/>
                    <a:pt x="1136302" y="1653969"/>
                    <a:pt x="1134484" y="1653767"/>
                  </a:cubicBezTo>
                  <a:cubicBezTo>
                    <a:pt x="1108223" y="1651141"/>
                    <a:pt x="1082770" y="1650131"/>
                    <a:pt x="1056711" y="1650737"/>
                  </a:cubicBezTo>
                  <a:cubicBezTo>
                    <a:pt x="1060751" y="1644070"/>
                    <a:pt x="1063983" y="1638818"/>
                    <a:pt x="1066407" y="1634374"/>
                  </a:cubicBezTo>
                  <a:cubicBezTo>
                    <a:pt x="1096304" y="1635182"/>
                    <a:pt x="1125798" y="1635182"/>
                    <a:pt x="1155695" y="1630536"/>
                  </a:cubicBezTo>
                  <a:cubicBezTo>
                    <a:pt x="1158321" y="1630132"/>
                    <a:pt x="1157715" y="1626698"/>
                    <a:pt x="1155493" y="1626293"/>
                  </a:cubicBezTo>
                  <a:cubicBezTo>
                    <a:pt x="1128626" y="1620839"/>
                    <a:pt x="1102364" y="1619223"/>
                    <a:pt x="1075497" y="1618213"/>
                  </a:cubicBezTo>
                  <a:cubicBezTo>
                    <a:pt x="1079537" y="1611143"/>
                    <a:pt x="1083376" y="1603871"/>
                    <a:pt x="1087416" y="1596800"/>
                  </a:cubicBezTo>
                  <a:cubicBezTo>
                    <a:pt x="1123171" y="1603669"/>
                    <a:pt x="1181350" y="1594982"/>
                    <a:pt x="1160543" y="1592356"/>
                  </a:cubicBezTo>
                  <a:cubicBezTo>
                    <a:pt x="1136706" y="1589326"/>
                    <a:pt x="1114687" y="1586296"/>
                    <a:pt x="1091658" y="1589124"/>
                  </a:cubicBezTo>
                  <a:cubicBezTo>
                    <a:pt x="1096708" y="1580034"/>
                    <a:pt x="1101758" y="1571145"/>
                    <a:pt x="1107011" y="1562055"/>
                  </a:cubicBezTo>
                  <a:cubicBezTo>
                    <a:pt x="1193673" y="1564479"/>
                    <a:pt x="1209228" y="1542258"/>
                    <a:pt x="1113071" y="1552156"/>
                  </a:cubicBezTo>
                  <a:cubicBezTo>
                    <a:pt x="1119132" y="1542258"/>
                    <a:pt x="1125394" y="1532562"/>
                    <a:pt x="1131858" y="1522865"/>
                  </a:cubicBezTo>
                  <a:cubicBezTo>
                    <a:pt x="1218520" y="1523673"/>
                    <a:pt x="1230438" y="1496604"/>
                    <a:pt x="1140140" y="1510946"/>
                  </a:cubicBezTo>
                  <a:cubicBezTo>
                    <a:pt x="1159937" y="1483069"/>
                    <a:pt x="1177714" y="1452565"/>
                    <a:pt x="1193471" y="1422668"/>
                  </a:cubicBezTo>
                  <a:cubicBezTo>
                    <a:pt x="1198319" y="1426910"/>
                    <a:pt x="1203369" y="1431355"/>
                    <a:pt x="1208419" y="1434183"/>
                  </a:cubicBezTo>
                  <a:cubicBezTo>
                    <a:pt x="1208824" y="1434385"/>
                    <a:pt x="1209228" y="1434385"/>
                    <a:pt x="1209631" y="1434385"/>
                  </a:cubicBezTo>
                  <a:cubicBezTo>
                    <a:pt x="1209228" y="1435799"/>
                    <a:pt x="1208824" y="1437415"/>
                    <a:pt x="1208419" y="1439031"/>
                  </a:cubicBezTo>
                  <a:cubicBezTo>
                    <a:pt x="1213874" y="1435193"/>
                    <a:pt x="1218924" y="1430951"/>
                    <a:pt x="1224984" y="1428122"/>
                  </a:cubicBezTo>
                  <a:cubicBezTo>
                    <a:pt x="1177108" y="1460646"/>
                    <a:pt x="1203975" y="1574378"/>
                    <a:pt x="1275487" y="1254597"/>
                  </a:cubicBezTo>
                  <a:cubicBezTo>
                    <a:pt x="1278517" y="1241466"/>
                    <a:pt x="1282759" y="1227527"/>
                    <a:pt x="1287405" y="1213185"/>
                  </a:cubicBezTo>
                  <a:cubicBezTo>
                    <a:pt x="1238115" y="1815778"/>
                    <a:pt x="1336493" y="984712"/>
                    <a:pt x="1344978" y="949765"/>
                  </a:cubicBezTo>
                  <a:cubicBezTo>
                    <a:pt x="1369219" y="847548"/>
                    <a:pt x="1445780" y="775835"/>
                    <a:pt x="1519716" y="707152"/>
                  </a:cubicBezTo>
                  <a:cubicBezTo>
                    <a:pt x="1533048" y="694829"/>
                    <a:pt x="1592843" y="620691"/>
                    <a:pt x="1611832" y="629378"/>
                  </a:cubicBezTo>
                  <a:cubicBezTo>
                    <a:pt x="1625973" y="635640"/>
                    <a:pt x="1620316" y="671800"/>
                    <a:pt x="1616074" y="687961"/>
                  </a:cubicBezTo>
                  <a:cubicBezTo>
                    <a:pt x="1607792" y="698667"/>
                    <a:pt x="1599307" y="708970"/>
                    <a:pt x="1587389" y="716848"/>
                  </a:cubicBezTo>
                  <a:cubicBezTo>
                    <a:pt x="1573854" y="725938"/>
                    <a:pt x="1558097" y="728766"/>
                    <a:pt x="1544159" y="736847"/>
                  </a:cubicBezTo>
                  <a:cubicBezTo>
                    <a:pt x="1540927" y="738665"/>
                    <a:pt x="1540320" y="744321"/>
                    <a:pt x="1544563" y="745331"/>
                  </a:cubicBezTo>
                  <a:cubicBezTo>
                    <a:pt x="1563350" y="750179"/>
                    <a:pt x="1584359" y="741897"/>
                    <a:pt x="1601328" y="728160"/>
                  </a:cubicBezTo>
                  <a:cubicBezTo>
                    <a:pt x="1590823" y="755634"/>
                    <a:pt x="1579510" y="782703"/>
                    <a:pt x="1565168" y="808156"/>
                  </a:cubicBezTo>
                  <a:cubicBezTo>
                    <a:pt x="1538099" y="856234"/>
                    <a:pt x="1490425" y="901484"/>
                    <a:pt x="1479718" y="957239"/>
                  </a:cubicBezTo>
                  <a:cubicBezTo>
                    <a:pt x="1477092" y="964107"/>
                    <a:pt x="1474870" y="970976"/>
                    <a:pt x="1473052" y="978046"/>
                  </a:cubicBezTo>
                  <a:cubicBezTo>
                    <a:pt x="1471637" y="976834"/>
                    <a:pt x="1469819" y="976228"/>
                    <a:pt x="1468204" y="977238"/>
                  </a:cubicBezTo>
                  <a:cubicBezTo>
                    <a:pt x="1453860" y="985520"/>
                    <a:pt x="1443760" y="995419"/>
                    <a:pt x="1432448" y="1007135"/>
                  </a:cubicBezTo>
                  <a:cubicBezTo>
                    <a:pt x="1431842" y="1007741"/>
                    <a:pt x="1432044" y="1008347"/>
                    <a:pt x="1431640" y="1008953"/>
                  </a:cubicBezTo>
                  <a:cubicBezTo>
                    <a:pt x="1431438" y="1009559"/>
                    <a:pt x="1431034" y="1009964"/>
                    <a:pt x="1431034" y="1010570"/>
                  </a:cubicBezTo>
                  <a:cubicBezTo>
                    <a:pt x="1431034" y="1011377"/>
                    <a:pt x="1431236" y="1011983"/>
                    <a:pt x="1431438" y="1012589"/>
                  </a:cubicBezTo>
                  <a:cubicBezTo>
                    <a:pt x="1431640" y="1013195"/>
                    <a:pt x="1431842" y="1013600"/>
                    <a:pt x="1432246" y="1014206"/>
                  </a:cubicBezTo>
                  <a:cubicBezTo>
                    <a:pt x="1432650" y="1014609"/>
                    <a:pt x="1433054" y="1014812"/>
                    <a:pt x="1433458" y="1015215"/>
                  </a:cubicBezTo>
                  <a:cubicBezTo>
                    <a:pt x="1434064" y="1015620"/>
                    <a:pt x="1434670" y="1016024"/>
                    <a:pt x="1435478" y="1016024"/>
                  </a:cubicBezTo>
                  <a:cubicBezTo>
                    <a:pt x="1436084" y="1016024"/>
                    <a:pt x="1436690" y="1015821"/>
                    <a:pt x="1437296" y="1015620"/>
                  </a:cubicBezTo>
                  <a:cubicBezTo>
                    <a:pt x="1437902" y="1015418"/>
                    <a:pt x="1438508" y="1015620"/>
                    <a:pt x="1439316" y="1015215"/>
                  </a:cubicBezTo>
                  <a:cubicBezTo>
                    <a:pt x="1444973" y="1011176"/>
                    <a:pt x="1450224" y="1007337"/>
                    <a:pt x="1455477" y="1003297"/>
                  </a:cubicBezTo>
                  <a:cubicBezTo>
                    <a:pt x="1434670" y="1084909"/>
                    <a:pt x="1446588" y="1182075"/>
                    <a:pt x="1441942" y="1264899"/>
                  </a:cubicBezTo>
                  <a:cubicBezTo>
                    <a:pt x="1440932" y="1282070"/>
                    <a:pt x="1439518" y="1297625"/>
                    <a:pt x="1437902" y="1311766"/>
                  </a:cubicBezTo>
                  <a:cubicBezTo>
                    <a:pt x="1438710" y="1312169"/>
                    <a:pt x="1439316" y="1312775"/>
                    <a:pt x="1440124" y="1313179"/>
                  </a:cubicBezTo>
                  <a:cubicBezTo>
                    <a:pt x="1439316" y="1319038"/>
                    <a:pt x="1438710" y="1324492"/>
                    <a:pt x="1438306" y="1329542"/>
                  </a:cubicBezTo>
                  <a:cubicBezTo>
                    <a:pt x="1437498" y="1341865"/>
                    <a:pt x="1438306" y="1354187"/>
                    <a:pt x="1441740" y="1365499"/>
                  </a:cubicBezTo>
                  <a:cubicBezTo>
                    <a:pt x="1439720" y="1380449"/>
                    <a:pt x="1441336" y="1396407"/>
                    <a:pt x="1445174" y="1409942"/>
                  </a:cubicBezTo>
                  <a:cubicBezTo>
                    <a:pt x="1450023" y="1427516"/>
                    <a:pt x="1460729" y="1460646"/>
                    <a:pt x="1481940" y="1462060"/>
                  </a:cubicBezTo>
                  <a:cubicBezTo>
                    <a:pt x="1485778" y="1462262"/>
                    <a:pt x="1489414" y="1459434"/>
                    <a:pt x="1489616" y="1455394"/>
                  </a:cubicBezTo>
                  <a:cubicBezTo>
                    <a:pt x="1490828" y="1438223"/>
                    <a:pt x="1473052" y="1422668"/>
                    <a:pt x="1467395" y="1406104"/>
                  </a:cubicBezTo>
                  <a:cubicBezTo>
                    <a:pt x="1465981" y="1402265"/>
                    <a:pt x="1465375" y="1398427"/>
                    <a:pt x="1464567" y="1394589"/>
                  </a:cubicBezTo>
                  <a:cubicBezTo>
                    <a:pt x="1466587" y="1393781"/>
                    <a:pt x="1468001" y="1391559"/>
                    <a:pt x="1467799" y="1388731"/>
                  </a:cubicBezTo>
                  <a:cubicBezTo>
                    <a:pt x="1466789" y="1370348"/>
                    <a:pt x="1462143" y="1352571"/>
                    <a:pt x="1459719" y="1334390"/>
                  </a:cubicBezTo>
                  <a:cubicBezTo>
                    <a:pt x="1461133" y="1327522"/>
                    <a:pt x="1462345" y="1321664"/>
                    <a:pt x="1462547" y="1318229"/>
                  </a:cubicBezTo>
                  <a:cubicBezTo>
                    <a:pt x="1469819" y="1251970"/>
                    <a:pt x="1467799" y="1220457"/>
                    <a:pt x="1473254" y="1144300"/>
                  </a:cubicBezTo>
                  <a:cubicBezTo>
                    <a:pt x="1500929" y="1137633"/>
                    <a:pt x="1528200" y="1132381"/>
                    <a:pt x="1556078" y="1128745"/>
                  </a:cubicBezTo>
                  <a:cubicBezTo>
                    <a:pt x="1556078" y="1128745"/>
                    <a:pt x="1556078" y="1128745"/>
                    <a:pt x="1556078" y="1128947"/>
                  </a:cubicBezTo>
                  <a:cubicBezTo>
                    <a:pt x="1554259" y="1135613"/>
                    <a:pt x="1552239" y="1142482"/>
                    <a:pt x="1551229" y="1148946"/>
                  </a:cubicBezTo>
                  <a:cubicBezTo>
                    <a:pt x="1534463" y="1149956"/>
                    <a:pt x="1515877" y="1152986"/>
                    <a:pt x="1503959" y="1155814"/>
                  </a:cubicBezTo>
                  <a:cubicBezTo>
                    <a:pt x="1498707" y="1157228"/>
                    <a:pt x="1493252" y="1160460"/>
                    <a:pt x="1488000" y="1161471"/>
                  </a:cubicBezTo>
                  <a:cubicBezTo>
                    <a:pt x="1483354" y="1162480"/>
                    <a:pt x="1484768" y="1169349"/>
                    <a:pt x="1489212" y="1168540"/>
                  </a:cubicBezTo>
                  <a:cubicBezTo>
                    <a:pt x="1515069" y="1164904"/>
                    <a:pt x="1525574" y="1169551"/>
                    <a:pt x="1564966" y="1155208"/>
                  </a:cubicBezTo>
                  <a:cubicBezTo>
                    <a:pt x="1565774" y="1156824"/>
                    <a:pt x="1566380" y="1158440"/>
                    <a:pt x="1567188" y="1159854"/>
                  </a:cubicBezTo>
                  <a:cubicBezTo>
                    <a:pt x="1559512" y="1177429"/>
                    <a:pt x="1551835" y="1195206"/>
                    <a:pt x="1544765" y="1212983"/>
                  </a:cubicBezTo>
                  <a:cubicBezTo>
                    <a:pt x="1527392" y="1212175"/>
                    <a:pt x="1510019" y="1212579"/>
                    <a:pt x="1492849" y="1214599"/>
                  </a:cubicBezTo>
                  <a:cubicBezTo>
                    <a:pt x="1492243" y="1207932"/>
                    <a:pt x="1491838" y="1201266"/>
                    <a:pt x="1491637" y="1194600"/>
                  </a:cubicBezTo>
                  <a:cubicBezTo>
                    <a:pt x="1491434" y="1188135"/>
                    <a:pt x="1480122" y="1188540"/>
                    <a:pt x="1480324" y="1195206"/>
                  </a:cubicBezTo>
                  <a:cubicBezTo>
                    <a:pt x="1480728" y="1205711"/>
                    <a:pt x="1478102" y="1227931"/>
                    <a:pt x="1486586" y="1227931"/>
                  </a:cubicBezTo>
                  <a:cubicBezTo>
                    <a:pt x="1491637" y="1227931"/>
                    <a:pt x="1496687" y="1227325"/>
                    <a:pt x="1501939" y="1226921"/>
                  </a:cubicBezTo>
                  <a:cubicBezTo>
                    <a:pt x="1486788" y="1236214"/>
                    <a:pt x="1493858" y="1248738"/>
                    <a:pt x="1508403" y="1235405"/>
                  </a:cubicBezTo>
                  <a:cubicBezTo>
                    <a:pt x="1511838" y="1232375"/>
                    <a:pt x="1509817" y="1228133"/>
                    <a:pt x="1506787" y="1226719"/>
                  </a:cubicBezTo>
                  <a:cubicBezTo>
                    <a:pt x="1518504" y="1225912"/>
                    <a:pt x="1530220" y="1224295"/>
                    <a:pt x="1541735" y="1222275"/>
                  </a:cubicBezTo>
                  <a:cubicBezTo>
                    <a:pt x="1532645" y="1245304"/>
                    <a:pt x="1523756" y="1268333"/>
                    <a:pt x="1515271" y="1291565"/>
                  </a:cubicBezTo>
                  <a:cubicBezTo>
                    <a:pt x="1507595" y="1287726"/>
                    <a:pt x="1499919" y="1284090"/>
                    <a:pt x="1492040" y="1280858"/>
                  </a:cubicBezTo>
                  <a:cubicBezTo>
                    <a:pt x="1491637" y="1270959"/>
                    <a:pt x="1494868" y="1262475"/>
                    <a:pt x="1501535" y="1254597"/>
                  </a:cubicBezTo>
                  <a:cubicBezTo>
                    <a:pt x="1506585" y="1248738"/>
                    <a:pt x="1496687" y="1242274"/>
                    <a:pt x="1491838" y="1247931"/>
                  </a:cubicBezTo>
                  <a:cubicBezTo>
                    <a:pt x="1482142" y="1258839"/>
                    <a:pt x="1478304" y="1271970"/>
                    <a:pt x="1479314" y="1286312"/>
                  </a:cubicBezTo>
                  <a:cubicBezTo>
                    <a:pt x="1479718" y="1292372"/>
                    <a:pt x="1505777" y="1299443"/>
                    <a:pt x="1511433" y="1301261"/>
                  </a:cubicBezTo>
                  <a:cubicBezTo>
                    <a:pt x="1500121" y="1330956"/>
                    <a:pt x="1486586" y="1359036"/>
                    <a:pt x="1472648" y="1386912"/>
                  </a:cubicBezTo>
                  <a:cubicBezTo>
                    <a:pt x="1473254" y="1389539"/>
                    <a:pt x="1473455" y="1391963"/>
                    <a:pt x="1473254" y="1394589"/>
                  </a:cubicBezTo>
                  <a:cubicBezTo>
                    <a:pt x="1475072" y="1396407"/>
                    <a:pt x="1476688" y="1398225"/>
                    <a:pt x="1478708" y="1399841"/>
                  </a:cubicBezTo>
                  <a:cubicBezTo>
                    <a:pt x="1487192" y="1406912"/>
                    <a:pt x="1490626" y="1416204"/>
                    <a:pt x="1489414" y="1425092"/>
                  </a:cubicBezTo>
                  <a:cubicBezTo>
                    <a:pt x="1520119" y="1378226"/>
                    <a:pt x="1536078" y="1315603"/>
                    <a:pt x="1553855" y="1268737"/>
                  </a:cubicBezTo>
                  <a:cubicBezTo>
                    <a:pt x="1574460" y="1214397"/>
                    <a:pt x="1618700" y="1060870"/>
                    <a:pt x="1685970" y="1025316"/>
                  </a:cubicBezTo>
                  <a:cubicBezTo>
                    <a:pt x="1687384" y="1024508"/>
                    <a:pt x="1688797" y="1023700"/>
                    <a:pt x="1690212" y="1023094"/>
                  </a:cubicBezTo>
                  <a:cubicBezTo>
                    <a:pt x="1705968" y="1016024"/>
                    <a:pt x="1722735" y="1015418"/>
                    <a:pt x="1740714" y="1024104"/>
                  </a:cubicBezTo>
                  <a:cubicBezTo>
                    <a:pt x="1747986" y="1027538"/>
                    <a:pt x="1751824" y="1017842"/>
                    <a:pt x="1748592" y="1012589"/>
                  </a:cubicBezTo>
                  <a:cubicBezTo>
                    <a:pt x="1744148" y="1005721"/>
                    <a:pt x="1738694" y="1000469"/>
                    <a:pt x="1732634" y="996429"/>
                  </a:cubicBezTo>
                  <a:cubicBezTo>
                    <a:pt x="1764147" y="973198"/>
                    <a:pt x="1792630" y="942694"/>
                    <a:pt x="1782934" y="911585"/>
                  </a:cubicBezTo>
                  <a:cubicBezTo>
                    <a:pt x="1780913" y="904919"/>
                    <a:pt x="1772227" y="906333"/>
                    <a:pt x="1768793" y="910373"/>
                  </a:cubicBezTo>
                  <a:cubicBezTo>
                    <a:pt x="1753037" y="929160"/>
                    <a:pt x="1743946" y="950371"/>
                    <a:pt x="1725159" y="967743"/>
                  </a:cubicBezTo>
                  <a:cubicBezTo>
                    <a:pt x="1717887" y="974410"/>
                    <a:pt x="1710615" y="981076"/>
                    <a:pt x="1703544" y="987742"/>
                  </a:cubicBezTo>
                  <a:cubicBezTo>
                    <a:pt x="1687990" y="987540"/>
                    <a:pt x="1674455" y="992187"/>
                    <a:pt x="1662739" y="999661"/>
                  </a:cubicBezTo>
                  <a:cubicBezTo>
                    <a:pt x="1639709" y="1004509"/>
                    <a:pt x="1619710" y="1016427"/>
                    <a:pt x="1604560" y="1035619"/>
                  </a:cubicBezTo>
                  <a:cubicBezTo>
                    <a:pt x="1591429" y="1052385"/>
                    <a:pt x="1578703" y="1073596"/>
                    <a:pt x="1568602" y="1095615"/>
                  </a:cubicBezTo>
                  <a:cubicBezTo>
                    <a:pt x="1563350" y="1085111"/>
                    <a:pt x="1556481" y="1076020"/>
                    <a:pt x="1546583" y="1072586"/>
                  </a:cubicBezTo>
                  <a:cubicBezTo>
                    <a:pt x="1561330" y="1064102"/>
                    <a:pt x="1495071" y="1070364"/>
                    <a:pt x="1478304" y="1072586"/>
                  </a:cubicBezTo>
                  <a:cubicBezTo>
                    <a:pt x="1478304" y="1071778"/>
                    <a:pt x="1478304" y="1070970"/>
                    <a:pt x="1478304" y="1070162"/>
                  </a:cubicBezTo>
                  <a:cubicBezTo>
                    <a:pt x="1480728" y="1056223"/>
                    <a:pt x="1484364" y="1043699"/>
                    <a:pt x="1488404" y="1031983"/>
                  </a:cubicBezTo>
                  <a:cubicBezTo>
                    <a:pt x="1496889" y="1037437"/>
                    <a:pt x="1504767" y="1043699"/>
                    <a:pt x="1513656" y="1048345"/>
                  </a:cubicBezTo>
                  <a:cubicBezTo>
                    <a:pt x="1518706" y="1050972"/>
                    <a:pt x="1524362" y="1046729"/>
                    <a:pt x="1522140" y="1041073"/>
                  </a:cubicBezTo>
                  <a:cubicBezTo>
                    <a:pt x="1517898" y="1030165"/>
                    <a:pt x="1507595" y="1019862"/>
                    <a:pt x="1495677" y="1014206"/>
                  </a:cubicBezTo>
                  <a:cubicBezTo>
                    <a:pt x="1501737" y="1001277"/>
                    <a:pt x="1508807" y="989157"/>
                    <a:pt x="1517695" y="977036"/>
                  </a:cubicBezTo>
                  <a:cubicBezTo>
                    <a:pt x="1518706" y="979662"/>
                    <a:pt x="1521534" y="981278"/>
                    <a:pt x="1524968" y="980066"/>
                  </a:cubicBezTo>
                  <a:cubicBezTo>
                    <a:pt x="1539311" y="975420"/>
                    <a:pt x="1550825" y="961683"/>
                    <a:pt x="1561734" y="951583"/>
                  </a:cubicBezTo>
                  <a:cubicBezTo>
                    <a:pt x="1564764" y="948755"/>
                    <a:pt x="1567996" y="945926"/>
                    <a:pt x="1571026" y="943098"/>
                  </a:cubicBezTo>
                  <a:cubicBezTo>
                    <a:pt x="1585571" y="930978"/>
                    <a:pt x="1600317" y="918857"/>
                    <a:pt x="1616680" y="908757"/>
                  </a:cubicBezTo>
                  <a:cubicBezTo>
                    <a:pt x="1620114" y="906535"/>
                    <a:pt x="1618700" y="901686"/>
                    <a:pt x="1615468" y="901283"/>
                  </a:cubicBezTo>
                  <a:cubicBezTo>
                    <a:pt x="1614660" y="900878"/>
                    <a:pt x="1613852" y="900676"/>
                    <a:pt x="1612842" y="900878"/>
                  </a:cubicBezTo>
                  <a:cubicBezTo>
                    <a:pt x="1607994" y="902696"/>
                    <a:pt x="1602943" y="904514"/>
                    <a:pt x="1597893" y="906535"/>
                  </a:cubicBezTo>
                  <a:cubicBezTo>
                    <a:pt x="1596480" y="906131"/>
                    <a:pt x="1594863" y="906333"/>
                    <a:pt x="1593247" y="907343"/>
                  </a:cubicBezTo>
                  <a:cubicBezTo>
                    <a:pt x="1592439" y="907949"/>
                    <a:pt x="1591429" y="908757"/>
                    <a:pt x="1590621" y="909363"/>
                  </a:cubicBezTo>
                  <a:cubicBezTo>
                    <a:pt x="1580722" y="913201"/>
                    <a:pt x="1570824" y="917645"/>
                    <a:pt x="1561128" y="922291"/>
                  </a:cubicBezTo>
                  <a:cubicBezTo>
                    <a:pt x="1570824" y="908353"/>
                    <a:pt x="1578500" y="893202"/>
                    <a:pt x="1584359" y="876637"/>
                  </a:cubicBezTo>
                  <a:cubicBezTo>
                    <a:pt x="1643951" y="859466"/>
                    <a:pt x="1743138" y="745331"/>
                    <a:pt x="1800711" y="786541"/>
                  </a:cubicBezTo>
                  <a:cubicBezTo>
                    <a:pt x="1805963" y="790177"/>
                    <a:pt x="1809801" y="795228"/>
                    <a:pt x="1813033" y="800884"/>
                  </a:cubicBezTo>
                  <a:cubicBezTo>
                    <a:pt x="1807781" y="814014"/>
                    <a:pt x="1801519" y="825125"/>
                    <a:pt x="1794448" y="835427"/>
                  </a:cubicBezTo>
                  <a:cubicBezTo>
                    <a:pt x="1793842" y="835630"/>
                    <a:pt x="1793236" y="835630"/>
                    <a:pt x="1792832" y="836033"/>
                  </a:cubicBezTo>
                  <a:cubicBezTo>
                    <a:pt x="1780106" y="845124"/>
                    <a:pt x="1768793" y="855022"/>
                    <a:pt x="1754249" y="861487"/>
                  </a:cubicBezTo>
                  <a:cubicBezTo>
                    <a:pt x="1741320" y="867345"/>
                    <a:pt x="1726775" y="869163"/>
                    <a:pt x="1714857" y="876637"/>
                  </a:cubicBezTo>
                  <a:cubicBezTo>
                    <a:pt x="1711221" y="878860"/>
                    <a:pt x="1710615" y="884920"/>
                    <a:pt x="1715260" y="886536"/>
                  </a:cubicBezTo>
                  <a:cubicBezTo>
                    <a:pt x="1721321" y="888556"/>
                    <a:pt x="1727987" y="888758"/>
                    <a:pt x="1734654" y="887950"/>
                  </a:cubicBezTo>
                  <a:cubicBezTo>
                    <a:pt x="1729199" y="891182"/>
                    <a:pt x="1724149" y="894414"/>
                    <a:pt x="1717887" y="897444"/>
                  </a:cubicBezTo>
                  <a:cubicBezTo>
                    <a:pt x="1687384" y="912797"/>
                    <a:pt x="1657082" y="926534"/>
                    <a:pt x="1636073" y="952593"/>
                  </a:cubicBezTo>
                  <a:cubicBezTo>
                    <a:pt x="1622538" y="960875"/>
                    <a:pt x="1609610" y="970976"/>
                    <a:pt x="1597086" y="980470"/>
                  </a:cubicBezTo>
                  <a:cubicBezTo>
                    <a:pt x="1577288" y="995621"/>
                    <a:pt x="1555269" y="1009761"/>
                    <a:pt x="1542745" y="1031780"/>
                  </a:cubicBezTo>
                  <a:cubicBezTo>
                    <a:pt x="1540119" y="1036427"/>
                    <a:pt x="1544361" y="1041073"/>
                    <a:pt x="1549209" y="1039457"/>
                  </a:cubicBezTo>
                  <a:cubicBezTo>
                    <a:pt x="1573046" y="1031377"/>
                    <a:pt x="1591631" y="1012589"/>
                    <a:pt x="1610216" y="996025"/>
                  </a:cubicBezTo>
                  <a:cubicBezTo>
                    <a:pt x="1619710" y="987540"/>
                    <a:pt x="1629811" y="979056"/>
                    <a:pt x="1638901" y="969966"/>
                  </a:cubicBezTo>
                  <a:cubicBezTo>
                    <a:pt x="1698696" y="933604"/>
                    <a:pt x="1859293" y="884718"/>
                    <a:pt x="1831214" y="791591"/>
                  </a:cubicBezTo>
                  <a:cubicBezTo>
                    <a:pt x="1829598" y="786541"/>
                    <a:pt x="1823942" y="784117"/>
                    <a:pt x="1819902" y="786743"/>
                  </a:cubicBezTo>
                  <a:cubicBezTo>
                    <a:pt x="1818488" y="783915"/>
                    <a:pt x="1817276" y="780885"/>
                    <a:pt x="1815255" y="778461"/>
                  </a:cubicBezTo>
                  <a:cubicBezTo>
                    <a:pt x="1805963" y="766744"/>
                    <a:pt x="1794045" y="761088"/>
                    <a:pt x="1781116" y="758664"/>
                  </a:cubicBezTo>
                  <a:cubicBezTo>
                    <a:pt x="1785156" y="756644"/>
                    <a:pt x="1788994" y="754220"/>
                    <a:pt x="1792428" y="750584"/>
                  </a:cubicBezTo>
                  <a:cubicBezTo>
                    <a:pt x="1806569" y="735433"/>
                    <a:pt x="1813437" y="718464"/>
                    <a:pt x="1810205" y="697657"/>
                  </a:cubicBezTo>
                  <a:cubicBezTo>
                    <a:pt x="1804751" y="663922"/>
                    <a:pt x="1771419" y="634226"/>
                    <a:pt x="1736673" y="644933"/>
                  </a:cubicBezTo>
                  <a:cubicBezTo>
                    <a:pt x="1704352" y="654831"/>
                    <a:pt x="1676475" y="670992"/>
                    <a:pt x="1649204" y="690385"/>
                  </a:cubicBezTo>
                  <a:cubicBezTo>
                    <a:pt x="1652840" y="687759"/>
                    <a:pt x="1654658" y="682910"/>
                    <a:pt x="1655062" y="677254"/>
                  </a:cubicBezTo>
                  <a:cubicBezTo>
                    <a:pt x="1656476" y="676648"/>
                    <a:pt x="1658092" y="676244"/>
                    <a:pt x="1659506" y="675638"/>
                  </a:cubicBezTo>
                  <a:cubicBezTo>
                    <a:pt x="1664152" y="673416"/>
                    <a:pt x="1661728" y="666750"/>
                    <a:pt x="1656880" y="667356"/>
                  </a:cubicBezTo>
                  <a:cubicBezTo>
                    <a:pt x="1656274" y="667356"/>
                    <a:pt x="1655466" y="667356"/>
                    <a:pt x="1654860" y="667356"/>
                  </a:cubicBezTo>
                  <a:cubicBezTo>
                    <a:pt x="1653446" y="653013"/>
                    <a:pt x="1647386" y="637054"/>
                    <a:pt x="1642739" y="631196"/>
                  </a:cubicBezTo>
                  <a:cubicBezTo>
                    <a:pt x="1630013" y="615843"/>
                    <a:pt x="1607590" y="610591"/>
                    <a:pt x="1588399" y="613419"/>
                  </a:cubicBezTo>
                  <a:cubicBezTo>
                    <a:pt x="1563350" y="617257"/>
                    <a:pt x="1551229" y="639277"/>
                    <a:pt x="1533251" y="655841"/>
                  </a:cubicBezTo>
                  <a:cubicBezTo>
                    <a:pt x="1495273" y="690789"/>
                    <a:pt x="1457497" y="724322"/>
                    <a:pt x="1422145" y="761492"/>
                  </a:cubicBezTo>
                  <a:cubicBezTo>
                    <a:pt x="1382147" y="803712"/>
                    <a:pt x="1350028" y="850174"/>
                    <a:pt x="1330433" y="904313"/>
                  </a:cubicBezTo>
                  <a:cubicBezTo>
                    <a:pt x="1329019" y="903908"/>
                    <a:pt x="1327605" y="903908"/>
                    <a:pt x="1325989" y="904919"/>
                  </a:cubicBezTo>
                  <a:cubicBezTo>
                    <a:pt x="1281749" y="937846"/>
                    <a:pt x="1240135" y="974612"/>
                    <a:pt x="1197915" y="1010367"/>
                  </a:cubicBezTo>
                  <a:cubicBezTo>
                    <a:pt x="1159533" y="1042891"/>
                    <a:pt x="1115293" y="1073394"/>
                    <a:pt x="1082568" y="1111776"/>
                  </a:cubicBezTo>
                  <a:cubicBezTo>
                    <a:pt x="1078931" y="1116019"/>
                    <a:pt x="1084992" y="1123088"/>
                    <a:pt x="1089638" y="1120261"/>
                  </a:cubicBezTo>
                  <a:cubicBezTo>
                    <a:pt x="1132666" y="1093999"/>
                    <a:pt x="1169835" y="1055214"/>
                    <a:pt x="1208016" y="1022488"/>
                  </a:cubicBezTo>
                  <a:cubicBezTo>
                    <a:pt x="1247407" y="988551"/>
                    <a:pt x="1287809" y="955017"/>
                    <a:pt x="1325383" y="919059"/>
                  </a:cubicBezTo>
                  <a:cubicBezTo>
                    <a:pt x="1323969" y="923705"/>
                    <a:pt x="1321747" y="928150"/>
                    <a:pt x="1320535" y="932998"/>
                  </a:cubicBezTo>
                  <a:cubicBezTo>
                    <a:pt x="1316292" y="949563"/>
                    <a:pt x="1313464" y="966531"/>
                    <a:pt x="1310636" y="983500"/>
                  </a:cubicBezTo>
                  <a:cubicBezTo>
                    <a:pt x="1275487" y="1010367"/>
                    <a:pt x="1241751" y="1039053"/>
                    <a:pt x="1208016" y="1067536"/>
                  </a:cubicBezTo>
                  <a:cubicBezTo>
                    <a:pt x="1174482" y="1095818"/>
                    <a:pt x="1136100" y="1122482"/>
                    <a:pt x="1107617" y="1156016"/>
                  </a:cubicBezTo>
                  <a:cubicBezTo>
                    <a:pt x="1104991" y="1159046"/>
                    <a:pt x="1109233" y="1164096"/>
                    <a:pt x="1112667" y="1162077"/>
                  </a:cubicBezTo>
                  <a:cubicBezTo>
                    <a:pt x="1150241" y="1139249"/>
                    <a:pt x="1182562" y="1105514"/>
                    <a:pt x="1215894" y="1077030"/>
                  </a:cubicBezTo>
                  <a:cubicBezTo>
                    <a:pt x="1247003" y="1050163"/>
                    <a:pt x="1278315" y="1023296"/>
                    <a:pt x="1308414" y="995015"/>
                  </a:cubicBezTo>
                  <a:cubicBezTo>
                    <a:pt x="1305990" y="1010973"/>
                    <a:pt x="1304172" y="1026932"/>
                    <a:pt x="1302556" y="1042891"/>
                  </a:cubicBezTo>
                  <a:cubicBezTo>
                    <a:pt x="1247811" y="1086929"/>
                    <a:pt x="1185391" y="1126321"/>
                    <a:pt x="1139736" y="1179449"/>
                  </a:cubicBezTo>
                  <a:cubicBezTo>
                    <a:pt x="1137110" y="1182479"/>
                    <a:pt x="1141554" y="1187529"/>
                    <a:pt x="1144787" y="1185510"/>
                  </a:cubicBezTo>
                  <a:cubicBezTo>
                    <a:pt x="1202965" y="1149754"/>
                    <a:pt x="1251044" y="1096019"/>
                    <a:pt x="1301747" y="1049557"/>
                  </a:cubicBezTo>
                  <a:cubicBezTo>
                    <a:pt x="1301141" y="1056223"/>
                    <a:pt x="1300132" y="1062688"/>
                    <a:pt x="1299526" y="1069152"/>
                  </a:cubicBezTo>
                  <a:cubicBezTo>
                    <a:pt x="1295890" y="1086323"/>
                    <a:pt x="1290839" y="1103292"/>
                    <a:pt x="1286193" y="1120261"/>
                  </a:cubicBezTo>
                  <a:cubicBezTo>
                    <a:pt x="1251851" y="1146724"/>
                    <a:pt x="1217712" y="1173591"/>
                    <a:pt x="1187209" y="1204296"/>
                  </a:cubicBezTo>
                  <a:cubicBezTo>
                    <a:pt x="1184986" y="1206518"/>
                    <a:pt x="1187815" y="1209750"/>
                    <a:pt x="1190239" y="1207932"/>
                  </a:cubicBezTo>
                  <a:cubicBezTo>
                    <a:pt x="1223570" y="1183691"/>
                    <a:pt x="1254074" y="1156016"/>
                    <a:pt x="1284173" y="1127735"/>
                  </a:cubicBezTo>
                  <a:cubicBezTo>
                    <a:pt x="1263972" y="1201064"/>
                    <a:pt x="1236903" y="1272373"/>
                    <a:pt x="1205793" y="1341663"/>
                  </a:cubicBezTo>
                  <a:cubicBezTo>
                    <a:pt x="1204177" y="1339845"/>
                    <a:pt x="1202763" y="1338026"/>
                    <a:pt x="1201147" y="1336208"/>
                  </a:cubicBezTo>
                  <a:cubicBezTo>
                    <a:pt x="1198521" y="1333380"/>
                    <a:pt x="1195289" y="1329340"/>
                    <a:pt x="1192057" y="1325704"/>
                  </a:cubicBezTo>
                  <a:cubicBezTo>
                    <a:pt x="1158119" y="1266313"/>
                    <a:pt x="1106000" y="1214195"/>
                    <a:pt x="1063377" y="1161471"/>
                  </a:cubicBezTo>
                  <a:cubicBezTo>
                    <a:pt x="1014289" y="1100262"/>
                    <a:pt x="965807" y="1038649"/>
                    <a:pt x="917728" y="976430"/>
                  </a:cubicBezTo>
                  <a:cubicBezTo>
                    <a:pt x="822380" y="853204"/>
                    <a:pt x="733092" y="724928"/>
                    <a:pt x="634511" y="604329"/>
                  </a:cubicBezTo>
                  <a:cubicBezTo>
                    <a:pt x="693498" y="560897"/>
                    <a:pt x="746828" y="506556"/>
                    <a:pt x="802785" y="459084"/>
                  </a:cubicBezTo>
                  <a:cubicBezTo>
                    <a:pt x="864398" y="406966"/>
                    <a:pt x="926617" y="355453"/>
                    <a:pt x="989441" y="304951"/>
                  </a:cubicBezTo>
                  <a:cubicBezTo>
                    <a:pt x="1113273" y="205360"/>
                    <a:pt x="1242761" y="112840"/>
                    <a:pt x="1366593" y="13048"/>
                  </a:cubicBezTo>
                  <a:cubicBezTo>
                    <a:pt x="1374471" y="6785"/>
                    <a:pt x="1364775" y="-3719"/>
                    <a:pt x="1356694" y="1331"/>
                  </a:cubicBezTo>
                  <a:cubicBezTo>
                    <a:pt x="1221348" y="88599"/>
                    <a:pt x="1094284" y="190816"/>
                    <a:pt x="968837" y="291417"/>
                  </a:cubicBezTo>
                  <a:cubicBezTo>
                    <a:pt x="907628" y="340303"/>
                    <a:pt x="847227" y="390199"/>
                    <a:pt x="787230" y="440701"/>
                  </a:cubicBezTo>
                  <a:cubicBezTo>
                    <a:pt x="752080" y="470397"/>
                    <a:pt x="715517" y="498678"/>
                    <a:pt x="680569" y="528777"/>
                  </a:cubicBezTo>
                  <a:cubicBezTo>
                    <a:pt x="662590" y="544332"/>
                    <a:pt x="642793" y="558473"/>
                    <a:pt x="626835" y="576452"/>
                  </a:cubicBezTo>
                  <a:cubicBezTo>
                    <a:pt x="593503" y="614025"/>
                    <a:pt x="644410" y="644529"/>
                    <a:pt x="664005" y="673820"/>
                  </a:cubicBezTo>
                  <a:cubicBezTo>
                    <a:pt x="677943" y="694627"/>
                    <a:pt x="691275" y="715838"/>
                    <a:pt x="706426" y="735635"/>
                  </a:cubicBezTo>
                  <a:cubicBezTo>
                    <a:pt x="687236" y="710384"/>
                    <a:pt x="666832" y="684526"/>
                    <a:pt x="641581" y="669982"/>
                  </a:cubicBezTo>
                  <a:cubicBezTo>
                    <a:pt x="639763" y="668972"/>
                    <a:pt x="636531" y="670184"/>
                    <a:pt x="637339" y="672810"/>
                  </a:cubicBezTo>
                  <a:cubicBezTo>
                    <a:pt x="649258" y="713414"/>
                    <a:pt x="687033" y="749372"/>
                    <a:pt x="713497" y="781289"/>
                  </a:cubicBezTo>
                  <a:cubicBezTo>
                    <a:pt x="744404" y="818863"/>
                    <a:pt x="775514" y="856840"/>
                    <a:pt x="812885" y="888152"/>
                  </a:cubicBezTo>
                  <a:cubicBezTo>
                    <a:pt x="814906" y="889768"/>
                    <a:pt x="816724" y="889364"/>
                    <a:pt x="818339" y="888354"/>
                  </a:cubicBezTo>
                  <a:cubicBezTo>
                    <a:pt x="843388" y="921483"/>
                    <a:pt x="868640" y="954411"/>
                    <a:pt x="893891" y="987136"/>
                  </a:cubicBezTo>
                  <a:cubicBezTo>
                    <a:pt x="926617" y="1029962"/>
                    <a:pt x="960150" y="1072182"/>
                    <a:pt x="993683" y="1114604"/>
                  </a:cubicBezTo>
                  <a:cubicBezTo>
                    <a:pt x="970251" y="1086323"/>
                    <a:pt x="946615" y="1058041"/>
                    <a:pt x="922779" y="1030366"/>
                  </a:cubicBezTo>
                  <a:cubicBezTo>
                    <a:pt x="873084" y="972794"/>
                    <a:pt x="822581" y="916231"/>
                    <a:pt x="770463" y="860678"/>
                  </a:cubicBezTo>
                  <a:cubicBezTo>
                    <a:pt x="721779" y="808762"/>
                    <a:pt x="671681" y="743917"/>
                    <a:pt x="611078" y="705737"/>
                  </a:cubicBezTo>
                  <a:cubicBezTo>
                    <a:pt x="608452" y="704121"/>
                    <a:pt x="604210" y="706949"/>
                    <a:pt x="606028" y="709980"/>
                  </a:cubicBezTo>
                  <a:cubicBezTo>
                    <a:pt x="642996" y="768966"/>
                    <a:pt x="702184" y="818257"/>
                    <a:pt x="749050" y="869365"/>
                  </a:cubicBezTo>
                  <a:cubicBezTo>
                    <a:pt x="800361" y="925321"/>
                    <a:pt x="850863" y="982288"/>
                    <a:pt x="899951" y="1040063"/>
                  </a:cubicBezTo>
                  <a:cubicBezTo>
                    <a:pt x="949242" y="1097837"/>
                    <a:pt x="997522" y="1156622"/>
                    <a:pt x="1044590" y="1216215"/>
                  </a:cubicBezTo>
                  <a:cubicBezTo>
                    <a:pt x="1079740" y="1260859"/>
                    <a:pt x="1112061" y="1309543"/>
                    <a:pt x="1147817" y="1354389"/>
                  </a:cubicBezTo>
                  <a:cubicBezTo>
                    <a:pt x="1149433" y="1360651"/>
                    <a:pt x="1151857" y="1367116"/>
                    <a:pt x="1154685" y="1373176"/>
                  </a:cubicBezTo>
                  <a:cubicBezTo>
                    <a:pt x="1153675" y="1372570"/>
                    <a:pt x="1152867" y="1373176"/>
                    <a:pt x="1152463" y="1374186"/>
                  </a:cubicBezTo>
                  <a:cubicBezTo>
                    <a:pt x="1113475" y="1314796"/>
                    <a:pt x="1064993" y="1261869"/>
                    <a:pt x="1019743" y="1207326"/>
                  </a:cubicBezTo>
                  <a:cubicBezTo>
                    <a:pt x="969038" y="1146320"/>
                    <a:pt x="918334" y="1085313"/>
                    <a:pt x="867630" y="1024306"/>
                  </a:cubicBezTo>
                  <a:cubicBezTo>
                    <a:pt x="777534" y="916029"/>
                    <a:pt x="691074" y="797248"/>
                    <a:pt x="578151" y="711394"/>
                  </a:cubicBezTo>
                  <a:cubicBezTo>
                    <a:pt x="597140" y="692607"/>
                    <a:pt x="618553" y="676244"/>
                    <a:pt x="637339" y="657053"/>
                  </a:cubicBezTo>
                  <a:cubicBezTo>
                    <a:pt x="642592" y="651599"/>
                    <a:pt x="635925" y="643721"/>
                    <a:pt x="629865" y="648165"/>
                  </a:cubicBezTo>
                  <a:cubicBezTo>
                    <a:pt x="601584" y="668164"/>
                    <a:pt x="575726" y="692203"/>
                    <a:pt x="547243" y="713010"/>
                  </a:cubicBezTo>
                  <a:cubicBezTo>
                    <a:pt x="571080" y="733009"/>
                    <a:pt x="595725" y="748563"/>
                    <a:pt x="620572" y="766340"/>
                  </a:cubicBezTo>
                  <a:cubicBezTo>
                    <a:pt x="652086" y="789167"/>
                    <a:pt x="678347" y="826943"/>
                    <a:pt x="703598" y="856234"/>
                  </a:cubicBezTo>
                  <a:cubicBezTo>
                    <a:pt x="756121" y="917241"/>
                    <a:pt x="805007" y="981480"/>
                    <a:pt x="856923" y="1042891"/>
                  </a:cubicBezTo>
                  <a:cubicBezTo>
                    <a:pt x="904193" y="1100463"/>
                    <a:pt x="951666" y="1158036"/>
                    <a:pt x="998936" y="1215609"/>
                  </a:cubicBezTo>
                  <a:cubicBezTo>
                    <a:pt x="1047620" y="1274798"/>
                    <a:pt x="1093678" y="1338026"/>
                    <a:pt x="1149837" y="1390347"/>
                  </a:cubicBezTo>
                  <a:cubicBezTo>
                    <a:pt x="1153877" y="1394185"/>
                    <a:pt x="1162563" y="1390347"/>
                    <a:pt x="1159331" y="1384488"/>
                  </a:cubicBezTo>
                  <a:cubicBezTo>
                    <a:pt x="1162361" y="1388529"/>
                    <a:pt x="1165593" y="1392569"/>
                    <a:pt x="1168623" y="1396407"/>
                  </a:cubicBezTo>
                  <a:cubicBezTo>
                    <a:pt x="1170846" y="1399639"/>
                    <a:pt x="1173674" y="1402063"/>
                    <a:pt x="1176098" y="1405094"/>
                  </a:cubicBezTo>
                  <a:cubicBezTo>
                    <a:pt x="1082770" y="1598416"/>
                    <a:pt x="1072265" y="1578014"/>
                    <a:pt x="1048832" y="1619627"/>
                  </a:cubicBezTo>
                  <a:cubicBezTo>
                    <a:pt x="1030045" y="1652959"/>
                    <a:pt x="1004794" y="1728712"/>
                    <a:pt x="964190" y="1715177"/>
                  </a:cubicBezTo>
                  <a:cubicBezTo>
                    <a:pt x="956918" y="1712753"/>
                    <a:pt x="949645" y="1708714"/>
                    <a:pt x="941969" y="1709320"/>
                  </a:cubicBezTo>
                  <a:cubicBezTo>
                    <a:pt x="924597" y="1710532"/>
                    <a:pt x="890457" y="1761236"/>
                    <a:pt x="879347" y="1775780"/>
                  </a:cubicBezTo>
                  <a:cubicBezTo>
                    <a:pt x="827834" y="1842040"/>
                    <a:pt x="826218" y="1773155"/>
                    <a:pt x="765413" y="1819010"/>
                  </a:cubicBezTo>
                  <a:cubicBezTo>
                    <a:pt x="699356" y="1868907"/>
                    <a:pt x="656530" y="1940418"/>
                    <a:pt x="595119" y="1995163"/>
                  </a:cubicBezTo>
                  <a:cubicBezTo>
                    <a:pt x="539971" y="2044251"/>
                    <a:pt x="485226" y="2093945"/>
                    <a:pt x="430482" y="2143640"/>
                  </a:cubicBezTo>
                  <a:cubicBezTo>
                    <a:pt x="410281" y="2162022"/>
                    <a:pt x="386848" y="2173335"/>
                    <a:pt x="366243" y="2190304"/>
                  </a:cubicBezTo>
                  <a:cubicBezTo>
                    <a:pt x="340385" y="2211514"/>
                    <a:pt x="322003" y="2247270"/>
                    <a:pt x="302408" y="2274137"/>
                  </a:cubicBezTo>
                  <a:cubicBezTo>
                    <a:pt x="254531" y="2340396"/>
                    <a:pt x="193929" y="2393727"/>
                    <a:pt x="138578" y="2453926"/>
                  </a:cubicBezTo>
                  <a:cubicBezTo>
                    <a:pt x="91106" y="2505438"/>
                    <a:pt x="45048" y="2558365"/>
                    <a:pt x="0" y="2612099"/>
                  </a:cubicBezTo>
                  <a:lnTo>
                    <a:pt x="45048" y="2612099"/>
                  </a:lnTo>
                  <a:close/>
                  <a:moveTo>
                    <a:pt x="431694" y="2278784"/>
                  </a:moveTo>
                  <a:cubicBezTo>
                    <a:pt x="428057" y="2281006"/>
                    <a:pt x="424421" y="2283430"/>
                    <a:pt x="420785" y="2285652"/>
                  </a:cubicBezTo>
                  <a:cubicBezTo>
                    <a:pt x="416947" y="2284238"/>
                    <a:pt x="372505" y="2303227"/>
                    <a:pt x="368667" y="2304843"/>
                  </a:cubicBezTo>
                  <a:cubicBezTo>
                    <a:pt x="376545" y="2297974"/>
                    <a:pt x="372303" y="2288480"/>
                    <a:pt x="365031" y="2286258"/>
                  </a:cubicBezTo>
                  <a:cubicBezTo>
                    <a:pt x="387050" y="2284036"/>
                    <a:pt x="409271" y="2281410"/>
                    <a:pt x="431694" y="2278784"/>
                  </a:cubicBezTo>
                  <a:close/>
                  <a:moveTo>
                    <a:pt x="1530624" y="1077030"/>
                  </a:moveTo>
                  <a:cubicBezTo>
                    <a:pt x="1523958" y="1082485"/>
                    <a:pt x="1526988" y="1088949"/>
                    <a:pt x="1532039" y="1088949"/>
                  </a:cubicBezTo>
                  <a:cubicBezTo>
                    <a:pt x="1544563" y="1089151"/>
                    <a:pt x="1549411" y="1106524"/>
                    <a:pt x="1552441" y="1117432"/>
                  </a:cubicBezTo>
                  <a:cubicBezTo>
                    <a:pt x="1525978" y="1117634"/>
                    <a:pt x="1499111" y="1122887"/>
                    <a:pt x="1474466" y="1131775"/>
                  </a:cubicBezTo>
                  <a:cubicBezTo>
                    <a:pt x="1475678" y="1115614"/>
                    <a:pt x="1476688" y="1099454"/>
                    <a:pt x="1477496" y="1083293"/>
                  </a:cubicBezTo>
                  <a:cubicBezTo>
                    <a:pt x="1495475" y="1082080"/>
                    <a:pt x="1513251" y="1080061"/>
                    <a:pt x="1530624" y="1077030"/>
                  </a:cubicBezTo>
                  <a:close/>
                  <a:moveTo>
                    <a:pt x="1690615" y="696041"/>
                  </a:moveTo>
                  <a:cubicBezTo>
                    <a:pt x="1710210" y="685738"/>
                    <a:pt x="1745764" y="658871"/>
                    <a:pt x="1768187" y="675840"/>
                  </a:cubicBezTo>
                  <a:cubicBezTo>
                    <a:pt x="1792832" y="694425"/>
                    <a:pt x="1773844" y="734827"/>
                    <a:pt x="1753844" y="759674"/>
                  </a:cubicBezTo>
                  <a:cubicBezTo>
                    <a:pt x="1729199" y="763310"/>
                    <a:pt x="1703948" y="775027"/>
                    <a:pt x="1686576" y="786137"/>
                  </a:cubicBezTo>
                  <a:cubicBezTo>
                    <a:pt x="1653244" y="807146"/>
                    <a:pt x="1614054" y="831387"/>
                    <a:pt x="1588197" y="862496"/>
                  </a:cubicBezTo>
                  <a:cubicBezTo>
                    <a:pt x="1586379" y="858860"/>
                    <a:pt x="1580924" y="857042"/>
                    <a:pt x="1578500" y="861487"/>
                  </a:cubicBezTo>
                  <a:cubicBezTo>
                    <a:pt x="1564764" y="886536"/>
                    <a:pt x="1552441" y="910777"/>
                    <a:pt x="1533048" y="932190"/>
                  </a:cubicBezTo>
                  <a:cubicBezTo>
                    <a:pt x="1520524" y="945926"/>
                    <a:pt x="1507595" y="959057"/>
                    <a:pt x="1495677" y="973198"/>
                  </a:cubicBezTo>
                  <a:cubicBezTo>
                    <a:pt x="1498303" y="963703"/>
                    <a:pt x="1501333" y="953401"/>
                    <a:pt x="1507999" y="936836"/>
                  </a:cubicBezTo>
                  <a:cubicBezTo>
                    <a:pt x="1567794" y="857850"/>
                    <a:pt x="1593045" y="825125"/>
                    <a:pt x="1633043" y="732403"/>
                  </a:cubicBezTo>
                  <a:cubicBezTo>
                    <a:pt x="1652032" y="720080"/>
                    <a:pt x="1670414" y="706748"/>
                    <a:pt x="1690615" y="696041"/>
                  </a:cubicBezTo>
                  <a:close/>
                  <a:moveTo>
                    <a:pt x="1220338" y="1398427"/>
                  </a:moveTo>
                  <a:cubicBezTo>
                    <a:pt x="1218116" y="1407113"/>
                    <a:pt x="1215692" y="1415800"/>
                    <a:pt x="1213268" y="1424284"/>
                  </a:cubicBezTo>
                  <a:cubicBezTo>
                    <a:pt x="1210843" y="1419840"/>
                    <a:pt x="1208218" y="1415396"/>
                    <a:pt x="1205389" y="1411154"/>
                  </a:cubicBezTo>
                  <a:cubicBezTo>
                    <a:pt x="1210237" y="1407113"/>
                    <a:pt x="1215288" y="1402670"/>
                    <a:pt x="1220338" y="1398427"/>
                  </a:cubicBezTo>
                  <a:close/>
                  <a:moveTo>
                    <a:pt x="1152665" y="1313584"/>
                  </a:moveTo>
                  <a:cubicBezTo>
                    <a:pt x="1160341" y="1321462"/>
                    <a:pt x="1168422" y="1328936"/>
                    <a:pt x="1176502" y="1336006"/>
                  </a:cubicBezTo>
                  <a:cubicBezTo>
                    <a:pt x="1179128" y="1340854"/>
                    <a:pt x="1183573" y="1345905"/>
                    <a:pt x="1186400" y="1349743"/>
                  </a:cubicBezTo>
                  <a:cubicBezTo>
                    <a:pt x="1189633" y="1354187"/>
                    <a:pt x="1193269" y="1358430"/>
                    <a:pt x="1196703" y="1362672"/>
                  </a:cubicBezTo>
                  <a:cubicBezTo>
                    <a:pt x="1195289" y="1365702"/>
                    <a:pt x="1193875" y="1368732"/>
                    <a:pt x="1192461" y="1371762"/>
                  </a:cubicBezTo>
                  <a:cubicBezTo>
                    <a:pt x="1180542" y="1351965"/>
                    <a:pt x="1167008" y="1332572"/>
                    <a:pt x="1152665" y="1313584"/>
                  </a:cubicBezTo>
                  <a:close/>
                  <a:moveTo>
                    <a:pt x="870660" y="1826081"/>
                  </a:moveTo>
                  <a:cubicBezTo>
                    <a:pt x="917324" y="1827899"/>
                    <a:pt x="922173" y="1816384"/>
                    <a:pt x="881366" y="1813556"/>
                  </a:cubicBezTo>
                  <a:cubicBezTo>
                    <a:pt x="897123" y="1794769"/>
                    <a:pt x="906214" y="1771943"/>
                    <a:pt x="922779" y="1754166"/>
                  </a:cubicBezTo>
                  <a:cubicBezTo>
                    <a:pt x="931465" y="1744671"/>
                    <a:pt x="942575" y="1736389"/>
                    <a:pt x="955302" y="1734975"/>
                  </a:cubicBezTo>
                  <a:cubicBezTo>
                    <a:pt x="981361" y="1732147"/>
                    <a:pt x="1018127" y="1785275"/>
                    <a:pt x="1036914" y="1801436"/>
                  </a:cubicBezTo>
                  <a:cubicBezTo>
                    <a:pt x="1070649" y="1830323"/>
                    <a:pt x="1106405" y="1856786"/>
                    <a:pt x="1143777" y="1880623"/>
                  </a:cubicBezTo>
                  <a:cubicBezTo>
                    <a:pt x="1210237" y="1922844"/>
                    <a:pt x="1271245" y="1976577"/>
                    <a:pt x="1333463" y="2026070"/>
                  </a:cubicBezTo>
                  <a:cubicBezTo>
                    <a:pt x="1336695" y="2028696"/>
                    <a:pt x="1281749" y="2104652"/>
                    <a:pt x="1263164" y="2105460"/>
                  </a:cubicBezTo>
                  <a:cubicBezTo>
                    <a:pt x="1260740" y="2108692"/>
                    <a:pt x="1258518" y="2111924"/>
                    <a:pt x="1256094" y="2115156"/>
                  </a:cubicBezTo>
                  <a:cubicBezTo>
                    <a:pt x="1245791" y="2102227"/>
                    <a:pt x="1228014" y="2094753"/>
                    <a:pt x="1211449" y="2094551"/>
                  </a:cubicBezTo>
                  <a:cubicBezTo>
                    <a:pt x="1181350" y="2063643"/>
                    <a:pt x="1146807" y="2035767"/>
                    <a:pt x="1111455" y="2009505"/>
                  </a:cubicBezTo>
                  <a:cubicBezTo>
                    <a:pt x="1165997" y="2027080"/>
                    <a:pt x="1201551" y="2015566"/>
                    <a:pt x="1183370" y="2011323"/>
                  </a:cubicBezTo>
                  <a:cubicBezTo>
                    <a:pt x="1157311" y="2005465"/>
                    <a:pt x="1086810" y="1991122"/>
                    <a:pt x="1065397" y="1975568"/>
                  </a:cubicBezTo>
                  <a:cubicBezTo>
                    <a:pt x="1102970" y="1975568"/>
                    <a:pt x="1087214" y="1969103"/>
                    <a:pt x="1051256" y="1965265"/>
                  </a:cubicBezTo>
                  <a:cubicBezTo>
                    <a:pt x="1047620" y="1962639"/>
                    <a:pt x="1044186" y="1960215"/>
                    <a:pt x="1040752" y="1957589"/>
                  </a:cubicBezTo>
                  <a:cubicBezTo>
                    <a:pt x="1055700" y="1957791"/>
                    <a:pt x="1070851" y="1953751"/>
                    <a:pt x="1084184" y="1943044"/>
                  </a:cubicBezTo>
                  <a:cubicBezTo>
                    <a:pt x="1086810" y="1941024"/>
                    <a:pt x="1083982" y="1936580"/>
                    <a:pt x="1080952" y="1937994"/>
                  </a:cubicBezTo>
                  <a:cubicBezTo>
                    <a:pt x="1060347" y="1947690"/>
                    <a:pt x="1034893" y="1947084"/>
                    <a:pt x="1013683" y="1937590"/>
                  </a:cubicBezTo>
                  <a:cubicBezTo>
                    <a:pt x="1008834" y="1933954"/>
                    <a:pt x="989038" y="1920217"/>
                    <a:pt x="985805" y="1915571"/>
                  </a:cubicBezTo>
                  <a:cubicBezTo>
                    <a:pt x="1001764" y="1921025"/>
                    <a:pt x="1019339" y="1922844"/>
                    <a:pt x="1035499" y="1917591"/>
                  </a:cubicBezTo>
                  <a:cubicBezTo>
                    <a:pt x="1039944" y="1916177"/>
                    <a:pt x="1037923" y="1909915"/>
                    <a:pt x="1034085" y="1909309"/>
                  </a:cubicBezTo>
                  <a:cubicBezTo>
                    <a:pt x="1013683" y="1906279"/>
                    <a:pt x="994694" y="1904461"/>
                    <a:pt x="975099" y="1897592"/>
                  </a:cubicBezTo>
                  <a:cubicBezTo>
                    <a:pt x="972270" y="1896380"/>
                    <a:pt x="967625" y="1898602"/>
                    <a:pt x="967019" y="1903046"/>
                  </a:cubicBezTo>
                  <a:cubicBezTo>
                    <a:pt x="958130" y="1896582"/>
                    <a:pt x="949039" y="1890522"/>
                    <a:pt x="940151" y="1884260"/>
                  </a:cubicBezTo>
                  <a:cubicBezTo>
                    <a:pt x="965604" y="1885673"/>
                    <a:pt x="992068" y="1885270"/>
                    <a:pt x="1016915" y="1881431"/>
                  </a:cubicBezTo>
                  <a:cubicBezTo>
                    <a:pt x="1034691" y="1878805"/>
                    <a:pt x="1005400" y="1864866"/>
                    <a:pt x="926617" y="1870927"/>
                  </a:cubicBezTo>
                  <a:cubicBezTo>
                    <a:pt x="925203" y="1871129"/>
                    <a:pt x="924192" y="1871735"/>
                    <a:pt x="923385" y="1872745"/>
                  </a:cubicBezTo>
                  <a:cubicBezTo>
                    <a:pt x="911062" y="1864260"/>
                    <a:pt x="898537" y="1856180"/>
                    <a:pt x="886013" y="1848302"/>
                  </a:cubicBezTo>
                  <a:cubicBezTo>
                    <a:pt x="916920" y="1851130"/>
                    <a:pt x="947625" y="1856180"/>
                    <a:pt x="978533" y="1850726"/>
                  </a:cubicBezTo>
                  <a:cubicBezTo>
                    <a:pt x="981967" y="1850120"/>
                    <a:pt x="982775" y="1844665"/>
                    <a:pt x="979139" y="1843656"/>
                  </a:cubicBezTo>
                  <a:cubicBezTo>
                    <a:pt x="968028" y="1840827"/>
                    <a:pt x="879347" y="1832545"/>
                    <a:pt x="878942" y="1843858"/>
                  </a:cubicBezTo>
                  <a:cubicBezTo>
                    <a:pt x="873892" y="1840626"/>
                    <a:pt x="869044" y="1837596"/>
                    <a:pt x="863994" y="1834363"/>
                  </a:cubicBezTo>
                  <a:cubicBezTo>
                    <a:pt x="866014" y="1831535"/>
                    <a:pt x="868438" y="1828707"/>
                    <a:pt x="870660" y="182608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1A38C8A4-7D67-4FFF-BD06-DAD2E73BBAF0}"/>
                </a:ext>
              </a:extLst>
            </p:cNvPr>
            <p:cNvSpPr/>
            <p:nvPr/>
          </p:nvSpPr>
          <p:spPr>
            <a:xfrm>
              <a:off x="6692971" y="5277896"/>
              <a:ext cx="20201" cy="20201"/>
            </a:xfrm>
            <a:custGeom>
              <a:avLst/>
              <a:gdLst>
                <a:gd name="connsiteX0" fmla="*/ 404 w 0"/>
                <a:gd name="connsiteY0" fmla="*/ 0 h 0"/>
                <a:gd name="connsiteX1" fmla="*/ 404 w 0"/>
                <a:gd name="connsiteY1" fmla="*/ 0 h 0"/>
                <a:gd name="connsiteX2" fmla="*/ 0 w 0"/>
                <a:gd name="connsiteY2" fmla="*/ 404 h 0"/>
                <a:gd name="connsiteX3" fmla="*/ 404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04" y="0"/>
                  </a:moveTo>
                  <a:cubicBezTo>
                    <a:pt x="404" y="202"/>
                    <a:pt x="404" y="202"/>
                    <a:pt x="404" y="0"/>
                  </a:cubicBezTo>
                  <a:cubicBezTo>
                    <a:pt x="202" y="202"/>
                    <a:pt x="0" y="404"/>
                    <a:pt x="0" y="404"/>
                  </a:cubicBezTo>
                  <a:cubicBezTo>
                    <a:pt x="202" y="404"/>
                    <a:pt x="202" y="202"/>
                    <a:pt x="404" y="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B13B054-7921-447E-AF8C-5B0B9D9F3CB2}"/>
                </a:ext>
              </a:extLst>
            </p:cNvPr>
            <p:cNvSpPr/>
            <p:nvPr/>
          </p:nvSpPr>
          <p:spPr>
            <a:xfrm>
              <a:off x="6184918" y="5525963"/>
              <a:ext cx="20201" cy="20201"/>
            </a:xfrm>
            <a:custGeom>
              <a:avLst/>
              <a:gdLst>
                <a:gd name="connsiteX0" fmla="*/ 10302 w 0"/>
                <a:gd name="connsiteY0" fmla="*/ 0 h 20200"/>
                <a:gd name="connsiteX1" fmla="*/ 4040 w 0"/>
                <a:gd name="connsiteY1" fmla="*/ 27676 h 20200"/>
                <a:gd name="connsiteX2" fmla="*/ 0 w 0"/>
                <a:gd name="connsiteY2" fmla="*/ 22827 h 20200"/>
                <a:gd name="connsiteX3" fmla="*/ 10302 w 0"/>
                <a:gd name="connsiteY3" fmla="*/ 0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0200">
                  <a:moveTo>
                    <a:pt x="10302" y="0"/>
                  </a:moveTo>
                  <a:cubicBezTo>
                    <a:pt x="8484" y="9293"/>
                    <a:pt x="6262" y="18585"/>
                    <a:pt x="4040" y="27676"/>
                  </a:cubicBezTo>
                  <a:cubicBezTo>
                    <a:pt x="2626" y="26059"/>
                    <a:pt x="1212" y="24444"/>
                    <a:pt x="0" y="22827"/>
                  </a:cubicBezTo>
                  <a:cubicBezTo>
                    <a:pt x="3434" y="15151"/>
                    <a:pt x="7272" y="7273"/>
                    <a:pt x="10302" y="0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0E8C335E-E2EA-4020-A52D-AF353D5A40A8}"/>
                </a:ext>
              </a:extLst>
            </p:cNvPr>
            <p:cNvSpPr/>
            <p:nvPr/>
          </p:nvSpPr>
          <p:spPr>
            <a:xfrm>
              <a:off x="8181475" y="6204469"/>
              <a:ext cx="121206" cy="20201"/>
            </a:xfrm>
            <a:custGeom>
              <a:avLst/>
              <a:gdLst>
                <a:gd name="connsiteX0" fmla="*/ 124540 w 121205"/>
                <a:gd name="connsiteY0" fmla="*/ 33173 h 20200"/>
                <a:gd name="connsiteX1" fmla="*/ 129186 w 121205"/>
                <a:gd name="connsiteY1" fmla="*/ 20043 h 20200"/>
                <a:gd name="connsiteX2" fmla="*/ 62321 w 121205"/>
                <a:gd name="connsiteY2" fmla="*/ 1660 h 20200"/>
                <a:gd name="connsiteX3" fmla="*/ 1920 w 121205"/>
                <a:gd name="connsiteY3" fmla="*/ 8932 h 20200"/>
                <a:gd name="connsiteX4" fmla="*/ 3738 w 121205"/>
                <a:gd name="connsiteY4" fmla="*/ 18225 h 20200"/>
                <a:gd name="connsiteX5" fmla="*/ 124540 w 121205"/>
                <a:gd name="connsiteY5" fmla="*/ 33173 h 2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05" h="20200">
                  <a:moveTo>
                    <a:pt x="124540" y="33173"/>
                  </a:moveTo>
                  <a:cubicBezTo>
                    <a:pt x="132822" y="36608"/>
                    <a:pt x="137266" y="23679"/>
                    <a:pt x="129186" y="20043"/>
                  </a:cubicBezTo>
                  <a:cubicBezTo>
                    <a:pt x="107975" y="10548"/>
                    <a:pt x="85552" y="3882"/>
                    <a:pt x="62321" y="1660"/>
                  </a:cubicBezTo>
                  <a:cubicBezTo>
                    <a:pt x="44140" y="-158"/>
                    <a:pt x="17273" y="-2987"/>
                    <a:pt x="1920" y="8932"/>
                  </a:cubicBezTo>
                  <a:cubicBezTo>
                    <a:pt x="-1312" y="11356"/>
                    <a:pt x="-302" y="17214"/>
                    <a:pt x="3738" y="18225"/>
                  </a:cubicBezTo>
                  <a:cubicBezTo>
                    <a:pt x="37070" y="27921"/>
                    <a:pt x="52826" y="3074"/>
                    <a:pt x="124540" y="33173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87A7073B-D28D-49C2-9CEC-2087B920EFD2}"/>
                </a:ext>
              </a:extLst>
            </p:cNvPr>
            <p:cNvSpPr/>
            <p:nvPr/>
          </p:nvSpPr>
          <p:spPr>
            <a:xfrm>
              <a:off x="6812668" y="4677120"/>
              <a:ext cx="505023" cy="323215"/>
            </a:xfrm>
            <a:custGeom>
              <a:avLst/>
              <a:gdLst>
                <a:gd name="connsiteX0" fmla="*/ 132815 w 505023"/>
                <a:gd name="connsiteY0" fmla="*/ 143629 h 323214"/>
                <a:gd name="connsiteX1" fmla="*/ 86555 w 505023"/>
                <a:gd name="connsiteY1" fmla="*/ 119589 h 323214"/>
                <a:gd name="connsiteX2" fmla="*/ 58274 w 505023"/>
                <a:gd name="connsiteY2" fmla="*/ 99187 h 323214"/>
                <a:gd name="connsiteX3" fmla="*/ 29588 w 505023"/>
                <a:gd name="connsiteY3" fmla="*/ 48886 h 323214"/>
                <a:gd name="connsiteX4" fmla="*/ 26962 w 505023"/>
                <a:gd name="connsiteY4" fmla="*/ 37170 h 323214"/>
                <a:gd name="connsiteX5" fmla="*/ 31608 w 505023"/>
                <a:gd name="connsiteY5" fmla="*/ 26261 h 323214"/>
                <a:gd name="connsiteX6" fmla="*/ 103726 w 505023"/>
                <a:gd name="connsiteY6" fmla="*/ 45452 h 323214"/>
                <a:gd name="connsiteX7" fmla="*/ 244324 w 505023"/>
                <a:gd name="connsiteY7" fmla="*/ 99591 h 323214"/>
                <a:gd name="connsiteX8" fmla="*/ 361288 w 505023"/>
                <a:gd name="connsiteY8" fmla="*/ 154739 h 323214"/>
                <a:gd name="connsiteX9" fmla="*/ 501280 w 505023"/>
                <a:gd name="connsiteY9" fmla="*/ 328265 h 323214"/>
                <a:gd name="connsiteX10" fmla="*/ 512188 w 505023"/>
                <a:gd name="connsiteY10" fmla="*/ 321195 h 323214"/>
                <a:gd name="connsiteX11" fmla="*/ 412396 w 505023"/>
                <a:gd name="connsiteY11" fmla="*/ 168880 h 323214"/>
                <a:gd name="connsiteX12" fmla="*/ 185944 w 505023"/>
                <a:gd name="connsiteY12" fmla="*/ 51714 h 323214"/>
                <a:gd name="connsiteX13" fmla="*/ 57465 w 505023"/>
                <a:gd name="connsiteY13" fmla="*/ 7878 h 323214"/>
                <a:gd name="connsiteX14" fmla="*/ 33831 w 505023"/>
                <a:gd name="connsiteY14" fmla="*/ 808 h 323214"/>
                <a:gd name="connsiteX15" fmla="*/ 31204 w 505023"/>
                <a:gd name="connsiteY15" fmla="*/ 0 h 323214"/>
                <a:gd name="connsiteX16" fmla="*/ 30396 w 505023"/>
                <a:gd name="connsiteY16" fmla="*/ 1414 h 323214"/>
                <a:gd name="connsiteX17" fmla="*/ 4943 w 505023"/>
                <a:gd name="connsiteY17" fmla="*/ 17575 h 323214"/>
                <a:gd name="connsiteX18" fmla="*/ 10599 w 505023"/>
                <a:gd name="connsiteY18" fmla="*/ 65653 h 323214"/>
                <a:gd name="connsiteX19" fmla="*/ 132815 w 505023"/>
                <a:gd name="connsiteY19" fmla="*/ 143629 h 32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5023" h="323214">
                  <a:moveTo>
                    <a:pt x="132815" y="143629"/>
                  </a:moveTo>
                  <a:cubicBezTo>
                    <a:pt x="119685" y="135952"/>
                    <a:pt x="102311" y="128478"/>
                    <a:pt x="86555" y="119589"/>
                  </a:cubicBezTo>
                  <a:cubicBezTo>
                    <a:pt x="75646" y="113529"/>
                    <a:pt x="65546" y="106863"/>
                    <a:pt x="58274" y="99187"/>
                  </a:cubicBezTo>
                  <a:cubicBezTo>
                    <a:pt x="46759" y="87066"/>
                    <a:pt x="37062" y="65249"/>
                    <a:pt x="29588" y="48886"/>
                  </a:cubicBezTo>
                  <a:cubicBezTo>
                    <a:pt x="28174" y="45048"/>
                    <a:pt x="26962" y="41412"/>
                    <a:pt x="26962" y="37170"/>
                  </a:cubicBezTo>
                  <a:cubicBezTo>
                    <a:pt x="26962" y="31716"/>
                    <a:pt x="28780" y="28281"/>
                    <a:pt x="31608" y="26261"/>
                  </a:cubicBezTo>
                  <a:cubicBezTo>
                    <a:pt x="54839" y="34746"/>
                    <a:pt x="80090" y="39190"/>
                    <a:pt x="103726" y="45452"/>
                  </a:cubicBezTo>
                  <a:cubicBezTo>
                    <a:pt x="152410" y="58381"/>
                    <a:pt x="198266" y="79592"/>
                    <a:pt x="244324" y="99591"/>
                  </a:cubicBezTo>
                  <a:cubicBezTo>
                    <a:pt x="281696" y="115751"/>
                    <a:pt x="329168" y="129488"/>
                    <a:pt x="361288" y="154739"/>
                  </a:cubicBezTo>
                  <a:cubicBezTo>
                    <a:pt x="420274" y="201201"/>
                    <a:pt x="456030" y="269682"/>
                    <a:pt x="501280" y="328265"/>
                  </a:cubicBezTo>
                  <a:cubicBezTo>
                    <a:pt x="505926" y="334325"/>
                    <a:pt x="515016" y="327861"/>
                    <a:pt x="512188" y="321195"/>
                  </a:cubicBezTo>
                  <a:cubicBezTo>
                    <a:pt x="488958" y="266046"/>
                    <a:pt x="456231" y="210292"/>
                    <a:pt x="412396" y="168880"/>
                  </a:cubicBezTo>
                  <a:cubicBezTo>
                    <a:pt x="349773" y="109893"/>
                    <a:pt x="263717" y="84440"/>
                    <a:pt x="185944" y="51714"/>
                  </a:cubicBezTo>
                  <a:cubicBezTo>
                    <a:pt x="142713" y="33534"/>
                    <a:pt x="101099" y="21009"/>
                    <a:pt x="57465" y="7878"/>
                  </a:cubicBezTo>
                  <a:cubicBezTo>
                    <a:pt x="51203" y="1818"/>
                    <a:pt x="42517" y="-202"/>
                    <a:pt x="33831" y="808"/>
                  </a:cubicBezTo>
                  <a:cubicBezTo>
                    <a:pt x="33022" y="606"/>
                    <a:pt x="32214" y="202"/>
                    <a:pt x="31204" y="0"/>
                  </a:cubicBezTo>
                  <a:cubicBezTo>
                    <a:pt x="31002" y="404"/>
                    <a:pt x="30598" y="1010"/>
                    <a:pt x="30396" y="1414"/>
                  </a:cubicBezTo>
                  <a:cubicBezTo>
                    <a:pt x="20094" y="3434"/>
                    <a:pt x="10195" y="9293"/>
                    <a:pt x="4943" y="17575"/>
                  </a:cubicBezTo>
                  <a:cubicBezTo>
                    <a:pt x="-2734" y="29695"/>
                    <a:pt x="-1925" y="56361"/>
                    <a:pt x="10599" y="65653"/>
                  </a:cubicBezTo>
                  <a:cubicBezTo>
                    <a:pt x="31204" y="110297"/>
                    <a:pt x="84939" y="140194"/>
                    <a:pt x="132815" y="143629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4FCC1FF-3139-491D-83AE-E54FB339644B}"/>
                </a:ext>
              </a:extLst>
            </p:cNvPr>
            <p:cNvSpPr/>
            <p:nvPr/>
          </p:nvSpPr>
          <p:spPr>
            <a:xfrm>
              <a:off x="6019118" y="5952062"/>
              <a:ext cx="101005" cy="20201"/>
            </a:xfrm>
            <a:custGeom>
              <a:avLst/>
              <a:gdLst>
                <a:gd name="connsiteX0" fmla="*/ 152 w 101004"/>
                <a:gd name="connsiteY0" fmla="*/ 4181 h 0"/>
                <a:gd name="connsiteX1" fmla="*/ 152 w 101004"/>
                <a:gd name="connsiteY1" fmla="*/ 4181 h 0"/>
                <a:gd name="connsiteX2" fmla="*/ 55300 w 101004"/>
                <a:gd name="connsiteY2" fmla="*/ 13675 h 0"/>
                <a:gd name="connsiteX3" fmla="*/ 118125 w 101004"/>
                <a:gd name="connsiteY3" fmla="*/ 12463 h 0"/>
                <a:gd name="connsiteX4" fmla="*/ 118327 w 101004"/>
                <a:gd name="connsiteY4" fmla="*/ 9837 h 0"/>
                <a:gd name="connsiteX5" fmla="*/ 52876 w 101004"/>
                <a:gd name="connsiteY5" fmla="*/ 1151 h 0"/>
                <a:gd name="connsiteX6" fmla="*/ 152 w 101004"/>
                <a:gd name="connsiteY6" fmla="*/ 4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04">
                  <a:moveTo>
                    <a:pt x="152" y="4181"/>
                  </a:moveTo>
                  <a:cubicBezTo>
                    <a:pt x="-51" y="4181"/>
                    <a:pt x="-51" y="4382"/>
                    <a:pt x="152" y="4181"/>
                  </a:cubicBezTo>
                  <a:cubicBezTo>
                    <a:pt x="16717" y="12665"/>
                    <a:pt x="36917" y="12665"/>
                    <a:pt x="55300" y="13675"/>
                  </a:cubicBezTo>
                  <a:cubicBezTo>
                    <a:pt x="76309" y="14685"/>
                    <a:pt x="97116" y="13271"/>
                    <a:pt x="118125" y="12463"/>
                  </a:cubicBezTo>
                  <a:cubicBezTo>
                    <a:pt x="119741" y="12463"/>
                    <a:pt x="120145" y="10039"/>
                    <a:pt x="118327" y="9837"/>
                  </a:cubicBezTo>
                  <a:cubicBezTo>
                    <a:pt x="96510" y="6402"/>
                    <a:pt x="74895" y="2564"/>
                    <a:pt x="52876" y="1151"/>
                  </a:cubicBezTo>
                  <a:cubicBezTo>
                    <a:pt x="35301" y="140"/>
                    <a:pt x="16717" y="-1880"/>
                    <a:pt x="152" y="4181"/>
                  </a:cubicBezTo>
                  <a:close/>
                </a:path>
              </a:pathLst>
            </a:custGeom>
            <a:grpFill/>
            <a:ln w="20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62F9E19A-2B8E-4BBA-97C9-50C98BE1E35D}"/>
              </a:ext>
            </a:extLst>
          </p:cNvPr>
          <p:cNvSpPr txBox="1"/>
          <p:nvPr/>
        </p:nvSpPr>
        <p:spPr>
          <a:xfrm>
            <a:off x="6096000" y="3792857"/>
            <a:ext cx="2023504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sz="3600" dirty="0">
                <a:latin typeface="+mj-lt"/>
              </a:rPr>
              <a:t>+90/150</a:t>
            </a:r>
          </a:p>
        </p:txBody>
      </p:sp>
    </p:spTree>
    <p:extLst>
      <p:ext uri="{BB962C8B-B14F-4D97-AF65-F5344CB8AC3E}">
        <p14:creationId xmlns:p14="http://schemas.microsoft.com/office/powerpoint/2010/main" val="57804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raphic 1188">
            <a:extLst>
              <a:ext uri="{FF2B5EF4-FFF2-40B4-BE49-F238E27FC236}">
                <a16:creationId xmlns:a16="http://schemas.microsoft.com/office/drawing/2014/main" xmlns="" id="{4CFAA889-C620-4859-915F-36A11A22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7830654" y="-104776"/>
            <a:ext cx="4392938" cy="2468413"/>
          </a:xfrm>
          <a:prstGeom prst="rect">
            <a:avLst/>
          </a:prstGeom>
        </p:spPr>
      </p:pic>
      <p:sp>
        <p:nvSpPr>
          <p:cNvPr id="842" name="Freeform: Shape 841">
            <a:extLst>
              <a:ext uri="{FF2B5EF4-FFF2-40B4-BE49-F238E27FC236}">
                <a16:creationId xmlns:a16="http://schemas.microsoft.com/office/drawing/2014/main" xmlns="" id="{D7D274EB-2166-45A0-B08A-8E1C28522B3C}"/>
              </a:ext>
            </a:extLst>
          </p:cNvPr>
          <p:cNvSpPr/>
          <p:nvPr/>
        </p:nvSpPr>
        <p:spPr>
          <a:xfrm rot="5400000">
            <a:off x="3500466" y="2590430"/>
            <a:ext cx="7143750" cy="1343025"/>
          </a:xfrm>
          <a:custGeom>
            <a:avLst/>
            <a:gdLst>
              <a:gd name="connsiteX0" fmla="*/ 5442775 w 7143750"/>
              <a:gd name="connsiteY0" fmla="*/ 160362 h 1343025"/>
              <a:gd name="connsiteX1" fmla="*/ 5016722 w 7143750"/>
              <a:gd name="connsiteY1" fmla="*/ 158266 h 1343025"/>
              <a:gd name="connsiteX2" fmla="*/ 4803648 w 7143750"/>
              <a:gd name="connsiteY2" fmla="*/ 157218 h 1343025"/>
              <a:gd name="connsiteX3" fmla="*/ 4697159 w 7143750"/>
              <a:gd name="connsiteY3" fmla="*/ 156647 h 1343025"/>
              <a:gd name="connsiteX4" fmla="*/ 4590764 w 7143750"/>
              <a:gd name="connsiteY4" fmla="*/ 155028 h 1343025"/>
              <a:gd name="connsiteX5" fmla="*/ 3739325 w 7143750"/>
              <a:gd name="connsiteY5" fmla="*/ 142264 h 1343025"/>
              <a:gd name="connsiteX6" fmla="*/ 2887885 w 7143750"/>
              <a:gd name="connsiteY6" fmla="*/ 129501 h 1343025"/>
              <a:gd name="connsiteX7" fmla="*/ 2462117 w 7143750"/>
              <a:gd name="connsiteY7" fmla="*/ 123119 h 1343025"/>
              <a:gd name="connsiteX8" fmla="*/ 2249234 w 7143750"/>
              <a:gd name="connsiteY8" fmla="*/ 119976 h 1343025"/>
              <a:gd name="connsiteX9" fmla="*/ 2155127 w 7143750"/>
              <a:gd name="connsiteY9" fmla="*/ 116451 h 1343025"/>
              <a:gd name="connsiteX10" fmla="*/ 2058067 w 7143750"/>
              <a:gd name="connsiteY10" fmla="*/ 111213 h 1343025"/>
              <a:gd name="connsiteX11" fmla="*/ 1652969 w 7143750"/>
              <a:gd name="connsiteY11" fmla="*/ 77875 h 1343025"/>
              <a:gd name="connsiteX12" fmla="*/ 1224153 w 7143750"/>
              <a:gd name="connsiteY12" fmla="*/ 36632 h 1343025"/>
              <a:gd name="connsiteX13" fmla="*/ 770001 w 7143750"/>
              <a:gd name="connsiteY13" fmla="*/ 5390 h 1343025"/>
              <a:gd name="connsiteX14" fmla="*/ 287655 w 7143750"/>
              <a:gd name="connsiteY14" fmla="*/ 5771 h 1343025"/>
              <a:gd name="connsiteX15" fmla="*/ 242983 w 7143750"/>
              <a:gd name="connsiteY15" fmla="*/ 184460 h 1343025"/>
              <a:gd name="connsiteX16" fmla="*/ 233648 w 7143750"/>
              <a:gd name="connsiteY16" fmla="*/ 127882 h 1343025"/>
              <a:gd name="connsiteX17" fmla="*/ 226886 w 7143750"/>
              <a:gd name="connsiteY17" fmla="*/ 80828 h 1343025"/>
              <a:gd name="connsiteX18" fmla="*/ 220694 w 7143750"/>
              <a:gd name="connsiteY18" fmla="*/ 29488 h 1343025"/>
              <a:gd name="connsiteX19" fmla="*/ 219361 w 7143750"/>
              <a:gd name="connsiteY19" fmla="*/ 16629 h 1343025"/>
              <a:gd name="connsiteX20" fmla="*/ 219075 w 7143750"/>
              <a:gd name="connsiteY20" fmla="*/ 13677 h 1343025"/>
              <a:gd name="connsiteX21" fmla="*/ 218980 w 7143750"/>
              <a:gd name="connsiteY21" fmla="*/ 13677 h 1343025"/>
              <a:gd name="connsiteX22" fmla="*/ 218885 w 7143750"/>
              <a:gd name="connsiteY22" fmla="*/ 13677 h 1343025"/>
              <a:gd name="connsiteX23" fmla="*/ 218408 w 7143750"/>
              <a:gd name="connsiteY23" fmla="*/ 13677 h 1343025"/>
              <a:gd name="connsiteX24" fmla="*/ 217361 w 7143750"/>
              <a:gd name="connsiteY24" fmla="*/ 13772 h 1343025"/>
              <a:gd name="connsiteX25" fmla="*/ 214979 w 7143750"/>
              <a:gd name="connsiteY25" fmla="*/ 13962 h 1343025"/>
              <a:gd name="connsiteX26" fmla="*/ 211741 w 7143750"/>
              <a:gd name="connsiteY26" fmla="*/ 14248 h 1343025"/>
              <a:gd name="connsiteX27" fmla="*/ 136779 w 7143750"/>
              <a:gd name="connsiteY27" fmla="*/ 20154 h 1343025"/>
              <a:gd name="connsiteX28" fmla="*/ 35719 w 7143750"/>
              <a:gd name="connsiteY28" fmla="*/ 61207 h 1343025"/>
              <a:gd name="connsiteX29" fmla="*/ 35719 w 7143750"/>
              <a:gd name="connsiteY29" fmla="*/ 115213 h 1343025"/>
              <a:gd name="connsiteX30" fmla="*/ 19336 w 7143750"/>
              <a:gd name="connsiteY30" fmla="*/ 229132 h 1343025"/>
              <a:gd name="connsiteX31" fmla="*/ 0 w 7143750"/>
              <a:gd name="connsiteY31" fmla="*/ 350385 h 1343025"/>
              <a:gd name="connsiteX32" fmla="*/ 7049 w 7143750"/>
              <a:gd name="connsiteY32" fmla="*/ 362101 h 1343025"/>
              <a:gd name="connsiteX33" fmla="*/ 28861 w 7143750"/>
              <a:gd name="connsiteY33" fmla="*/ 401915 h 1343025"/>
              <a:gd name="connsiteX34" fmla="*/ 30766 w 7143750"/>
              <a:gd name="connsiteY34" fmla="*/ 426395 h 1343025"/>
              <a:gd name="connsiteX35" fmla="*/ 32194 w 7143750"/>
              <a:gd name="connsiteY35" fmla="*/ 438492 h 1343025"/>
              <a:gd name="connsiteX36" fmla="*/ 37148 w 7143750"/>
              <a:gd name="connsiteY36" fmla="*/ 448969 h 1343025"/>
              <a:gd name="connsiteX37" fmla="*/ 43910 w 7143750"/>
              <a:gd name="connsiteY37" fmla="*/ 472591 h 1343025"/>
              <a:gd name="connsiteX38" fmla="*/ 44768 w 7143750"/>
              <a:gd name="connsiteY38" fmla="*/ 496785 h 1343025"/>
              <a:gd name="connsiteX39" fmla="*/ 195929 w 7143750"/>
              <a:gd name="connsiteY39" fmla="*/ 817110 h 1343025"/>
              <a:gd name="connsiteX40" fmla="*/ 197072 w 7143750"/>
              <a:gd name="connsiteY40" fmla="*/ 820063 h 1343025"/>
              <a:gd name="connsiteX41" fmla="*/ 198406 w 7143750"/>
              <a:gd name="connsiteY41" fmla="*/ 823492 h 1343025"/>
              <a:gd name="connsiteX42" fmla="*/ 199930 w 7143750"/>
              <a:gd name="connsiteY42" fmla="*/ 827683 h 1343025"/>
              <a:gd name="connsiteX43" fmla="*/ 202406 w 7143750"/>
              <a:gd name="connsiteY43" fmla="*/ 836065 h 1343025"/>
              <a:gd name="connsiteX44" fmla="*/ 204597 w 7143750"/>
              <a:gd name="connsiteY44" fmla="*/ 843209 h 1343025"/>
              <a:gd name="connsiteX45" fmla="*/ 206788 w 7143750"/>
              <a:gd name="connsiteY45" fmla="*/ 850829 h 1343025"/>
              <a:gd name="connsiteX46" fmla="*/ 210407 w 7143750"/>
              <a:gd name="connsiteY46" fmla="*/ 866259 h 1343025"/>
              <a:gd name="connsiteX47" fmla="*/ 216313 w 7143750"/>
              <a:gd name="connsiteY47" fmla="*/ 891786 h 1343025"/>
              <a:gd name="connsiteX48" fmla="*/ 218694 w 7143750"/>
              <a:gd name="connsiteY48" fmla="*/ 904645 h 1343025"/>
              <a:gd name="connsiteX49" fmla="*/ 219742 w 7143750"/>
              <a:gd name="connsiteY49" fmla="*/ 911027 h 1343025"/>
              <a:gd name="connsiteX50" fmla="*/ 220218 w 7143750"/>
              <a:gd name="connsiteY50" fmla="*/ 914266 h 1343025"/>
              <a:gd name="connsiteX51" fmla="*/ 221266 w 7143750"/>
              <a:gd name="connsiteY51" fmla="*/ 919409 h 1343025"/>
              <a:gd name="connsiteX52" fmla="*/ 228600 w 7143750"/>
              <a:gd name="connsiteY52" fmla="*/ 962176 h 1343025"/>
              <a:gd name="connsiteX53" fmla="*/ 231553 w 7143750"/>
              <a:gd name="connsiteY53" fmla="*/ 983607 h 1343025"/>
              <a:gd name="connsiteX54" fmla="*/ 232886 w 7143750"/>
              <a:gd name="connsiteY54" fmla="*/ 994371 h 1343025"/>
              <a:gd name="connsiteX55" fmla="*/ 235553 w 7143750"/>
              <a:gd name="connsiteY55" fmla="*/ 1012468 h 1343025"/>
              <a:gd name="connsiteX56" fmla="*/ 245364 w 7143750"/>
              <a:gd name="connsiteY56" fmla="*/ 1089621 h 1343025"/>
              <a:gd name="connsiteX57" fmla="*/ 249269 w 7143750"/>
              <a:gd name="connsiteY57" fmla="*/ 1128292 h 1343025"/>
              <a:gd name="connsiteX58" fmla="*/ 250127 w 7143750"/>
              <a:gd name="connsiteY58" fmla="*/ 1137912 h 1343025"/>
              <a:gd name="connsiteX59" fmla="*/ 250508 w 7143750"/>
              <a:gd name="connsiteY59" fmla="*/ 1142770 h 1343025"/>
              <a:gd name="connsiteX60" fmla="*/ 251651 w 7143750"/>
              <a:gd name="connsiteY60" fmla="*/ 1152676 h 1343025"/>
              <a:gd name="connsiteX61" fmla="*/ 256032 w 7143750"/>
              <a:gd name="connsiteY61" fmla="*/ 1192300 h 1343025"/>
              <a:gd name="connsiteX62" fmla="*/ 303371 w 7143750"/>
              <a:gd name="connsiteY62" fmla="*/ 1188871 h 1343025"/>
              <a:gd name="connsiteX63" fmla="*/ 376047 w 7143750"/>
              <a:gd name="connsiteY63" fmla="*/ 1181251 h 1343025"/>
              <a:gd name="connsiteX64" fmla="*/ 1118997 w 7143750"/>
              <a:gd name="connsiteY64" fmla="*/ 1210207 h 1343025"/>
              <a:gd name="connsiteX65" fmla="*/ 1986725 w 7143750"/>
              <a:gd name="connsiteY65" fmla="*/ 1287360 h 1343025"/>
              <a:gd name="connsiteX66" fmla="*/ 2102834 w 7143750"/>
              <a:gd name="connsiteY66" fmla="*/ 1293551 h 1343025"/>
              <a:gd name="connsiteX67" fmla="*/ 2222183 w 7143750"/>
              <a:gd name="connsiteY67" fmla="*/ 1297932 h 1343025"/>
              <a:gd name="connsiteX68" fmla="*/ 2436400 w 7143750"/>
              <a:gd name="connsiteY68" fmla="*/ 1301171 h 1343025"/>
              <a:gd name="connsiteX69" fmla="*/ 2864834 w 7143750"/>
              <a:gd name="connsiteY69" fmla="*/ 1307553 h 1343025"/>
              <a:gd name="connsiteX70" fmla="*/ 3721608 w 7143750"/>
              <a:gd name="connsiteY70" fmla="*/ 1320411 h 1343025"/>
              <a:gd name="connsiteX71" fmla="*/ 4578382 w 7143750"/>
              <a:gd name="connsiteY71" fmla="*/ 1333270 h 1343025"/>
              <a:gd name="connsiteX72" fmla="*/ 4685443 w 7143750"/>
              <a:gd name="connsiteY72" fmla="*/ 1334889 h 1343025"/>
              <a:gd name="connsiteX73" fmla="*/ 4792504 w 7143750"/>
              <a:gd name="connsiteY73" fmla="*/ 1335461 h 1343025"/>
              <a:gd name="connsiteX74" fmla="*/ 5006626 w 7143750"/>
              <a:gd name="connsiteY74" fmla="*/ 1336508 h 1343025"/>
              <a:gd name="connsiteX75" fmla="*/ 5434775 w 7143750"/>
              <a:gd name="connsiteY75" fmla="*/ 1338700 h 1343025"/>
              <a:gd name="connsiteX76" fmla="*/ 7147370 w 7143750"/>
              <a:gd name="connsiteY76" fmla="*/ 1347272 h 1343025"/>
              <a:gd name="connsiteX77" fmla="*/ 7147370 w 7143750"/>
              <a:gd name="connsiteY77" fmla="*/ 169124 h 1343025"/>
              <a:gd name="connsiteX78" fmla="*/ 5442775 w 7143750"/>
              <a:gd name="connsiteY78" fmla="*/ 160362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7143750" h="1343025">
                <a:moveTo>
                  <a:pt x="5442775" y="160362"/>
                </a:moveTo>
                <a:lnTo>
                  <a:pt x="5016722" y="158266"/>
                </a:lnTo>
                <a:lnTo>
                  <a:pt x="4803648" y="157218"/>
                </a:lnTo>
                <a:lnTo>
                  <a:pt x="4697159" y="156647"/>
                </a:lnTo>
                <a:lnTo>
                  <a:pt x="4590764" y="155028"/>
                </a:lnTo>
                <a:lnTo>
                  <a:pt x="3739325" y="142264"/>
                </a:lnTo>
                <a:lnTo>
                  <a:pt x="2887885" y="129501"/>
                </a:lnTo>
                <a:lnTo>
                  <a:pt x="2462117" y="123119"/>
                </a:lnTo>
                <a:lnTo>
                  <a:pt x="2249234" y="119976"/>
                </a:lnTo>
                <a:lnTo>
                  <a:pt x="2155127" y="116451"/>
                </a:lnTo>
                <a:cubicBezTo>
                  <a:pt x="2123504" y="115118"/>
                  <a:pt x="2090357" y="112927"/>
                  <a:pt x="2058067" y="111213"/>
                </a:cubicBezTo>
                <a:cubicBezTo>
                  <a:pt x="1927193" y="103212"/>
                  <a:pt x="1791938" y="91210"/>
                  <a:pt x="1652969" y="77875"/>
                </a:cubicBezTo>
                <a:cubicBezTo>
                  <a:pt x="1513903" y="64635"/>
                  <a:pt x="1371410" y="49776"/>
                  <a:pt x="1224153" y="36632"/>
                </a:cubicBezTo>
                <a:cubicBezTo>
                  <a:pt x="1077087" y="23487"/>
                  <a:pt x="925925" y="11962"/>
                  <a:pt x="770001" y="5390"/>
                </a:cubicBezTo>
                <a:cubicBezTo>
                  <a:pt x="614172" y="-1087"/>
                  <a:pt x="453485" y="-2611"/>
                  <a:pt x="287655" y="5771"/>
                </a:cubicBezTo>
                <a:lnTo>
                  <a:pt x="242983" y="184460"/>
                </a:lnTo>
                <a:cubicBezTo>
                  <a:pt x="239173" y="165600"/>
                  <a:pt x="236030" y="146741"/>
                  <a:pt x="233648" y="127882"/>
                </a:cubicBezTo>
                <a:lnTo>
                  <a:pt x="226886" y="80828"/>
                </a:lnTo>
                <a:cubicBezTo>
                  <a:pt x="224600" y="63683"/>
                  <a:pt x="222504" y="46633"/>
                  <a:pt x="220694" y="29488"/>
                </a:cubicBezTo>
                <a:lnTo>
                  <a:pt x="219361" y="16629"/>
                </a:lnTo>
                <a:lnTo>
                  <a:pt x="219075" y="13677"/>
                </a:lnTo>
                <a:lnTo>
                  <a:pt x="218980" y="13677"/>
                </a:lnTo>
                <a:lnTo>
                  <a:pt x="218885" y="13677"/>
                </a:lnTo>
                <a:lnTo>
                  <a:pt x="218408" y="13677"/>
                </a:lnTo>
                <a:lnTo>
                  <a:pt x="217361" y="13772"/>
                </a:lnTo>
                <a:cubicBezTo>
                  <a:pt x="217361" y="13772"/>
                  <a:pt x="216122" y="13867"/>
                  <a:pt x="214979" y="13962"/>
                </a:cubicBezTo>
                <a:lnTo>
                  <a:pt x="211741" y="14248"/>
                </a:lnTo>
                <a:cubicBezTo>
                  <a:pt x="201358" y="15201"/>
                  <a:pt x="177927" y="16153"/>
                  <a:pt x="136779" y="20154"/>
                </a:cubicBezTo>
                <a:cubicBezTo>
                  <a:pt x="96774" y="24250"/>
                  <a:pt x="104775" y="40728"/>
                  <a:pt x="35719" y="61207"/>
                </a:cubicBezTo>
                <a:cubicBezTo>
                  <a:pt x="36481" y="79208"/>
                  <a:pt x="37052" y="97211"/>
                  <a:pt x="35719" y="115213"/>
                </a:cubicBezTo>
                <a:cubicBezTo>
                  <a:pt x="32957" y="153504"/>
                  <a:pt x="26003" y="191413"/>
                  <a:pt x="19336" y="229132"/>
                </a:cubicBezTo>
                <a:cubicBezTo>
                  <a:pt x="12287" y="269042"/>
                  <a:pt x="4667" y="309618"/>
                  <a:pt x="0" y="350385"/>
                </a:cubicBezTo>
                <a:cubicBezTo>
                  <a:pt x="2762" y="353719"/>
                  <a:pt x="5143" y="357625"/>
                  <a:pt x="7049" y="362101"/>
                </a:cubicBezTo>
                <a:cubicBezTo>
                  <a:pt x="18383" y="370292"/>
                  <a:pt x="26956" y="383532"/>
                  <a:pt x="28861" y="401915"/>
                </a:cubicBezTo>
                <a:cubicBezTo>
                  <a:pt x="29718" y="410107"/>
                  <a:pt x="30290" y="418203"/>
                  <a:pt x="30766" y="426395"/>
                </a:cubicBezTo>
                <a:cubicBezTo>
                  <a:pt x="31623" y="430110"/>
                  <a:pt x="32194" y="434205"/>
                  <a:pt x="32194" y="438492"/>
                </a:cubicBezTo>
                <a:cubicBezTo>
                  <a:pt x="34195" y="441730"/>
                  <a:pt x="35909" y="445159"/>
                  <a:pt x="37148" y="448969"/>
                </a:cubicBezTo>
                <a:cubicBezTo>
                  <a:pt x="39815" y="456684"/>
                  <a:pt x="42101" y="464590"/>
                  <a:pt x="43910" y="472591"/>
                </a:cubicBezTo>
                <a:cubicBezTo>
                  <a:pt x="46196" y="481450"/>
                  <a:pt x="46292" y="489546"/>
                  <a:pt x="44768" y="496785"/>
                </a:cubicBezTo>
                <a:lnTo>
                  <a:pt x="195929" y="817110"/>
                </a:lnTo>
                <a:cubicBezTo>
                  <a:pt x="196310" y="818158"/>
                  <a:pt x="196691" y="819110"/>
                  <a:pt x="197072" y="820063"/>
                </a:cubicBezTo>
                <a:cubicBezTo>
                  <a:pt x="197072" y="820159"/>
                  <a:pt x="197930" y="822349"/>
                  <a:pt x="198406" y="823492"/>
                </a:cubicBezTo>
                <a:lnTo>
                  <a:pt x="199930" y="827683"/>
                </a:lnTo>
                <a:cubicBezTo>
                  <a:pt x="200882" y="830445"/>
                  <a:pt x="201740" y="833303"/>
                  <a:pt x="202406" y="836065"/>
                </a:cubicBezTo>
                <a:lnTo>
                  <a:pt x="204597" y="843209"/>
                </a:lnTo>
                <a:lnTo>
                  <a:pt x="206788" y="850829"/>
                </a:lnTo>
                <a:cubicBezTo>
                  <a:pt x="208121" y="855973"/>
                  <a:pt x="209264" y="860925"/>
                  <a:pt x="210407" y="866259"/>
                </a:cubicBezTo>
                <a:cubicBezTo>
                  <a:pt x="212598" y="874737"/>
                  <a:pt x="214598" y="883309"/>
                  <a:pt x="216313" y="891786"/>
                </a:cubicBezTo>
                <a:lnTo>
                  <a:pt x="218694" y="904645"/>
                </a:lnTo>
                <a:lnTo>
                  <a:pt x="219742" y="911027"/>
                </a:lnTo>
                <a:lnTo>
                  <a:pt x="220218" y="914266"/>
                </a:lnTo>
                <a:lnTo>
                  <a:pt x="221266" y="919409"/>
                </a:lnTo>
                <a:cubicBezTo>
                  <a:pt x="224028" y="933601"/>
                  <a:pt x="226505" y="947889"/>
                  <a:pt x="228600" y="962176"/>
                </a:cubicBezTo>
                <a:lnTo>
                  <a:pt x="231553" y="983607"/>
                </a:lnTo>
                <a:lnTo>
                  <a:pt x="232886" y="994371"/>
                </a:lnTo>
                <a:lnTo>
                  <a:pt x="235553" y="1012468"/>
                </a:lnTo>
                <a:cubicBezTo>
                  <a:pt x="239268" y="1038185"/>
                  <a:pt x="242507" y="1063903"/>
                  <a:pt x="245364" y="1089621"/>
                </a:cubicBezTo>
                <a:lnTo>
                  <a:pt x="249269" y="1128292"/>
                </a:lnTo>
                <a:lnTo>
                  <a:pt x="250127" y="1137912"/>
                </a:lnTo>
                <a:lnTo>
                  <a:pt x="250508" y="1142770"/>
                </a:lnTo>
                <a:lnTo>
                  <a:pt x="251651" y="1152676"/>
                </a:lnTo>
                <a:lnTo>
                  <a:pt x="256032" y="1192300"/>
                </a:lnTo>
                <a:lnTo>
                  <a:pt x="303371" y="1188871"/>
                </a:lnTo>
                <a:cubicBezTo>
                  <a:pt x="322898" y="1187347"/>
                  <a:pt x="347853" y="1185061"/>
                  <a:pt x="376047" y="1181251"/>
                </a:cubicBezTo>
                <a:cubicBezTo>
                  <a:pt x="606171" y="1171535"/>
                  <a:pt x="856298" y="1186680"/>
                  <a:pt x="1118997" y="1210207"/>
                </a:cubicBezTo>
                <a:cubicBezTo>
                  <a:pt x="1392365" y="1234591"/>
                  <a:pt x="1680305" y="1268310"/>
                  <a:pt x="1986725" y="1287360"/>
                </a:cubicBezTo>
                <a:cubicBezTo>
                  <a:pt x="2025491" y="1289455"/>
                  <a:pt x="2063401" y="1291932"/>
                  <a:pt x="2102834" y="1293551"/>
                </a:cubicBezTo>
                <a:lnTo>
                  <a:pt x="2222183" y="1297932"/>
                </a:lnTo>
                <a:lnTo>
                  <a:pt x="2436400" y="1301171"/>
                </a:lnTo>
                <a:lnTo>
                  <a:pt x="2864834" y="1307553"/>
                </a:lnTo>
                <a:lnTo>
                  <a:pt x="3721608" y="1320411"/>
                </a:lnTo>
                <a:lnTo>
                  <a:pt x="4578382" y="1333270"/>
                </a:lnTo>
                <a:lnTo>
                  <a:pt x="4685443" y="1334889"/>
                </a:lnTo>
                <a:lnTo>
                  <a:pt x="4792504" y="1335461"/>
                </a:lnTo>
                <a:lnTo>
                  <a:pt x="5006626" y="1336508"/>
                </a:lnTo>
                <a:lnTo>
                  <a:pt x="5434775" y="1338700"/>
                </a:lnTo>
                <a:lnTo>
                  <a:pt x="7147370" y="1347272"/>
                </a:lnTo>
                <a:lnTo>
                  <a:pt x="7147370" y="169124"/>
                </a:lnTo>
                <a:lnTo>
                  <a:pt x="5442775" y="160362"/>
                </a:lnTo>
                <a:close/>
              </a:path>
            </a:pathLst>
          </a:custGeom>
          <a:noFill/>
          <a:ln w="7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" name="Freeform: Shape 1166">
            <a:extLst>
              <a:ext uri="{FF2B5EF4-FFF2-40B4-BE49-F238E27FC236}">
                <a16:creationId xmlns:a16="http://schemas.microsoft.com/office/drawing/2014/main" xmlns="" id="{153D06BC-556A-4C60-8CBA-02AB8A971626}"/>
              </a:ext>
            </a:extLst>
          </p:cNvPr>
          <p:cNvSpPr/>
          <p:nvPr/>
        </p:nvSpPr>
        <p:spPr>
          <a:xfrm rot="9924481">
            <a:off x="362215" y="2533426"/>
            <a:ext cx="1550194" cy="1580280"/>
          </a:xfrm>
          <a:custGeom>
            <a:avLst/>
            <a:gdLst>
              <a:gd name="connsiteX0" fmla="*/ 750720 w 4243180"/>
              <a:gd name="connsiteY0" fmla="*/ 3474057 h 4325535"/>
              <a:gd name="connsiteX1" fmla="*/ 745097 w 4243180"/>
              <a:gd name="connsiteY1" fmla="*/ 3481086 h 4325535"/>
              <a:gd name="connsiteX2" fmla="*/ 791386 w 4243180"/>
              <a:gd name="connsiteY2" fmla="*/ 3552265 h 4325535"/>
              <a:gd name="connsiteX3" fmla="*/ 830564 w 4243180"/>
              <a:gd name="connsiteY3" fmla="*/ 3587175 h 4325535"/>
              <a:gd name="connsiteX4" fmla="*/ 755441 w 4243180"/>
              <a:gd name="connsiteY4" fmla="*/ 3478435 h 4325535"/>
              <a:gd name="connsiteX5" fmla="*/ 750720 w 4243180"/>
              <a:gd name="connsiteY5" fmla="*/ 3474057 h 4325535"/>
              <a:gd name="connsiteX6" fmla="*/ 658466 w 4243180"/>
              <a:gd name="connsiteY6" fmla="*/ 3333233 h 4325535"/>
              <a:gd name="connsiteX7" fmla="*/ 692084 w 4243180"/>
              <a:gd name="connsiteY7" fmla="*/ 3391417 h 4325535"/>
              <a:gd name="connsiteX8" fmla="*/ 658466 w 4243180"/>
              <a:gd name="connsiteY8" fmla="*/ 3333233 h 4325535"/>
              <a:gd name="connsiteX9" fmla="*/ 637632 w 4243180"/>
              <a:gd name="connsiteY9" fmla="*/ 3279913 h 4325535"/>
              <a:gd name="connsiteX10" fmla="*/ 635256 w 4243180"/>
              <a:gd name="connsiteY10" fmla="*/ 3291081 h 4325535"/>
              <a:gd name="connsiteX11" fmla="*/ 657561 w 4243180"/>
              <a:gd name="connsiteY11" fmla="*/ 3315196 h 4325535"/>
              <a:gd name="connsiteX12" fmla="*/ 637632 w 4243180"/>
              <a:gd name="connsiteY12" fmla="*/ 3279913 h 4325535"/>
              <a:gd name="connsiteX13" fmla="*/ 272247 w 4243180"/>
              <a:gd name="connsiteY13" fmla="*/ 3111356 h 4325535"/>
              <a:gd name="connsiteX14" fmla="*/ 290995 w 4243180"/>
              <a:gd name="connsiteY14" fmla="*/ 3176135 h 4325535"/>
              <a:gd name="connsiteX15" fmla="*/ 272247 w 4243180"/>
              <a:gd name="connsiteY15" fmla="*/ 3111356 h 4325535"/>
              <a:gd name="connsiteX16" fmla="*/ 547591 w 4243180"/>
              <a:gd name="connsiteY16" fmla="*/ 3098879 h 4325535"/>
              <a:gd name="connsiteX17" fmla="*/ 566210 w 4243180"/>
              <a:gd name="connsiteY17" fmla="*/ 3152473 h 4325535"/>
              <a:gd name="connsiteX18" fmla="*/ 574227 w 4243180"/>
              <a:gd name="connsiteY18" fmla="*/ 3151891 h 4325535"/>
              <a:gd name="connsiteX19" fmla="*/ 581403 w 4243180"/>
              <a:gd name="connsiteY19" fmla="*/ 3178656 h 4325535"/>
              <a:gd name="connsiteX20" fmla="*/ 599634 w 4243180"/>
              <a:gd name="connsiteY20" fmla="*/ 3204386 h 4325535"/>
              <a:gd name="connsiteX21" fmla="*/ 577265 w 4243180"/>
              <a:gd name="connsiteY21" fmla="*/ 3142776 h 4325535"/>
              <a:gd name="connsiteX22" fmla="*/ 547591 w 4243180"/>
              <a:gd name="connsiteY22" fmla="*/ 3098879 h 4325535"/>
              <a:gd name="connsiteX23" fmla="*/ 436199 w 4243180"/>
              <a:gd name="connsiteY23" fmla="*/ 2699152 h 4325535"/>
              <a:gd name="connsiteX24" fmla="*/ 437557 w 4243180"/>
              <a:gd name="connsiteY24" fmla="*/ 2736390 h 4325535"/>
              <a:gd name="connsiteX25" fmla="*/ 436199 w 4243180"/>
              <a:gd name="connsiteY25" fmla="*/ 2699152 h 4325535"/>
              <a:gd name="connsiteX26" fmla="*/ 415317 w 4243180"/>
              <a:gd name="connsiteY26" fmla="*/ 2468354 h 4325535"/>
              <a:gd name="connsiteX27" fmla="*/ 415511 w 4243180"/>
              <a:gd name="connsiteY27" fmla="*/ 2535137 h 4325535"/>
              <a:gd name="connsiteX28" fmla="*/ 424433 w 4243180"/>
              <a:gd name="connsiteY28" fmla="*/ 2565845 h 4325535"/>
              <a:gd name="connsiteX29" fmla="*/ 415317 w 4243180"/>
              <a:gd name="connsiteY29" fmla="*/ 2468354 h 4325535"/>
              <a:gd name="connsiteX30" fmla="*/ 419971 w 4243180"/>
              <a:gd name="connsiteY30" fmla="*/ 2216234 h 4325535"/>
              <a:gd name="connsiteX31" fmla="*/ 419325 w 4243180"/>
              <a:gd name="connsiteY31" fmla="*/ 2224561 h 4325535"/>
              <a:gd name="connsiteX32" fmla="*/ 420281 w 4243180"/>
              <a:gd name="connsiteY32" fmla="*/ 2222670 h 4325535"/>
              <a:gd name="connsiteX33" fmla="*/ 4230600 w 4243180"/>
              <a:gd name="connsiteY33" fmla="*/ 2076879 h 4325535"/>
              <a:gd name="connsiteX34" fmla="*/ 4231319 w 4243180"/>
              <a:gd name="connsiteY34" fmla="*/ 2077396 h 4325535"/>
              <a:gd name="connsiteX35" fmla="*/ 4225273 w 4243180"/>
              <a:gd name="connsiteY35" fmla="*/ 2144590 h 4325535"/>
              <a:gd name="connsiteX36" fmla="*/ 97433 w 4243180"/>
              <a:gd name="connsiteY36" fmla="*/ 1875778 h 4325535"/>
              <a:gd name="connsiteX37" fmla="*/ 80430 w 4243180"/>
              <a:gd name="connsiteY37" fmla="*/ 1932023 h 4325535"/>
              <a:gd name="connsiteX38" fmla="*/ 89610 w 4243180"/>
              <a:gd name="connsiteY38" fmla="*/ 1937324 h 4325535"/>
              <a:gd name="connsiteX39" fmla="*/ 97433 w 4243180"/>
              <a:gd name="connsiteY39" fmla="*/ 1875778 h 4325535"/>
              <a:gd name="connsiteX40" fmla="*/ 381182 w 4243180"/>
              <a:gd name="connsiteY40" fmla="*/ 1786885 h 4325535"/>
              <a:gd name="connsiteX41" fmla="*/ 371420 w 4243180"/>
              <a:gd name="connsiteY41" fmla="*/ 1830459 h 4325535"/>
              <a:gd name="connsiteX42" fmla="*/ 380665 w 4243180"/>
              <a:gd name="connsiteY42" fmla="*/ 1803371 h 4325535"/>
              <a:gd name="connsiteX43" fmla="*/ 381182 w 4243180"/>
              <a:gd name="connsiteY43" fmla="*/ 1786885 h 4325535"/>
              <a:gd name="connsiteX44" fmla="*/ 374135 w 4243180"/>
              <a:gd name="connsiteY44" fmla="*/ 1773050 h 4325535"/>
              <a:gd name="connsiteX45" fmla="*/ 351701 w 4243180"/>
              <a:gd name="connsiteY45" fmla="*/ 1833950 h 4325535"/>
              <a:gd name="connsiteX46" fmla="*/ 349762 w 4243180"/>
              <a:gd name="connsiteY46" fmla="*/ 1815525 h 4325535"/>
              <a:gd name="connsiteX47" fmla="*/ 311230 w 4243180"/>
              <a:gd name="connsiteY47" fmla="*/ 1968033 h 4325535"/>
              <a:gd name="connsiteX48" fmla="*/ 335797 w 4243180"/>
              <a:gd name="connsiteY48" fmla="*/ 1957107 h 4325535"/>
              <a:gd name="connsiteX49" fmla="*/ 322092 w 4243180"/>
              <a:gd name="connsiteY49" fmla="*/ 1949349 h 4325535"/>
              <a:gd name="connsiteX50" fmla="*/ 344396 w 4243180"/>
              <a:gd name="connsiteY50" fmla="*/ 1912757 h 4325535"/>
              <a:gd name="connsiteX51" fmla="*/ 357261 w 4243180"/>
              <a:gd name="connsiteY51" fmla="*/ 1862783 h 4325535"/>
              <a:gd name="connsiteX52" fmla="*/ 374135 w 4243180"/>
              <a:gd name="connsiteY52" fmla="*/ 1773050 h 4325535"/>
              <a:gd name="connsiteX53" fmla="*/ 374587 w 4243180"/>
              <a:gd name="connsiteY53" fmla="*/ 1747514 h 4325535"/>
              <a:gd name="connsiteX54" fmla="*/ 354481 w 4243180"/>
              <a:gd name="connsiteY54" fmla="*/ 1801819 h 4325535"/>
              <a:gd name="connsiteX55" fmla="*/ 374587 w 4243180"/>
              <a:gd name="connsiteY55" fmla="*/ 1747514 h 4325535"/>
              <a:gd name="connsiteX56" fmla="*/ 239340 w 4243180"/>
              <a:gd name="connsiteY56" fmla="*/ 1744798 h 4325535"/>
              <a:gd name="connsiteX57" fmla="*/ 224858 w 4243180"/>
              <a:gd name="connsiteY57" fmla="*/ 1800009 h 4325535"/>
              <a:gd name="connsiteX58" fmla="*/ 239340 w 4243180"/>
              <a:gd name="connsiteY58" fmla="*/ 1744798 h 4325535"/>
              <a:gd name="connsiteX59" fmla="*/ 276061 w 4243180"/>
              <a:gd name="connsiteY59" fmla="*/ 1677692 h 4325535"/>
              <a:gd name="connsiteX60" fmla="*/ 258088 w 4243180"/>
              <a:gd name="connsiteY60" fmla="*/ 1701871 h 4325535"/>
              <a:gd name="connsiteX61" fmla="*/ 246257 w 4243180"/>
              <a:gd name="connsiteY61" fmla="*/ 1759344 h 4325535"/>
              <a:gd name="connsiteX62" fmla="*/ 255244 w 4243180"/>
              <a:gd name="connsiteY62" fmla="*/ 1737881 h 4325535"/>
              <a:gd name="connsiteX63" fmla="*/ 267010 w 4243180"/>
              <a:gd name="connsiteY63" fmla="*/ 1727990 h 4325535"/>
              <a:gd name="connsiteX64" fmla="*/ 276061 w 4243180"/>
              <a:gd name="connsiteY64" fmla="*/ 1677692 h 4325535"/>
              <a:gd name="connsiteX65" fmla="*/ 507813 w 4243180"/>
              <a:gd name="connsiteY65" fmla="*/ 1592692 h 4325535"/>
              <a:gd name="connsiteX66" fmla="*/ 499621 w 4243180"/>
              <a:gd name="connsiteY66" fmla="*/ 1605285 h 4325535"/>
              <a:gd name="connsiteX67" fmla="*/ 501730 w 4243180"/>
              <a:gd name="connsiteY67" fmla="*/ 1608081 h 4325535"/>
              <a:gd name="connsiteX68" fmla="*/ 501531 w 4243180"/>
              <a:gd name="connsiteY68" fmla="*/ 1610711 h 4325535"/>
              <a:gd name="connsiteX69" fmla="*/ 456628 w 4243180"/>
              <a:gd name="connsiteY69" fmla="*/ 1571086 h 4325535"/>
              <a:gd name="connsiteX70" fmla="*/ 431156 w 4243180"/>
              <a:gd name="connsiteY70" fmla="*/ 1615435 h 4325535"/>
              <a:gd name="connsiteX71" fmla="*/ 421394 w 4243180"/>
              <a:gd name="connsiteY71" fmla="*/ 1639743 h 4325535"/>
              <a:gd name="connsiteX72" fmla="*/ 412408 w 4243180"/>
              <a:gd name="connsiteY72" fmla="*/ 1666185 h 4325535"/>
              <a:gd name="connsiteX73" fmla="*/ 424627 w 4243180"/>
              <a:gd name="connsiteY73" fmla="*/ 1642588 h 4325535"/>
              <a:gd name="connsiteX74" fmla="*/ 434841 w 4243180"/>
              <a:gd name="connsiteY74" fmla="*/ 1618797 h 4325535"/>
              <a:gd name="connsiteX75" fmla="*/ 456628 w 4243180"/>
              <a:gd name="connsiteY75" fmla="*/ 1571086 h 4325535"/>
              <a:gd name="connsiteX76" fmla="*/ 537506 w 4243180"/>
              <a:gd name="connsiteY76" fmla="*/ 1459436 h 4325535"/>
              <a:gd name="connsiteX77" fmla="*/ 507702 w 4243180"/>
              <a:gd name="connsiteY77" fmla="*/ 1498096 h 4325535"/>
              <a:gd name="connsiteX78" fmla="*/ 537506 w 4243180"/>
              <a:gd name="connsiteY78" fmla="*/ 1459436 h 4325535"/>
              <a:gd name="connsiteX79" fmla="*/ 449517 w 4243180"/>
              <a:gd name="connsiteY79" fmla="*/ 1195019 h 4325535"/>
              <a:gd name="connsiteX80" fmla="*/ 424174 w 4243180"/>
              <a:gd name="connsiteY80" fmla="*/ 1215255 h 4325535"/>
              <a:gd name="connsiteX81" fmla="*/ 330819 w 4243180"/>
              <a:gd name="connsiteY81" fmla="*/ 1365307 h 4325535"/>
              <a:gd name="connsiteX82" fmla="*/ 449517 w 4243180"/>
              <a:gd name="connsiteY82" fmla="*/ 1195019 h 4325535"/>
              <a:gd name="connsiteX83" fmla="*/ 590777 w 4243180"/>
              <a:gd name="connsiteY83" fmla="*/ 1044904 h 4325535"/>
              <a:gd name="connsiteX84" fmla="*/ 470270 w 4243180"/>
              <a:gd name="connsiteY84" fmla="*/ 1165733 h 4325535"/>
              <a:gd name="connsiteX85" fmla="*/ 485721 w 4243180"/>
              <a:gd name="connsiteY85" fmla="*/ 1160949 h 4325535"/>
              <a:gd name="connsiteX86" fmla="*/ 590777 w 4243180"/>
              <a:gd name="connsiteY86" fmla="*/ 1044904 h 4325535"/>
              <a:gd name="connsiteX87" fmla="*/ 803201 w 4243180"/>
              <a:gd name="connsiteY87" fmla="*/ 871757 h 4325535"/>
              <a:gd name="connsiteX88" fmla="*/ 786473 w 4243180"/>
              <a:gd name="connsiteY88" fmla="*/ 878884 h 4325535"/>
              <a:gd name="connsiteX89" fmla="*/ 661698 w 4243180"/>
              <a:gd name="connsiteY89" fmla="*/ 984262 h 4325535"/>
              <a:gd name="connsiteX90" fmla="*/ 653229 w 4243180"/>
              <a:gd name="connsiteY90" fmla="*/ 1007472 h 4325535"/>
              <a:gd name="connsiteX91" fmla="*/ 801859 w 4243180"/>
              <a:gd name="connsiteY91" fmla="*/ 874294 h 4325535"/>
              <a:gd name="connsiteX92" fmla="*/ 803201 w 4243180"/>
              <a:gd name="connsiteY92" fmla="*/ 871757 h 4325535"/>
              <a:gd name="connsiteX93" fmla="*/ 3632077 w 4243180"/>
              <a:gd name="connsiteY93" fmla="*/ 494067 h 4325535"/>
              <a:gd name="connsiteX94" fmla="*/ 3634889 w 4243180"/>
              <a:gd name="connsiteY94" fmla="*/ 507861 h 4325535"/>
              <a:gd name="connsiteX95" fmla="*/ 3706974 w 4243180"/>
              <a:gd name="connsiteY95" fmla="*/ 573933 h 4325535"/>
              <a:gd name="connsiteX96" fmla="*/ 3709883 w 4243180"/>
              <a:gd name="connsiteY96" fmla="*/ 563331 h 4325535"/>
              <a:gd name="connsiteX97" fmla="*/ 3676265 w 4243180"/>
              <a:gd name="connsiteY97" fmla="*/ 538635 h 4325535"/>
              <a:gd name="connsiteX98" fmla="*/ 3654478 w 4243180"/>
              <a:gd name="connsiteY98" fmla="*/ 509025 h 4325535"/>
              <a:gd name="connsiteX99" fmla="*/ 3632077 w 4243180"/>
              <a:gd name="connsiteY99" fmla="*/ 494067 h 4325535"/>
              <a:gd name="connsiteX100" fmla="*/ 3566392 w 4243180"/>
              <a:gd name="connsiteY100" fmla="*/ 422775 h 4325535"/>
              <a:gd name="connsiteX101" fmla="*/ 3581165 w 4243180"/>
              <a:gd name="connsiteY101" fmla="*/ 441725 h 4325535"/>
              <a:gd name="connsiteX102" fmla="*/ 3576769 w 4243180"/>
              <a:gd name="connsiteY102" fmla="*/ 446186 h 4325535"/>
              <a:gd name="connsiteX103" fmla="*/ 3629911 w 4243180"/>
              <a:gd name="connsiteY103" fmla="*/ 490665 h 4325535"/>
              <a:gd name="connsiteX104" fmla="*/ 3591380 w 4243180"/>
              <a:gd name="connsiteY104" fmla="*/ 439269 h 4325535"/>
              <a:gd name="connsiteX105" fmla="*/ 3566392 w 4243180"/>
              <a:gd name="connsiteY105" fmla="*/ 422775 h 4325535"/>
              <a:gd name="connsiteX106" fmla="*/ 3470872 w 4243180"/>
              <a:gd name="connsiteY106" fmla="*/ 328460 h 4325535"/>
              <a:gd name="connsiteX107" fmla="*/ 3473458 w 4243180"/>
              <a:gd name="connsiteY107" fmla="*/ 347790 h 4325535"/>
              <a:gd name="connsiteX108" fmla="*/ 3527441 w 4243180"/>
              <a:gd name="connsiteY108" fmla="*/ 380308 h 4325535"/>
              <a:gd name="connsiteX109" fmla="*/ 3470872 w 4243180"/>
              <a:gd name="connsiteY109" fmla="*/ 328460 h 4325535"/>
              <a:gd name="connsiteX110" fmla="*/ 3408743 w 4243180"/>
              <a:gd name="connsiteY110" fmla="*/ 291286 h 4325535"/>
              <a:gd name="connsiteX111" fmla="*/ 3453093 w 4243180"/>
              <a:gd name="connsiteY111" fmla="*/ 328136 h 4325535"/>
              <a:gd name="connsiteX112" fmla="*/ 3443072 w 4243180"/>
              <a:gd name="connsiteY112" fmla="*/ 312944 h 4325535"/>
              <a:gd name="connsiteX113" fmla="*/ 3408743 w 4243180"/>
              <a:gd name="connsiteY113" fmla="*/ 291286 h 4325535"/>
              <a:gd name="connsiteX114" fmla="*/ 2461677 w 4243180"/>
              <a:gd name="connsiteY114" fmla="*/ 182 h 4325535"/>
              <a:gd name="connsiteX115" fmla="*/ 2703282 w 4243180"/>
              <a:gd name="connsiteY115" fmla="*/ 16074 h 4325535"/>
              <a:gd name="connsiteX116" fmla="*/ 2727009 w 4243180"/>
              <a:gd name="connsiteY116" fmla="*/ 16462 h 4325535"/>
              <a:gd name="connsiteX117" fmla="*/ 2754937 w 4243180"/>
              <a:gd name="connsiteY117" fmla="*/ 18078 h 4325535"/>
              <a:gd name="connsiteX118" fmla="*/ 2827604 w 4243180"/>
              <a:gd name="connsiteY118" fmla="*/ 26483 h 4325535"/>
              <a:gd name="connsiteX119" fmla="*/ 2976816 w 4243180"/>
              <a:gd name="connsiteY119" fmla="*/ 63203 h 4325535"/>
              <a:gd name="connsiteX120" fmla="*/ 3384629 w 4243180"/>
              <a:gd name="connsiteY120" fmla="*/ 263099 h 4325535"/>
              <a:gd name="connsiteX121" fmla="*/ 3511601 w 4243180"/>
              <a:gd name="connsiteY121" fmla="*/ 357293 h 4325535"/>
              <a:gd name="connsiteX122" fmla="*/ 3621313 w 4243180"/>
              <a:gd name="connsiteY122" fmla="*/ 455108 h 4325535"/>
              <a:gd name="connsiteX123" fmla="*/ 3646849 w 4243180"/>
              <a:gd name="connsiteY123" fmla="*/ 493057 h 4325535"/>
              <a:gd name="connsiteX124" fmla="*/ 3700832 w 4243180"/>
              <a:gd name="connsiteY124" fmla="*/ 540122 h 4325535"/>
              <a:gd name="connsiteX125" fmla="*/ 3772141 w 4243180"/>
              <a:gd name="connsiteY125" fmla="*/ 625006 h 4325535"/>
              <a:gd name="connsiteX126" fmla="*/ 3749061 w 4243180"/>
              <a:gd name="connsiteY126" fmla="*/ 605288 h 4325535"/>
              <a:gd name="connsiteX127" fmla="*/ 3868663 w 4243180"/>
              <a:gd name="connsiteY127" fmla="*/ 749585 h 4325535"/>
              <a:gd name="connsiteX128" fmla="*/ 3972168 w 4243180"/>
              <a:gd name="connsiteY128" fmla="*/ 912243 h 4325535"/>
              <a:gd name="connsiteX129" fmla="*/ 3880300 w 4243180"/>
              <a:gd name="connsiteY129" fmla="*/ 772924 h 4325535"/>
              <a:gd name="connsiteX130" fmla="*/ 3777377 w 4243180"/>
              <a:gd name="connsiteY130" fmla="*/ 651060 h 4325535"/>
              <a:gd name="connsiteX131" fmla="*/ 3800457 w 4243180"/>
              <a:gd name="connsiteY131" fmla="*/ 689138 h 4325535"/>
              <a:gd name="connsiteX132" fmla="*/ 3727080 w 4243180"/>
              <a:gd name="connsiteY132" fmla="*/ 603930 h 4325535"/>
              <a:gd name="connsiteX133" fmla="*/ 3847393 w 4243180"/>
              <a:gd name="connsiteY133" fmla="*/ 746935 h 4325535"/>
              <a:gd name="connsiteX134" fmla="*/ 3904415 w 4243180"/>
              <a:gd name="connsiteY134" fmla="*/ 839189 h 4325535"/>
              <a:gd name="connsiteX135" fmla="*/ 3937710 w 4243180"/>
              <a:gd name="connsiteY135" fmla="*/ 888452 h 4325535"/>
              <a:gd name="connsiteX136" fmla="*/ 3973008 w 4243180"/>
              <a:gd name="connsiteY136" fmla="*/ 942240 h 4325535"/>
              <a:gd name="connsiteX137" fmla="*/ 4090995 w 4243180"/>
              <a:gd name="connsiteY137" fmla="*/ 1173168 h 4325535"/>
              <a:gd name="connsiteX138" fmla="*/ 4125001 w 4243180"/>
              <a:gd name="connsiteY138" fmla="*/ 1236654 h 4325535"/>
              <a:gd name="connsiteX139" fmla="*/ 4141551 w 4243180"/>
              <a:gd name="connsiteY139" fmla="*/ 1292446 h 4325535"/>
              <a:gd name="connsiteX140" fmla="*/ 4129979 w 4243180"/>
              <a:gd name="connsiteY140" fmla="*/ 1273762 h 4325535"/>
              <a:gd name="connsiteX141" fmla="*/ 4194241 w 4243180"/>
              <a:gd name="connsiteY141" fmla="*/ 1474241 h 4325535"/>
              <a:gd name="connsiteX142" fmla="*/ 4190944 w 4243180"/>
              <a:gd name="connsiteY142" fmla="*/ 1436098 h 4325535"/>
              <a:gd name="connsiteX143" fmla="*/ 4210791 w 4243180"/>
              <a:gd name="connsiteY143" fmla="*/ 1533783 h 4325535"/>
              <a:gd name="connsiteX144" fmla="*/ 4209304 w 4243180"/>
              <a:gd name="connsiteY144" fmla="*/ 1571667 h 4325535"/>
              <a:gd name="connsiteX145" fmla="*/ 4237039 w 4243180"/>
              <a:gd name="connsiteY145" fmla="*/ 1752621 h 4325535"/>
              <a:gd name="connsiteX146" fmla="*/ 4241241 w 4243180"/>
              <a:gd name="connsiteY146" fmla="*/ 1734325 h 4325535"/>
              <a:gd name="connsiteX147" fmla="*/ 4236845 w 4243180"/>
              <a:gd name="connsiteY147" fmla="*/ 1782230 h 4325535"/>
              <a:gd name="connsiteX148" fmla="*/ 4239496 w 4243180"/>
              <a:gd name="connsiteY148" fmla="*/ 1963822 h 4325535"/>
              <a:gd name="connsiteX149" fmla="*/ 4230600 w 4243180"/>
              <a:gd name="connsiteY149" fmla="*/ 2076879 h 4325535"/>
              <a:gd name="connsiteX150" fmla="*/ 4230119 w 4243180"/>
              <a:gd name="connsiteY150" fmla="*/ 2076533 h 4325535"/>
              <a:gd name="connsiteX151" fmla="*/ 4227342 w 4243180"/>
              <a:gd name="connsiteY151" fmla="*/ 2082203 h 4325535"/>
              <a:gd name="connsiteX152" fmla="*/ 4206201 w 4243180"/>
              <a:gd name="connsiteY152" fmla="*/ 2240917 h 4325535"/>
              <a:gd name="connsiteX153" fmla="*/ 4201740 w 4243180"/>
              <a:gd name="connsiteY153" fmla="*/ 2237814 h 4325535"/>
              <a:gd name="connsiteX154" fmla="*/ 4184220 w 4243180"/>
              <a:gd name="connsiteY154" fmla="*/ 2325155 h 4325535"/>
              <a:gd name="connsiteX155" fmla="*/ 4190039 w 4243180"/>
              <a:gd name="connsiteY155" fmla="*/ 2318173 h 4325535"/>
              <a:gd name="connsiteX156" fmla="*/ 4169286 w 4243180"/>
              <a:gd name="connsiteY156" fmla="*/ 2404610 h 4325535"/>
              <a:gd name="connsiteX157" fmla="*/ 4161075 w 4243180"/>
              <a:gd name="connsiteY157" fmla="*/ 2409717 h 4325535"/>
              <a:gd name="connsiteX158" fmla="*/ 4049748 w 4243180"/>
              <a:gd name="connsiteY158" fmla="*/ 2716543 h 4325535"/>
              <a:gd name="connsiteX159" fmla="*/ 4013867 w 4243180"/>
              <a:gd name="connsiteY159" fmla="*/ 2793475 h 4325535"/>
              <a:gd name="connsiteX160" fmla="*/ 3996541 w 4243180"/>
              <a:gd name="connsiteY160" fmla="*/ 2813517 h 4325535"/>
              <a:gd name="connsiteX161" fmla="*/ 3908294 w 4243180"/>
              <a:gd name="connsiteY161" fmla="*/ 2977403 h 4325535"/>
              <a:gd name="connsiteX162" fmla="*/ 3892584 w 4243180"/>
              <a:gd name="connsiteY162" fmla="*/ 3013089 h 4325535"/>
              <a:gd name="connsiteX163" fmla="*/ 3600430 w 4243180"/>
              <a:gd name="connsiteY163" fmla="*/ 3422061 h 4325535"/>
              <a:gd name="connsiteX164" fmla="*/ 3522204 w 4243180"/>
              <a:gd name="connsiteY164" fmla="*/ 3519099 h 4325535"/>
              <a:gd name="connsiteX165" fmla="*/ 3445723 w 4243180"/>
              <a:gd name="connsiteY165" fmla="*/ 3610190 h 4325535"/>
              <a:gd name="connsiteX166" fmla="*/ 3276598 w 4243180"/>
              <a:gd name="connsiteY166" fmla="*/ 3794312 h 4325535"/>
              <a:gd name="connsiteX167" fmla="*/ 3121826 w 4243180"/>
              <a:gd name="connsiteY167" fmla="*/ 3944557 h 4325535"/>
              <a:gd name="connsiteX168" fmla="*/ 3094609 w 4243180"/>
              <a:gd name="connsiteY168" fmla="*/ 3974231 h 4325535"/>
              <a:gd name="connsiteX169" fmla="*/ 2955546 w 4243180"/>
              <a:gd name="connsiteY169" fmla="*/ 4082195 h 4325535"/>
              <a:gd name="connsiteX170" fmla="*/ 2889216 w 4243180"/>
              <a:gd name="connsiteY170" fmla="*/ 4128032 h 4325535"/>
              <a:gd name="connsiteX171" fmla="*/ 2579671 w 4243180"/>
              <a:gd name="connsiteY171" fmla="*/ 4269872 h 4325535"/>
              <a:gd name="connsiteX172" fmla="*/ 2230561 w 4243180"/>
              <a:gd name="connsiteY172" fmla="*/ 4322691 h 4325535"/>
              <a:gd name="connsiteX173" fmla="*/ 2196879 w 4243180"/>
              <a:gd name="connsiteY173" fmla="*/ 4325535 h 4325535"/>
              <a:gd name="connsiteX174" fmla="*/ 2156343 w 4243180"/>
              <a:gd name="connsiteY174" fmla="*/ 4323337 h 4325535"/>
              <a:gd name="connsiteX175" fmla="*/ 2136172 w 4243180"/>
              <a:gd name="connsiteY175" fmla="*/ 4321721 h 4325535"/>
              <a:gd name="connsiteX176" fmla="*/ 2113997 w 4243180"/>
              <a:gd name="connsiteY176" fmla="*/ 4319523 h 4325535"/>
              <a:gd name="connsiteX177" fmla="*/ 2092016 w 4243180"/>
              <a:gd name="connsiteY177" fmla="*/ 4316808 h 4325535"/>
              <a:gd name="connsiteX178" fmla="*/ 2071781 w 4243180"/>
              <a:gd name="connsiteY178" fmla="*/ 4313769 h 4325535"/>
              <a:gd name="connsiteX179" fmla="*/ 2035965 w 4243180"/>
              <a:gd name="connsiteY179" fmla="*/ 4307886 h 4325535"/>
              <a:gd name="connsiteX180" fmla="*/ 1895933 w 4243180"/>
              <a:gd name="connsiteY180" fmla="*/ 4278600 h 4325535"/>
              <a:gd name="connsiteX181" fmla="*/ 1626471 w 4243180"/>
              <a:gd name="connsiteY181" fmla="*/ 4196883 h 4325535"/>
              <a:gd name="connsiteX182" fmla="*/ 1117804 w 4243180"/>
              <a:gd name="connsiteY182" fmla="*/ 3939320 h 4325535"/>
              <a:gd name="connsiteX183" fmla="*/ 882866 w 4243180"/>
              <a:gd name="connsiteY183" fmla="*/ 3744855 h 4325535"/>
              <a:gd name="connsiteX184" fmla="*/ 827396 w 4243180"/>
              <a:gd name="connsiteY184" fmla="*/ 3685184 h 4325535"/>
              <a:gd name="connsiteX185" fmla="*/ 811945 w 4243180"/>
              <a:gd name="connsiteY185" fmla="*/ 3666952 h 4325535"/>
              <a:gd name="connsiteX186" fmla="*/ 798886 w 4243180"/>
              <a:gd name="connsiteY186" fmla="*/ 3650402 h 4325535"/>
              <a:gd name="connsiteX187" fmla="*/ 775741 w 4243180"/>
              <a:gd name="connsiteY187" fmla="*/ 3620469 h 4325535"/>
              <a:gd name="connsiteX188" fmla="*/ 691502 w 4243180"/>
              <a:gd name="connsiteY188" fmla="*/ 3500610 h 4325535"/>
              <a:gd name="connsiteX189" fmla="*/ 439884 w 4243180"/>
              <a:gd name="connsiteY189" fmla="*/ 2967641 h 4325535"/>
              <a:gd name="connsiteX190" fmla="*/ 346982 w 4243180"/>
              <a:gd name="connsiteY190" fmla="*/ 2375711 h 4325535"/>
              <a:gd name="connsiteX191" fmla="*/ 441888 w 4243180"/>
              <a:gd name="connsiteY191" fmla="*/ 1771692 h 4325535"/>
              <a:gd name="connsiteX192" fmla="*/ 494117 w 4243180"/>
              <a:gd name="connsiteY192" fmla="*/ 1636508 h 4325535"/>
              <a:gd name="connsiteX193" fmla="*/ 497850 w 4243180"/>
              <a:gd name="connsiteY193" fmla="*/ 1621268 h 4325535"/>
              <a:gd name="connsiteX194" fmla="*/ 498143 w 4243180"/>
              <a:gd name="connsiteY194" fmla="*/ 1620429 h 4325535"/>
              <a:gd name="connsiteX195" fmla="*/ 486392 w 4243180"/>
              <a:gd name="connsiteY195" fmla="*/ 1639799 h 4325535"/>
              <a:gd name="connsiteX196" fmla="*/ 473696 w 4243180"/>
              <a:gd name="connsiteY196" fmla="*/ 1665667 h 4325535"/>
              <a:gd name="connsiteX197" fmla="*/ 481260 w 4243180"/>
              <a:gd name="connsiteY197" fmla="*/ 1631080 h 4325535"/>
              <a:gd name="connsiteX198" fmla="*/ 468136 w 4243180"/>
              <a:gd name="connsiteY198" fmla="*/ 1656940 h 4325535"/>
              <a:gd name="connsiteX199" fmla="*/ 461930 w 4243180"/>
              <a:gd name="connsiteY199" fmla="*/ 1669999 h 4325535"/>
              <a:gd name="connsiteX200" fmla="*/ 458891 w 4243180"/>
              <a:gd name="connsiteY200" fmla="*/ 1676593 h 4325535"/>
              <a:gd name="connsiteX201" fmla="*/ 455400 w 4243180"/>
              <a:gd name="connsiteY201" fmla="*/ 1684674 h 4325535"/>
              <a:gd name="connsiteX202" fmla="*/ 440724 w 4243180"/>
              <a:gd name="connsiteY202" fmla="*/ 1719068 h 4325535"/>
              <a:gd name="connsiteX203" fmla="*/ 430057 w 4243180"/>
              <a:gd name="connsiteY203" fmla="*/ 1748095 h 4325535"/>
              <a:gd name="connsiteX204" fmla="*/ 413507 w 4243180"/>
              <a:gd name="connsiteY204" fmla="*/ 1768848 h 4325535"/>
              <a:gd name="connsiteX205" fmla="*/ 411438 w 4243180"/>
              <a:gd name="connsiteY205" fmla="*/ 1792057 h 4325535"/>
              <a:gd name="connsiteX206" fmla="*/ 392172 w 4243180"/>
              <a:gd name="connsiteY206" fmla="*/ 1819856 h 4325535"/>
              <a:gd name="connsiteX207" fmla="*/ 385513 w 4243180"/>
              <a:gd name="connsiteY207" fmla="*/ 1864788 h 4325535"/>
              <a:gd name="connsiteX208" fmla="*/ 368122 w 4243180"/>
              <a:gd name="connsiteY208" fmla="*/ 1869959 h 4325535"/>
              <a:gd name="connsiteX209" fmla="*/ 347499 w 4243180"/>
              <a:gd name="connsiteY209" fmla="*/ 1955878 h 4325535"/>
              <a:gd name="connsiteX210" fmla="*/ 348727 w 4243180"/>
              <a:gd name="connsiteY210" fmla="*/ 1940427 h 4325535"/>
              <a:gd name="connsiteX211" fmla="*/ 346554 w 4243180"/>
              <a:gd name="connsiteY211" fmla="*/ 1943861 h 4325535"/>
              <a:gd name="connsiteX212" fmla="*/ 346470 w 4243180"/>
              <a:gd name="connsiteY212" fmla="*/ 1939282 h 4325535"/>
              <a:gd name="connsiteX213" fmla="*/ 346617 w 4243180"/>
              <a:gd name="connsiteY213" fmla="*/ 1938671 h 4325535"/>
              <a:gd name="connsiteX214" fmla="*/ 352518 w 4243180"/>
              <a:gd name="connsiteY214" fmla="*/ 1925728 h 4325535"/>
              <a:gd name="connsiteX215" fmla="*/ 358619 w 4243180"/>
              <a:gd name="connsiteY215" fmla="*/ 1888772 h 4325535"/>
              <a:gd name="connsiteX216" fmla="*/ 346617 w 4243180"/>
              <a:gd name="connsiteY216" fmla="*/ 1938671 h 4325535"/>
              <a:gd name="connsiteX217" fmla="*/ 346465 w 4243180"/>
              <a:gd name="connsiteY217" fmla="*/ 1939005 h 4325535"/>
              <a:gd name="connsiteX218" fmla="*/ 346470 w 4243180"/>
              <a:gd name="connsiteY218" fmla="*/ 1939282 h 4325535"/>
              <a:gd name="connsiteX219" fmla="*/ 341705 w 4243180"/>
              <a:gd name="connsiteY219" fmla="*/ 1959094 h 4325535"/>
              <a:gd name="connsiteX220" fmla="*/ 334246 w 4243180"/>
              <a:gd name="connsiteY220" fmla="*/ 2021756 h 4325535"/>
              <a:gd name="connsiteX221" fmla="*/ 318730 w 4243180"/>
              <a:gd name="connsiteY221" fmla="*/ 2062356 h 4325535"/>
              <a:gd name="connsiteX222" fmla="*/ 315885 w 4243180"/>
              <a:gd name="connsiteY222" fmla="*/ 2101275 h 4325535"/>
              <a:gd name="connsiteX223" fmla="*/ 301727 w 4243180"/>
              <a:gd name="connsiteY223" fmla="*/ 2094487 h 4325535"/>
              <a:gd name="connsiteX224" fmla="*/ 313687 w 4243180"/>
              <a:gd name="connsiteY224" fmla="*/ 2002620 h 4325535"/>
              <a:gd name="connsiteX225" fmla="*/ 301339 w 4243180"/>
              <a:gd name="connsiteY225" fmla="*/ 2012511 h 4325535"/>
              <a:gd name="connsiteX226" fmla="*/ 290219 w 4243180"/>
              <a:gd name="connsiteY226" fmla="*/ 2154158 h 4325535"/>
              <a:gd name="connsiteX227" fmla="*/ 292417 w 4243180"/>
              <a:gd name="connsiteY227" fmla="*/ 2219583 h 4325535"/>
              <a:gd name="connsiteX228" fmla="*/ 292805 w 4243180"/>
              <a:gd name="connsiteY228" fmla="*/ 2163338 h 4325535"/>
              <a:gd name="connsiteX229" fmla="*/ 280004 w 4243180"/>
              <a:gd name="connsiteY229" fmla="*/ 2206201 h 4325535"/>
              <a:gd name="connsiteX230" fmla="*/ 284013 w 4243180"/>
              <a:gd name="connsiteY230" fmla="*/ 2240012 h 4325535"/>
              <a:gd name="connsiteX231" fmla="*/ 277612 w 4243180"/>
              <a:gd name="connsiteY231" fmla="*/ 2253589 h 4325535"/>
              <a:gd name="connsiteX232" fmla="*/ 285241 w 4243180"/>
              <a:gd name="connsiteY232" fmla="*/ 2296516 h 4325535"/>
              <a:gd name="connsiteX233" fmla="*/ 273863 w 4243180"/>
              <a:gd name="connsiteY233" fmla="*/ 2332331 h 4325535"/>
              <a:gd name="connsiteX234" fmla="*/ 283625 w 4243180"/>
              <a:gd name="connsiteY234" fmla="*/ 2383599 h 4325535"/>
              <a:gd name="connsiteX235" fmla="*/ 276966 w 4243180"/>
              <a:gd name="connsiteY235" fmla="*/ 2365367 h 4325535"/>
              <a:gd name="connsiteX236" fmla="*/ 271471 w 4243180"/>
              <a:gd name="connsiteY236" fmla="*/ 2403187 h 4325535"/>
              <a:gd name="connsiteX237" fmla="*/ 281621 w 4243180"/>
              <a:gd name="connsiteY237" fmla="*/ 2533262 h 4325535"/>
              <a:gd name="connsiteX238" fmla="*/ 291706 w 4243180"/>
              <a:gd name="connsiteY238" fmla="*/ 2536171 h 4325535"/>
              <a:gd name="connsiteX239" fmla="*/ 295779 w 4243180"/>
              <a:gd name="connsiteY239" fmla="*/ 2576577 h 4325535"/>
              <a:gd name="connsiteX240" fmla="*/ 294809 w 4243180"/>
              <a:gd name="connsiteY240" fmla="*/ 2638963 h 4325535"/>
              <a:gd name="connsiteX241" fmla="*/ 277936 w 4243180"/>
              <a:gd name="connsiteY241" fmla="*/ 2492662 h 4325535"/>
              <a:gd name="connsiteX242" fmla="*/ 274057 w 4243180"/>
              <a:gd name="connsiteY242" fmla="*/ 2499450 h 4325535"/>
              <a:gd name="connsiteX243" fmla="*/ 285564 w 4243180"/>
              <a:gd name="connsiteY243" fmla="*/ 2674714 h 4325535"/>
              <a:gd name="connsiteX244" fmla="*/ 309744 w 4243180"/>
              <a:gd name="connsiteY244" fmla="*/ 2852500 h 4325535"/>
              <a:gd name="connsiteX245" fmla="*/ 309420 w 4243180"/>
              <a:gd name="connsiteY245" fmla="*/ 2899048 h 4325535"/>
              <a:gd name="connsiteX246" fmla="*/ 271212 w 4243180"/>
              <a:gd name="connsiteY246" fmla="*/ 2727016 h 4325535"/>
              <a:gd name="connsiteX247" fmla="*/ 269596 w 4243180"/>
              <a:gd name="connsiteY247" fmla="*/ 2742467 h 4325535"/>
              <a:gd name="connsiteX248" fmla="*/ 312265 w 4243180"/>
              <a:gd name="connsiteY248" fmla="*/ 3015675 h 4325535"/>
              <a:gd name="connsiteX249" fmla="*/ 357778 w 4243180"/>
              <a:gd name="connsiteY249" fmla="*/ 3251904 h 4325535"/>
              <a:gd name="connsiteX250" fmla="*/ 369868 w 4243180"/>
              <a:gd name="connsiteY250" fmla="*/ 3290952 h 4325535"/>
              <a:gd name="connsiteX251" fmla="*/ 359071 w 4243180"/>
              <a:gd name="connsiteY251" fmla="*/ 3282741 h 4325535"/>
              <a:gd name="connsiteX252" fmla="*/ 367670 w 4243180"/>
              <a:gd name="connsiteY252" fmla="*/ 3344417 h 4325535"/>
              <a:gd name="connsiteX253" fmla="*/ 379695 w 4243180"/>
              <a:gd name="connsiteY253" fmla="*/ 3367820 h 4325535"/>
              <a:gd name="connsiteX254" fmla="*/ 369803 w 4243180"/>
              <a:gd name="connsiteY254" fmla="*/ 3336853 h 4325535"/>
              <a:gd name="connsiteX255" fmla="*/ 405619 w 4243180"/>
              <a:gd name="connsiteY255" fmla="*/ 3429301 h 4325535"/>
              <a:gd name="connsiteX256" fmla="*/ 441694 w 4243180"/>
              <a:gd name="connsiteY256" fmla="*/ 3616784 h 4325535"/>
              <a:gd name="connsiteX257" fmla="*/ 450357 w 4243180"/>
              <a:gd name="connsiteY257" fmla="*/ 3683438 h 4325535"/>
              <a:gd name="connsiteX258" fmla="*/ 400060 w 4243180"/>
              <a:gd name="connsiteY258" fmla="*/ 3609027 h 4325535"/>
              <a:gd name="connsiteX259" fmla="*/ 333599 w 4243180"/>
              <a:gd name="connsiteY259" fmla="*/ 3443201 h 4325535"/>
              <a:gd name="connsiteX260" fmla="*/ 348921 w 4243180"/>
              <a:gd name="connsiteY260" fmla="*/ 3466604 h 4325535"/>
              <a:gd name="connsiteX261" fmla="*/ 312653 w 4243180"/>
              <a:gd name="connsiteY261" fmla="*/ 3341508 h 4325535"/>
              <a:gd name="connsiteX262" fmla="*/ 267656 w 4243180"/>
              <a:gd name="connsiteY262" fmla="*/ 3204257 h 4325535"/>
              <a:gd name="connsiteX263" fmla="*/ 231194 w 4243180"/>
              <a:gd name="connsiteY263" fmla="*/ 3027118 h 4325535"/>
              <a:gd name="connsiteX264" fmla="*/ 213415 w 4243180"/>
              <a:gd name="connsiteY264" fmla="*/ 2864008 h 4325535"/>
              <a:gd name="connsiteX265" fmla="*/ 194537 w 4243180"/>
              <a:gd name="connsiteY265" fmla="*/ 2732963 h 4325535"/>
              <a:gd name="connsiteX266" fmla="*/ 197705 w 4243180"/>
              <a:gd name="connsiteY266" fmla="*/ 2813711 h 4325535"/>
              <a:gd name="connsiteX267" fmla="*/ 178957 w 4243180"/>
              <a:gd name="connsiteY267" fmla="*/ 2640256 h 4325535"/>
              <a:gd name="connsiteX268" fmla="*/ 170229 w 4243180"/>
              <a:gd name="connsiteY268" fmla="*/ 2458204 h 4325535"/>
              <a:gd name="connsiteX269" fmla="*/ 177082 w 4243180"/>
              <a:gd name="connsiteY269" fmla="*/ 2435900 h 4325535"/>
              <a:gd name="connsiteX270" fmla="*/ 176112 w 4243180"/>
              <a:gd name="connsiteY270" fmla="*/ 2303433 h 4325535"/>
              <a:gd name="connsiteX271" fmla="*/ 176306 w 4243180"/>
              <a:gd name="connsiteY271" fmla="*/ 2361488 h 4325535"/>
              <a:gd name="connsiteX272" fmla="*/ 176241 w 4243180"/>
              <a:gd name="connsiteY272" fmla="*/ 2270074 h 4325535"/>
              <a:gd name="connsiteX273" fmla="*/ 215419 w 4243180"/>
              <a:gd name="connsiteY273" fmla="*/ 1974174 h 4325535"/>
              <a:gd name="connsiteX274" fmla="*/ 240180 w 4243180"/>
              <a:gd name="connsiteY274" fmla="*/ 1792768 h 4325535"/>
              <a:gd name="connsiteX275" fmla="*/ 217617 w 4243180"/>
              <a:gd name="connsiteY275" fmla="*/ 1814038 h 4325535"/>
              <a:gd name="connsiteX276" fmla="*/ 208696 w 4243180"/>
              <a:gd name="connsiteY276" fmla="*/ 1863301 h 4325535"/>
              <a:gd name="connsiteX277" fmla="*/ 217617 w 4243180"/>
              <a:gd name="connsiteY277" fmla="*/ 1868925 h 4325535"/>
              <a:gd name="connsiteX278" fmla="*/ 184387 w 4243180"/>
              <a:gd name="connsiteY278" fmla="*/ 2026993 h 4325535"/>
              <a:gd name="connsiteX279" fmla="*/ 174237 w 4243180"/>
              <a:gd name="connsiteY279" fmla="*/ 2047810 h 4325535"/>
              <a:gd name="connsiteX280" fmla="*/ 168742 w 4243180"/>
              <a:gd name="connsiteY280" fmla="*/ 2114399 h 4325535"/>
              <a:gd name="connsiteX281" fmla="*/ 173526 w 4243180"/>
              <a:gd name="connsiteY281" fmla="*/ 2107869 h 4325535"/>
              <a:gd name="connsiteX282" fmla="*/ 164346 w 4243180"/>
              <a:gd name="connsiteY282" fmla="*/ 2146529 h 4325535"/>
              <a:gd name="connsiteX283" fmla="*/ 162341 w 4243180"/>
              <a:gd name="connsiteY283" fmla="*/ 2050331 h 4325535"/>
              <a:gd name="connsiteX284" fmla="*/ 147666 w 4243180"/>
              <a:gd name="connsiteY284" fmla="*/ 2224561 h 4325535"/>
              <a:gd name="connsiteX285" fmla="*/ 138356 w 4243180"/>
              <a:gd name="connsiteY285" fmla="*/ 2228957 h 4325535"/>
              <a:gd name="connsiteX286" fmla="*/ 128594 w 4243180"/>
              <a:gd name="connsiteY286" fmla="*/ 2360454 h 4325535"/>
              <a:gd name="connsiteX287" fmla="*/ 121353 w 4243180"/>
              <a:gd name="connsiteY287" fmla="*/ 2332590 h 4325535"/>
              <a:gd name="connsiteX288" fmla="*/ 112949 w 4243180"/>
              <a:gd name="connsiteY288" fmla="*/ 2438809 h 4325535"/>
              <a:gd name="connsiteX289" fmla="*/ 117539 w 4243180"/>
              <a:gd name="connsiteY289" fmla="*/ 2457040 h 4325535"/>
              <a:gd name="connsiteX290" fmla="*/ 113789 w 4243180"/>
              <a:gd name="connsiteY290" fmla="*/ 2597394 h 4325535"/>
              <a:gd name="connsiteX291" fmla="*/ 108747 w 4243180"/>
              <a:gd name="connsiteY291" fmla="*/ 2728115 h 4325535"/>
              <a:gd name="connsiteX292" fmla="*/ 99825 w 4243180"/>
              <a:gd name="connsiteY292" fmla="*/ 2124872 h 4325535"/>
              <a:gd name="connsiteX293" fmla="*/ 125620 w 4243180"/>
              <a:gd name="connsiteY293" fmla="*/ 1931118 h 4325535"/>
              <a:gd name="connsiteX294" fmla="*/ 152385 w 4243180"/>
              <a:gd name="connsiteY294" fmla="*/ 1833174 h 4325535"/>
              <a:gd name="connsiteX295" fmla="*/ 165897 w 4243180"/>
              <a:gd name="connsiteY295" fmla="*/ 1748225 h 4325535"/>
              <a:gd name="connsiteX296" fmla="*/ 133249 w 4243180"/>
              <a:gd name="connsiteY296" fmla="*/ 1898535 h 4325535"/>
              <a:gd name="connsiteX297" fmla="*/ 194602 w 4243180"/>
              <a:gd name="connsiteY297" fmla="*/ 1659396 h 4325535"/>
              <a:gd name="connsiteX298" fmla="*/ 217747 w 4243180"/>
              <a:gd name="connsiteY298" fmla="*/ 1583951 h 4325535"/>
              <a:gd name="connsiteX299" fmla="*/ 198610 w 4243180"/>
              <a:gd name="connsiteY299" fmla="*/ 1662952 h 4325535"/>
              <a:gd name="connsiteX300" fmla="*/ 220074 w 4243180"/>
              <a:gd name="connsiteY300" fmla="*/ 1589381 h 4325535"/>
              <a:gd name="connsiteX301" fmla="*/ 245352 w 4243180"/>
              <a:gd name="connsiteY301" fmla="*/ 1511026 h 4325535"/>
              <a:gd name="connsiteX302" fmla="*/ 261709 w 4243180"/>
              <a:gd name="connsiteY302" fmla="*/ 1493506 h 4325535"/>
              <a:gd name="connsiteX303" fmla="*/ 303796 w 4243180"/>
              <a:gd name="connsiteY303" fmla="*/ 1421552 h 4325535"/>
              <a:gd name="connsiteX304" fmla="*/ 316532 w 4243180"/>
              <a:gd name="connsiteY304" fmla="*/ 1399506 h 4325535"/>
              <a:gd name="connsiteX305" fmla="*/ 327393 w 4243180"/>
              <a:gd name="connsiteY305" fmla="*/ 1360975 h 4325535"/>
              <a:gd name="connsiteX306" fmla="*/ 308321 w 4243180"/>
              <a:gd name="connsiteY306" fmla="*/ 1388904 h 4325535"/>
              <a:gd name="connsiteX307" fmla="*/ 295133 w 4243180"/>
              <a:gd name="connsiteY307" fmla="*/ 1423426 h 4325535"/>
              <a:gd name="connsiteX308" fmla="*/ 266105 w 4243180"/>
              <a:gd name="connsiteY308" fmla="*/ 1474823 h 4325535"/>
              <a:gd name="connsiteX309" fmla="*/ 299076 w 4243180"/>
              <a:gd name="connsiteY309" fmla="*/ 1402997 h 4325535"/>
              <a:gd name="connsiteX310" fmla="*/ 263777 w 4243180"/>
              <a:gd name="connsiteY310" fmla="*/ 1448187 h 4325535"/>
              <a:gd name="connsiteX311" fmla="*/ 272893 w 4243180"/>
              <a:gd name="connsiteY311" fmla="*/ 1408686 h 4325535"/>
              <a:gd name="connsiteX312" fmla="*/ 238305 w 4243180"/>
              <a:gd name="connsiteY312" fmla="*/ 1500618 h 4325535"/>
              <a:gd name="connsiteX313" fmla="*/ 201519 w 4243180"/>
              <a:gd name="connsiteY313" fmla="*/ 1579684 h 4325535"/>
              <a:gd name="connsiteX314" fmla="*/ 174108 w 4243180"/>
              <a:gd name="connsiteY314" fmla="*/ 1652414 h 4325535"/>
              <a:gd name="connsiteX315" fmla="*/ 182318 w 4243180"/>
              <a:gd name="connsiteY315" fmla="*/ 1648988 h 4325535"/>
              <a:gd name="connsiteX316" fmla="*/ 156200 w 4243180"/>
              <a:gd name="connsiteY316" fmla="*/ 1710405 h 4325535"/>
              <a:gd name="connsiteX317" fmla="*/ 85537 w 4243180"/>
              <a:gd name="connsiteY317" fmla="*/ 2070825 h 4325535"/>
              <a:gd name="connsiteX318" fmla="*/ 62069 w 4243180"/>
              <a:gd name="connsiteY318" fmla="*/ 2412497 h 4325535"/>
              <a:gd name="connsiteX319" fmla="*/ 52501 w 4243180"/>
              <a:gd name="connsiteY319" fmla="*/ 2270527 h 4325535"/>
              <a:gd name="connsiteX320" fmla="*/ 47523 w 4243180"/>
              <a:gd name="connsiteY320" fmla="*/ 2433055 h 4325535"/>
              <a:gd name="connsiteX321" fmla="*/ 40153 w 4243180"/>
              <a:gd name="connsiteY321" fmla="*/ 2490270 h 4325535"/>
              <a:gd name="connsiteX322" fmla="*/ 47523 w 4243180"/>
              <a:gd name="connsiteY322" fmla="*/ 2619763 h 4325535"/>
              <a:gd name="connsiteX323" fmla="*/ 48170 w 4243180"/>
              <a:gd name="connsiteY323" fmla="*/ 2704065 h 4325535"/>
              <a:gd name="connsiteX324" fmla="*/ 40347 w 4243180"/>
              <a:gd name="connsiteY324" fmla="*/ 2634567 h 4325535"/>
              <a:gd name="connsiteX325" fmla="*/ 34593 w 4243180"/>
              <a:gd name="connsiteY325" fmla="*/ 2683636 h 4325535"/>
              <a:gd name="connsiteX326" fmla="*/ 2268 w 4243180"/>
              <a:gd name="connsiteY326" fmla="*/ 2364398 h 4325535"/>
              <a:gd name="connsiteX327" fmla="*/ 652 w 4243180"/>
              <a:gd name="connsiteY327" fmla="*/ 2206718 h 4325535"/>
              <a:gd name="connsiteX328" fmla="*/ 15133 w 4243180"/>
              <a:gd name="connsiteY328" fmla="*/ 2036367 h 4325535"/>
              <a:gd name="connsiteX329" fmla="*/ 40799 w 4243180"/>
              <a:gd name="connsiteY329" fmla="*/ 1836730 h 4325535"/>
              <a:gd name="connsiteX330" fmla="*/ 102863 w 4243180"/>
              <a:gd name="connsiteY330" fmla="*/ 1623193 h 4325535"/>
              <a:gd name="connsiteX331" fmla="*/ 114500 w 4243180"/>
              <a:gd name="connsiteY331" fmla="*/ 1584662 h 4325535"/>
              <a:gd name="connsiteX332" fmla="*/ 121224 w 4243180"/>
              <a:gd name="connsiteY332" fmla="*/ 1565009 h 4325535"/>
              <a:gd name="connsiteX333" fmla="*/ 127883 w 4243180"/>
              <a:gd name="connsiteY333" fmla="*/ 1546583 h 4325535"/>
              <a:gd name="connsiteX334" fmla="*/ 160790 w 4243180"/>
              <a:gd name="connsiteY334" fmla="*/ 1465513 h 4325535"/>
              <a:gd name="connsiteX335" fmla="*/ 253692 w 4243180"/>
              <a:gd name="connsiteY335" fmla="*/ 1300204 h 4325535"/>
              <a:gd name="connsiteX336" fmla="*/ 256795 w 4243180"/>
              <a:gd name="connsiteY336" fmla="*/ 1304665 h 4325535"/>
              <a:gd name="connsiteX337" fmla="*/ 301339 w 4243180"/>
              <a:gd name="connsiteY337" fmla="*/ 1237429 h 4325535"/>
              <a:gd name="connsiteX338" fmla="*/ 321187 w 4243180"/>
              <a:gd name="connsiteY338" fmla="*/ 1201937 h 4325535"/>
              <a:gd name="connsiteX339" fmla="*/ 360106 w 4243180"/>
              <a:gd name="connsiteY339" fmla="*/ 1168319 h 4325535"/>
              <a:gd name="connsiteX340" fmla="*/ 629373 w 4243180"/>
              <a:gd name="connsiteY340" fmla="*/ 867764 h 4325535"/>
              <a:gd name="connsiteX341" fmla="*/ 724279 w 4243180"/>
              <a:gd name="connsiteY341" fmla="*/ 784625 h 4325535"/>
              <a:gd name="connsiteX342" fmla="*/ 1092332 w 4243180"/>
              <a:gd name="connsiteY342" fmla="*/ 550271 h 4325535"/>
              <a:gd name="connsiteX343" fmla="*/ 1048822 w 4243180"/>
              <a:gd name="connsiteY343" fmla="*/ 576325 h 4325535"/>
              <a:gd name="connsiteX344" fmla="*/ 1089423 w 4243180"/>
              <a:gd name="connsiteY344" fmla="*/ 537083 h 4325535"/>
              <a:gd name="connsiteX345" fmla="*/ 1153814 w 4243180"/>
              <a:gd name="connsiteY345" fmla="*/ 494544 h 4325535"/>
              <a:gd name="connsiteX346" fmla="*/ 1226933 w 4243180"/>
              <a:gd name="connsiteY346" fmla="*/ 457629 h 4325535"/>
              <a:gd name="connsiteX347" fmla="*/ 1252535 w 4243180"/>
              <a:gd name="connsiteY347" fmla="*/ 427567 h 4325535"/>
              <a:gd name="connsiteX348" fmla="*/ 1737217 w 4243180"/>
              <a:gd name="connsiteY348" fmla="*/ 169939 h 4325535"/>
              <a:gd name="connsiteX349" fmla="*/ 1872077 w 4243180"/>
              <a:gd name="connsiteY349" fmla="*/ 114600 h 4325535"/>
              <a:gd name="connsiteX350" fmla="*/ 1945325 w 4243180"/>
              <a:gd name="connsiteY350" fmla="*/ 80077 h 4325535"/>
              <a:gd name="connsiteX351" fmla="*/ 1987800 w 4243180"/>
              <a:gd name="connsiteY351" fmla="*/ 55510 h 4325535"/>
              <a:gd name="connsiteX352" fmla="*/ 2366649 w 4243180"/>
              <a:gd name="connsiteY352" fmla="*/ 3985 h 4325535"/>
              <a:gd name="connsiteX353" fmla="*/ 2461677 w 4243180"/>
              <a:gd name="connsiteY353" fmla="*/ 182 h 432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4243180" h="4325535">
                <a:moveTo>
                  <a:pt x="750720" y="3474057"/>
                </a:moveTo>
                <a:cubicBezTo>
                  <a:pt x="745698" y="3471731"/>
                  <a:pt x="777793" y="3518308"/>
                  <a:pt x="745097" y="3481086"/>
                </a:cubicBezTo>
                <a:cubicBezTo>
                  <a:pt x="758415" y="3505588"/>
                  <a:pt x="778456" y="3528086"/>
                  <a:pt x="791386" y="3552265"/>
                </a:cubicBezTo>
                <a:cubicBezTo>
                  <a:pt x="788283" y="3541080"/>
                  <a:pt x="806385" y="3560798"/>
                  <a:pt x="830564" y="3587175"/>
                </a:cubicBezTo>
                <a:cubicBezTo>
                  <a:pt x="806644" y="3551230"/>
                  <a:pt x="774512" y="3516837"/>
                  <a:pt x="755441" y="3478435"/>
                </a:cubicBezTo>
                <a:cubicBezTo>
                  <a:pt x="752912" y="3475720"/>
                  <a:pt x="751437" y="3474390"/>
                  <a:pt x="750720" y="3474057"/>
                </a:cubicBezTo>
                <a:close/>
                <a:moveTo>
                  <a:pt x="658466" y="3333233"/>
                </a:moveTo>
                <a:cubicBezTo>
                  <a:pt x="665189" y="3353662"/>
                  <a:pt x="677279" y="3372992"/>
                  <a:pt x="692084" y="3391417"/>
                </a:cubicBezTo>
                <a:cubicBezTo>
                  <a:pt x="684843" y="3371376"/>
                  <a:pt x="672818" y="3352304"/>
                  <a:pt x="658466" y="3333233"/>
                </a:cubicBezTo>
                <a:close/>
                <a:moveTo>
                  <a:pt x="637632" y="3279913"/>
                </a:moveTo>
                <a:cubicBezTo>
                  <a:pt x="633414" y="3276454"/>
                  <a:pt x="632121" y="3280737"/>
                  <a:pt x="635256" y="3291081"/>
                </a:cubicBezTo>
                <a:cubicBezTo>
                  <a:pt x="649803" y="3313062"/>
                  <a:pt x="647928" y="3303171"/>
                  <a:pt x="657561" y="3315196"/>
                </a:cubicBezTo>
                <a:cubicBezTo>
                  <a:pt x="648995" y="3294573"/>
                  <a:pt x="641851" y="3283372"/>
                  <a:pt x="637632" y="3279913"/>
                </a:cubicBezTo>
                <a:close/>
                <a:moveTo>
                  <a:pt x="272247" y="3111356"/>
                </a:moveTo>
                <a:cubicBezTo>
                  <a:pt x="275802" y="3134888"/>
                  <a:pt x="286146" y="3175682"/>
                  <a:pt x="290995" y="3176135"/>
                </a:cubicBezTo>
                <a:cubicBezTo>
                  <a:pt x="290478" y="3153184"/>
                  <a:pt x="275738" y="3111744"/>
                  <a:pt x="272247" y="3111356"/>
                </a:cubicBezTo>
                <a:close/>
                <a:moveTo>
                  <a:pt x="547591" y="3098879"/>
                </a:moveTo>
                <a:cubicBezTo>
                  <a:pt x="549918" y="3116981"/>
                  <a:pt x="561491" y="3134630"/>
                  <a:pt x="566210" y="3152473"/>
                </a:cubicBezTo>
                <a:cubicBezTo>
                  <a:pt x="572158" y="3160102"/>
                  <a:pt x="574809" y="3159908"/>
                  <a:pt x="574227" y="3151891"/>
                </a:cubicBezTo>
                <a:cubicBezTo>
                  <a:pt x="586575" y="3175036"/>
                  <a:pt x="592717" y="3196176"/>
                  <a:pt x="581403" y="3178656"/>
                </a:cubicBezTo>
                <a:cubicBezTo>
                  <a:pt x="594139" y="3214472"/>
                  <a:pt x="592329" y="3191521"/>
                  <a:pt x="599634" y="3204386"/>
                </a:cubicBezTo>
                <a:cubicBezTo>
                  <a:pt x="594010" y="3183828"/>
                  <a:pt x="583795" y="3163334"/>
                  <a:pt x="577265" y="3142776"/>
                </a:cubicBezTo>
                <a:cubicBezTo>
                  <a:pt x="555608" y="3098879"/>
                  <a:pt x="569055" y="3143228"/>
                  <a:pt x="547591" y="3098879"/>
                </a:cubicBezTo>
                <a:close/>
                <a:moveTo>
                  <a:pt x="436199" y="2699152"/>
                </a:moveTo>
                <a:lnTo>
                  <a:pt x="437557" y="2736390"/>
                </a:lnTo>
                <a:cubicBezTo>
                  <a:pt x="449840" y="2781256"/>
                  <a:pt x="446931" y="2729537"/>
                  <a:pt x="436199" y="2699152"/>
                </a:cubicBezTo>
                <a:close/>
                <a:moveTo>
                  <a:pt x="415317" y="2468354"/>
                </a:moveTo>
                <a:cubicBezTo>
                  <a:pt x="414412" y="2490399"/>
                  <a:pt x="418937" y="2513996"/>
                  <a:pt x="415511" y="2535137"/>
                </a:cubicBezTo>
                <a:cubicBezTo>
                  <a:pt x="419519" y="2559962"/>
                  <a:pt x="421394" y="2555307"/>
                  <a:pt x="424433" y="2565845"/>
                </a:cubicBezTo>
                <a:cubicBezTo>
                  <a:pt x="425661" y="2534878"/>
                  <a:pt x="420424" y="2501971"/>
                  <a:pt x="415317" y="2468354"/>
                </a:cubicBezTo>
                <a:close/>
                <a:moveTo>
                  <a:pt x="419971" y="2216234"/>
                </a:moveTo>
                <a:lnTo>
                  <a:pt x="419325" y="2224561"/>
                </a:lnTo>
                <a:lnTo>
                  <a:pt x="420281" y="2222670"/>
                </a:lnTo>
                <a:close/>
                <a:moveTo>
                  <a:pt x="4230600" y="2076879"/>
                </a:moveTo>
                <a:lnTo>
                  <a:pt x="4231319" y="2077396"/>
                </a:lnTo>
                <a:cubicBezTo>
                  <a:pt x="4232376" y="2084757"/>
                  <a:pt x="4226097" y="2123255"/>
                  <a:pt x="4225273" y="2144590"/>
                </a:cubicBezTo>
                <a:close/>
                <a:moveTo>
                  <a:pt x="97433" y="1875778"/>
                </a:moveTo>
                <a:cubicBezTo>
                  <a:pt x="88059" y="1892264"/>
                  <a:pt x="86378" y="1913598"/>
                  <a:pt x="80430" y="1932023"/>
                </a:cubicBezTo>
                <a:cubicBezTo>
                  <a:pt x="84115" y="1931118"/>
                  <a:pt x="81206" y="1960404"/>
                  <a:pt x="89610" y="1937324"/>
                </a:cubicBezTo>
                <a:cubicBezTo>
                  <a:pt x="89546" y="1915343"/>
                  <a:pt x="95299" y="1896854"/>
                  <a:pt x="97433" y="1875778"/>
                </a:cubicBezTo>
                <a:close/>
                <a:moveTo>
                  <a:pt x="381182" y="1786885"/>
                </a:moveTo>
                <a:cubicBezTo>
                  <a:pt x="372907" y="1795290"/>
                  <a:pt x="357649" y="1859292"/>
                  <a:pt x="371420" y="1830459"/>
                </a:cubicBezTo>
                <a:cubicBezTo>
                  <a:pt x="368704" y="1825998"/>
                  <a:pt x="370967" y="1818822"/>
                  <a:pt x="380665" y="1803371"/>
                </a:cubicBezTo>
                <a:cubicBezTo>
                  <a:pt x="379889" y="1800397"/>
                  <a:pt x="379242" y="1797358"/>
                  <a:pt x="381182" y="1786885"/>
                </a:cubicBezTo>
                <a:close/>
                <a:moveTo>
                  <a:pt x="374135" y="1773050"/>
                </a:moveTo>
                <a:cubicBezTo>
                  <a:pt x="369609" y="1770787"/>
                  <a:pt x="355904" y="1810288"/>
                  <a:pt x="351701" y="1833950"/>
                </a:cubicBezTo>
                <a:cubicBezTo>
                  <a:pt x="343491" y="1843906"/>
                  <a:pt x="362757" y="1793544"/>
                  <a:pt x="349762" y="1815525"/>
                </a:cubicBezTo>
                <a:cubicBezTo>
                  <a:pt x="329720" y="1861943"/>
                  <a:pt x="331207" y="1921485"/>
                  <a:pt x="311230" y="1968033"/>
                </a:cubicBezTo>
                <a:cubicBezTo>
                  <a:pt x="309679" y="2006240"/>
                  <a:pt x="319700" y="2015614"/>
                  <a:pt x="335797" y="1957107"/>
                </a:cubicBezTo>
                <a:cubicBezTo>
                  <a:pt x="328686" y="1965317"/>
                  <a:pt x="317889" y="1989561"/>
                  <a:pt x="322092" y="1949349"/>
                </a:cubicBezTo>
                <a:cubicBezTo>
                  <a:pt x="331983" y="1938100"/>
                  <a:pt x="333405" y="1933316"/>
                  <a:pt x="344396" y="1912757"/>
                </a:cubicBezTo>
                <a:cubicBezTo>
                  <a:pt x="345560" y="1894268"/>
                  <a:pt x="347564" y="1875972"/>
                  <a:pt x="357261" y="1862783"/>
                </a:cubicBezTo>
                <a:cubicBezTo>
                  <a:pt x="361270" y="1822442"/>
                  <a:pt x="361528" y="1816818"/>
                  <a:pt x="374135" y="1773050"/>
                </a:cubicBezTo>
                <a:close/>
                <a:moveTo>
                  <a:pt x="374587" y="1747514"/>
                </a:moveTo>
                <a:cubicBezTo>
                  <a:pt x="363274" y="1762060"/>
                  <a:pt x="358684" y="1782036"/>
                  <a:pt x="354481" y="1801819"/>
                </a:cubicBezTo>
                <a:cubicBezTo>
                  <a:pt x="363403" y="1785269"/>
                  <a:pt x="370062" y="1767232"/>
                  <a:pt x="374587" y="1747514"/>
                </a:cubicBezTo>
                <a:close/>
                <a:moveTo>
                  <a:pt x="239340" y="1744798"/>
                </a:moveTo>
                <a:cubicBezTo>
                  <a:pt x="228478" y="1762965"/>
                  <a:pt x="221302" y="1798651"/>
                  <a:pt x="224858" y="1800009"/>
                </a:cubicBezTo>
                <a:cubicBezTo>
                  <a:pt x="240374" y="1768783"/>
                  <a:pt x="233586" y="1773244"/>
                  <a:pt x="239340" y="1744798"/>
                </a:cubicBezTo>
                <a:close/>
                <a:moveTo>
                  <a:pt x="276061" y="1677692"/>
                </a:moveTo>
                <a:cubicBezTo>
                  <a:pt x="273992" y="1673943"/>
                  <a:pt x="265135" y="1683769"/>
                  <a:pt x="258088" y="1701871"/>
                </a:cubicBezTo>
                <a:cubicBezTo>
                  <a:pt x="271729" y="1690558"/>
                  <a:pt x="257894" y="1721331"/>
                  <a:pt x="246257" y="1759344"/>
                </a:cubicBezTo>
                <a:cubicBezTo>
                  <a:pt x="250265" y="1752880"/>
                  <a:pt x="253110" y="1745833"/>
                  <a:pt x="255244" y="1737881"/>
                </a:cubicBezTo>
                <a:cubicBezTo>
                  <a:pt x="260416" y="1731093"/>
                  <a:pt x="253239" y="1757922"/>
                  <a:pt x="267010" y="1727990"/>
                </a:cubicBezTo>
                <a:cubicBezTo>
                  <a:pt x="268561" y="1716482"/>
                  <a:pt x="266234" y="1697216"/>
                  <a:pt x="276061" y="1677692"/>
                </a:cubicBezTo>
                <a:close/>
                <a:moveTo>
                  <a:pt x="507813" y="1592692"/>
                </a:moveTo>
                <a:lnTo>
                  <a:pt x="499621" y="1605285"/>
                </a:lnTo>
                <a:cubicBezTo>
                  <a:pt x="502272" y="1602828"/>
                  <a:pt x="502223" y="1605075"/>
                  <a:pt x="501730" y="1608081"/>
                </a:cubicBezTo>
                <a:lnTo>
                  <a:pt x="501531" y="1610711"/>
                </a:lnTo>
                <a:close/>
                <a:moveTo>
                  <a:pt x="456628" y="1571086"/>
                </a:moveTo>
                <a:cubicBezTo>
                  <a:pt x="446608" y="1584533"/>
                  <a:pt x="438138" y="1599531"/>
                  <a:pt x="431156" y="1615435"/>
                </a:cubicBezTo>
                <a:cubicBezTo>
                  <a:pt x="427536" y="1623322"/>
                  <a:pt x="424497" y="1631533"/>
                  <a:pt x="421394" y="1639743"/>
                </a:cubicBezTo>
                <a:lnTo>
                  <a:pt x="412408" y="1666185"/>
                </a:lnTo>
                <a:cubicBezTo>
                  <a:pt x="417515" y="1657004"/>
                  <a:pt x="421071" y="1650475"/>
                  <a:pt x="424627" y="1642588"/>
                </a:cubicBezTo>
                <a:cubicBezTo>
                  <a:pt x="428247" y="1634830"/>
                  <a:pt x="431480" y="1626813"/>
                  <a:pt x="434841" y="1618797"/>
                </a:cubicBezTo>
                <a:cubicBezTo>
                  <a:pt x="441500" y="1602634"/>
                  <a:pt x="448289" y="1586149"/>
                  <a:pt x="456628" y="1571086"/>
                </a:cubicBezTo>
                <a:close/>
                <a:moveTo>
                  <a:pt x="537506" y="1459436"/>
                </a:moveTo>
                <a:cubicBezTo>
                  <a:pt x="524252" y="1468293"/>
                  <a:pt x="519274" y="1487753"/>
                  <a:pt x="507702" y="1498096"/>
                </a:cubicBezTo>
                <a:cubicBezTo>
                  <a:pt x="504793" y="1510509"/>
                  <a:pt x="532980" y="1473918"/>
                  <a:pt x="537506" y="1459436"/>
                </a:cubicBezTo>
                <a:close/>
                <a:moveTo>
                  <a:pt x="449517" y="1195019"/>
                </a:moveTo>
                <a:lnTo>
                  <a:pt x="424174" y="1215255"/>
                </a:lnTo>
                <a:cubicBezTo>
                  <a:pt x="407300" y="1250359"/>
                  <a:pt x="367605" y="1300527"/>
                  <a:pt x="330819" y="1365307"/>
                </a:cubicBezTo>
                <a:cubicBezTo>
                  <a:pt x="388358" y="1291735"/>
                  <a:pt x="416869" y="1234973"/>
                  <a:pt x="449517" y="1195019"/>
                </a:cubicBezTo>
                <a:close/>
                <a:moveTo>
                  <a:pt x="590777" y="1044904"/>
                </a:moveTo>
                <a:cubicBezTo>
                  <a:pt x="548043" y="1080849"/>
                  <a:pt x="508866" y="1123970"/>
                  <a:pt x="470270" y="1165733"/>
                </a:cubicBezTo>
                <a:cubicBezTo>
                  <a:pt x="467554" y="1172392"/>
                  <a:pt x="474342" y="1168772"/>
                  <a:pt x="485721" y="1160949"/>
                </a:cubicBezTo>
                <a:cubicBezTo>
                  <a:pt x="518757" y="1120091"/>
                  <a:pt x="554767" y="1082982"/>
                  <a:pt x="590777" y="1044904"/>
                </a:cubicBezTo>
                <a:close/>
                <a:moveTo>
                  <a:pt x="803201" y="871757"/>
                </a:moveTo>
                <a:cubicBezTo>
                  <a:pt x="801552" y="871333"/>
                  <a:pt x="792194" y="876363"/>
                  <a:pt x="786473" y="878884"/>
                </a:cubicBezTo>
                <a:cubicBezTo>
                  <a:pt x="738438" y="920195"/>
                  <a:pt x="691308" y="956011"/>
                  <a:pt x="661698" y="984262"/>
                </a:cubicBezTo>
                <a:cubicBezTo>
                  <a:pt x="643467" y="1004239"/>
                  <a:pt x="630537" y="1020660"/>
                  <a:pt x="653229" y="1007472"/>
                </a:cubicBezTo>
                <a:cubicBezTo>
                  <a:pt x="702363" y="961441"/>
                  <a:pt x="770181" y="904227"/>
                  <a:pt x="801859" y="874294"/>
                </a:cubicBezTo>
                <a:cubicBezTo>
                  <a:pt x="803443" y="872646"/>
                  <a:pt x="803750" y="871898"/>
                  <a:pt x="803201" y="871757"/>
                </a:cubicBezTo>
                <a:close/>
                <a:moveTo>
                  <a:pt x="3632077" y="494067"/>
                </a:moveTo>
                <a:cubicBezTo>
                  <a:pt x="3630687" y="496031"/>
                  <a:pt x="3633499" y="502787"/>
                  <a:pt x="3634889" y="507861"/>
                </a:cubicBezTo>
                <a:cubicBezTo>
                  <a:pt x="3668119" y="545100"/>
                  <a:pt x="3674455" y="535984"/>
                  <a:pt x="3706974" y="573933"/>
                </a:cubicBezTo>
                <a:cubicBezTo>
                  <a:pt x="3694302" y="553569"/>
                  <a:pt x="3711628" y="570183"/>
                  <a:pt x="3709883" y="563331"/>
                </a:cubicBezTo>
                <a:cubicBezTo>
                  <a:pt x="3683441" y="528614"/>
                  <a:pt x="3687255" y="547750"/>
                  <a:pt x="3676265" y="538635"/>
                </a:cubicBezTo>
                <a:cubicBezTo>
                  <a:pt x="3667020" y="529519"/>
                  <a:pt x="3661460" y="519046"/>
                  <a:pt x="3654478" y="509025"/>
                </a:cubicBezTo>
                <a:cubicBezTo>
                  <a:pt x="3639059" y="494932"/>
                  <a:pt x="3633467" y="492104"/>
                  <a:pt x="3632077" y="494067"/>
                </a:cubicBezTo>
                <a:close/>
                <a:moveTo>
                  <a:pt x="3566392" y="422775"/>
                </a:moveTo>
                <a:cubicBezTo>
                  <a:pt x="3566845" y="425143"/>
                  <a:pt x="3573924" y="433418"/>
                  <a:pt x="3581165" y="441725"/>
                </a:cubicBezTo>
                <a:cubicBezTo>
                  <a:pt x="3595646" y="458534"/>
                  <a:pt x="3610710" y="475601"/>
                  <a:pt x="3576769" y="446186"/>
                </a:cubicBezTo>
                <a:cubicBezTo>
                  <a:pt x="3603469" y="479804"/>
                  <a:pt x="3621442" y="486592"/>
                  <a:pt x="3629911" y="490665"/>
                </a:cubicBezTo>
                <a:cubicBezTo>
                  <a:pt x="3601788" y="458728"/>
                  <a:pt x="3608383" y="465387"/>
                  <a:pt x="3591380" y="439269"/>
                </a:cubicBezTo>
                <a:cubicBezTo>
                  <a:pt x="3572114" y="423947"/>
                  <a:pt x="3565940" y="420407"/>
                  <a:pt x="3566392" y="422775"/>
                </a:cubicBezTo>
                <a:close/>
                <a:moveTo>
                  <a:pt x="3470872" y="328460"/>
                </a:moveTo>
                <a:cubicBezTo>
                  <a:pt x="3473264" y="336218"/>
                  <a:pt x="3456778" y="327425"/>
                  <a:pt x="3473458" y="347790"/>
                </a:cubicBezTo>
                <a:cubicBezTo>
                  <a:pt x="3498607" y="360849"/>
                  <a:pt x="3502162" y="365374"/>
                  <a:pt x="3527441" y="380308"/>
                </a:cubicBezTo>
                <a:cubicBezTo>
                  <a:pt x="3513800" y="359944"/>
                  <a:pt x="3487681" y="346626"/>
                  <a:pt x="3470872" y="328460"/>
                </a:cubicBezTo>
                <a:close/>
                <a:moveTo>
                  <a:pt x="3408743" y="291286"/>
                </a:moveTo>
                <a:cubicBezTo>
                  <a:pt x="3421221" y="305057"/>
                  <a:pt x="3435702" y="317275"/>
                  <a:pt x="3453093" y="328136"/>
                </a:cubicBezTo>
                <a:cubicBezTo>
                  <a:pt x="3443654" y="317922"/>
                  <a:pt x="3434280" y="307642"/>
                  <a:pt x="3443072" y="312944"/>
                </a:cubicBezTo>
                <a:cubicBezTo>
                  <a:pt x="3428461" y="300272"/>
                  <a:pt x="3419475" y="295812"/>
                  <a:pt x="3408743" y="291286"/>
                </a:cubicBezTo>
                <a:close/>
                <a:moveTo>
                  <a:pt x="2461677" y="182"/>
                </a:moveTo>
                <a:cubicBezTo>
                  <a:pt x="2554413" y="-1139"/>
                  <a:pt x="2638939" y="4777"/>
                  <a:pt x="2703282" y="16074"/>
                </a:cubicBezTo>
                <a:cubicBezTo>
                  <a:pt x="2710070" y="16009"/>
                  <a:pt x="2718022" y="16139"/>
                  <a:pt x="2727009" y="16462"/>
                </a:cubicBezTo>
                <a:lnTo>
                  <a:pt x="2754937" y="18078"/>
                </a:lnTo>
                <a:cubicBezTo>
                  <a:pt x="2775625" y="19565"/>
                  <a:pt x="2801356" y="22280"/>
                  <a:pt x="2827604" y="26483"/>
                </a:cubicBezTo>
                <a:cubicBezTo>
                  <a:pt x="2880100" y="34628"/>
                  <a:pt x="2935699" y="48722"/>
                  <a:pt x="2976816" y="63203"/>
                </a:cubicBezTo>
                <a:cubicBezTo>
                  <a:pt x="3128162" y="98437"/>
                  <a:pt x="3265996" y="172849"/>
                  <a:pt x="3384629" y="263099"/>
                </a:cubicBezTo>
                <a:cubicBezTo>
                  <a:pt x="3437254" y="297105"/>
                  <a:pt x="3475656" y="327296"/>
                  <a:pt x="3511601" y="357293"/>
                </a:cubicBezTo>
                <a:cubicBezTo>
                  <a:pt x="3547547" y="387484"/>
                  <a:pt x="3580906" y="417740"/>
                  <a:pt x="3621313" y="455108"/>
                </a:cubicBezTo>
                <a:cubicBezTo>
                  <a:pt x="3635083" y="472563"/>
                  <a:pt x="3620730" y="467650"/>
                  <a:pt x="3646849" y="493057"/>
                </a:cubicBezTo>
                <a:cubicBezTo>
                  <a:pt x="3652280" y="490665"/>
                  <a:pt x="3675360" y="512128"/>
                  <a:pt x="3700832" y="540122"/>
                </a:cubicBezTo>
                <a:cubicBezTo>
                  <a:pt x="3726369" y="568115"/>
                  <a:pt x="3754104" y="602637"/>
                  <a:pt x="3772141" y="625006"/>
                </a:cubicBezTo>
                <a:cubicBezTo>
                  <a:pt x="3762637" y="615955"/>
                  <a:pt x="3745246" y="596819"/>
                  <a:pt x="3749061" y="605288"/>
                </a:cubicBezTo>
                <a:cubicBezTo>
                  <a:pt x="3784489" y="641298"/>
                  <a:pt x="3828580" y="694246"/>
                  <a:pt x="3868663" y="749585"/>
                </a:cubicBezTo>
                <a:cubicBezTo>
                  <a:pt x="3909069" y="805766"/>
                  <a:pt x="3944627" y="859812"/>
                  <a:pt x="3972168" y="912243"/>
                </a:cubicBezTo>
                <a:cubicBezTo>
                  <a:pt x="3954001" y="882957"/>
                  <a:pt x="3866401" y="775316"/>
                  <a:pt x="3880300" y="772924"/>
                </a:cubicBezTo>
                <a:cubicBezTo>
                  <a:pt x="3849204" y="731290"/>
                  <a:pt x="3811836" y="691466"/>
                  <a:pt x="3777377" y="651060"/>
                </a:cubicBezTo>
                <a:cubicBezTo>
                  <a:pt x="3783778" y="664248"/>
                  <a:pt x="3794057" y="676014"/>
                  <a:pt x="3800457" y="689138"/>
                </a:cubicBezTo>
                <a:cubicBezTo>
                  <a:pt x="3777830" y="665735"/>
                  <a:pt x="3735743" y="601409"/>
                  <a:pt x="3727080" y="603930"/>
                </a:cubicBezTo>
                <a:cubicBezTo>
                  <a:pt x="3765676" y="648021"/>
                  <a:pt x="3820758" y="728122"/>
                  <a:pt x="3847393" y="746935"/>
                </a:cubicBezTo>
                <a:cubicBezTo>
                  <a:pt x="3863879" y="776932"/>
                  <a:pt x="3883404" y="807705"/>
                  <a:pt x="3904415" y="839189"/>
                </a:cubicBezTo>
                <a:lnTo>
                  <a:pt x="3937710" y="888452"/>
                </a:lnTo>
                <a:cubicBezTo>
                  <a:pt x="3949993" y="906748"/>
                  <a:pt x="3961307" y="924009"/>
                  <a:pt x="3973008" y="942240"/>
                </a:cubicBezTo>
                <a:cubicBezTo>
                  <a:pt x="4019362" y="1014518"/>
                  <a:pt x="4063325" y="1093585"/>
                  <a:pt x="4090995" y="1173168"/>
                </a:cubicBezTo>
                <a:cubicBezTo>
                  <a:pt x="4110454" y="1204523"/>
                  <a:pt x="4124225" y="1254820"/>
                  <a:pt x="4125001" y="1236654"/>
                </a:cubicBezTo>
                <a:cubicBezTo>
                  <a:pt x="4125906" y="1255143"/>
                  <a:pt x="4137090" y="1273762"/>
                  <a:pt x="4141551" y="1292446"/>
                </a:cubicBezTo>
                <a:cubicBezTo>
                  <a:pt x="4136767" y="1282942"/>
                  <a:pt x="4128621" y="1264517"/>
                  <a:pt x="4129979" y="1273762"/>
                </a:cubicBezTo>
                <a:cubicBezTo>
                  <a:pt x="4160429" y="1338993"/>
                  <a:pt x="4172648" y="1405454"/>
                  <a:pt x="4194241" y="1474241"/>
                </a:cubicBezTo>
                <a:cubicBezTo>
                  <a:pt x="4192818" y="1460147"/>
                  <a:pt x="4174716" y="1391425"/>
                  <a:pt x="4190944" y="1436098"/>
                </a:cubicBezTo>
                <a:cubicBezTo>
                  <a:pt x="4197797" y="1501135"/>
                  <a:pt x="4206460" y="1500295"/>
                  <a:pt x="4210791" y="1533783"/>
                </a:cubicBezTo>
                <a:cubicBezTo>
                  <a:pt x="4198055" y="1488399"/>
                  <a:pt x="4213183" y="1558414"/>
                  <a:pt x="4209304" y="1571667"/>
                </a:cubicBezTo>
                <a:cubicBezTo>
                  <a:pt x="4225208" y="1646402"/>
                  <a:pt x="4227730" y="1696764"/>
                  <a:pt x="4237039" y="1752621"/>
                </a:cubicBezTo>
                <a:cubicBezTo>
                  <a:pt x="4236522" y="1705750"/>
                  <a:pt x="4247513" y="1744863"/>
                  <a:pt x="4241241" y="1734325"/>
                </a:cubicBezTo>
                <a:cubicBezTo>
                  <a:pt x="4240013" y="1750423"/>
                  <a:pt x="4238526" y="1766197"/>
                  <a:pt x="4236845" y="1782230"/>
                </a:cubicBezTo>
                <a:cubicBezTo>
                  <a:pt x="4241079" y="1842806"/>
                  <a:pt x="4241694" y="1903383"/>
                  <a:pt x="4239496" y="1963822"/>
                </a:cubicBezTo>
                <a:lnTo>
                  <a:pt x="4230600" y="2076879"/>
                </a:lnTo>
                <a:lnTo>
                  <a:pt x="4230119" y="2076533"/>
                </a:lnTo>
                <a:cubicBezTo>
                  <a:pt x="4229476" y="2077260"/>
                  <a:pt x="4228570" y="2079075"/>
                  <a:pt x="4227342" y="2082203"/>
                </a:cubicBezTo>
                <a:lnTo>
                  <a:pt x="4206201" y="2240917"/>
                </a:lnTo>
                <a:cubicBezTo>
                  <a:pt x="4207042" y="2229410"/>
                  <a:pt x="4207559" y="2219131"/>
                  <a:pt x="4201740" y="2237814"/>
                </a:cubicBezTo>
                <a:cubicBezTo>
                  <a:pt x="4200706" y="2270010"/>
                  <a:pt x="4189651" y="2295675"/>
                  <a:pt x="4184220" y="2325155"/>
                </a:cubicBezTo>
                <a:cubicBezTo>
                  <a:pt x="4186741" y="2320889"/>
                  <a:pt x="4191267" y="2308541"/>
                  <a:pt x="4190039" y="2318173"/>
                </a:cubicBezTo>
                <a:cubicBezTo>
                  <a:pt x="4170838" y="2368794"/>
                  <a:pt x="4178725" y="2376746"/>
                  <a:pt x="4169286" y="2404610"/>
                </a:cubicBezTo>
                <a:cubicBezTo>
                  <a:pt x="4169868" y="2395429"/>
                  <a:pt x="4167928" y="2394847"/>
                  <a:pt x="4161075" y="2409717"/>
                </a:cubicBezTo>
                <a:cubicBezTo>
                  <a:pt x="4124742" y="2528542"/>
                  <a:pt x="4080909" y="2629848"/>
                  <a:pt x="4049748" y="2716543"/>
                </a:cubicBezTo>
                <a:cubicBezTo>
                  <a:pt x="4035913" y="2740334"/>
                  <a:pt x="4017294" y="2765418"/>
                  <a:pt x="4013867" y="2793475"/>
                </a:cubicBezTo>
                <a:cubicBezTo>
                  <a:pt x="4003394" y="2809573"/>
                  <a:pt x="4006174" y="2799229"/>
                  <a:pt x="3996541" y="2813517"/>
                </a:cubicBezTo>
                <a:cubicBezTo>
                  <a:pt x="3988460" y="2843191"/>
                  <a:pt x="3942041" y="2933247"/>
                  <a:pt x="3908294" y="2977403"/>
                </a:cubicBezTo>
                <a:lnTo>
                  <a:pt x="3892584" y="3013089"/>
                </a:lnTo>
                <a:cubicBezTo>
                  <a:pt x="3800134" y="3153637"/>
                  <a:pt x="3703353" y="3290887"/>
                  <a:pt x="3600430" y="3422061"/>
                </a:cubicBezTo>
                <a:cubicBezTo>
                  <a:pt x="3574764" y="3454838"/>
                  <a:pt x="3548646" y="3487163"/>
                  <a:pt x="3522204" y="3519099"/>
                </a:cubicBezTo>
                <a:lnTo>
                  <a:pt x="3445723" y="3610190"/>
                </a:lnTo>
                <a:cubicBezTo>
                  <a:pt x="3392516" y="3672965"/>
                  <a:pt x="3336594" y="3735028"/>
                  <a:pt x="3276598" y="3794312"/>
                </a:cubicBezTo>
                <a:cubicBezTo>
                  <a:pt x="3229663" y="3849651"/>
                  <a:pt x="3176973" y="3897363"/>
                  <a:pt x="3121826" y="3944557"/>
                </a:cubicBezTo>
                <a:lnTo>
                  <a:pt x="3094609" y="3974231"/>
                </a:lnTo>
                <a:cubicBezTo>
                  <a:pt x="3049224" y="4006749"/>
                  <a:pt x="2979596" y="4061960"/>
                  <a:pt x="2955546" y="4082195"/>
                </a:cubicBezTo>
                <a:cubicBezTo>
                  <a:pt x="2945720" y="4079221"/>
                  <a:pt x="2921993" y="4105986"/>
                  <a:pt x="2889216" y="4128032"/>
                </a:cubicBezTo>
                <a:cubicBezTo>
                  <a:pt x="2794568" y="4182272"/>
                  <a:pt x="2691580" y="4233669"/>
                  <a:pt x="2579671" y="4269872"/>
                </a:cubicBezTo>
                <a:cubicBezTo>
                  <a:pt x="2468150" y="4306464"/>
                  <a:pt x="2347642" y="4326182"/>
                  <a:pt x="2230561" y="4322691"/>
                </a:cubicBezTo>
                <a:cubicBezTo>
                  <a:pt x="2219377" y="4323919"/>
                  <a:pt x="2208063" y="4324630"/>
                  <a:pt x="2196879" y="4325535"/>
                </a:cubicBezTo>
                <a:cubicBezTo>
                  <a:pt x="2183302" y="4324954"/>
                  <a:pt x="2169790" y="4324242"/>
                  <a:pt x="2156343" y="4323337"/>
                </a:cubicBezTo>
                <a:lnTo>
                  <a:pt x="2136172" y="4321721"/>
                </a:lnTo>
                <a:lnTo>
                  <a:pt x="2113997" y="4319523"/>
                </a:lnTo>
                <a:cubicBezTo>
                  <a:pt x="2106433" y="4318747"/>
                  <a:pt x="2098934" y="4317907"/>
                  <a:pt x="2092016" y="4316808"/>
                </a:cubicBezTo>
                <a:lnTo>
                  <a:pt x="2071781" y="4313769"/>
                </a:lnTo>
                <a:lnTo>
                  <a:pt x="2035965" y="4307886"/>
                </a:lnTo>
                <a:cubicBezTo>
                  <a:pt x="1988511" y="4299547"/>
                  <a:pt x="1941899" y="4289784"/>
                  <a:pt x="1895933" y="4278600"/>
                </a:cubicBezTo>
                <a:cubicBezTo>
                  <a:pt x="1804000" y="4256360"/>
                  <a:pt x="1714460" y="4228949"/>
                  <a:pt x="1626471" y="4196883"/>
                </a:cubicBezTo>
                <a:cubicBezTo>
                  <a:pt x="1450623" y="4132234"/>
                  <a:pt x="1280464" y="4050194"/>
                  <a:pt x="1117804" y="3939320"/>
                </a:cubicBezTo>
                <a:cubicBezTo>
                  <a:pt x="1036668" y="3883657"/>
                  <a:pt x="957472" y="3820236"/>
                  <a:pt x="882866" y="3744855"/>
                </a:cubicBezTo>
                <a:cubicBezTo>
                  <a:pt x="863923" y="3725654"/>
                  <a:pt x="846468" y="3706970"/>
                  <a:pt x="827396" y="3685184"/>
                </a:cubicBezTo>
                <a:lnTo>
                  <a:pt x="811945" y="3666952"/>
                </a:lnTo>
                <a:lnTo>
                  <a:pt x="798886" y="3650402"/>
                </a:lnTo>
                <a:lnTo>
                  <a:pt x="775741" y="3620469"/>
                </a:lnTo>
                <a:cubicBezTo>
                  <a:pt x="746454" y="3581486"/>
                  <a:pt x="718267" y="3541662"/>
                  <a:pt x="691502" y="3500610"/>
                </a:cubicBezTo>
                <a:cubicBezTo>
                  <a:pt x="584377" y="3336918"/>
                  <a:pt x="498974" y="3157257"/>
                  <a:pt x="439884" y="2967641"/>
                </a:cubicBezTo>
                <a:cubicBezTo>
                  <a:pt x="380988" y="2778024"/>
                  <a:pt x="348210" y="2578258"/>
                  <a:pt x="346982" y="2375711"/>
                </a:cubicBezTo>
                <a:cubicBezTo>
                  <a:pt x="345624" y="2173359"/>
                  <a:pt x="375945" y="1967903"/>
                  <a:pt x="441888" y="1771692"/>
                </a:cubicBezTo>
                <a:lnTo>
                  <a:pt x="494117" y="1636508"/>
                </a:lnTo>
                <a:lnTo>
                  <a:pt x="497850" y="1621268"/>
                </a:lnTo>
                <a:lnTo>
                  <a:pt x="498143" y="1620429"/>
                </a:lnTo>
                <a:lnTo>
                  <a:pt x="486392" y="1639799"/>
                </a:lnTo>
                <a:cubicBezTo>
                  <a:pt x="482586" y="1648890"/>
                  <a:pt x="479127" y="1658232"/>
                  <a:pt x="473696" y="1665667"/>
                </a:cubicBezTo>
                <a:cubicBezTo>
                  <a:pt x="476605" y="1646596"/>
                  <a:pt x="493673" y="1619379"/>
                  <a:pt x="481260" y="1631080"/>
                </a:cubicBezTo>
                <a:cubicBezTo>
                  <a:pt x="476735" y="1639679"/>
                  <a:pt x="472338" y="1648277"/>
                  <a:pt x="468136" y="1656940"/>
                </a:cubicBezTo>
                <a:cubicBezTo>
                  <a:pt x="465873" y="1661207"/>
                  <a:pt x="463998" y="1665667"/>
                  <a:pt x="461930" y="1669999"/>
                </a:cubicBezTo>
                <a:lnTo>
                  <a:pt x="458891" y="1676593"/>
                </a:lnTo>
                <a:lnTo>
                  <a:pt x="455400" y="1684674"/>
                </a:lnTo>
                <a:lnTo>
                  <a:pt x="440724" y="1719068"/>
                </a:lnTo>
                <a:cubicBezTo>
                  <a:pt x="436845" y="1728442"/>
                  <a:pt x="433354" y="1738204"/>
                  <a:pt x="430057" y="1748095"/>
                </a:cubicBezTo>
                <a:cubicBezTo>
                  <a:pt x="418550" y="1769624"/>
                  <a:pt x="422816" y="1752233"/>
                  <a:pt x="413507" y="1768848"/>
                </a:cubicBezTo>
                <a:cubicBezTo>
                  <a:pt x="412666" y="1776864"/>
                  <a:pt x="415705" y="1774537"/>
                  <a:pt x="411438" y="1792057"/>
                </a:cubicBezTo>
                <a:cubicBezTo>
                  <a:pt x="403292" y="1805892"/>
                  <a:pt x="403421" y="1796518"/>
                  <a:pt x="392172" y="1819856"/>
                </a:cubicBezTo>
                <a:cubicBezTo>
                  <a:pt x="387453" y="1848108"/>
                  <a:pt x="385125" y="1847979"/>
                  <a:pt x="385513" y="1864788"/>
                </a:cubicBezTo>
                <a:cubicBezTo>
                  <a:pt x="376786" y="1876230"/>
                  <a:pt x="376786" y="1858775"/>
                  <a:pt x="368122" y="1869959"/>
                </a:cubicBezTo>
                <a:cubicBezTo>
                  <a:pt x="361722" y="1898987"/>
                  <a:pt x="358425" y="1929566"/>
                  <a:pt x="347499" y="1955878"/>
                </a:cubicBezTo>
                <a:lnTo>
                  <a:pt x="348727" y="1940427"/>
                </a:lnTo>
                <a:cubicBezTo>
                  <a:pt x="347887" y="1942075"/>
                  <a:pt x="347047" y="1943659"/>
                  <a:pt x="346554" y="1943861"/>
                </a:cubicBezTo>
                <a:lnTo>
                  <a:pt x="346470" y="1939282"/>
                </a:lnTo>
                <a:lnTo>
                  <a:pt x="346617" y="1938671"/>
                </a:lnTo>
                <a:lnTo>
                  <a:pt x="352518" y="1925728"/>
                </a:lnTo>
                <a:cubicBezTo>
                  <a:pt x="358461" y="1908191"/>
                  <a:pt x="363177" y="1882372"/>
                  <a:pt x="358619" y="1888772"/>
                </a:cubicBezTo>
                <a:lnTo>
                  <a:pt x="346617" y="1938671"/>
                </a:lnTo>
                <a:lnTo>
                  <a:pt x="346465" y="1939005"/>
                </a:lnTo>
                <a:lnTo>
                  <a:pt x="346470" y="1939282"/>
                </a:lnTo>
                <a:lnTo>
                  <a:pt x="341705" y="1959094"/>
                </a:lnTo>
                <a:cubicBezTo>
                  <a:pt x="337608" y="1980364"/>
                  <a:pt x="335086" y="2000357"/>
                  <a:pt x="334246" y="2021756"/>
                </a:cubicBezTo>
                <a:cubicBezTo>
                  <a:pt x="325518" y="2027122"/>
                  <a:pt x="325066" y="2060610"/>
                  <a:pt x="318730" y="2062356"/>
                </a:cubicBezTo>
                <a:cubicBezTo>
                  <a:pt x="321768" y="2064166"/>
                  <a:pt x="321381" y="2082979"/>
                  <a:pt x="315885" y="2101275"/>
                </a:cubicBezTo>
                <a:cubicBezTo>
                  <a:pt x="316015" y="2069984"/>
                  <a:pt x="311360" y="2067463"/>
                  <a:pt x="301727" y="2094487"/>
                </a:cubicBezTo>
                <a:cubicBezTo>
                  <a:pt x="304830" y="2063649"/>
                  <a:pt x="309420" y="2033328"/>
                  <a:pt x="313687" y="2002620"/>
                </a:cubicBezTo>
                <a:cubicBezTo>
                  <a:pt x="306705" y="2019493"/>
                  <a:pt x="312523" y="1975467"/>
                  <a:pt x="301339" y="2012511"/>
                </a:cubicBezTo>
                <a:cubicBezTo>
                  <a:pt x="303925" y="2051689"/>
                  <a:pt x="296038" y="2099723"/>
                  <a:pt x="290219" y="2154158"/>
                </a:cubicBezTo>
                <a:cubicBezTo>
                  <a:pt x="295714" y="2152671"/>
                  <a:pt x="301598" y="2175234"/>
                  <a:pt x="292417" y="2219583"/>
                </a:cubicBezTo>
                <a:cubicBezTo>
                  <a:pt x="291448" y="2200382"/>
                  <a:pt x="295003" y="2183121"/>
                  <a:pt x="292805" y="2163338"/>
                </a:cubicBezTo>
                <a:cubicBezTo>
                  <a:pt x="288409" y="2166312"/>
                  <a:pt x="281362" y="2196827"/>
                  <a:pt x="280004" y="2206201"/>
                </a:cubicBezTo>
                <a:cubicBezTo>
                  <a:pt x="281039" y="2213765"/>
                  <a:pt x="289573" y="2208269"/>
                  <a:pt x="284013" y="2240012"/>
                </a:cubicBezTo>
                <a:cubicBezTo>
                  <a:pt x="284077" y="2228052"/>
                  <a:pt x="276643" y="2232578"/>
                  <a:pt x="277612" y="2253589"/>
                </a:cubicBezTo>
                <a:cubicBezTo>
                  <a:pt x="278970" y="2279901"/>
                  <a:pt x="284983" y="2254300"/>
                  <a:pt x="285241" y="2296516"/>
                </a:cubicBezTo>
                <a:cubicBezTo>
                  <a:pt x="281491" y="2316492"/>
                  <a:pt x="273410" y="2310868"/>
                  <a:pt x="273863" y="2332331"/>
                </a:cubicBezTo>
                <a:cubicBezTo>
                  <a:pt x="278000" y="2322440"/>
                  <a:pt x="285758" y="2352179"/>
                  <a:pt x="283625" y="2383599"/>
                </a:cubicBezTo>
                <a:cubicBezTo>
                  <a:pt x="278130" y="2396981"/>
                  <a:pt x="279681" y="2361036"/>
                  <a:pt x="276966" y="2365367"/>
                </a:cubicBezTo>
                <a:cubicBezTo>
                  <a:pt x="279487" y="2396399"/>
                  <a:pt x="268238" y="2383211"/>
                  <a:pt x="271471" y="2403187"/>
                </a:cubicBezTo>
                <a:cubicBezTo>
                  <a:pt x="282009" y="2384439"/>
                  <a:pt x="283625" y="2487555"/>
                  <a:pt x="281621" y="2533262"/>
                </a:cubicBezTo>
                <a:cubicBezTo>
                  <a:pt x="284983" y="2541472"/>
                  <a:pt x="288344" y="2542507"/>
                  <a:pt x="291706" y="2536171"/>
                </a:cubicBezTo>
                <a:cubicBezTo>
                  <a:pt x="288926" y="2563970"/>
                  <a:pt x="290672" y="2585369"/>
                  <a:pt x="295779" y="2576577"/>
                </a:cubicBezTo>
                <a:cubicBezTo>
                  <a:pt x="292741" y="2596618"/>
                  <a:pt x="297913" y="2618793"/>
                  <a:pt x="294809" y="2638963"/>
                </a:cubicBezTo>
                <a:cubicBezTo>
                  <a:pt x="287051" y="2613686"/>
                  <a:pt x="278970" y="2540761"/>
                  <a:pt x="277936" y="2492662"/>
                </a:cubicBezTo>
                <a:cubicBezTo>
                  <a:pt x="276513" y="2500161"/>
                  <a:pt x="275350" y="2494860"/>
                  <a:pt x="274057" y="2499450"/>
                </a:cubicBezTo>
                <a:cubicBezTo>
                  <a:pt x="278582" y="2566039"/>
                  <a:pt x="281233" y="2620150"/>
                  <a:pt x="285564" y="2674714"/>
                </a:cubicBezTo>
                <a:cubicBezTo>
                  <a:pt x="289961" y="2729343"/>
                  <a:pt x="296038" y="2784489"/>
                  <a:pt x="309744" y="2852500"/>
                </a:cubicBezTo>
                <a:cubicBezTo>
                  <a:pt x="306576" y="2867369"/>
                  <a:pt x="311360" y="2883790"/>
                  <a:pt x="309420" y="2899048"/>
                </a:cubicBezTo>
                <a:cubicBezTo>
                  <a:pt x="295003" y="2853922"/>
                  <a:pt x="286793" y="2765288"/>
                  <a:pt x="271212" y="2727016"/>
                </a:cubicBezTo>
                <a:lnTo>
                  <a:pt x="269596" y="2742467"/>
                </a:lnTo>
                <a:cubicBezTo>
                  <a:pt x="284853" y="2835433"/>
                  <a:pt x="311295" y="2927881"/>
                  <a:pt x="312265" y="3015675"/>
                </a:cubicBezTo>
                <a:cubicBezTo>
                  <a:pt x="327652" y="3092996"/>
                  <a:pt x="356292" y="3202835"/>
                  <a:pt x="357778" y="3251904"/>
                </a:cubicBezTo>
                <a:cubicBezTo>
                  <a:pt x="361270" y="3252421"/>
                  <a:pt x="366377" y="3271040"/>
                  <a:pt x="369868" y="3290952"/>
                </a:cubicBezTo>
                <a:cubicBezTo>
                  <a:pt x="361981" y="3268389"/>
                  <a:pt x="357261" y="3260049"/>
                  <a:pt x="359071" y="3282741"/>
                </a:cubicBezTo>
                <a:cubicBezTo>
                  <a:pt x="364437" y="3303494"/>
                  <a:pt x="367864" y="3324052"/>
                  <a:pt x="367670" y="3344417"/>
                </a:cubicBezTo>
                <a:cubicBezTo>
                  <a:pt x="375557" y="3364781"/>
                  <a:pt x="378596" y="3383400"/>
                  <a:pt x="379695" y="3367820"/>
                </a:cubicBezTo>
                <a:cubicBezTo>
                  <a:pt x="375880" y="3357476"/>
                  <a:pt x="370902" y="3347132"/>
                  <a:pt x="369803" y="3336853"/>
                </a:cubicBezTo>
                <a:cubicBezTo>
                  <a:pt x="379307" y="3342995"/>
                  <a:pt x="390297" y="3400015"/>
                  <a:pt x="405619" y="3429301"/>
                </a:cubicBezTo>
                <a:cubicBezTo>
                  <a:pt x="394306" y="3450442"/>
                  <a:pt x="425273" y="3552911"/>
                  <a:pt x="441694" y="3616784"/>
                </a:cubicBezTo>
                <a:cubicBezTo>
                  <a:pt x="430898" y="3605212"/>
                  <a:pt x="443892" y="3655380"/>
                  <a:pt x="450357" y="3683438"/>
                </a:cubicBezTo>
                <a:cubicBezTo>
                  <a:pt x="440595" y="3681886"/>
                  <a:pt x="421653" y="3653311"/>
                  <a:pt x="400060" y="3609027"/>
                </a:cubicBezTo>
                <a:cubicBezTo>
                  <a:pt x="378402" y="3564871"/>
                  <a:pt x="354481" y="3505006"/>
                  <a:pt x="333599" y="3443201"/>
                </a:cubicBezTo>
                <a:cubicBezTo>
                  <a:pt x="337672" y="3436413"/>
                  <a:pt x="344784" y="3468156"/>
                  <a:pt x="348921" y="3466604"/>
                </a:cubicBezTo>
                <a:cubicBezTo>
                  <a:pt x="340194" y="3419798"/>
                  <a:pt x="323320" y="3399692"/>
                  <a:pt x="312653" y="3341508"/>
                </a:cubicBezTo>
                <a:cubicBezTo>
                  <a:pt x="299464" y="3333750"/>
                  <a:pt x="282203" y="3272527"/>
                  <a:pt x="267656" y="3204257"/>
                </a:cubicBezTo>
                <a:cubicBezTo>
                  <a:pt x="252916" y="3135987"/>
                  <a:pt x="241214" y="3060994"/>
                  <a:pt x="231194" y="3027118"/>
                </a:cubicBezTo>
                <a:cubicBezTo>
                  <a:pt x="228284" y="2977209"/>
                  <a:pt x="220785" y="2917990"/>
                  <a:pt x="213415" y="2864008"/>
                </a:cubicBezTo>
                <a:cubicBezTo>
                  <a:pt x="206045" y="2809961"/>
                  <a:pt x="198869" y="2761280"/>
                  <a:pt x="194537" y="2732963"/>
                </a:cubicBezTo>
                <a:cubicBezTo>
                  <a:pt x="194666" y="2755009"/>
                  <a:pt x="206756" y="2820434"/>
                  <a:pt x="197705" y="2813711"/>
                </a:cubicBezTo>
                <a:cubicBezTo>
                  <a:pt x="188266" y="2746217"/>
                  <a:pt x="188783" y="2689778"/>
                  <a:pt x="178957" y="2640256"/>
                </a:cubicBezTo>
                <a:cubicBezTo>
                  <a:pt x="178245" y="2581555"/>
                  <a:pt x="178181" y="2469582"/>
                  <a:pt x="170229" y="2458204"/>
                </a:cubicBezTo>
                <a:cubicBezTo>
                  <a:pt x="171328" y="2415665"/>
                  <a:pt x="173009" y="2466026"/>
                  <a:pt x="177082" y="2435900"/>
                </a:cubicBezTo>
                <a:cubicBezTo>
                  <a:pt x="176500" y="2391938"/>
                  <a:pt x="167772" y="2344550"/>
                  <a:pt x="176112" y="2303433"/>
                </a:cubicBezTo>
                <a:cubicBezTo>
                  <a:pt x="178763" y="2319078"/>
                  <a:pt x="170358" y="2371897"/>
                  <a:pt x="176306" y="2361488"/>
                </a:cubicBezTo>
                <a:cubicBezTo>
                  <a:pt x="178827" y="2320889"/>
                  <a:pt x="188072" y="2247318"/>
                  <a:pt x="176241" y="2270074"/>
                </a:cubicBezTo>
                <a:cubicBezTo>
                  <a:pt x="188395" y="2172001"/>
                  <a:pt x="197899" y="2071924"/>
                  <a:pt x="215419" y="1974174"/>
                </a:cubicBezTo>
                <a:cubicBezTo>
                  <a:pt x="208825" y="1952387"/>
                  <a:pt x="221302" y="1854250"/>
                  <a:pt x="240180" y="1792768"/>
                </a:cubicBezTo>
                <a:cubicBezTo>
                  <a:pt x="233521" y="1797100"/>
                  <a:pt x="227121" y="1800332"/>
                  <a:pt x="217617" y="1814038"/>
                </a:cubicBezTo>
                <a:cubicBezTo>
                  <a:pt x="213286" y="1829618"/>
                  <a:pt x="209989" y="1845910"/>
                  <a:pt x="208696" y="1863301"/>
                </a:cubicBezTo>
                <a:cubicBezTo>
                  <a:pt x="216841" y="1846492"/>
                  <a:pt x="219686" y="1848496"/>
                  <a:pt x="217617" y="1868925"/>
                </a:cubicBezTo>
                <a:cubicBezTo>
                  <a:pt x="202748" y="1919804"/>
                  <a:pt x="189947" y="1971782"/>
                  <a:pt x="184387" y="2026993"/>
                </a:cubicBezTo>
                <a:cubicBezTo>
                  <a:pt x="179344" y="2042832"/>
                  <a:pt x="178957" y="2033587"/>
                  <a:pt x="174237" y="2047810"/>
                </a:cubicBezTo>
                <a:cubicBezTo>
                  <a:pt x="178504" y="2064489"/>
                  <a:pt x="170293" y="2080975"/>
                  <a:pt x="168742" y="2114399"/>
                </a:cubicBezTo>
                <a:cubicBezTo>
                  <a:pt x="170617" y="2110390"/>
                  <a:pt x="173461" y="2099723"/>
                  <a:pt x="173526" y="2107869"/>
                </a:cubicBezTo>
                <a:cubicBezTo>
                  <a:pt x="169388" y="2120346"/>
                  <a:pt x="166285" y="2133147"/>
                  <a:pt x="164346" y="2146529"/>
                </a:cubicBezTo>
                <a:cubicBezTo>
                  <a:pt x="163828" y="2116661"/>
                  <a:pt x="172233" y="2032035"/>
                  <a:pt x="162341" y="2050331"/>
                </a:cubicBezTo>
                <a:cubicBezTo>
                  <a:pt x="152450" y="2124936"/>
                  <a:pt x="157751" y="2162045"/>
                  <a:pt x="147666" y="2224561"/>
                </a:cubicBezTo>
                <a:cubicBezTo>
                  <a:pt x="142494" y="2247124"/>
                  <a:pt x="144563" y="2196633"/>
                  <a:pt x="138356" y="2228957"/>
                </a:cubicBezTo>
                <a:cubicBezTo>
                  <a:pt x="132732" y="2272078"/>
                  <a:pt x="135706" y="2318303"/>
                  <a:pt x="128594" y="2360454"/>
                </a:cubicBezTo>
                <a:cubicBezTo>
                  <a:pt x="126849" y="2337762"/>
                  <a:pt x="125297" y="2316816"/>
                  <a:pt x="121353" y="2332590"/>
                </a:cubicBezTo>
                <a:cubicBezTo>
                  <a:pt x="115664" y="2366919"/>
                  <a:pt x="122129" y="2405773"/>
                  <a:pt x="112949" y="2438809"/>
                </a:cubicBezTo>
                <a:cubicBezTo>
                  <a:pt x="114307" y="2449541"/>
                  <a:pt x="116246" y="2440749"/>
                  <a:pt x="117539" y="2457040"/>
                </a:cubicBezTo>
                <a:cubicBezTo>
                  <a:pt x="110234" y="2502101"/>
                  <a:pt x="110104" y="2549489"/>
                  <a:pt x="113789" y="2597394"/>
                </a:cubicBezTo>
                <a:cubicBezTo>
                  <a:pt x="105837" y="2639351"/>
                  <a:pt x="112173" y="2685058"/>
                  <a:pt x="108747" y="2728115"/>
                </a:cubicBezTo>
                <a:cubicBezTo>
                  <a:pt x="82757" y="2526086"/>
                  <a:pt x="90645" y="2328711"/>
                  <a:pt x="99825" y="2124872"/>
                </a:cubicBezTo>
                <a:cubicBezTo>
                  <a:pt x="112690" y="2063390"/>
                  <a:pt x="117862" y="1997513"/>
                  <a:pt x="125620" y="1931118"/>
                </a:cubicBezTo>
                <a:cubicBezTo>
                  <a:pt x="134607" y="1905581"/>
                  <a:pt x="144304" y="1868214"/>
                  <a:pt x="152385" y="1833174"/>
                </a:cubicBezTo>
                <a:cubicBezTo>
                  <a:pt x="160337" y="1798134"/>
                  <a:pt x="166608" y="1765357"/>
                  <a:pt x="165897" y="1748225"/>
                </a:cubicBezTo>
                <a:cubicBezTo>
                  <a:pt x="153032" y="1798069"/>
                  <a:pt x="148312" y="1852116"/>
                  <a:pt x="133249" y="1898535"/>
                </a:cubicBezTo>
                <a:cubicBezTo>
                  <a:pt x="146179" y="1816624"/>
                  <a:pt x="161048" y="1731739"/>
                  <a:pt x="194602" y="1659396"/>
                </a:cubicBezTo>
                <a:cubicBezTo>
                  <a:pt x="182900" y="1672003"/>
                  <a:pt x="204299" y="1611944"/>
                  <a:pt x="217747" y="1583951"/>
                </a:cubicBezTo>
                <a:cubicBezTo>
                  <a:pt x="212187" y="1606125"/>
                  <a:pt x="191822" y="1666314"/>
                  <a:pt x="198610" y="1662952"/>
                </a:cubicBezTo>
                <a:cubicBezTo>
                  <a:pt x="209795" y="1631403"/>
                  <a:pt x="214579" y="1611362"/>
                  <a:pt x="220074" y="1589381"/>
                </a:cubicBezTo>
                <a:cubicBezTo>
                  <a:pt x="225052" y="1567530"/>
                  <a:pt x="230224" y="1545290"/>
                  <a:pt x="245352" y="1511026"/>
                </a:cubicBezTo>
                <a:cubicBezTo>
                  <a:pt x="254985" y="1496868"/>
                  <a:pt x="252528" y="1506113"/>
                  <a:pt x="261709" y="1493506"/>
                </a:cubicBezTo>
                <a:cubicBezTo>
                  <a:pt x="274768" y="1464608"/>
                  <a:pt x="308063" y="1399765"/>
                  <a:pt x="303796" y="1421552"/>
                </a:cubicBezTo>
                <a:cubicBezTo>
                  <a:pt x="307481" y="1413470"/>
                  <a:pt x="312523" y="1407135"/>
                  <a:pt x="316532" y="1399506"/>
                </a:cubicBezTo>
                <a:cubicBezTo>
                  <a:pt x="312847" y="1397243"/>
                  <a:pt x="330108" y="1364272"/>
                  <a:pt x="327393" y="1360975"/>
                </a:cubicBezTo>
                <a:cubicBezTo>
                  <a:pt x="320088" y="1369315"/>
                  <a:pt x="314204" y="1379077"/>
                  <a:pt x="308321" y="1388904"/>
                </a:cubicBezTo>
                <a:cubicBezTo>
                  <a:pt x="297072" y="1410755"/>
                  <a:pt x="309937" y="1395433"/>
                  <a:pt x="295133" y="1423426"/>
                </a:cubicBezTo>
                <a:cubicBezTo>
                  <a:pt x="280004" y="1434288"/>
                  <a:pt x="278259" y="1460858"/>
                  <a:pt x="266105" y="1474823"/>
                </a:cubicBezTo>
                <a:cubicBezTo>
                  <a:pt x="273410" y="1445860"/>
                  <a:pt x="281104" y="1442110"/>
                  <a:pt x="299076" y="1402997"/>
                </a:cubicBezTo>
                <a:cubicBezTo>
                  <a:pt x="296490" y="1398407"/>
                  <a:pt x="274251" y="1426465"/>
                  <a:pt x="263777" y="1448187"/>
                </a:cubicBezTo>
                <a:cubicBezTo>
                  <a:pt x="272570" y="1424526"/>
                  <a:pt x="289249" y="1390649"/>
                  <a:pt x="272893" y="1408686"/>
                </a:cubicBezTo>
                <a:cubicBezTo>
                  <a:pt x="263648" y="1431378"/>
                  <a:pt x="250718" y="1467065"/>
                  <a:pt x="238305" y="1500618"/>
                </a:cubicBezTo>
                <a:cubicBezTo>
                  <a:pt x="225828" y="1534171"/>
                  <a:pt x="213674" y="1565655"/>
                  <a:pt x="201519" y="1579684"/>
                </a:cubicBezTo>
                <a:lnTo>
                  <a:pt x="174108" y="1652414"/>
                </a:lnTo>
                <a:cubicBezTo>
                  <a:pt x="178051" y="1648341"/>
                  <a:pt x="181284" y="1645950"/>
                  <a:pt x="182318" y="1648988"/>
                </a:cubicBezTo>
                <a:cubicBezTo>
                  <a:pt x="171910" y="1667995"/>
                  <a:pt x="162471" y="1688036"/>
                  <a:pt x="156200" y="1710405"/>
                </a:cubicBezTo>
                <a:cubicBezTo>
                  <a:pt x="125038" y="1823864"/>
                  <a:pt x="100859" y="1948767"/>
                  <a:pt x="85537" y="2070825"/>
                </a:cubicBezTo>
                <a:cubicBezTo>
                  <a:pt x="70151" y="2192818"/>
                  <a:pt x="63233" y="2311708"/>
                  <a:pt x="62069" y="2412497"/>
                </a:cubicBezTo>
                <a:cubicBezTo>
                  <a:pt x="53923" y="2343904"/>
                  <a:pt x="55152" y="2321018"/>
                  <a:pt x="52501" y="2270527"/>
                </a:cubicBezTo>
                <a:cubicBezTo>
                  <a:pt x="48622" y="2324186"/>
                  <a:pt x="46812" y="2378426"/>
                  <a:pt x="47523" y="2433055"/>
                </a:cubicBezTo>
                <a:cubicBezTo>
                  <a:pt x="45584" y="2452256"/>
                  <a:pt x="37761" y="2469647"/>
                  <a:pt x="40153" y="2490270"/>
                </a:cubicBezTo>
                <a:cubicBezTo>
                  <a:pt x="49075" y="2506174"/>
                  <a:pt x="37179" y="2577094"/>
                  <a:pt x="47523" y="2619763"/>
                </a:cubicBezTo>
                <a:cubicBezTo>
                  <a:pt x="43062" y="2643877"/>
                  <a:pt x="48428" y="2662496"/>
                  <a:pt x="48170" y="2704065"/>
                </a:cubicBezTo>
                <a:cubicBezTo>
                  <a:pt x="42998" y="2680339"/>
                  <a:pt x="45131" y="2658487"/>
                  <a:pt x="40347" y="2634567"/>
                </a:cubicBezTo>
                <a:cubicBezTo>
                  <a:pt x="37567" y="2650988"/>
                  <a:pt x="33171" y="2650988"/>
                  <a:pt x="34593" y="2683636"/>
                </a:cubicBezTo>
                <a:cubicBezTo>
                  <a:pt x="16944" y="2593773"/>
                  <a:pt x="6987" y="2486132"/>
                  <a:pt x="2268" y="2364398"/>
                </a:cubicBezTo>
                <a:cubicBezTo>
                  <a:pt x="910" y="2328388"/>
                  <a:pt x="-1029" y="2268652"/>
                  <a:pt x="652" y="2206718"/>
                </a:cubicBezTo>
                <a:cubicBezTo>
                  <a:pt x="2074" y="2144719"/>
                  <a:pt x="7311" y="2080522"/>
                  <a:pt x="15133" y="2036367"/>
                </a:cubicBezTo>
                <a:cubicBezTo>
                  <a:pt x="16426" y="1982191"/>
                  <a:pt x="25089" y="1910624"/>
                  <a:pt x="40799" y="1836730"/>
                </a:cubicBezTo>
                <a:cubicBezTo>
                  <a:pt x="56251" y="1762835"/>
                  <a:pt x="78943" y="1686872"/>
                  <a:pt x="102863" y="1623193"/>
                </a:cubicBezTo>
                <a:cubicBezTo>
                  <a:pt x="106355" y="1610522"/>
                  <a:pt x="110169" y="1597656"/>
                  <a:pt x="114500" y="1584662"/>
                </a:cubicBezTo>
                <a:lnTo>
                  <a:pt x="121224" y="1565009"/>
                </a:lnTo>
                <a:lnTo>
                  <a:pt x="127883" y="1546583"/>
                </a:lnTo>
                <a:cubicBezTo>
                  <a:pt x="136481" y="1521500"/>
                  <a:pt x="148248" y="1492730"/>
                  <a:pt x="160790" y="1465513"/>
                </a:cubicBezTo>
                <a:cubicBezTo>
                  <a:pt x="186133" y="1410367"/>
                  <a:pt x="217682" y="1354769"/>
                  <a:pt x="253692" y="1300204"/>
                </a:cubicBezTo>
                <a:cubicBezTo>
                  <a:pt x="249942" y="1308544"/>
                  <a:pt x="253498" y="1306475"/>
                  <a:pt x="256795" y="1304665"/>
                </a:cubicBezTo>
                <a:cubicBezTo>
                  <a:pt x="266299" y="1286951"/>
                  <a:pt x="285629" y="1259281"/>
                  <a:pt x="301339" y="1237429"/>
                </a:cubicBezTo>
                <a:cubicBezTo>
                  <a:pt x="317049" y="1215643"/>
                  <a:pt x="328751" y="1199222"/>
                  <a:pt x="321187" y="1201937"/>
                </a:cubicBezTo>
                <a:cubicBezTo>
                  <a:pt x="333987" y="1190365"/>
                  <a:pt x="346982" y="1179245"/>
                  <a:pt x="360106" y="1168319"/>
                </a:cubicBezTo>
                <a:cubicBezTo>
                  <a:pt x="450099" y="1054601"/>
                  <a:pt x="552569" y="951938"/>
                  <a:pt x="629373" y="867764"/>
                </a:cubicBezTo>
                <a:cubicBezTo>
                  <a:pt x="675339" y="834147"/>
                  <a:pt x="714776" y="803115"/>
                  <a:pt x="724279" y="784625"/>
                </a:cubicBezTo>
                <a:cubicBezTo>
                  <a:pt x="843365" y="713705"/>
                  <a:pt x="1000012" y="615891"/>
                  <a:pt x="1092332" y="550271"/>
                </a:cubicBezTo>
                <a:cubicBezTo>
                  <a:pt x="1077204" y="556607"/>
                  <a:pt x="1064080" y="571089"/>
                  <a:pt x="1048822" y="576325"/>
                </a:cubicBezTo>
                <a:cubicBezTo>
                  <a:pt x="1061623" y="560939"/>
                  <a:pt x="1082311" y="549625"/>
                  <a:pt x="1089423" y="537083"/>
                </a:cubicBezTo>
                <a:cubicBezTo>
                  <a:pt x="1111145" y="523636"/>
                  <a:pt x="1133320" y="513680"/>
                  <a:pt x="1153814" y="494544"/>
                </a:cubicBezTo>
                <a:cubicBezTo>
                  <a:pt x="1179028" y="485364"/>
                  <a:pt x="1203530" y="473339"/>
                  <a:pt x="1226933" y="457629"/>
                </a:cubicBezTo>
                <a:cubicBezTo>
                  <a:pt x="1215426" y="459374"/>
                  <a:pt x="1234368" y="443341"/>
                  <a:pt x="1252535" y="427567"/>
                </a:cubicBezTo>
                <a:cubicBezTo>
                  <a:pt x="1408601" y="348824"/>
                  <a:pt x="1564989" y="257604"/>
                  <a:pt x="1737217" y="169939"/>
                </a:cubicBezTo>
                <a:cubicBezTo>
                  <a:pt x="1781631" y="161664"/>
                  <a:pt x="1825917" y="128693"/>
                  <a:pt x="1872077" y="114600"/>
                </a:cubicBezTo>
                <a:cubicBezTo>
                  <a:pt x="1864771" y="109298"/>
                  <a:pt x="1907182" y="93071"/>
                  <a:pt x="1945325" y="80077"/>
                </a:cubicBezTo>
                <a:cubicBezTo>
                  <a:pt x="1983340" y="67018"/>
                  <a:pt x="2016828" y="56803"/>
                  <a:pt x="1987800" y="55510"/>
                </a:cubicBezTo>
                <a:cubicBezTo>
                  <a:pt x="2102360" y="35146"/>
                  <a:pt x="2237349" y="11613"/>
                  <a:pt x="2366649" y="3985"/>
                </a:cubicBezTo>
                <a:cubicBezTo>
                  <a:pt x="2398941" y="1867"/>
                  <a:pt x="2430766" y="623"/>
                  <a:pt x="2461677" y="182"/>
                </a:cubicBezTo>
                <a:close/>
              </a:path>
            </a:pathLst>
          </a:custGeom>
          <a:solidFill>
            <a:srgbClr val="FFE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8" name="Freeform: Shape 1167">
            <a:extLst>
              <a:ext uri="{FF2B5EF4-FFF2-40B4-BE49-F238E27FC236}">
                <a16:creationId xmlns:a16="http://schemas.microsoft.com/office/drawing/2014/main" xmlns="" id="{332194C5-F5FB-48D3-B620-6C095E8C31E7}"/>
              </a:ext>
            </a:extLst>
          </p:cNvPr>
          <p:cNvSpPr/>
          <p:nvPr/>
        </p:nvSpPr>
        <p:spPr>
          <a:xfrm rot="4025418">
            <a:off x="362215" y="4569156"/>
            <a:ext cx="1550194" cy="1580280"/>
          </a:xfrm>
          <a:custGeom>
            <a:avLst/>
            <a:gdLst>
              <a:gd name="connsiteX0" fmla="*/ 750720 w 4243180"/>
              <a:gd name="connsiteY0" fmla="*/ 3474057 h 4325535"/>
              <a:gd name="connsiteX1" fmla="*/ 745097 w 4243180"/>
              <a:gd name="connsiteY1" fmla="*/ 3481086 h 4325535"/>
              <a:gd name="connsiteX2" fmla="*/ 791386 w 4243180"/>
              <a:gd name="connsiteY2" fmla="*/ 3552265 h 4325535"/>
              <a:gd name="connsiteX3" fmla="*/ 830564 w 4243180"/>
              <a:gd name="connsiteY3" fmla="*/ 3587175 h 4325535"/>
              <a:gd name="connsiteX4" fmla="*/ 755441 w 4243180"/>
              <a:gd name="connsiteY4" fmla="*/ 3478435 h 4325535"/>
              <a:gd name="connsiteX5" fmla="*/ 750720 w 4243180"/>
              <a:gd name="connsiteY5" fmla="*/ 3474057 h 4325535"/>
              <a:gd name="connsiteX6" fmla="*/ 658466 w 4243180"/>
              <a:gd name="connsiteY6" fmla="*/ 3333233 h 4325535"/>
              <a:gd name="connsiteX7" fmla="*/ 692084 w 4243180"/>
              <a:gd name="connsiteY7" fmla="*/ 3391417 h 4325535"/>
              <a:gd name="connsiteX8" fmla="*/ 658466 w 4243180"/>
              <a:gd name="connsiteY8" fmla="*/ 3333233 h 4325535"/>
              <a:gd name="connsiteX9" fmla="*/ 637632 w 4243180"/>
              <a:gd name="connsiteY9" fmla="*/ 3279913 h 4325535"/>
              <a:gd name="connsiteX10" fmla="*/ 635256 w 4243180"/>
              <a:gd name="connsiteY10" fmla="*/ 3291081 h 4325535"/>
              <a:gd name="connsiteX11" fmla="*/ 657561 w 4243180"/>
              <a:gd name="connsiteY11" fmla="*/ 3315196 h 4325535"/>
              <a:gd name="connsiteX12" fmla="*/ 637632 w 4243180"/>
              <a:gd name="connsiteY12" fmla="*/ 3279913 h 4325535"/>
              <a:gd name="connsiteX13" fmla="*/ 272247 w 4243180"/>
              <a:gd name="connsiteY13" fmla="*/ 3111356 h 4325535"/>
              <a:gd name="connsiteX14" fmla="*/ 290995 w 4243180"/>
              <a:gd name="connsiteY14" fmla="*/ 3176135 h 4325535"/>
              <a:gd name="connsiteX15" fmla="*/ 272247 w 4243180"/>
              <a:gd name="connsiteY15" fmla="*/ 3111356 h 4325535"/>
              <a:gd name="connsiteX16" fmla="*/ 547591 w 4243180"/>
              <a:gd name="connsiteY16" fmla="*/ 3098879 h 4325535"/>
              <a:gd name="connsiteX17" fmla="*/ 566210 w 4243180"/>
              <a:gd name="connsiteY17" fmla="*/ 3152473 h 4325535"/>
              <a:gd name="connsiteX18" fmla="*/ 574227 w 4243180"/>
              <a:gd name="connsiteY18" fmla="*/ 3151891 h 4325535"/>
              <a:gd name="connsiteX19" fmla="*/ 581403 w 4243180"/>
              <a:gd name="connsiteY19" fmla="*/ 3178656 h 4325535"/>
              <a:gd name="connsiteX20" fmla="*/ 599634 w 4243180"/>
              <a:gd name="connsiteY20" fmla="*/ 3204386 h 4325535"/>
              <a:gd name="connsiteX21" fmla="*/ 577265 w 4243180"/>
              <a:gd name="connsiteY21" fmla="*/ 3142776 h 4325535"/>
              <a:gd name="connsiteX22" fmla="*/ 547591 w 4243180"/>
              <a:gd name="connsiteY22" fmla="*/ 3098879 h 4325535"/>
              <a:gd name="connsiteX23" fmla="*/ 436199 w 4243180"/>
              <a:gd name="connsiteY23" fmla="*/ 2699152 h 4325535"/>
              <a:gd name="connsiteX24" fmla="*/ 437557 w 4243180"/>
              <a:gd name="connsiteY24" fmla="*/ 2736390 h 4325535"/>
              <a:gd name="connsiteX25" fmla="*/ 436199 w 4243180"/>
              <a:gd name="connsiteY25" fmla="*/ 2699152 h 4325535"/>
              <a:gd name="connsiteX26" fmla="*/ 415317 w 4243180"/>
              <a:gd name="connsiteY26" fmla="*/ 2468354 h 4325535"/>
              <a:gd name="connsiteX27" fmla="*/ 415511 w 4243180"/>
              <a:gd name="connsiteY27" fmla="*/ 2535137 h 4325535"/>
              <a:gd name="connsiteX28" fmla="*/ 424433 w 4243180"/>
              <a:gd name="connsiteY28" fmla="*/ 2565845 h 4325535"/>
              <a:gd name="connsiteX29" fmla="*/ 415317 w 4243180"/>
              <a:gd name="connsiteY29" fmla="*/ 2468354 h 4325535"/>
              <a:gd name="connsiteX30" fmla="*/ 419971 w 4243180"/>
              <a:gd name="connsiteY30" fmla="*/ 2216234 h 4325535"/>
              <a:gd name="connsiteX31" fmla="*/ 419325 w 4243180"/>
              <a:gd name="connsiteY31" fmla="*/ 2224561 h 4325535"/>
              <a:gd name="connsiteX32" fmla="*/ 420281 w 4243180"/>
              <a:gd name="connsiteY32" fmla="*/ 2222670 h 4325535"/>
              <a:gd name="connsiteX33" fmla="*/ 4230600 w 4243180"/>
              <a:gd name="connsiteY33" fmla="*/ 2076879 h 4325535"/>
              <a:gd name="connsiteX34" fmla="*/ 4231319 w 4243180"/>
              <a:gd name="connsiteY34" fmla="*/ 2077396 h 4325535"/>
              <a:gd name="connsiteX35" fmla="*/ 4225273 w 4243180"/>
              <a:gd name="connsiteY35" fmla="*/ 2144590 h 4325535"/>
              <a:gd name="connsiteX36" fmla="*/ 97433 w 4243180"/>
              <a:gd name="connsiteY36" fmla="*/ 1875778 h 4325535"/>
              <a:gd name="connsiteX37" fmla="*/ 80430 w 4243180"/>
              <a:gd name="connsiteY37" fmla="*/ 1932023 h 4325535"/>
              <a:gd name="connsiteX38" fmla="*/ 89610 w 4243180"/>
              <a:gd name="connsiteY38" fmla="*/ 1937324 h 4325535"/>
              <a:gd name="connsiteX39" fmla="*/ 97433 w 4243180"/>
              <a:gd name="connsiteY39" fmla="*/ 1875778 h 4325535"/>
              <a:gd name="connsiteX40" fmla="*/ 381182 w 4243180"/>
              <a:gd name="connsiteY40" fmla="*/ 1786885 h 4325535"/>
              <a:gd name="connsiteX41" fmla="*/ 371420 w 4243180"/>
              <a:gd name="connsiteY41" fmla="*/ 1830459 h 4325535"/>
              <a:gd name="connsiteX42" fmla="*/ 380665 w 4243180"/>
              <a:gd name="connsiteY42" fmla="*/ 1803371 h 4325535"/>
              <a:gd name="connsiteX43" fmla="*/ 381182 w 4243180"/>
              <a:gd name="connsiteY43" fmla="*/ 1786885 h 4325535"/>
              <a:gd name="connsiteX44" fmla="*/ 374135 w 4243180"/>
              <a:gd name="connsiteY44" fmla="*/ 1773050 h 4325535"/>
              <a:gd name="connsiteX45" fmla="*/ 351701 w 4243180"/>
              <a:gd name="connsiteY45" fmla="*/ 1833950 h 4325535"/>
              <a:gd name="connsiteX46" fmla="*/ 349762 w 4243180"/>
              <a:gd name="connsiteY46" fmla="*/ 1815525 h 4325535"/>
              <a:gd name="connsiteX47" fmla="*/ 311230 w 4243180"/>
              <a:gd name="connsiteY47" fmla="*/ 1968033 h 4325535"/>
              <a:gd name="connsiteX48" fmla="*/ 335797 w 4243180"/>
              <a:gd name="connsiteY48" fmla="*/ 1957107 h 4325535"/>
              <a:gd name="connsiteX49" fmla="*/ 322092 w 4243180"/>
              <a:gd name="connsiteY49" fmla="*/ 1949349 h 4325535"/>
              <a:gd name="connsiteX50" fmla="*/ 344396 w 4243180"/>
              <a:gd name="connsiteY50" fmla="*/ 1912757 h 4325535"/>
              <a:gd name="connsiteX51" fmla="*/ 357261 w 4243180"/>
              <a:gd name="connsiteY51" fmla="*/ 1862783 h 4325535"/>
              <a:gd name="connsiteX52" fmla="*/ 374135 w 4243180"/>
              <a:gd name="connsiteY52" fmla="*/ 1773050 h 4325535"/>
              <a:gd name="connsiteX53" fmla="*/ 374587 w 4243180"/>
              <a:gd name="connsiteY53" fmla="*/ 1747514 h 4325535"/>
              <a:gd name="connsiteX54" fmla="*/ 354481 w 4243180"/>
              <a:gd name="connsiteY54" fmla="*/ 1801819 h 4325535"/>
              <a:gd name="connsiteX55" fmla="*/ 374587 w 4243180"/>
              <a:gd name="connsiteY55" fmla="*/ 1747514 h 4325535"/>
              <a:gd name="connsiteX56" fmla="*/ 239340 w 4243180"/>
              <a:gd name="connsiteY56" fmla="*/ 1744798 h 4325535"/>
              <a:gd name="connsiteX57" fmla="*/ 224858 w 4243180"/>
              <a:gd name="connsiteY57" fmla="*/ 1800009 h 4325535"/>
              <a:gd name="connsiteX58" fmla="*/ 239340 w 4243180"/>
              <a:gd name="connsiteY58" fmla="*/ 1744798 h 4325535"/>
              <a:gd name="connsiteX59" fmla="*/ 276061 w 4243180"/>
              <a:gd name="connsiteY59" fmla="*/ 1677692 h 4325535"/>
              <a:gd name="connsiteX60" fmla="*/ 258088 w 4243180"/>
              <a:gd name="connsiteY60" fmla="*/ 1701871 h 4325535"/>
              <a:gd name="connsiteX61" fmla="*/ 246257 w 4243180"/>
              <a:gd name="connsiteY61" fmla="*/ 1759344 h 4325535"/>
              <a:gd name="connsiteX62" fmla="*/ 255244 w 4243180"/>
              <a:gd name="connsiteY62" fmla="*/ 1737881 h 4325535"/>
              <a:gd name="connsiteX63" fmla="*/ 267010 w 4243180"/>
              <a:gd name="connsiteY63" fmla="*/ 1727990 h 4325535"/>
              <a:gd name="connsiteX64" fmla="*/ 276061 w 4243180"/>
              <a:gd name="connsiteY64" fmla="*/ 1677692 h 4325535"/>
              <a:gd name="connsiteX65" fmla="*/ 507813 w 4243180"/>
              <a:gd name="connsiteY65" fmla="*/ 1592692 h 4325535"/>
              <a:gd name="connsiteX66" fmla="*/ 499621 w 4243180"/>
              <a:gd name="connsiteY66" fmla="*/ 1605285 h 4325535"/>
              <a:gd name="connsiteX67" fmla="*/ 501730 w 4243180"/>
              <a:gd name="connsiteY67" fmla="*/ 1608081 h 4325535"/>
              <a:gd name="connsiteX68" fmla="*/ 501531 w 4243180"/>
              <a:gd name="connsiteY68" fmla="*/ 1610711 h 4325535"/>
              <a:gd name="connsiteX69" fmla="*/ 456628 w 4243180"/>
              <a:gd name="connsiteY69" fmla="*/ 1571086 h 4325535"/>
              <a:gd name="connsiteX70" fmla="*/ 431156 w 4243180"/>
              <a:gd name="connsiteY70" fmla="*/ 1615435 h 4325535"/>
              <a:gd name="connsiteX71" fmla="*/ 421394 w 4243180"/>
              <a:gd name="connsiteY71" fmla="*/ 1639743 h 4325535"/>
              <a:gd name="connsiteX72" fmla="*/ 412408 w 4243180"/>
              <a:gd name="connsiteY72" fmla="*/ 1666185 h 4325535"/>
              <a:gd name="connsiteX73" fmla="*/ 424627 w 4243180"/>
              <a:gd name="connsiteY73" fmla="*/ 1642588 h 4325535"/>
              <a:gd name="connsiteX74" fmla="*/ 434841 w 4243180"/>
              <a:gd name="connsiteY74" fmla="*/ 1618797 h 4325535"/>
              <a:gd name="connsiteX75" fmla="*/ 456628 w 4243180"/>
              <a:gd name="connsiteY75" fmla="*/ 1571086 h 4325535"/>
              <a:gd name="connsiteX76" fmla="*/ 537506 w 4243180"/>
              <a:gd name="connsiteY76" fmla="*/ 1459436 h 4325535"/>
              <a:gd name="connsiteX77" fmla="*/ 507702 w 4243180"/>
              <a:gd name="connsiteY77" fmla="*/ 1498096 h 4325535"/>
              <a:gd name="connsiteX78" fmla="*/ 537506 w 4243180"/>
              <a:gd name="connsiteY78" fmla="*/ 1459436 h 4325535"/>
              <a:gd name="connsiteX79" fmla="*/ 449517 w 4243180"/>
              <a:gd name="connsiteY79" fmla="*/ 1195019 h 4325535"/>
              <a:gd name="connsiteX80" fmla="*/ 424174 w 4243180"/>
              <a:gd name="connsiteY80" fmla="*/ 1215255 h 4325535"/>
              <a:gd name="connsiteX81" fmla="*/ 330819 w 4243180"/>
              <a:gd name="connsiteY81" fmla="*/ 1365307 h 4325535"/>
              <a:gd name="connsiteX82" fmla="*/ 449517 w 4243180"/>
              <a:gd name="connsiteY82" fmla="*/ 1195019 h 4325535"/>
              <a:gd name="connsiteX83" fmla="*/ 590777 w 4243180"/>
              <a:gd name="connsiteY83" fmla="*/ 1044904 h 4325535"/>
              <a:gd name="connsiteX84" fmla="*/ 470270 w 4243180"/>
              <a:gd name="connsiteY84" fmla="*/ 1165733 h 4325535"/>
              <a:gd name="connsiteX85" fmla="*/ 485721 w 4243180"/>
              <a:gd name="connsiteY85" fmla="*/ 1160949 h 4325535"/>
              <a:gd name="connsiteX86" fmla="*/ 590777 w 4243180"/>
              <a:gd name="connsiteY86" fmla="*/ 1044904 h 4325535"/>
              <a:gd name="connsiteX87" fmla="*/ 803201 w 4243180"/>
              <a:gd name="connsiteY87" fmla="*/ 871757 h 4325535"/>
              <a:gd name="connsiteX88" fmla="*/ 786473 w 4243180"/>
              <a:gd name="connsiteY88" fmla="*/ 878884 h 4325535"/>
              <a:gd name="connsiteX89" fmla="*/ 661698 w 4243180"/>
              <a:gd name="connsiteY89" fmla="*/ 984262 h 4325535"/>
              <a:gd name="connsiteX90" fmla="*/ 653229 w 4243180"/>
              <a:gd name="connsiteY90" fmla="*/ 1007472 h 4325535"/>
              <a:gd name="connsiteX91" fmla="*/ 801859 w 4243180"/>
              <a:gd name="connsiteY91" fmla="*/ 874294 h 4325535"/>
              <a:gd name="connsiteX92" fmla="*/ 803201 w 4243180"/>
              <a:gd name="connsiteY92" fmla="*/ 871757 h 4325535"/>
              <a:gd name="connsiteX93" fmla="*/ 3632077 w 4243180"/>
              <a:gd name="connsiteY93" fmla="*/ 494067 h 4325535"/>
              <a:gd name="connsiteX94" fmla="*/ 3634889 w 4243180"/>
              <a:gd name="connsiteY94" fmla="*/ 507861 h 4325535"/>
              <a:gd name="connsiteX95" fmla="*/ 3706974 w 4243180"/>
              <a:gd name="connsiteY95" fmla="*/ 573933 h 4325535"/>
              <a:gd name="connsiteX96" fmla="*/ 3709883 w 4243180"/>
              <a:gd name="connsiteY96" fmla="*/ 563331 h 4325535"/>
              <a:gd name="connsiteX97" fmla="*/ 3676265 w 4243180"/>
              <a:gd name="connsiteY97" fmla="*/ 538635 h 4325535"/>
              <a:gd name="connsiteX98" fmla="*/ 3654478 w 4243180"/>
              <a:gd name="connsiteY98" fmla="*/ 509025 h 4325535"/>
              <a:gd name="connsiteX99" fmla="*/ 3632077 w 4243180"/>
              <a:gd name="connsiteY99" fmla="*/ 494067 h 4325535"/>
              <a:gd name="connsiteX100" fmla="*/ 3566392 w 4243180"/>
              <a:gd name="connsiteY100" fmla="*/ 422775 h 4325535"/>
              <a:gd name="connsiteX101" fmla="*/ 3581165 w 4243180"/>
              <a:gd name="connsiteY101" fmla="*/ 441725 h 4325535"/>
              <a:gd name="connsiteX102" fmla="*/ 3576769 w 4243180"/>
              <a:gd name="connsiteY102" fmla="*/ 446186 h 4325535"/>
              <a:gd name="connsiteX103" fmla="*/ 3629911 w 4243180"/>
              <a:gd name="connsiteY103" fmla="*/ 490665 h 4325535"/>
              <a:gd name="connsiteX104" fmla="*/ 3591380 w 4243180"/>
              <a:gd name="connsiteY104" fmla="*/ 439269 h 4325535"/>
              <a:gd name="connsiteX105" fmla="*/ 3566392 w 4243180"/>
              <a:gd name="connsiteY105" fmla="*/ 422775 h 4325535"/>
              <a:gd name="connsiteX106" fmla="*/ 3470872 w 4243180"/>
              <a:gd name="connsiteY106" fmla="*/ 328460 h 4325535"/>
              <a:gd name="connsiteX107" fmla="*/ 3473458 w 4243180"/>
              <a:gd name="connsiteY107" fmla="*/ 347790 h 4325535"/>
              <a:gd name="connsiteX108" fmla="*/ 3527441 w 4243180"/>
              <a:gd name="connsiteY108" fmla="*/ 380308 h 4325535"/>
              <a:gd name="connsiteX109" fmla="*/ 3470872 w 4243180"/>
              <a:gd name="connsiteY109" fmla="*/ 328460 h 4325535"/>
              <a:gd name="connsiteX110" fmla="*/ 3408743 w 4243180"/>
              <a:gd name="connsiteY110" fmla="*/ 291286 h 4325535"/>
              <a:gd name="connsiteX111" fmla="*/ 3453093 w 4243180"/>
              <a:gd name="connsiteY111" fmla="*/ 328136 h 4325535"/>
              <a:gd name="connsiteX112" fmla="*/ 3443072 w 4243180"/>
              <a:gd name="connsiteY112" fmla="*/ 312944 h 4325535"/>
              <a:gd name="connsiteX113" fmla="*/ 3408743 w 4243180"/>
              <a:gd name="connsiteY113" fmla="*/ 291286 h 4325535"/>
              <a:gd name="connsiteX114" fmla="*/ 2461677 w 4243180"/>
              <a:gd name="connsiteY114" fmla="*/ 182 h 4325535"/>
              <a:gd name="connsiteX115" fmla="*/ 2703282 w 4243180"/>
              <a:gd name="connsiteY115" fmla="*/ 16074 h 4325535"/>
              <a:gd name="connsiteX116" fmla="*/ 2727009 w 4243180"/>
              <a:gd name="connsiteY116" fmla="*/ 16462 h 4325535"/>
              <a:gd name="connsiteX117" fmla="*/ 2754937 w 4243180"/>
              <a:gd name="connsiteY117" fmla="*/ 18078 h 4325535"/>
              <a:gd name="connsiteX118" fmla="*/ 2827604 w 4243180"/>
              <a:gd name="connsiteY118" fmla="*/ 26483 h 4325535"/>
              <a:gd name="connsiteX119" fmla="*/ 2976816 w 4243180"/>
              <a:gd name="connsiteY119" fmla="*/ 63203 h 4325535"/>
              <a:gd name="connsiteX120" fmla="*/ 3384629 w 4243180"/>
              <a:gd name="connsiteY120" fmla="*/ 263099 h 4325535"/>
              <a:gd name="connsiteX121" fmla="*/ 3511601 w 4243180"/>
              <a:gd name="connsiteY121" fmla="*/ 357293 h 4325535"/>
              <a:gd name="connsiteX122" fmla="*/ 3621313 w 4243180"/>
              <a:gd name="connsiteY122" fmla="*/ 455108 h 4325535"/>
              <a:gd name="connsiteX123" fmla="*/ 3646849 w 4243180"/>
              <a:gd name="connsiteY123" fmla="*/ 493057 h 4325535"/>
              <a:gd name="connsiteX124" fmla="*/ 3700832 w 4243180"/>
              <a:gd name="connsiteY124" fmla="*/ 540122 h 4325535"/>
              <a:gd name="connsiteX125" fmla="*/ 3772141 w 4243180"/>
              <a:gd name="connsiteY125" fmla="*/ 625006 h 4325535"/>
              <a:gd name="connsiteX126" fmla="*/ 3749061 w 4243180"/>
              <a:gd name="connsiteY126" fmla="*/ 605288 h 4325535"/>
              <a:gd name="connsiteX127" fmla="*/ 3868663 w 4243180"/>
              <a:gd name="connsiteY127" fmla="*/ 749585 h 4325535"/>
              <a:gd name="connsiteX128" fmla="*/ 3972168 w 4243180"/>
              <a:gd name="connsiteY128" fmla="*/ 912243 h 4325535"/>
              <a:gd name="connsiteX129" fmla="*/ 3880300 w 4243180"/>
              <a:gd name="connsiteY129" fmla="*/ 772924 h 4325535"/>
              <a:gd name="connsiteX130" fmla="*/ 3777377 w 4243180"/>
              <a:gd name="connsiteY130" fmla="*/ 651060 h 4325535"/>
              <a:gd name="connsiteX131" fmla="*/ 3800457 w 4243180"/>
              <a:gd name="connsiteY131" fmla="*/ 689138 h 4325535"/>
              <a:gd name="connsiteX132" fmla="*/ 3727080 w 4243180"/>
              <a:gd name="connsiteY132" fmla="*/ 603930 h 4325535"/>
              <a:gd name="connsiteX133" fmla="*/ 3847393 w 4243180"/>
              <a:gd name="connsiteY133" fmla="*/ 746935 h 4325535"/>
              <a:gd name="connsiteX134" fmla="*/ 3904415 w 4243180"/>
              <a:gd name="connsiteY134" fmla="*/ 839189 h 4325535"/>
              <a:gd name="connsiteX135" fmla="*/ 3937710 w 4243180"/>
              <a:gd name="connsiteY135" fmla="*/ 888452 h 4325535"/>
              <a:gd name="connsiteX136" fmla="*/ 3973008 w 4243180"/>
              <a:gd name="connsiteY136" fmla="*/ 942240 h 4325535"/>
              <a:gd name="connsiteX137" fmla="*/ 4090995 w 4243180"/>
              <a:gd name="connsiteY137" fmla="*/ 1173168 h 4325535"/>
              <a:gd name="connsiteX138" fmla="*/ 4125001 w 4243180"/>
              <a:gd name="connsiteY138" fmla="*/ 1236654 h 4325535"/>
              <a:gd name="connsiteX139" fmla="*/ 4141551 w 4243180"/>
              <a:gd name="connsiteY139" fmla="*/ 1292446 h 4325535"/>
              <a:gd name="connsiteX140" fmla="*/ 4129979 w 4243180"/>
              <a:gd name="connsiteY140" fmla="*/ 1273762 h 4325535"/>
              <a:gd name="connsiteX141" fmla="*/ 4194241 w 4243180"/>
              <a:gd name="connsiteY141" fmla="*/ 1474241 h 4325535"/>
              <a:gd name="connsiteX142" fmla="*/ 4190944 w 4243180"/>
              <a:gd name="connsiteY142" fmla="*/ 1436098 h 4325535"/>
              <a:gd name="connsiteX143" fmla="*/ 4210791 w 4243180"/>
              <a:gd name="connsiteY143" fmla="*/ 1533783 h 4325535"/>
              <a:gd name="connsiteX144" fmla="*/ 4209304 w 4243180"/>
              <a:gd name="connsiteY144" fmla="*/ 1571667 h 4325535"/>
              <a:gd name="connsiteX145" fmla="*/ 4237039 w 4243180"/>
              <a:gd name="connsiteY145" fmla="*/ 1752621 h 4325535"/>
              <a:gd name="connsiteX146" fmla="*/ 4241241 w 4243180"/>
              <a:gd name="connsiteY146" fmla="*/ 1734325 h 4325535"/>
              <a:gd name="connsiteX147" fmla="*/ 4236845 w 4243180"/>
              <a:gd name="connsiteY147" fmla="*/ 1782230 h 4325535"/>
              <a:gd name="connsiteX148" fmla="*/ 4239496 w 4243180"/>
              <a:gd name="connsiteY148" fmla="*/ 1963822 h 4325535"/>
              <a:gd name="connsiteX149" fmla="*/ 4230600 w 4243180"/>
              <a:gd name="connsiteY149" fmla="*/ 2076879 h 4325535"/>
              <a:gd name="connsiteX150" fmla="*/ 4230119 w 4243180"/>
              <a:gd name="connsiteY150" fmla="*/ 2076533 h 4325535"/>
              <a:gd name="connsiteX151" fmla="*/ 4227342 w 4243180"/>
              <a:gd name="connsiteY151" fmla="*/ 2082203 h 4325535"/>
              <a:gd name="connsiteX152" fmla="*/ 4206201 w 4243180"/>
              <a:gd name="connsiteY152" fmla="*/ 2240917 h 4325535"/>
              <a:gd name="connsiteX153" fmla="*/ 4201740 w 4243180"/>
              <a:gd name="connsiteY153" fmla="*/ 2237814 h 4325535"/>
              <a:gd name="connsiteX154" fmla="*/ 4184220 w 4243180"/>
              <a:gd name="connsiteY154" fmla="*/ 2325155 h 4325535"/>
              <a:gd name="connsiteX155" fmla="*/ 4190039 w 4243180"/>
              <a:gd name="connsiteY155" fmla="*/ 2318173 h 4325535"/>
              <a:gd name="connsiteX156" fmla="*/ 4169286 w 4243180"/>
              <a:gd name="connsiteY156" fmla="*/ 2404610 h 4325535"/>
              <a:gd name="connsiteX157" fmla="*/ 4161075 w 4243180"/>
              <a:gd name="connsiteY157" fmla="*/ 2409717 h 4325535"/>
              <a:gd name="connsiteX158" fmla="*/ 4049748 w 4243180"/>
              <a:gd name="connsiteY158" fmla="*/ 2716543 h 4325535"/>
              <a:gd name="connsiteX159" fmla="*/ 4013867 w 4243180"/>
              <a:gd name="connsiteY159" fmla="*/ 2793475 h 4325535"/>
              <a:gd name="connsiteX160" fmla="*/ 3996541 w 4243180"/>
              <a:gd name="connsiteY160" fmla="*/ 2813517 h 4325535"/>
              <a:gd name="connsiteX161" fmla="*/ 3908294 w 4243180"/>
              <a:gd name="connsiteY161" fmla="*/ 2977403 h 4325535"/>
              <a:gd name="connsiteX162" fmla="*/ 3892584 w 4243180"/>
              <a:gd name="connsiteY162" fmla="*/ 3013089 h 4325535"/>
              <a:gd name="connsiteX163" fmla="*/ 3600430 w 4243180"/>
              <a:gd name="connsiteY163" fmla="*/ 3422061 h 4325535"/>
              <a:gd name="connsiteX164" fmla="*/ 3522204 w 4243180"/>
              <a:gd name="connsiteY164" fmla="*/ 3519099 h 4325535"/>
              <a:gd name="connsiteX165" fmla="*/ 3445723 w 4243180"/>
              <a:gd name="connsiteY165" fmla="*/ 3610190 h 4325535"/>
              <a:gd name="connsiteX166" fmla="*/ 3276598 w 4243180"/>
              <a:gd name="connsiteY166" fmla="*/ 3794312 h 4325535"/>
              <a:gd name="connsiteX167" fmla="*/ 3121826 w 4243180"/>
              <a:gd name="connsiteY167" fmla="*/ 3944557 h 4325535"/>
              <a:gd name="connsiteX168" fmla="*/ 3094609 w 4243180"/>
              <a:gd name="connsiteY168" fmla="*/ 3974231 h 4325535"/>
              <a:gd name="connsiteX169" fmla="*/ 2955546 w 4243180"/>
              <a:gd name="connsiteY169" fmla="*/ 4082195 h 4325535"/>
              <a:gd name="connsiteX170" fmla="*/ 2889216 w 4243180"/>
              <a:gd name="connsiteY170" fmla="*/ 4128032 h 4325535"/>
              <a:gd name="connsiteX171" fmla="*/ 2579671 w 4243180"/>
              <a:gd name="connsiteY171" fmla="*/ 4269872 h 4325535"/>
              <a:gd name="connsiteX172" fmla="*/ 2230561 w 4243180"/>
              <a:gd name="connsiteY172" fmla="*/ 4322691 h 4325535"/>
              <a:gd name="connsiteX173" fmla="*/ 2196879 w 4243180"/>
              <a:gd name="connsiteY173" fmla="*/ 4325535 h 4325535"/>
              <a:gd name="connsiteX174" fmla="*/ 2156343 w 4243180"/>
              <a:gd name="connsiteY174" fmla="*/ 4323337 h 4325535"/>
              <a:gd name="connsiteX175" fmla="*/ 2136172 w 4243180"/>
              <a:gd name="connsiteY175" fmla="*/ 4321721 h 4325535"/>
              <a:gd name="connsiteX176" fmla="*/ 2113997 w 4243180"/>
              <a:gd name="connsiteY176" fmla="*/ 4319523 h 4325535"/>
              <a:gd name="connsiteX177" fmla="*/ 2092016 w 4243180"/>
              <a:gd name="connsiteY177" fmla="*/ 4316808 h 4325535"/>
              <a:gd name="connsiteX178" fmla="*/ 2071781 w 4243180"/>
              <a:gd name="connsiteY178" fmla="*/ 4313769 h 4325535"/>
              <a:gd name="connsiteX179" fmla="*/ 2035965 w 4243180"/>
              <a:gd name="connsiteY179" fmla="*/ 4307886 h 4325535"/>
              <a:gd name="connsiteX180" fmla="*/ 1895933 w 4243180"/>
              <a:gd name="connsiteY180" fmla="*/ 4278600 h 4325535"/>
              <a:gd name="connsiteX181" fmla="*/ 1626471 w 4243180"/>
              <a:gd name="connsiteY181" fmla="*/ 4196883 h 4325535"/>
              <a:gd name="connsiteX182" fmla="*/ 1117804 w 4243180"/>
              <a:gd name="connsiteY182" fmla="*/ 3939320 h 4325535"/>
              <a:gd name="connsiteX183" fmla="*/ 882866 w 4243180"/>
              <a:gd name="connsiteY183" fmla="*/ 3744855 h 4325535"/>
              <a:gd name="connsiteX184" fmla="*/ 827396 w 4243180"/>
              <a:gd name="connsiteY184" fmla="*/ 3685184 h 4325535"/>
              <a:gd name="connsiteX185" fmla="*/ 811945 w 4243180"/>
              <a:gd name="connsiteY185" fmla="*/ 3666952 h 4325535"/>
              <a:gd name="connsiteX186" fmla="*/ 798886 w 4243180"/>
              <a:gd name="connsiteY186" fmla="*/ 3650402 h 4325535"/>
              <a:gd name="connsiteX187" fmla="*/ 775741 w 4243180"/>
              <a:gd name="connsiteY187" fmla="*/ 3620469 h 4325535"/>
              <a:gd name="connsiteX188" fmla="*/ 691502 w 4243180"/>
              <a:gd name="connsiteY188" fmla="*/ 3500610 h 4325535"/>
              <a:gd name="connsiteX189" fmla="*/ 439884 w 4243180"/>
              <a:gd name="connsiteY189" fmla="*/ 2967641 h 4325535"/>
              <a:gd name="connsiteX190" fmla="*/ 346982 w 4243180"/>
              <a:gd name="connsiteY190" fmla="*/ 2375711 h 4325535"/>
              <a:gd name="connsiteX191" fmla="*/ 441888 w 4243180"/>
              <a:gd name="connsiteY191" fmla="*/ 1771692 h 4325535"/>
              <a:gd name="connsiteX192" fmla="*/ 494117 w 4243180"/>
              <a:gd name="connsiteY192" fmla="*/ 1636508 h 4325535"/>
              <a:gd name="connsiteX193" fmla="*/ 497850 w 4243180"/>
              <a:gd name="connsiteY193" fmla="*/ 1621268 h 4325535"/>
              <a:gd name="connsiteX194" fmla="*/ 498143 w 4243180"/>
              <a:gd name="connsiteY194" fmla="*/ 1620429 h 4325535"/>
              <a:gd name="connsiteX195" fmla="*/ 486392 w 4243180"/>
              <a:gd name="connsiteY195" fmla="*/ 1639799 h 4325535"/>
              <a:gd name="connsiteX196" fmla="*/ 473696 w 4243180"/>
              <a:gd name="connsiteY196" fmla="*/ 1665667 h 4325535"/>
              <a:gd name="connsiteX197" fmla="*/ 481260 w 4243180"/>
              <a:gd name="connsiteY197" fmla="*/ 1631080 h 4325535"/>
              <a:gd name="connsiteX198" fmla="*/ 468136 w 4243180"/>
              <a:gd name="connsiteY198" fmla="*/ 1656940 h 4325535"/>
              <a:gd name="connsiteX199" fmla="*/ 461930 w 4243180"/>
              <a:gd name="connsiteY199" fmla="*/ 1669999 h 4325535"/>
              <a:gd name="connsiteX200" fmla="*/ 458891 w 4243180"/>
              <a:gd name="connsiteY200" fmla="*/ 1676593 h 4325535"/>
              <a:gd name="connsiteX201" fmla="*/ 455400 w 4243180"/>
              <a:gd name="connsiteY201" fmla="*/ 1684674 h 4325535"/>
              <a:gd name="connsiteX202" fmla="*/ 440724 w 4243180"/>
              <a:gd name="connsiteY202" fmla="*/ 1719068 h 4325535"/>
              <a:gd name="connsiteX203" fmla="*/ 430057 w 4243180"/>
              <a:gd name="connsiteY203" fmla="*/ 1748095 h 4325535"/>
              <a:gd name="connsiteX204" fmla="*/ 413507 w 4243180"/>
              <a:gd name="connsiteY204" fmla="*/ 1768848 h 4325535"/>
              <a:gd name="connsiteX205" fmla="*/ 411438 w 4243180"/>
              <a:gd name="connsiteY205" fmla="*/ 1792057 h 4325535"/>
              <a:gd name="connsiteX206" fmla="*/ 392172 w 4243180"/>
              <a:gd name="connsiteY206" fmla="*/ 1819856 h 4325535"/>
              <a:gd name="connsiteX207" fmla="*/ 385513 w 4243180"/>
              <a:gd name="connsiteY207" fmla="*/ 1864788 h 4325535"/>
              <a:gd name="connsiteX208" fmla="*/ 368122 w 4243180"/>
              <a:gd name="connsiteY208" fmla="*/ 1869959 h 4325535"/>
              <a:gd name="connsiteX209" fmla="*/ 347499 w 4243180"/>
              <a:gd name="connsiteY209" fmla="*/ 1955878 h 4325535"/>
              <a:gd name="connsiteX210" fmla="*/ 348727 w 4243180"/>
              <a:gd name="connsiteY210" fmla="*/ 1940427 h 4325535"/>
              <a:gd name="connsiteX211" fmla="*/ 346554 w 4243180"/>
              <a:gd name="connsiteY211" fmla="*/ 1943861 h 4325535"/>
              <a:gd name="connsiteX212" fmla="*/ 346470 w 4243180"/>
              <a:gd name="connsiteY212" fmla="*/ 1939282 h 4325535"/>
              <a:gd name="connsiteX213" fmla="*/ 346617 w 4243180"/>
              <a:gd name="connsiteY213" fmla="*/ 1938671 h 4325535"/>
              <a:gd name="connsiteX214" fmla="*/ 352518 w 4243180"/>
              <a:gd name="connsiteY214" fmla="*/ 1925728 h 4325535"/>
              <a:gd name="connsiteX215" fmla="*/ 358619 w 4243180"/>
              <a:gd name="connsiteY215" fmla="*/ 1888772 h 4325535"/>
              <a:gd name="connsiteX216" fmla="*/ 346617 w 4243180"/>
              <a:gd name="connsiteY216" fmla="*/ 1938671 h 4325535"/>
              <a:gd name="connsiteX217" fmla="*/ 346465 w 4243180"/>
              <a:gd name="connsiteY217" fmla="*/ 1939005 h 4325535"/>
              <a:gd name="connsiteX218" fmla="*/ 346470 w 4243180"/>
              <a:gd name="connsiteY218" fmla="*/ 1939282 h 4325535"/>
              <a:gd name="connsiteX219" fmla="*/ 341705 w 4243180"/>
              <a:gd name="connsiteY219" fmla="*/ 1959094 h 4325535"/>
              <a:gd name="connsiteX220" fmla="*/ 334246 w 4243180"/>
              <a:gd name="connsiteY220" fmla="*/ 2021756 h 4325535"/>
              <a:gd name="connsiteX221" fmla="*/ 318730 w 4243180"/>
              <a:gd name="connsiteY221" fmla="*/ 2062356 h 4325535"/>
              <a:gd name="connsiteX222" fmla="*/ 315885 w 4243180"/>
              <a:gd name="connsiteY222" fmla="*/ 2101275 h 4325535"/>
              <a:gd name="connsiteX223" fmla="*/ 301727 w 4243180"/>
              <a:gd name="connsiteY223" fmla="*/ 2094487 h 4325535"/>
              <a:gd name="connsiteX224" fmla="*/ 313687 w 4243180"/>
              <a:gd name="connsiteY224" fmla="*/ 2002620 h 4325535"/>
              <a:gd name="connsiteX225" fmla="*/ 301339 w 4243180"/>
              <a:gd name="connsiteY225" fmla="*/ 2012511 h 4325535"/>
              <a:gd name="connsiteX226" fmla="*/ 290219 w 4243180"/>
              <a:gd name="connsiteY226" fmla="*/ 2154158 h 4325535"/>
              <a:gd name="connsiteX227" fmla="*/ 292417 w 4243180"/>
              <a:gd name="connsiteY227" fmla="*/ 2219583 h 4325535"/>
              <a:gd name="connsiteX228" fmla="*/ 292805 w 4243180"/>
              <a:gd name="connsiteY228" fmla="*/ 2163338 h 4325535"/>
              <a:gd name="connsiteX229" fmla="*/ 280004 w 4243180"/>
              <a:gd name="connsiteY229" fmla="*/ 2206201 h 4325535"/>
              <a:gd name="connsiteX230" fmla="*/ 284013 w 4243180"/>
              <a:gd name="connsiteY230" fmla="*/ 2240012 h 4325535"/>
              <a:gd name="connsiteX231" fmla="*/ 277612 w 4243180"/>
              <a:gd name="connsiteY231" fmla="*/ 2253589 h 4325535"/>
              <a:gd name="connsiteX232" fmla="*/ 285241 w 4243180"/>
              <a:gd name="connsiteY232" fmla="*/ 2296516 h 4325535"/>
              <a:gd name="connsiteX233" fmla="*/ 273863 w 4243180"/>
              <a:gd name="connsiteY233" fmla="*/ 2332331 h 4325535"/>
              <a:gd name="connsiteX234" fmla="*/ 283625 w 4243180"/>
              <a:gd name="connsiteY234" fmla="*/ 2383599 h 4325535"/>
              <a:gd name="connsiteX235" fmla="*/ 276966 w 4243180"/>
              <a:gd name="connsiteY235" fmla="*/ 2365367 h 4325535"/>
              <a:gd name="connsiteX236" fmla="*/ 271471 w 4243180"/>
              <a:gd name="connsiteY236" fmla="*/ 2403187 h 4325535"/>
              <a:gd name="connsiteX237" fmla="*/ 281621 w 4243180"/>
              <a:gd name="connsiteY237" fmla="*/ 2533262 h 4325535"/>
              <a:gd name="connsiteX238" fmla="*/ 291706 w 4243180"/>
              <a:gd name="connsiteY238" fmla="*/ 2536171 h 4325535"/>
              <a:gd name="connsiteX239" fmla="*/ 295779 w 4243180"/>
              <a:gd name="connsiteY239" fmla="*/ 2576577 h 4325535"/>
              <a:gd name="connsiteX240" fmla="*/ 294809 w 4243180"/>
              <a:gd name="connsiteY240" fmla="*/ 2638963 h 4325535"/>
              <a:gd name="connsiteX241" fmla="*/ 277936 w 4243180"/>
              <a:gd name="connsiteY241" fmla="*/ 2492662 h 4325535"/>
              <a:gd name="connsiteX242" fmla="*/ 274057 w 4243180"/>
              <a:gd name="connsiteY242" fmla="*/ 2499450 h 4325535"/>
              <a:gd name="connsiteX243" fmla="*/ 285564 w 4243180"/>
              <a:gd name="connsiteY243" fmla="*/ 2674714 h 4325535"/>
              <a:gd name="connsiteX244" fmla="*/ 309744 w 4243180"/>
              <a:gd name="connsiteY244" fmla="*/ 2852500 h 4325535"/>
              <a:gd name="connsiteX245" fmla="*/ 309420 w 4243180"/>
              <a:gd name="connsiteY245" fmla="*/ 2899048 h 4325535"/>
              <a:gd name="connsiteX246" fmla="*/ 271212 w 4243180"/>
              <a:gd name="connsiteY246" fmla="*/ 2727016 h 4325535"/>
              <a:gd name="connsiteX247" fmla="*/ 269596 w 4243180"/>
              <a:gd name="connsiteY247" fmla="*/ 2742467 h 4325535"/>
              <a:gd name="connsiteX248" fmla="*/ 312265 w 4243180"/>
              <a:gd name="connsiteY248" fmla="*/ 3015675 h 4325535"/>
              <a:gd name="connsiteX249" fmla="*/ 357778 w 4243180"/>
              <a:gd name="connsiteY249" fmla="*/ 3251904 h 4325535"/>
              <a:gd name="connsiteX250" fmla="*/ 369868 w 4243180"/>
              <a:gd name="connsiteY250" fmla="*/ 3290952 h 4325535"/>
              <a:gd name="connsiteX251" fmla="*/ 359071 w 4243180"/>
              <a:gd name="connsiteY251" fmla="*/ 3282741 h 4325535"/>
              <a:gd name="connsiteX252" fmla="*/ 367670 w 4243180"/>
              <a:gd name="connsiteY252" fmla="*/ 3344417 h 4325535"/>
              <a:gd name="connsiteX253" fmla="*/ 379695 w 4243180"/>
              <a:gd name="connsiteY253" fmla="*/ 3367820 h 4325535"/>
              <a:gd name="connsiteX254" fmla="*/ 369803 w 4243180"/>
              <a:gd name="connsiteY254" fmla="*/ 3336853 h 4325535"/>
              <a:gd name="connsiteX255" fmla="*/ 405619 w 4243180"/>
              <a:gd name="connsiteY255" fmla="*/ 3429301 h 4325535"/>
              <a:gd name="connsiteX256" fmla="*/ 441694 w 4243180"/>
              <a:gd name="connsiteY256" fmla="*/ 3616784 h 4325535"/>
              <a:gd name="connsiteX257" fmla="*/ 450357 w 4243180"/>
              <a:gd name="connsiteY257" fmla="*/ 3683438 h 4325535"/>
              <a:gd name="connsiteX258" fmla="*/ 400060 w 4243180"/>
              <a:gd name="connsiteY258" fmla="*/ 3609027 h 4325535"/>
              <a:gd name="connsiteX259" fmla="*/ 333599 w 4243180"/>
              <a:gd name="connsiteY259" fmla="*/ 3443201 h 4325535"/>
              <a:gd name="connsiteX260" fmla="*/ 348921 w 4243180"/>
              <a:gd name="connsiteY260" fmla="*/ 3466604 h 4325535"/>
              <a:gd name="connsiteX261" fmla="*/ 312653 w 4243180"/>
              <a:gd name="connsiteY261" fmla="*/ 3341508 h 4325535"/>
              <a:gd name="connsiteX262" fmla="*/ 267656 w 4243180"/>
              <a:gd name="connsiteY262" fmla="*/ 3204257 h 4325535"/>
              <a:gd name="connsiteX263" fmla="*/ 231194 w 4243180"/>
              <a:gd name="connsiteY263" fmla="*/ 3027118 h 4325535"/>
              <a:gd name="connsiteX264" fmla="*/ 213415 w 4243180"/>
              <a:gd name="connsiteY264" fmla="*/ 2864008 h 4325535"/>
              <a:gd name="connsiteX265" fmla="*/ 194537 w 4243180"/>
              <a:gd name="connsiteY265" fmla="*/ 2732963 h 4325535"/>
              <a:gd name="connsiteX266" fmla="*/ 197705 w 4243180"/>
              <a:gd name="connsiteY266" fmla="*/ 2813711 h 4325535"/>
              <a:gd name="connsiteX267" fmla="*/ 178957 w 4243180"/>
              <a:gd name="connsiteY267" fmla="*/ 2640256 h 4325535"/>
              <a:gd name="connsiteX268" fmla="*/ 170229 w 4243180"/>
              <a:gd name="connsiteY268" fmla="*/ 2458204 h 4325535"/>
              <a:gd name="connsiteX269" fmla="*/ 177082 w 4243180"/>
              <a:gd name="connsiteY269" fmla="*/ 2435900 h 4325535"/>
              <a:gd name="connsiteX270" fmla="*/ 176112 w 4243180"/>
              <a:gd name="connsiteY270" fmla="*/ 2303433 h 4325535"/>
              <a:gd name="connsiteX271" fmla="*/ 176306 w 4243180"/>
              <a:gd name="connsiteY271" fmla="*/ 2361488 h 4325535"/>
              <a:gd name="connsiteX272" fmla="*/ 176241 w 4243180"/>
              <a:gd name="connsiteY272" fmla="*/ 2270074 h 4325535"/>
              <a:gd name="connsiteX273" fmla="*/ 215419 w 4243180"/>
              <a:gd name="connsiteY273" fmla="*/ 1974174 h 4325535"/>
              <a:gd name="connsiteX274" fmla="*/ 240180 w 4243180"/>
              <a:gd name="connsiteY274" fmla="*/ 1792768 h 4325535"/>
              <a:gd name="connsiteX275" fmla="*/ 217617 w 4243180"/>
              <a:gd name="connsiteY275" fmla="*/ 1814038 h 4325535"/>
              <a:gd name="connsiteX276" fmla="*/ 208696 w 4243180"/>
              <a:gd name="connsiteY276" fmla="*/ 1863301 h 4325535"/>
              <a:gd name="connsiteX277" fmla="*/ 217617 w 4243180"/>
              <a:gd name="connsiteY277" fmla="*/ 1868925 h 4325535"/>
              <a:gd name="connsiteX278" fmla="*/ 184387 w 4243180"/>
              <a:gd name="connsiteY278" fmla="*/ 2026993 h 4325535"/>
              <a:gd name="connsiteX279" fmla="*/ 174237 w 4243180"/>
              <a:gd name="connsiteY279" fmla="*/ 2047810 h 4325535"/>
              <a:gd name="connsiteX280" fmla="*/ 168742 w 4243180"/>
              <a:gd name="connsiteY280" fmla="*/ 2114399 h 4325535"/>
              <a:gd name="connsiteX281" fmla="*/ 173526 w 4243180"/>
              <a:gd name="connsiteY281" fmla="*/ 2107869 h 4325535"/>
              <a:gd name="connsiteX282" fmla="*/ 164346 w 4243180"/>
              <a:gd name="connsiteY282" fmla="*/ 2146529 h 4325535"/>
              <a:gd name="connsiteX283" fmla="*/ 162341 w 4243180"/>
              <a:gd name="connsiteY283" fmla="*/ 2050331 h 4325535"/>
              <a:gd name="connsiteX284" fmla="*/ 147666 w 4243180"/>
              <a:gd name="connsiteY284" fmla="*/ 2224561 h 4325535"/>
              <a:gd name="connsiteX285" fmla="*/ 138356 w 4243180"/>
              <a:gd name="connsiteY285" fmla="*/ 2228957 h 4325535"/>
              <a:gd name="connsiteX286" fmla="*/ 128594 w 4243180"/>
              <a:gd name="connsiteY286" fmla="*/ 2360454 h 4325535"/>
              <a:gd name="connsiteX287" fmla="*/ 121353 w 4243180"/>
              <a:gd name="connsiteY287" fmla="*/ 2332590 h 4325535"/>
              <a:gd name="connsiteX288" fmla="*/ 112949 w 4243180"/>
              <a:gd name="connsiteY288" fmla="*/ 2438809 h 4325535"/>
              <a:gd name="connsiteX289" fmla="*/ 117539 w 4243180"/>
              <a:gd name="connsiteY289" fmla="*/ 2457040 h 4325535"/>
              <a:gd name="connsiteX290" fmla="*/ 113789 w 4243180"/>
              <a:gd name="connsiteY290" fmla="*/ 2597394 h 4325535"/>
              <a:gd name="connsiteX291" fmla="*/ 108747 w 4243180"/>
              <a:gd name="connsiteY291" fmla="*/ 2728115 h 4325535"/>
              <a:gd name="connsiteX292" fmla="*/ 99825 w 4243180"/>
              <a:gd name="connsiteY292" fmla="*/ 2124872 h 4325535"/>
              <a:gd name="connsiteX293" fmla="*/ 125620 w 4243180"/>
              <a:gd name="connsiteY293" fmla="*/ 1931118 h 4325535"/>
              <a:gd name="connsiteX294" fmla="*/ 152385 w 4243180"/>
              <a:gd name="connsiteY294" fmla="*/ 1833174 h 4325535"/>
              <a:gd name="connsiteX295" fmla="*/ 165897 w 4243180"/>
              <a:gd name="connsiteY295" fmla="*/ 1748225 h 4325535"/>
              <a:gd name="connsiteX296" fmla="*/ 133249 w 4243180"/>
              <a:gd name="connsiteY296" fmla="*/ 1898535 h 4325535"/>
              <a:gd name="connsiteX297" fmla="*/ 194602 w 4243180"/>
              <a:gd name="connsiteY297" fmla="*/ 1659396 h 4325535"/>
              <a:gd name="connsiteX298" fmla="*/ 217747 w 4243180"/>
              <a:gd name="connsiteY298" fmla="*/ 1583951 h 4325535"/>
              <a:gd name="connsiteX299" fmla="*/ 198610 w 4243180"/>
              <a:gd name="connsiteY299" fmla="*/ 1662952 h 4325535"/>
              <a:gd name="connsiteX300" fmla="*/ 220074 w 4243180"/>
              <a:gd name="connsiteY300" fmla="*/ 1589381 h 4325535"/>
              <a:gd name="connsiteX301" fmla="*/ 245352 w 4243180"/>
              <a:gd name="connsiteY301" fmla="*/ 1511026 h 4325535"/>
              <a:gd name="connsiteX302" fmla="*/ 261709 w 4243180"/>
              <a:gd name="connsiteY302" fmla="*/ 1493506 h 4325535"/>
              <a:gd name="connsiteX303" fmla="*/ 303796 w 4243180"/>
              <a:gd name="connsiteY303" fmla="*/ 1421552 h 4325535"/>
              <a:gd name="connsiteX304" fmla="*/ 316532 w 4243180"/>
              <a:gd name="connsiteY304" fmla="*/ 1399506 h 4325535"/>
              <a:gd name="connsiteX305" fmla="*/ 327393 w 4243180"/>
              <a:gd name="connsiteY305" fmla="*/ 1360975 h 4325535"/>
              <a:gd name="connsiteX306" fmla="*/ 308321 w 4243180"/>
              <a:gd name="connsiteY306" fmla="*/ 1388904 h 4325535"/>
              <a:gd name="connsiteX307" fmla="*/ 295133 w 4243180"/>
              <a:gd name="connsiteY307" fmla="*/ 1423426 h 4325535"/>
              <a:gd name="connsiteX308" fmla="*/ 266105 w 4243180"/>
              <a:gd name="connsiteY308" fmla="*/ 1474823 h 4325535"/>
              <a:gd name="connsiteX309" fmla="*/ 299076 w 4243180"/>
              <a:gd name="connsiteY309" fmla="*/ 1402997 h 4325535"/>
              <a:gd name="connsiteX310" fmla="*/ 263777 w 4243180"/>
              <a:gd name="connsiteY310" fmla="*/ 1448187 h 4325535"/>
              <a:gd name="connsiteX311" fmla="*/ 272893 w 4243180"/>
              <a:gd name="connsiteY311" fmla="*/ 1408686 h 4325535"/>
              <a:gd name="connsiteX312" fmla="*/ 238305 w 4243180"/>
              <a:gd name="connsiteY312" fmla="*/ 1500618 h 4325535"/>
              <a:gd name="connsiteX313" fmla="*/ 201519 w 4243180"/>
              <a:gd name="connsiteY313" fmla="*/ 1579684 h 4325535"/>
              <a:gd name="connsiteX314" fmla="*/ 174108 w 4243180"/>
              <a:gd name="connsiteY314" fmla="*/ 1652414 h 4325535"/>
              <a:gd name="connsiteX315" fmla="*/ 182318 w 4243180"/>
              <a:gd name="connsiteY315" fmla="*/ 1648988 h 4325535"/>
              <a:gd name="connsiteX316" fmla="*/ 156200 w 4243180"/>
              <a:gd name="connsiteY316" fmla="*/ 1710405 h 4325535"/>
              <a:gd name="connsiteX317" fmla="*/ 85537 w 4243180"/>
              <a:gd name="connsiteY317" fmla="*/ 2070825 h 4325535"/>
              <a:gd name="connsiteX318" fmla="*/ 62069 w 4243180"/>
              <a:gd name="connsiteY318" fmla="*/ 2412497 h 4325535"/>
              <a:gd name="connsiteX319" fmla="*/ 52501 w 4243180"/>
              <a:gd name="connsiteY319" fmla="*/ 2270527 h 4325535"/>
              <a:gd name="connsiteX320" fmla="*/ 47523 w 4243180"/>
              <a:gd name="connsiteY320" fmla="*/ 2433055 h 4325535"/>
              <a:gd name="connsiteX321" fmla="*/ 40153 w 4243180"/>
              <a:gd name="connsiteY321" fmla="*/ 2490270 h 4325535"/>
              <a:gd name="connsiteX322" fmla="*/ 47523 w 4243180"/>
              <a:gd name="connsiteY322" fmla="*/ 2619763 h 4325535"/>
              <a:gd name="connsiteX323" fmla="*/ 48170 w 4243180"/>
              <a:gd name="connsiteY323" fmla="*/ 2704065 h 4325535"/>
              <a:gd name="connsiteX324" fmla="*/ 40347 w 4243180"/>
              <a:gd name="connsiteY324" fmla="*/ 2634567 h 4325535"/>
              <a:gd name="connsiteX325" fmla="*/ 34593 w 4243180"/>
              <a:gd name="connsiteY325" fmla="*/ 2683636 h 4325535"/>
              <a:gd name="connsiteX326" fmla="*/ 2268 w 4243180"/>
              <a:gd name="connsiteY326" fmla="*/ 2364398 h 4325535"/>
              <a:gd name="connsiteX327" fmla="*/ 652 w 4243180"/>
              <a:gd name="connsiteY327" fmla="*/ 2206718 h 4325535"/>
              <a:gd name="connsiteX328" fmla="*/ 15133 w 4243180"/>
              <a:gd name="connsiteY328" fmla="*/ 2036367 h 4325535"/>
              <a:gd name="connsiteX329" fmla="*/ 40799 w 4243180"/>
              <a:gd name="connsiteY329" fmla="*/ 1836730 h 4325535"/>
              <a:gd name="connsiteX330" fmla="*/ 102863 w 4243180"/>
              <a:gd name="connsiteY330" fmla="*/ 1623193 h 4325535"/>
              <a:gd name="connsiteX331" fmla="*/ 114500 w 4243180"/>
              <a:gd name="connsiteY331" fmla="*/ 1584662 h 4325535"/>
              <a:gd name="connsiteX332" fmla="*/ 121224 w 4243180"/>
              <a:gd name="connsiteY332" fmla="*/ 1565009 h 4325535"/>
              <a:gd name="connsiteX333" fmla="*/ 127883 w 4243180"/>
              <a:gd name="connsiteY333" fmla="*/ 1546583 h 4325535"/>
              <a:gd name="connsiteX334" fmla="*/ 160790 w 4243180"/>
              <a:gd name="connsiteY334" fmla="*/ 1465513 h 4325535"/>
              <a:gd name="connsiteX335" fmla="*/ 253692 w 4243180"/>
              <a:gd name="connsiteY335" fmla="*/ 1300204 h 4325535"/>
              <a:gd name="connsiteX336" fmla="*/ 256795 w 4243180"/>
              <a:gd name="connsiteY336" fmla="*/ 1304665 h 4325535"/>
              <a:gd name="connsiteX337" fmla="*/ 301339 w 4243180"/>
              <a:gd name="connsiteY337" fmla="*/ 1237429 h 4325535"/>
              <a:gd name="connsiteX338" fmla="*/ 321187 w 4243180"/>
              <a:gd name="connsiteY338" fmla="*/ 1201937 h 4325535"/>
              <a:gd name="connsiteX339" fmla="*/ 360106 w 4243180"/>
              <a:gd name="connsiteY339" fmla="*/ 1168319 h 4325535"/>
              <a:gd name="connsiteX340" fmla="*/ 629373 w 4243180"/>
              <a:gd name="connsiteY340" fmla="*/ 867764 h 4325535"/>
              <a:gd name="connsiteX341" fmla="*/ 724279 w 4243180"/>
              <a:gd name="connsiteY341" fmla="*/ 784625 h 4325535"/>
              <a:gd name="connsiteX342" fmla="*/ 1092332 w 4243180"/>
              <a:gd name="connsiteY342" fmla="*/ 550271 h 4325535"/>
              <a:gd name="connsiteX343" fmla="*/ 1048822 w 4243180"/>
              <a:gd name="connsiteY343" fmla="*/ 576325 h 4325535"/>
              <a:gd name="connsiteX344" fmla="*/ 1089423 w 4243180"/>
              <a:gd name="connsiteY344" fmla="*/ 537083 h 4325535"/>
              <a:gd name="connsiteX345" fmla="*/ 1153814 w 4243180"/>
              <a:gd name="connsiteY345" fmla="*/ 494544 h 4325535"/>
              <a:gd name="connsiteX346" fmla="*/ 1226933 w 4243180"/>
              <a:gd name="connsiteY346" fmla="*/ 457629 h 4325535"/>
              <a:gd name="connsiteX347" fmla="*/ 1252535 w 4243180"/>
              <a:gd name="connsiteY347" fmla="*/ 427567 h 4325535"/>
              <a:gd name="connsiteX348" fmla="*/ 1737217 w 4243180"/>
              <a:gd name="connsiteY348" fmla="*/ 169939 h 4325535"/>
              <a:gd name="connsiteX349" fmla="*/ 1872077 w 4243180"/>
              <a:gd name="connsiteY349" fmla="*/ 114600 h 4325535"/>
              <a:gd name="connsiteX350" fmla="*/ 1945325 w 4243180"/>
              <a:gd name="connsiteY350" fmla="*/ 80077 h 4325535"/>
              <a:gd name="connsiteX351" fmla="*/ 1987800 w 4243180"/>
              <a:gd name="connsiteY351" fmla="*/ 55510 h 4325535"/>
              <a:gd name="connsiteX352" fmla="*/ 2366649 w 4243180"/>
              <a:gd name="connsiteY352" fmla="*/ 3985 h 4325535"/>
              <a:gd name="connsiteX353" fmla="*/ 2461677 w 4243180"/>
              <a:gd name="connsiteY353" fmla="*/ 182 h 432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4243180" h="4325535">
                <a:moveTo>
                  <a:pt x="750720" y="3474057"/>
                </a:moveTo>
                <a:cubicBezTo>
                  <a:pt x="745698" y="3471731"/>
                  <a:pt x="777793" y="3518308"/>
                  <a:pt x="745097" y="3481086"/>
                </a:cubicBezTo>
                <a:cubicBezTo>
                  <a:pt x="758415" y="3505588"/>
                  <a:pt x="778456" y="3528086"/>
                  <a:pt x="791386" y="3552265"/>
                </a:cubicBezTo>
                <a:cubicBezTo>
                  <a:pt x="788283" y="3541080"/>
                  <a:pt x="806385" y="3560798"/>
                  <a:pt x="830564" y="3587175"/>
                </a:cubicBezTo>
                <a:cubicBezTo>
                  <a:pt x="806644" y="3551230"/>
                  <a:pt x="774512" y="3516837"/>
                  <a:pt x="755441" y="3478435"/>
                </a:cubicBezTo>
                <a:cubicBezTo>
                  <a:pt x="752912" y="3475720"/>
                  <a:pt x="751437" y="3474390"/>
                  <a:pt x="750720" y="3474057"/>
                </a:cubicBezTo>
                <a:close/>
                <a:moveTo>
                  <a:pt x="658466" y="3333233"/>
                </a:moveTo>
                <a:cubicBezTo>
                  <a:pt x="665189" y="3353662"/>
                  <a:pt x="677279" y="3372992"/>
                  <a:pt x="692084" y="3391417"/>
                </a:cubicBezTo>
                <a:cubicBezTo>
                  <a:pt x="684843" y="3371376"/>
                  <a:pt x="672818" y="3352304"/>
                  <a:pt x="658466" y="3333233"/>
                </a:cubicBezTo>
                <a:close/>
                <a:moveTo>
                  <a:pt x="637632" y="3279913"/>
                </a:moveTo>
                <a:cubicBezTo>
                  <a:pt x="633414" y="3276454"/>
                  <a:pt x="632121" y="3280737"/>
                  <a:pt x="635256" y="3291081"/>
                </a:cubicBezTo>
                <a:cubicBezTo>
                  <a:pt x="649803" y="3313062"/>
                  <a:pt x="647928" y="3303171"/>
                  <a:pt x="657561" y="3315196"/>
                </a:cubicBezTo>
                <a:cubicBezTo>
                  <a:pt x="648995" y="3294573"/>
                  <a:pt x="641851" y="3283372"/>
                  <a:pt x="637632" y="3279913"/>
                </a:cubicBezTo>
                <a:close/>
                <a:moveTo>
                  <a:pt x="272247" y="3111356"/>
                </a:moveTo>
                <a:cubicBezTo>
                  <a:pt x="275802" y="3134888"/>
                  <a:pt x="286146" y="3175682"/>
                  <a:pt x="290995" y="3176135"/>
                </a:cubicBezTo>
                <a:cubicBezTo>
                  <a:pt x="290478" y="3153184"/>
                  <a:pt x="275738" y="3111744"/>
                  <a:pt x="272247" y="3111356"/>
                </a:cubicBezTo>
                <a:close/>
                <a:moveTo>
                  <a:pt x="547591" y="3098879"/>
                </a:moveTo>
                <a:cubicBezTo>
                  <a:pt x="549918" y="3116981"/>
                  <a:pt x="561491" y="3134630"/>
                  <a:pt x="566210" y="3152473"/>
                </a:cubicBezTo>
                <a:cubicBezTo>
                  <a:pt x="572158" y="3160102"/>
                  <a:pt x="574809" y="3159908"/>
                  <a:pt x="574227" y="3151891"/>
                </a:cubicBezTo>
                <a:cubicBezTo>
                  <a:pt x="586575" y="3175036"/>
                  <a:pt x="592717" y="3196176"/>
                  <a:pt x="581403" y="3178656"/>
                </a:cubicBezTo>
                <a:cubicBezTo>
                  <a:pt x="594139" y="3214472"/>
                  <a:pt x="592329" y="3191521"/>
                  <a:pt x="599634" y="3204386"/>
                </a:cubicBezTo>
                <a:cubicBezTo>
                  <a:pt x="594010" y="3183828"/>
                  <a:pt x="583795" y="3163334"/>
                  <a:pt x="577265" y="3142776"/>
                </a:cubicBezTo>
                <a:cubicBezTo>
                  <a:pt x="555608" y="3098879"/>
                  <a:pt x="569055" y="3143228"/>
                  <a:pt x="547591" y="3098879"/>
                </a:cubicBezTo>
                <a:close/>
                <a:moveTo>
                  <a:pt x="436199" y="2699152"/>
                </a:moveTo>
                <a:lnTo>
                  <a:pt x="437557" y="2736390"/>
                </a:lnTo>
                <a:cubicBezTo>
                  <a:pt x="449840" y="2781256"/>
                  <a:pt x="446931" y="2729537"/>
                  <a:pt x="436199" y="2699152"/>
                </a:cubicBezTo>
                <a:close/>
                <a:moveTo>
                  <a:pt x="415317" y="2468354"/>
                </a:moveTo>
                <a:cubicBezTo>
                  <a:pt x="414412" y="2490399"/>
                  <a:pt x="418937" y="2513996"/>
                  <a:pt x="415511" y="2535137"/>
                </a:cubicBezTo>
                <a:cubicBezTo>
                  <a:pt x="419519" y="2559962"/>
                  <a:pt x="421394" y="2555307"/>
                  <a:pt x="424433" y="2565845"/>
                </a:cubicBezTo>
                <a:cubicBezTo>
                  <a:pt x="425661" y="2534878"/>
                  <a:pt x="420424" y="2501971"/>
                  <a:pt x="415317" y="2468354"/>
                </a:cubicBezTo>
                <a:close/>
                <a:moveTo>
                  <a:pt x="419971" y="2216234"/>
                </a:moveTo>
                <a:lnTo>
                  <a:pt x="419325" y="2224561"/>
                </a:lnTo>
                <a:lnTo>
                  <a:pt x="420281" y="2222670"/>
                </a:lnTo>
                <a:close/>
                <a:moveTo>
                  <a:pt x="4230600" y="2076879"/>
                </a:moveTo>
                <a:lnTo>
                  <a:pt x="4231319" y="2077396"/>
                </a:lnTo>
                <a:cubicBezTo>
                  <a:pt x="4232376" y="2084757"/>
                  <a:pt x="4226097" y="2123255"/>
                  <a:pt x="4225273" y="2144590"/>
                </a:cubicBezTo>
                <a:close/>
                <a:moveTo>
                  <a:pt x="97433" y="1875778"/>
                </a:moveTo>
                <a:cubicBezTo>
                  <a:pt x="88059" y="1892264"/>
                  <a:pt x="86378" y="1913598"/>
                  <a:pt x="80430" y="1932023"/>
                </a:cubicBezTo>
                <a:cubicBezTo>
                  <a:pt x="84115" y="1931118"/>
                  <a:pt x="81206" y="1960404"/>
                  <a:pt x="89610" y="1937324"/>
                </a:cubicBezTo>
                <a:cubicBezTo>
                  <a:pt x="89546" y="1915343"/>
                  <a:pt x="95299" y="1896854"/>
                  <a:pt x="97433" y="1875778"/>
                </a:cubicBezTo>
                <a:close/>
                <a:moveTo>
                  <a:pt x="381182" y="1786885"/>
                </a:moveTo>
                <a:cubicBezTo>
                  <a:pt x="372907" y="1795290"/>
                  <a:pt x="357649" y="1859292"/>
                  <a:pt x="371420" y="1830459"/>
                </a:cubicBezTo>
                <a:cubicBezTo>
                  <a:pt x="368704" y="1825998"/>
                  <a:pt x="370967" y="1818822"/>
                  <a:pt x="380665" y="1803371"/>
                </a:cubicBezTo>
                <a:cubicBezTo>
                  <a:pt x="379889" y="1800397"/>
                  <a:pt x="379242" y="1797358"/>
                  <a:pt x="381182" y="1786885"/>
                </a:cubicBezTo>
                <a:close/>
                <a:moveTo>
                  <a:pt x="374135" y="1773050"/>
                </a:moveTo>
                <a:cubicBezTo>
                  <a:pt x="369609" y="1770787"/>
                  <a:pt x="355904" y="1810288"/>
                  <a:pt x="351701" y="1833950"/>
                </a:cubicBezTo>
                <a:cubicBezTo>
                  <a:pt x="343491" y="1843906"/>
                  <a:pt x="362757" y="1793544"/>
                  <a:pt x="349762" y="1815525"/>
                </a:cubicBezTo>
                <a:cubicBezTo>
                  <a:pt x="329720" y="1861943"/>
                  <a:pt x="331207" y="1921485"/>
                  <a:pt x="311230" y="1968033"/>
                </a:cubicBezTo>
                <a:cubicBezTo>
                  <a:pt x="309679" y="2006240"/>
                  <a:pt x="319700" y="2015614"/>
                  <a:pt x="335797" y="1957107"/>
                </a:cubicBezTo>
                <a:cubicBezTo>
                  <a:pt x="328686" y="1965317"/>
                  <a:pt x="317889" y="1989561"/>
                  <a:pt x="322092" y="1949349"/>
                </a:cubicBezTo>
                <a:cubicBezTo>
                  <a:pt x="331983" y="1938100"/>
                  <a:pt x="333405" y="1933316"/>
                  <a:pt x="344396" y="1912757"/>
                </a:cubicBezTo>
                <a:cubicBezTo>
                  <a:pt x="345560" y="1894268"/>
                  <a:pt x="347564" y="1875972"/>
                  <a:pt x="357261" y="1862783"/>
                </a:cubicBezTo>
                <a:cubicBezTo>
                  <a:pt x="361270" y="1822442"/>
                  <a:pt x="361528" y="1816818"/>
                  <a:pt x="374135" y="1773050"/>
                </a:cubicBezTo>
                <a:close/>
                <a:moveTo>
                  <a:pt x="374587" y="1747514"/>
                </a:moveTo>
                <a:cubicBezTo>
                  <a:pt x="363274" y="1762060"/>
                  <a:pt x="358684" y="1782036"/>
                  <a:pt x="354481" y="1801819"/>
                </a:cubicBezTo>
                <a:cubicBezTo>
                  <a:pt x="363403" y="1785269"/>
                  <a:pt x="370062" y="1767232"/>
                  <a:pt x="374587" y="1747514"/>
                </a:cubicBezTo>
                <a:close/>
                <a:moveTo>
                  <a:pt x="239340" y="1744798"/>
                </a:moveTo>
                <a:cubicBezTo>
                  <a:pt x="228478" y="1762965"/>
                  <a:pt x="221302" y="1798651"/>
                  <a:pt x="224858" y="1800009"/>
                </a:cubicBezTo>
                <a:cubicBezTo>
                  <a:pt x="240374" y="1768783"/>
                  <a:pt x="233586" y="1773244"/>
                  <a:pt x="239340" y="1744798"/>
                </a:cubicBezTo>
                <a:close/>
                <a:moveTo>
                  <a:pt x="276061" y="1677692"/>
                </a:moveTo>
                <a:cubicBezTo>
                  <a:pt x="273992" y="1673943"/>
                  <a:pt x="265135" y="1683769"/>
                  <a:pt x="258088" y="1701871"/>
                </a:cubicBezTo>
                <a:cubicBezTo>
                  <a:pt x="271729" y="1690558"/>
                  <a:pt x="257894" y="1721331"/>
                  <a:pt x="246257" y="1759344"/>
                </a:cubicBezTo>
                <a:cubicBezTo>
                  <a:pt x="250265" y="1752880"/>
                  <a:pt x="253110" y="1745833"/>
                  <a:pt x="255244" y="1737881"/>
                </a:cubicBezTo>
                <a:cubicBezTo>
                  <a:pt x="260416" y="1731093"/>
                  <a:pt x="253239" y="1757922"/>
                  <a:pt x="267010" y="1727990"/>
                </a:cubicBezTo>
                <a:cubicBezTo>
                  <a:pt x="268561" y="1716482"/>
                  <a:pt x="266234" y="1697216"/>
                  <a:pt x="276061" y="1677692"/>
                </a:cubicBezTo>
                <a:close/>
                <a:moveTo>
                  <a:pt x="507813" y="1592692"/>
                </a:moveTo>
                <a:lnTo>
                  <a:pt x="499621" y="1605285"/>
                </a:lnTo>
                <a:cubicBezTo>
                  <a:pt x="502272" y="1602828"/>
                  <a:pt x="502223" y="1605075"/>
                  <a:pt x="501730" y="1608081"/>
                </a:cubicBezTo>
                <a:lnTo>
                  <a:pt x="501531" y="1610711"/>
                </a:lnTo>
                <a:close/>
                <a:moveTo>
                  <a:pt x="456628" y="1571086"/>
                </a:moveTo>
                <a:cubicBezTo>
                  <a:pt x="446608" y="1584533"/>
                  <a:pt x="438138" y="1599531"/>
                  <a:pt x="431156" y="1615435"/>
                </a:cubicBezTo>
                <a:cubicBezTo>
                  <a:pt x="427536" y="1623322"/>
                  <a:pt x="424497" y="1631533"/>
                  <a:pt x="421394" y="1639743"/>
                </a:cubicBezTo>
                <a:lnTo>
                  <a:pt x="412408" y="1666185"/>
                </a:lnTo>
                <a:cubicBezTo>
                  <a:pt x="417515" y="1657004"/>
                  <a:pt x="421071" y="1650475"/>
                  <a:pt x="424627" y="1642588"/>
                </a:cubicBezTo>
                <a:cubicBezTo>
                  <a:pt x="428247" y="1634830"/>
                  <a:pt x="431480" y="1626813"/>
                  <a:pt x="434841" y="1618797"/>
                </a:cubicBezTo>
                <a:cubicBezTo>
                  <a:pt x="441500" y="1602634"/>
                  <a:pt x="448289" y="1586149"/>
                  <a:pt x="456628" y="1571086"/>
                </a:cubicBezTo>
                <a:close/>
                <a:moveTo>
                  <a:pt x="537506" y="1459436"/>
                </a:moveTo>
                <a:cubicBezTo>
                  <a:pt x="524252" y="1468293"/>
                  <a:pt x="519274" y="1487753"/>
                  <a:pt x="507702" y="1498096"/>
                </a:cubicBezTo>
                <a:cubicBezTo>
                  <a:pt x="504793" y="1510509"/>
                  <a:pt x="532980" y="1473918"/>
                  <a:pt x="537506" y="1459436"/>
                </a:cubicBezTo>
                <a:close/>
                <a:moveTo>
                  <a:pt x="449517" y="1195019"/>
                </a:moveTo>
                <a:lnTo>
                  <a:pt x="424174" y="1215255"/>
                </a:lnTo>
                <a:cubicBezTo>
                  <a:pt x="407300" y="1250359"/>
                  <a:pt x="367605" y="1300527"/>
                  <a:pt x="330819" y="1365307"/>
                </a:cubicBezTo>
                <a:cubicBezTo>
                  <a:pt x="388358" y="1291735"/>
                  <a:pt x="416869" y="1234973"/>
                  <a:pt x="449517" y="1195019"/>
                </a:cubicBezTo>
                <a:close/>
                <a:moveTo>
                  <a:pt x="590777" y="1044904"/>
                </a:moveTo>
                <a:cubicBezTo>
                  <a:pt x="548043" y="1080849"/>
                  <a:pt x="508866" y="1123970"/>
                  <a:pt x="470270" y="1165733"/>
                </a:cubicBezTo>
                <a:cubicBezTo>
                  <a:pt x="467554" y="1172392"/>
                  <a:pt x="474342" y="1168772"/>
                  <a:pt x="485721" y="1160949"/>
                </a:cubicBezTo>
                <a:cubicBezTo>
                  <a:pt x="518757" y="1120091"/>
                  <a:pt x="554767" y="1082982"/>
                  <a:pt x="590777" y="1044904"/>
                </a:cubicBezTo>
                <a:close/>
                <a:moveTo>
                  <a:pt x="803201" y="871757"/>
                </a:moveTo>
                <a:cubicBezTo>
                  <a:pt x="801552" y="871333"/>
                  <a:pt x="792194" y="876363"/>
                  <a:pt x="786473" y="878884"/>
                </a:cubicBezTo>
                <a:cubicBezTo>
                  <a:pt x="738438" y="920195"/>
                  <a:pt x="691308" y="956011"/>
                  <a:pt x="661698" y="984262"/>
                </a:cubicBezTo>
                <a:cubicBezTo>
                  <a:pt x="643467" y="1004239"/>
                  <a:pt x="630537" y="1020660"/>
                  <a:pt x="653229" y="1007472"/>
                </a:cubicBezTo>
                <a:cubicBezTo>
                  <a:pt x="702363" y="961441"/>
                  <a:pt x="770181" y="904227"/>
                  <a:pt x="801859" y="874294"/>
                </a:cubicBezTo>
                <a:cubicBezTo>
                  <a:pt x="803443" y="872646"/>
                  <a:pt x="803750" y="871898"/>
                  <a:pt x="803201" y="871757"/>
                </a:cubicBezTo>
                <a:close/>
                <a:moveTo>
                  <a:pt x="3632077" y="494067"/>
                </a:moveTo>
                <a:cubicBezTo>
                  <a:pt x="3630687" y="496031"/>
                  <a:pt x="3633499" y="502787"/>
                  <a:pt x="3634889" y="507861"/>
                </a:cubicBezTo>
                <a:cubicBezTo>
                  <a:pt x="3668119" y="545100"/>
                  <a:pt x="3674455" y="535984"/>
                  <a:pt x="3706974" y="573933"/>
                </a:cubicBezTo>
                <a:cubicBezTo>
                  <a:pt x="3694302" y="553569"/>
                  <a:pt x="3711628" y="570183"/>
                  <a:pt x="3709883" y="563331"/>
                </a:cubicBezTo>
                <a:cubicBezTo>
                  <a:pt x="3683441" y="528614"/>
                  <a:pt x="3687255" y="547750"/>
                  <a:pt x="3676265" y="538635"/>
                </a:cubicBezTo>
                <a:cubicBezTo>
                  <a:pt x="3667020" y="529519"/>
                  <a:pt x="3661460" y="519046"/>
                  <a:pt x="3654478" y="509025"/>
                </a:cubicBezTo>
                <a:cubicBezTo>
                  <a:pt x="3639059" y="494932"/>
                  <a:pt x="3633467" y="492104"/>
                  <a:pt x="3632077" y="494067"/>
                </a:cubicBezTo>
                <a:close/>
                <a:moveTo>
                  <a:pt x="3566392" y="422775"/>
                </a:moveTo>
                <a:cubicBezTo>
                  <a:pt x="3566845" y="425143"/>
                  <a:pt x="3573924" y="433418"/>
                  <a:pt x="3581165" y="441725"/>
                </a:cubicBezTo>
                <a:cubicBezTo>
                  <a:pt x="3595646" y="458534"/>
                  <a:pt x="3610710" y="475601"/>
                  <a:pt x="3576769" y="446186"/>
                </a:cubicBezTo>
                <a:cubicBezTo>
                  <a:pt x="3603469" y="479804"/>
                  <a:pt x="3621442" y="486592"/>
                  <a:pt x="3629911" y="490665"/>
                </a:cubicBezTo>
                <a:cubicBezTo>
                  <a:pt x="3601788" y="458728"/>
                  <a:pt x="3608383" y="465387"/>
                  <a:pt x="3591380" y="439269"/>
                </a:cubicBezTo>
                <a:cubicBezTo>
                  <a:pt x="3572114" y="423947"/>
                  <a:pt x="3565940" y="420407"/>
                  <a:pt x="3566392" y="422775"/>
                </a:cubicBezTo>
                <a:close/>
                <a:moveTo>
                  <a:pt x="3470872" y="328460"/>
                </a:moveTo>
                <a:cubicBezTo>
                  <a:pt x="3473264" y="336218"/>
                  <a:pt x="3456778" y="327425"/>
                  <a:pt x="3473458" y="347790"/>
                </a:cubicBezTo>
                <a:cubicBezTo>
                  <a:pt x="3498607" y="360849"/>
                  <a:pt x="3502162" y="365374"/>
                  <a:pt x="3527441" y="380308"/>
                </a:cubicBezTo>
                <a:cubicBezTo>
                  <a:pt x="3513800" y="359944"/>
                  <a:pt x="3487681" y="346626"/>
                  <a:pt x="3470872" y="328460"/>
                </a:cubicBezTo>
                <a:close/>
                <a:moveTo>
                  <a:pt x="3408743" y="291286"/>
                </a:moveTo>
                <a:cubicBezTo>
                  <a:pt x="3421221" y="305057"/>
                  <a:pt x="3435702" y="317275"/>
                  <a:pt x="3453093" y="328136"/>
                </a:cubicBezTo>
                <a:cubicBezTo>
                  <a:pt x="3443654" y="317922"/>
                  <a:pt x="3434280" y="307642"/>
                  <a:pt x="3443072" y="312944"/>
                </a:cubicBezTo>
                <a:cubicBezTo>
                  <a:pt x="3428461" y="300272"/>
                  <a:pt x="3419475" y="295812"/>
                  <a:pt x="3408743" y="291286"/>
                </a:cubicBezTo>
                <a:close/>
                <a:moveTo>
                  <a:pt x="2461677" y="182"/>
                </a:moveTo>
                <a:cubicBezTo>
                  <a:pt x="2554413" y="-1139"/>
                  <a:pt x="2638939" y="4777"/>
                  <a:pt x="2703282" y="16074"/>
                </a:cubicBezTo>
                <a:cubicBezTo>
                  <a:pt x="2710070" y="16009"/>
                  <a:pt x="2718022" y="16139"/>
                  <a:pt x="2727009" y="16462"/>
                </a:cubicBezTo>
                <a:lnTo>
                  <a:pt x="2754937" y="18078"/>
                </a:lnTo>
                <a:cubicBezTo>
                  <a:pt x="2775625" y="19565"/>
                  <a:pt x="2801356" y="22280"/>
                  <a:pt x="2827604" y="26483"/>
                </a:cubicBezTo>
                <a:cubicBezTo>
                  <a:pt x="2880100" y="34628"/>
                  <a:pt x="2935699" y="48722"/>
                  <a:pt x="2976816" y="63203"/>
                </a:cubicBezTo>
                <a:cubicBezTo>
                  <a:pt x="3128162" y="98437"/>
                  <a:pt x="3265996" y="172849"/>
                  <a:pt x="3384629" y="263099"/>
                </a:cubicBezTo>
                <a:cubicBezTo>
                  <a:pt x="3437254" y="297105"/>
                  <a:pt x="3475656" y="327296"/>
                  <a:pt x="3511601" y="357293"/>
                </a:cubicBezTo>
                <a:cubicBezTo>
                  <a:pt x="3547547" y="387484"/>
                  <a:pt x="3580906" y="417740"/>
                  <a:pt x="3621313" y="455108"/>
                </a:cubicBezTo>
                <a:cubicBezTo>
                  <a:pt x="3635083" y="472563"/>
                  <a:pt x="3620730" y="467650"/>
                  <a:pt x="3646849" y="493057"/>
                </a:cubicBezTo>
                <a:cubicBezTo>
                  <a:pt x="3652280" y="490665"/>
                  <a:pt x="3675360" y="512128"/>
                  <a:pt x="3700832" y="540122"/>
                </a:cubicBezTo>
                <a:cubicBezTo>
                  <a:pt x="3726369" y="568115"/>
                  <a:pt x="3754104" y="602637"/>
                  <a:pt x="3772141" y="625006"/>
                </a:cubicBezTo>
                <a:cubicBezTo>
                  <a:pt x="3762637" y="615955"/>
                  <a:pt x="3745246" y="596819"/>
                  <a:pt x="3749061" y="605288"/>
                </a:cubicBezTo>
                <a:cubicBezTo>
                  <a:pt x="3784489" y="641298"/>
                  <a:pt x="3828580" y="694246"/>
                  <a:pt x="3868663" y="749585"/>
                </a:cubicBezTo>
                <a:cubicBezTo>
                  <a:pt x="3909069" y="805766"/>
                  <a:pt x="3944627" y="859812"/>
                  <a:pt x="3972168" y="912243"/>
                </a:cubicBezTo>
                <a:cubicBezTo>
                  <a:pt x="3954001" y="882957"/>
                  <a:pt x="3866401" y="775316"/>
                  <a:pt x="3880300" y="772924"/>
                </a:cubicBezTo>
                <a:cubicBezTo>
                  <a:pt x="3849204" y="731290"/>
                  <a:pt x="3811836" y="691466"/>
                  <a:pt x="3777377" y="651060"/>
                </a:cubicBezTo>
                <a:cubicBezTo>
                  <a:pt x="3783778" y="664248"/>
                  <a:pt x="3794057" y="676014"/>
                  <a:pt x="3800457" y="689138"/>
                </a:cubicBezTo>
                <a:cubicBezTo>
                  <a:pt x="3777830" y="665735"/>
                  <a:pt x="3735743" y="601409"/>
                  <a:pt x="3727080" y="603930"/>
                </a:cubicBezTo>
                <a:cubicBezTo>
                  <a:pt x="3765676" y="648021"/>
                  <a:pt x="3820758" y="728122"/>
                  <a:pt x="3847393" y="746935"/>
                </a:cubicBezTo>
                <a:cubicBezTo>
                  <a:pt x="3863879" y="776932"/>
                  <a:pt x="3883404" y="807705"/>
                  <a:pt x="3904415" y="839189"/>
                </a:cubicBezTo>
                <a:lnTo>
                  <a:pt x="3937710" y="888452"/>
                </a:lnTo>
                <a:cubicBezTo>
                  <a:pt x="3949993" y="906748"/>
                  <a:pt x="3961307" y="924009"/>
                  <a:pt x="3973008" y="942240"/>
                </a:cubicBezTo>
                <a:cubicBezTo>
                  <a:pt x="4019362" y="1014518"/>
                  <a:pt x="4063325" y="1093585"/>
                  <a:pt x="4090995" y="1173168"/>
                </a:cubicBezTo>
                <a:cubicBezTo>
                  <a:pt x="4110454" y="1204523"/>
                  <a:pt x="4124225" y="1254820"/>
                  <a:pt x="4125001" y="1236654"/>
                </a:cubicBezTo>
                <a:cubicBezTo>
                  <a:pt x="4125906" y="1255143"/>
                  <a:pt x="4137090" y="1273762"/>
                  <a:pt x="4141551" y="1292446"/>
                </a:cubicBezTo>
                <a:cubicBezTo>
                  <a:pt x="4136767" y="1282942"/>
                  <a:pt x="4128621" y="1264517"/>
                  <a:pt x="4129979" y="1273762"/>
                </a:cubicBezTo>
                <a:cubicBezTo>
                  <a:pt x="4160429" y="1338993"/>
                  <a:pt x="4172648" y="1405454"/>
                  <a:pt x="4194241" y="1474241"/>
                </a:cubicBezTo>
                <a:cubicBezTo>
                  <a:pt x="4192818" y="1460147"/>
                  <a:pt x="4174716" y="1391425"/>
                  <a:pt x="4190944" y="1436098"/>
                </a:cubicBezTo>
                <a:cubicBezTo>
                  <a:pt x="4197797" y="1501135"/>
                  <a:pt x="4206460" y="1500295"/>
                  <a:pt x="4210791" y="1533783"/>
                </a:cubicBezTo>
                <a:cubicBezTo>
                  <a:pt x="4198055" y="1488399"/>
                  <a:pt x="4213183" y="1558414"/>
                  <a:pt x="4209304" y="1571667"/>
                </a:cubicBezTo>
                <a:cubicBezTo>
                  <a:pt x="4225208" y="1646402"/>
                  <a:pt x="4227730" y="1696764"/>
                  <a:pt x="4237039" y="1752621"/>
                </a:cubicBezTo>
                <a:cubicBezTo>
                  <a:pt x="4236522" y="1705750"/>
                  <a:pt x="4247513" y="1744863"/>
                  <a:pt x="4241241" y="1734325"/>
                </a:cubicBezTo>
                <a:cubicBezTo>
                  <a:pt x="4240013" y="1750423"/>
                  <a:pt x="4238526" y="1766197"/>
                  <a:pt x="4236845" y="1782230"/>
                </a:cubicBezTo>
                <a:cubicBezTo>
                  <a:pt x="4241079" y="1842806"/>
                  <a:pt x="4241694" y="1903383"/>
                  <a:pt x="4239496" y="1963822"/>
                </a:cubicBezTo>
                <a:lnTo>
                  <a:pt x="4230600" y="2076879"/>
                </a:lnTo>
                <a:lnTo>
                  <a:pt x="4230119" y="2076533"/>
                </a:lnTo>
                <a:cubicBezTo>
                  <a:pt x="4229476" y="2077260"/>
                  <a:pt x="4228570" y="2079075"/>
                  <a:pt x="4227342" y="2082203"/>
                </a:cubicBezTo>
                <a:lnTo>
                  <a:pt x="4206201" y="2240917"/>
                </a:lnTo>
                <a:cubicBezTo>
                  <a:pt x="4207042" y="2229410"/>
                  <a:pt x="4207559" y="2219131"/>
                  <a:pt x="4201740" y="2237814"/>
                </a:cubicBezTo>
                <a:cubicBezTo>
                  <a:pt x="4200706" y="2270010"/>
                  <a:pt x="4189651" y="2295675"/>
                  <a:pt x="4184220" y="2325155"/>
                </a:cubicBezTo>
                <a:cubicBezTo>
                  <a:pt x="4186741" y="2320889"/>
                  <a:pt x="4191267" y="2308541"/>
                  <a:pt x="4190039" y="2318173"/>
                </a:cubicBezTo>
                <a:cubicBezTo>
                  <a:pt x="4170838" y="2368794"/>
                  <a:pt x="4178725" y="2376746"/>
                  <a:pt x="4169286" y="2404610"/>
                </a:cubicBezTo>
                <a:cubicBezTo>
                  <a:pt x="4169868" y="2395429"/>
                  <a:pt x="4167928" y="2394847"/>
                  <a:pt x="4161075" y="2409717"/>
                </a:cubicBezTo>
                <a:cubicBezTo>
                  <a:pt x="4124742" y="2528542"/>
                  <a:pt x="4080909" y="2629848"/>
                  <a:pt x="4049748" y="2716543"/>
                </a:cubicBezTo>
                <a:cubicBezTo>
                  <a:pt x="4035913" y="2740334"/>
                  <a:pt x="4017294" y="2765418"/>
                  <a:pt x="4013867" y="2793475"/>
                </a:cubicBezTo>
                <a:cubicBezTo>
                  <a:pt x="4003394" y="2809573"/>
                  <a:pt x="4006174" y="2799229"/>
                  <a:pt x="3996541" y="2813517"/>
                </a:cubicBezTo>
                <a:cubicBezTo>
                  <a:pt x="3988460" y="2843191"/>
                  <a:pt x="3942041" y="2933247"/>
                  <a:pt x="3908294" y="2977403"/>
                </a:cubicBezTo>
                <a:lnTo>
                  <a:pt x="3892584" y="3013089"/>
                </a:lnTo>
                <a:cubicBezTo>
                  <a:pt x="3800134" y="3153637"/>
                  <a:pt x="3703353" y="3290887"/>
                  <a:pt x="3600430" y="3422061"/>
                </a:cubicBezTo>
                <a:cubicBezTo>
                  <a:pt x="3574764" y="3454838"/>
                  <a:pt x="3548646" y="3487163"/>
                  <a:pt x="3522204" y="3519099"/>
                </a:cubicBezTo>
                <a:lnTo>
                  <a:pt x="3445723" y="3610190"/>
                </a:lnTo>
                <a:cubicBezTo>
                  <a:pt x="3392516" y="3672965"/>
                  <a:pt x="3336594" y="3735028"/>
                  <a:pt x="3276598" y="3794312"/>
                </a:cubicBezTo>
                <a:cubicBezTo>
                  <a:pt x="3229663" y="3849651"/>
                  <a:pt x="3176973" y="3897363"/>
                  <a:pt x="3121826" y="3944557"/>
                </a:cubicBezTo>
                <a:lnTo>
                  <a:pt x="3094609" y="3974231"/>
                </a:lnTo>
                <a:cubicBezTo>
                  <a:pt x="3049224" y="4006749"/>
                  <a:pt x="2979596" y="4061960"/>
                  <a:pt x="2955546" y="4082195"/>
                </a:cubicBezTo>
                <a:cubicBezTo>
                  <a:pt x="2945720" y="4079221"/>
                  <a:pt x="2921993" y="4105986"/>
                  <a:pt x="2889216" y="4128032"/>
                </a:cubicBezTo>
                <a:cubicBezTo>
                  <a:pt x="2794568" y="4182272"/>
                  <a:pt x="2691580" y="4233669"/>
                  <a:pt x="2579671" y="4269872"/>
                </a:cubicBezTo>
                <a:cubicBezTo>
                  <a:pt x="2468150" y="4306464"/>
                  <a:pt x="2347642" y="4326182"/>
                  <a:pt x="2230561" y="4322691"/>
                </a:cubicBezTo>
                <a:cubicBezTo>
                  <a:pt x="2219377" y="4323919"/>
                  <a:pt x="2208063" y="4324630"/>
                  <a:pt x="2196879" y="4325535"/>
                </a:cubicBezTo>
                <a:cubicBezTo>
                  <a:pt x="2183302" y="4324954"/>
                  <a:pt x="2169790" y="4324242"/>
                  <a:pt x="2156343" y="4323337"/>
                </a:cubicBezTo>
                <a:lnTo>
                  <a:pt x="2136172" y="4321721"/>
                </a:lnTo>
                <a:lnTo>
                  <a:pt x="2113997" y="4319523"/>
                </a:lnTo>
                <a:cubicBezTo>
                  <a:pt x="2106433" y="4318747"/>
                  <a:pt x="2098934" y="4317907"/>
                  <a:pt x="2092016" y="4316808"/>
                </a:cubicBezTo>
                <a:lnTo>
                  <a:pt x="2071781" y="4313769"/>
                </a:lnTo>
                <a:lnTo>
                  <a:pt x="2035965" y="4307886"/>
                </a:lnTo>
                <a:cubicBezTo>
                  <a:pt x="1988511" y="4299547"/>
                  <a:pt x="1941899" y="4289784"/>
                  <a:pt x="1895933" y="4278600"/>
                </a:cubicBezTo>
                <a:cubicBezTo>
                  <a:pt x="1804000" y="4256360"/>
                  <a:pt x="1714460" y="4228949"/>
                  <a:pt x="1626471" y="4196883"/>
                </a:cubicBezTo>
                <a:cubicBezTo>
                  <a:pt x="1450623" y="4132234"/>
                  <a:pt x="1280464" y="4050194"/>
                  <a:pt x="1117804" y="3939320"/>
                </a:cubicBezTo>
                <a:cubicBezTo>
                  <a:pt x="1036668" y="3883657"/>
                  <a:pt x="957472" y="3820236"/>
                  <a:pt x="882866" y="3744855"/>
                </a:cubicBezTo>
                <a:cubicBezTo>
                  <a:pt x="863923" y="3725654"/>
                  <a:pt x="846468" y="3706970"/>
                  <a:pt x="827396" y="3685184"/>
                </a:cubicBezTo>
                <a:lnTo>
                  <a:pt x="811945" y="3666952"/>
                </a:lnTo>
                <a:lnTo>
                  <a:pt x="798886" y="3650402"/>
                </a:lnTo>
                <a:lnTo>
                  <a:pt x="775741" y="3620469"/>
                </a:lnTo>
                <a:cubicBezTo>
                  <a:pt x="746454" y="3581486"/>
                  <a:pt x="718267" y="3541662"/>
                  <a:pt x="691502" y="3500610"/>
                </a:cubicBezTo>
                <a:cubicBezTo>
                  <a:pt x="584377" y="3336918"/>
                  <a:pt x="498974" y="3157257"/>
                  <a:pt x="439884" y="2967641"/>
                </a:cubicBezTo>
                <a:cubicBezTo>
                  <a:pt x="380988" y="2778024"/>
                  <a:pt x="348210" y="2578258"/>
                  <a:pt x="346982" y="2375711"/>
                </a:cubicBezTo>
                <a:cubicBezTo>
                  <a:pt x="345624" y="2173359"/>
                  <a:pt x="375945" y="1967903"/>
                  <a:pt x="441888" y="1771692"/>
                </a:cubicBezTo>
                <a:lnTo>
                  <a:pt x="494117" y="1636508"/>
                </a:lnTo>
                <a:lnTo>
                  <a:pt x="497850" y="1621268"/>
                </a:lnTo>
                <a:lnTo>
                  <a:pt x="498143" y="1620429"/>
                </a:lnTo>
                <a:lnTo>
                  <a:pt x="486392" y="1639799"/>
                </a:lnTo>
                <a:cubicBezTo>
                  <a:pt x="482586" y="1648890"/>
                  <a:pt x="479127" y="1658232"/>
                  <a:pt x="473696" y="1665667"/>
                </a:cubicBezTo>
                <a:cubicBezTo>
                  <a:pt x="476605" y="1646596"/>
                  <a:pt x="493673" y="1619379"/>
                  <a:pt x="481260" y="1631080"/>
                </a:cubicBezTo>
                <a:cubicBezTo>
                  <a:pt x="476735" y="1639679"/>
                  <a:pt x="472338" y="1648277"/>
                  <a:pt x="468136" y="1656940"/>
                </a:cubicBezTo>
                <a:cubicBezTo>
                  <a:pt x="465873" y="1661207"/>
                  <a:pt x="463998" y="1665667"/>
                  <a:pt x="461930" y="1669999"/>
                </a:cubicBezTo>
                <a:lnTo>
                  <a:pt x="458891" y="1676593"/>
                </a:lnTo>
                <a:lnTo>
                  <a:pt x="455400" y="1684674"/>
                </a:lnTo>
                <a:lnTo>
                  <a:pt x="440724" y="1719068"/>
                </a:lnTo>
                <a:cubicBezTo>
                  <a:pt x="436845" y="1728442"/>
                  <a:pt x="433354" y="1738204"/>
                  <a:pt x="430057" y="1748095"/>
                </a:cubicBezTo>
                <a:cubicBezTo>
                  <a:pt x="418550" y="1769624"/>
                  <a:pt x="422816" y="1752233"/>
                  <a:pt x="413507" y="1768848"/>
                </a:cubicBezTo>
                <a:cubicBezTo>
                  <a:pt x="412666" y="1776864"/>
                  <a:pt x="415705" y="1774537"/>
                  <a:pt x="411438" y="1792057"/>
                </a:cubicBezTo>
                <a:cubicBezTo>
                  <a:pt x="403292" y="1805892"/>
                  <a:pt x="403421" y="1796518"/>
                  <a:pt x="392172" y="1819856"/>
                </a:cubicBezTo>
                <a:cubicBezTo>
                  <a:pt x="387453" y="1848108"/>
                  <a:pt x="385125" y="1847979"/>
                  <a:pt x="385513" y="1864788"/>
                </a:cubicBezTo>
                <a:cubicBezTo>
                  <a:pt x="376786" y="1876230"/>
                  <a:pt x="376786" y="1858775"/>
                  <a:pt x="368122" y="1869959"/>
                </a:cubicBezTo>
                <a:cubicBezTo>
                  <a:pt x="361722" y="1898987"/>
                  <a:pt x="358425" y="1929566"/>
                  <a:pt x="347499" y="1955878"/>
                </a:cubicBezTo>
                <a:lnTo>
                  <a:pt x="348727" y="1940427"/>
                </a:lnTo>
                <a:cubicBezTo>
                  <a:pt x="347887" y="1942075"/>
                  <a:pt x="347047" y="1943659"/>
                  <a:pt x="346554" y="1943861"/>
                </a:cubicBezTo>
                <a:lnTo>
                  <a:pt x="346470" y="1939282"/>
                </a:lnTo>
                <a:lnTo>
                  <a:pt x="346617" y="1938671"/>
                </a:lnTo>
                <a:lnTo>
                  <a:pt x="352518" y="1925728"/>
                </a:lnTo>
                <a:cubicBezTo>
                  <a:pt x="358461" y="1908191"/>
                  <a:pt x="363177" y="1882372"/>
                  <a:pt x="358619" y="1888772"/>
                </a:cubicBezTo>
                <a:lnTo>
                  <a:pt x="346617" y="1938671"/>
                </a:lnTo>
                <a:lnTo>
                  <a:pt x="346465" y="1939005"/>
                </a:lnTo>
                <a:lnTo>
                  <a:pt x="346470" y="1939282"/>
                </a:lnTo>
                <a:lnTo>
                  <a:pt x="341705" y="1959094"/>
                </a:lnTo>
                <a:cubicBezTo>
                  <a:pt x="337608" y="1980364"/>
                  <a:pt x="335086" y="2000357"/>
                  <a:pt x="334246" y="2021756"/>
                </a:cubicBezTo>
                <a:cubicBezTo>
                  <a:pt x="325518" y="2027122"/>
                  <a:pt x="325066" y="2060610"/>
                  <a:pt x="318730" y="2062356"/>
                </a:cubicBezTo>
                <a:cubicBezTo>
                  <a:pt x="321768" y="2064166"/>
                  <a:pt x="321381" y="2082979"/>
                  <a:pt x="315885" y="2101275"/>
                </a:cubicBezTo>
                <a:cubicBezTo>
                  <a:pt x="316015" y="2069984"/>
                  <a:pt x="311360" y="2067463"/>
                  <a:pt x="301727" y="2094487"/>
                </a:cubicBezTo>
                <a:cubicBezTo>
                  <a:pt x="304830" y="2063649"/>
                  <a:pt x="309420" y="2033328"/>
                  <a:pt x="313687" y="2002620"/>
                </a:cubicBezTo>
                <a:cubicBezTo>
                  <a:pt x="306705" y="2019493"/>
                  <a:pt x="312523" y="1975467"/>
                  <a:pt x="301339" y="2012511"/>
                </a:cubicBezTo>
                <a:cubicBezTo>
                  <a:pt x="303925" y="2051689"/>
                  <a:pt x="296038" y="2099723"/>
                  <a:pt x="290219" y="2154158"/>
                </a:cubicBezTo>
                <a:cubicBezTo>
                  <a:pt x="295714" y="2152671"/>
                  <a:pt x="301598" y="2175234"/>
                  <a:pt x="292417" y="2219583"/>
                </a:cubicBezTo>
                <a:cubicBezTo>
                  <a:pt x="291448" y="2200382"/>
                  <a:pt x="295003" y="2183121"/>
                  <a:pt x="292805" y="2163338"/>
                </a:cubicBezTo>
                <a:cubicBezTo>
                  <a:pt x="288409" y="2166312"/>
                  <a:pt x="281362" y="2196827"/>
                  <a:pt x="280004" y="2206201"/>
                </a:cubicBezTo>
                <a:cubicBezTo>
                  <a:pt x="281039" y="2213765"/>
                  <a:pt x="289573" y="2208269"/>
                  <a:pt x="284013" y="2240012"/>
                </a:cubicBezTo>
                <a:cubicBezTo>
                  <a:pt x="284077" y="2228052"/>
                  <a:pt x="276643" y="2232578"/>
                  <a:pt x="277612" y="2253589"/>
                </a:cubicBezTo>
                <a:cubicBezTo>
                  <a:pt x="278970" y="2279901"/>
                  <a:pt x="284983" y="2254300"/>
                  <a:pt x="285241" y="2296516"/>
                </a:cubicBezTo>
                <a:cubicBezTo>
                  <a:pt x="281491" y="2316492"/>
                  <a:pt x="273410" y="2310868"/>
                  <a:pt x="273863" y="2332331"/>
                </a:cubicBezTo>
                <a:cubicBezTo>
                  <a:pt x="278000" y="2322440"/>
                  <a:pt x="285758" y="2352179"/>
                  <a:pt x="283625" y="2383599"/>
                </a:cubicBezTo>
                <a:cubicBezTo>
                  <a:pt x="278130" y="2396981"/>
                  <a:pt x="279681" y="2361036"/>
                  <a:pt x="276966" y="2365367"/>
                </a:cubicBezTo>
                <a:cubicBezTo>
                  <a:pt x="279487" y="2396399"/>
                  <a:pt x="268238" y="2383211"/>
                  <a:pt x="271471" y="2403187"/>
                </a:cubicBezTo>
                <a:cubicBezTo>
                  <a:pt x="282009" y="2384439"/>
                  <a:pt x="283625" y="2487555"/>
                  <a:pt x="281621" y="2533262"/>
                </a:cubicBezTo>
                <a:cubicBezTo>
                  <a:pt x="284983" y="2541472"/>
                  <a:pt x="288344" y="2542507"/>
                  <a:pt x="291706" y="2536171"/>
                </a:cubicBezTo>
                <a:cubicBezTo>
                  <a:pt x="288926" y="2563970"/>
                  <a:pt x="290672" y="2585369"/>
                  <a:pt x="295779" y="2576577"/>
                </a:cubicBezTo>
                <a:cubicBezTo>
                  <a:pt x="292741" y="2596618"/>
                  <a:pt x="297913" y="2618793"/>
                  <a:pt x="294809" y="2638963"/>
                </a:cubicBezTo>
                <a:cubicBezTo>
                  <a:pt x="287051" y="2613686"/>
                  <a:pt x="278970" y="2540761"/>
                  <a:pt x="277936" y="2492662"/>
                </a:cubicBezTo>
                <a:cubicBezTo>
                  <a:pt x="276513" y="2500161"/>
                  <a:pt x="275350" y="2494860"/>
                  <a:pt x="274057" y="2499450"/>
                </a:cubicBezTo>
                <a:cubicBezTo>
                  <a:pt x="278582" y="2566039"/>
                  <a:pt x="281233" y="2620150"/>
                  <a:pt x="285564" y="2674714"/>
                </a:cubicBezTo>
                <a:cubicBezTo>
                  <a:pt x="289961" y="2729343"/>
                  <a:pt x="296038" y="2784489"/>
                  <a:pt x="309744" y="2852500"/>
                </a:cubicBezTo>
                <a:cubicBezTo>
                  <a:pt x="306576" y="2867369"/>
                  <a:pt x="311360" y="2883790"/>
                  <a:pt x="309420" y="2899048"/>
                </a:cubicBezTo>
                <a:cubicBezTo>
                  <a:pt x="295003" y="2853922"/>
                  <a:pt x="286793" y="2765288"/>
                  <a:pt x="271212" y="2727016"/>
                </a:cubicBezTo>
                <a:lnTo>
                  <a:pt x="269596" y="2742467"/>
                </a:lnTo>
                <a:cubicBezTo>
                  <a:pt x="284853" y="2835433"/>
                  <a:pt x="311295" y="2927881"/>
                  <a:pt x="312265" y="3015675"/>
                </a:cubicBezTo>
                <a:cubicBezTo>
                  <a:pt x="327652" y="3092996"/>
                  <a:pt x="356292" y="3202835"/>
                  <a:pt x="357778" y="3251904"/>
                </a:cubicBezTo>
                <a:cubicBezTo>
                  <a:pt x="361270" y="3252421"/>
                  <a:pt x="366377" y="3271040"/>
                  <a:pt x="369868" y="3290952"/>
                </a:cubicBezTo>
                <a:cubicBezTo>
                  <a:pt x="361981" y="3268389"/>
                  <a:pt x="357261" y="3260049"/>
                  <a:pt x="359071" y="3282741"/>
                </a:cubicBezTo>
                <a:cubicBezTo>
                  <a:pt x="364437" y="3303494"/>
                  <a:pt x="367864" y="3324052"/>
                  <a:pt x="367670" y="3344417"/>
                </a:cubicBezTo>
                <a:cubicBezTo>
                  <a:pt x="375557" y="3364781"/>
                  <a:pt x="378596" y="3383400"/>
                  <a:pt x="379695" y="3367820"/>
                </a:cubicBezTo>
                <a:cubicBezTo>
                  <a:pt x="375880" y="3357476"/>
                  <a:pt x="370902" y="3347132"/>
                  <a:pt x="369803" y="3336853"/>
                </a:cubicBezTo>
                <a:cubicBezTo>
                  <a:pt x="379307" y="3342995"/>
                  <a:pt x="390297" y="3400015"/>
                  <a:pt x="405619" y="3429301"/>
                </a:cubicBezTo>
                <a:cubicBezTo>
                  <a:pt x="394306" y="3450442"/>
                  <a:pt x="425273" y="3552911"/>
                  <a:pt x="441694" y="3616784"/>
                </a:cubicBezTo>
                <a:cubicBezTo>
                  <a:pt x="430898" y="3605212"/>
                  <a:pt x="443892" y="3655380"/>
                  <a:pt x="450357" y="3683438"/>
                </a:cubicBezTo>
                <a:cubicBezTo>
                  <a:pt x="440595" y="3681886"/>
                  <a:pt x="421653" y="3653311"/>
                  <a:pt x="400060" y="3609027"/>
                </a:cubicBezTo>
                <a:cubicBezTo>
                  <a:pt x="378402" y="3564871"/>
                  <a:pt x="354481" y="3505006"/>
                  <a:pt x="333599" y="3443201"/>
                </a:cubicBezTo>
                <a:cubicBezTo>
                  <a:pt x="337672" y="3436413"/>
                  <a:pt x="344784" y="3468156"/>
                  <a:pt x="348921" y="3466604"/>
                </a:cubicBezTo>
                <a:cubicBezTo>
                  <a:pt x="340194" y="3419798"/>
                  <a:pt x="323320" y="3399692"/>
                  <a:pt x="312653" y="3341508"/>
                </a:cubicBezTo>
                <a:cubicBezTo>
                  <a:pt x="299464" y="3333750"/>
                  <a:pt x="282203" y="3272527"/>
                  <a:pt x="267656" y="3204257"/>
                </a:cubicBezTo>
                <a:cubicBezTo>
                  <a:pt x="252916" y="3135987"/>
                  <a:pt x="241214" y="3060994"/>
                  <a:pt x="231194" y="3027118"/>
                </a:cubicBezTo>
                <a:cubicBezTo>
                  <a:pt x="228284" y="2977209"/>
                  <a:pt x="220785" y="2917990"/>
                  <a:pt x="213415" y="2864008"/>
                </a:cubicBezTo>
                <a:cubicBezTo>
                  <a:pt x="206045" y="2809961"/>
                  <a:pt x="198869" y="2761280"/>
                  <a:pt x="194537" y="2732963"/>
                </a:cubicBezTo>
                <a:cubicBezTo>
                  <a:pt x="194666" y="2755009"/>
                  <a:pt x="206756" y="2820434"/>
                  <a:pt x="197705" y="2813711"/>
                </a:cubicBezTo>
                <a:cubicBezTo>
                  <a:pt x="188266" y="2746217"/>
                  <a:pt x="188783" y="2689778"/>
                  <a:pt x="178957" y="2640256"/>
                </a:cubicBezTo>
                <a:cubicBezTo>
                  <a:pt x="178245" y="2581555"/>
                  <a:pt x="178181" y="2469582"/>
                  <a:pt x="170229" y="2458204"/>
                </a:cubicBezTo>
                <a:cubicBezTo>
                  <a:pt x="171328" y="2415665"/>
                  <a:pt x="173009" y="2466026"/>
                  <a:pt x="177082" y="2435900"/>
                </a:cubicBezTo>
                <a:cubicBezTo>
                  <a:pt x="176500" y="2391938"/>
                  <a:pt x="167772" y="2344550"/>
                  <a:pt x="176112" y="2303433"/>
                </a:cubicBezTo>
                <a:cubicBezTo>
                  <a:pt x="178763" y="2319078"/>
                  <a:pt x="170358" y="2371897"/>
                  <a:pt x="176306" y="2361488"/>
                </a:cubicBezTo>
                <a:cubicBezTo>
                  <a:pt x="178827" y="2320889"/>
                  <a:pt x="188072" y="2247318"/>
                  <a:pt x="176241" y="2270074"/>
                </a:cubicBezTo>
                <a:cubicBezTo>
                  <a:pt x="188395" y="2172001"/>
                  <a:pt x="197899" y="2071924"/>
                  <a:pt x="215419" y="1974174"/>
                </a:cubicBezTo>
                <a:cubicBezTo>
                  <a:pt x="208825" y="1952387"/>
                  <a:pt x="221302" y="1854250"/>
                  <a:pt x="240180" y="1792768"/>
                </a:cubicBezTo>
                <a:cubicBezTo>
                  <a:pt x="233521" y="1797100"/>
                  <a:pt x="227121" y="1800332"/>
                  <a:pt x="217617" y="1814038"/>
                </a:cubicBezTo>
                <a:cubicBezTo>
                  <a:pt x="213286" y="1829618"/>
                  <a:pt x="209989" y="1845910"/>
                  <a:pt x="208696" y="1863301"/>
                </a:cubicBezTo>
                <a:cubicBezTo>
                  <a:pt x="216841" y="1846492"/>
                  <a:pt x="219686" y="1848496"/>
                  <a:pt x="217617" y="1868925"/>
                </a:cubicBezTo>
                <a:cubicBezTo>
                  <a:pt x="202748" y="1919804"/>
                  <a:pt x="189947" y="1971782"/>
                  <a:pt x="184387" y="2026993"/>
                </a:cubicBezTo>
                <a:cubicBezTo>
                  <a:pt x="179344" y="2042832"/>
                  <a:pt x="178957" y="2033587"/>
                  <a:pt x="174237" y="2047810"/>
                </a:cubicBezTo>
                <a:cubicBezTo>
                  <a:pt x="178504" y="2064489"/>
                  <a:pt x="170293" y="2080975"/>
                  <a:pt x="168742" y="2114399"/>
                </a:cubicBezTo>
                <a:cubicBezTo>
                  <a:pt x="170617" y="2110390"/>
                  <a:pt x="173461" y="2099723"/>
                  <a:pt x="173526" y="2107869"/>
                </a:cubicBezTo>
                <a:cubicBezTo>
                  <a:pt x="169388" y="2120346"/>
                  <a:pt x="166285" y="2133147"/>
                  <a:pt x="164346" y="2146529"/>
                </a:cubicBezTo>
                <a:cubicBezTo>
                  <a:pt x="163828" y="2116661"/>
                  <a:pt x="172233" y="2032035"/>
                  <a:pt x="162341" y="2050331"/>
                </a:cubicBezTo>
                <a:cubicBezTo>
                  <a:pt x="152450" y="2124936"/>
                  <a:pt x="157751" y="2162045"/>
                  <a:pt x="147666" y="2224561"/>
                </a:cubicBezTo>
                <a:cubicBezTo>
                  <a:pt x="142494" y="2247124"/>
                  <a:pt x="144563" y="2196633"/>
                  <a:pt x="138356" y="2228957"/>
                </a:cubicBezTo>
                <a:cubicBezTo>
                  <a:pt x="132732" y="2272078"/>
                  <a:pt x="135706" y="2318303"/>
                  <a:pt x="128594" y="2360454"/>
                </a:cubicBezTo>
                <a:cubicBezTo>
                  <a:pt x="126849" y="2337762"/>
                  <a:pt x="125297" y="2316816"/>
                  <a:pt x="121353" y="2332590"/>
                </a:cubicBezTo>
                <a:cubicBezTo>
                  <a:pt x="115664" y="2366919"/>
                  <a:pt x="122129" y="2405773"/>
                  <a:pt x="112949" y="2438809"/>
                </a:cubicBezTo>
                <a:cubicBezTo>
                  <a:pt x="114307" y="2449541"/>
                  <a:pt x="116246" y="2440749"/>
                  <a:pt x="117539" y="2457040"/>
                </a:cubicBezTo>
                <a:cubicBezTo>
                  <a:pt x="110234" y="2502101"/>
                  <a:pt x="110104" y="2549489"/>
                  <a:pt x="113789" y="2597394"/>
                </a:cubicBezTo>
                <a:cubicBezTo>
                  <a:pt x="105837" y="2639351"/>
                  <a:pt x="112173" y="2685058"/>
                  <a:pt x="108747" y="2728115"/>
                </a:cubicBezTo>
                <a:cubicBezTo>
                  <a:pt x="82757" y="2526086"/>
                  <a:pt x="90645" y="2328711"/>
                  <a:pt x="99825" y="2124872"/>
                </a:cubicBezTo>
                <a:cubicBezTo>
                  <a:pt x="112690" y="2063390"/>
                  <a:pt x="117862" y="1997513"/>
                  <a:pt x="125620" y="1931118"/>
                </a:cubicBezTo>
                <a:cubicBezTo>
                  <a:pt x="134607" y="1905581"/>
                  <a:pt x="144304" y="1868214"/>
                  <a:pt x="152385" y="1833174"/>
                </a:cubicBezTo>
                <a:cubicBezTo>
                  <a:pt x="160337" y="1798134"/>
                  <a:pt x="166608" y="1765357"/>
                  <a:pt x="165897" y="1748225"/>
                </a:cubicBezTo>
                <a:cubicBezTo>
                  <a:pt x="153032" y="1798069"/>
                  <a:pt x="148312" y="1852116"/>
                  <a:pt x="133249" y="1898535"/>
                </a:cubicBezTo>
                <a:cubicBezTo>
                  <a:pt x="146179" y="1816624"/>
                  <a:pt x="161048" y="1731739"/>
                  <a:pt x="194602" y="1659396"/>
                </a:cubicBezTo>
                <a:cubicBezTo>
                  <a:pt x="182900" y="1672003"/>
                  <a:pt x="204299" y="1611944"/>
                  <a:pt x="217747" y="1583951"/>
                </a:cubicBezTo>
                <a:cubicBezTo>
                  <a:pt x="212187" y="1606125"/>
                  <a:pt x="191822" y="1666314"/>
                  <a:pt x="198610" y="1662952"/>
                </a:cubicBezTo>
                <a:cubicBezTo>
                  <a:pt x="209795" y="1631403"/>
                  <a:pt x="214579" y="1611362"/>
                  <a:pt x="220074" y="1589381"/>
                </a:cubicBezTo>
                <a:cubicBezTo>
                  <a:pt x="225052" y="1567530"/>
                  <a:pt x="230224" y="1545290"/>
                  <a:pt x="245352" y="1511026"/>
                </a:cubicBezTo>
                <a:cubicBezTo>
                  <a:pt x="254985" y="1496868"/>
                  <a:pt x="252528" y="1506113"/>
                  <a:pt x="261709" y="1493506"/>
                </a:cubicBezTo>
                <a:cubicBezTo>
                  <a:pt x="274768" y="1464608"/>
                  <a:pt x="308063" y="1399765"/>
                  <a:pt x="303796" y="1421552"/>
                </a:cubicBezTo>
                <a:cubicBezTo>
                  <a:pt x="307481" y="1413470"/>
                  <a:pt x="312523" y="1407135"/>
                  <a:pt x="316532" y="1399506"/>
                </a:cubicBezTo>
                <a:cubicBezTo>
                  <a:pt x="312847" y="1397243"/>
                  <a:pt x="330108" y="1364272"/>
                  <a:pt x="327393" y="1360975"/>
                </a:cubicBezTo>
                <a:cubicBezTo>
                  <a:pt x="320088" y="1369315"/>
                  <a:pt x="314204" y="1379077"/>
                  <a:pt x="308321" y="1388904"/>
                </a:cubicBezTo>
                <a:cubicBezTo>
                  <a:pt x="297072" y="1410755"/>
                  <a:pt x="309937" y="1395433"/>
                  <a:pt x="295133" y="1423426"/>
                </a:cubicBezTo>
                <a:cubicBezTo>
                  <a:pt x="280004" y="1434288"/>
                  <a:pt x="278259" y="1460858"/>
                  <a:pt x="266105" y="1474823"/>
                </a:cubicBezTo>
                <a:cubicBezTo>
                  <a:pt x="273410" y="1445860"/>
                  <a:pt x="281104" y="1442110"/>
                  <a:pt x="299076" y="1402997"/>
                </a:cubicBezTo>
                <a:cubicBezTo>
                  <a:pt x="296490" y="1398407"/>
                  <a:pt x="274251" y="1426465"/>
                  <a:pt x="263777" y="1448187"/>
                </a:cubicBezTo>
                <a:cubicBezTo>
                  <a:pt x="272570" y="1424526"/>
                  <a:pt x="289249" y="1390649"/>
                  <a:pt x="272893" y="1408686"/>
                </a:cubicBezTo>
                <a:cubicBezTo>
                  <a:pt x="263648" y="1431378"/>
                  <a:pt x="250718" y="1467065"/>
                  <a:pt x="238305" y="1500618"/>
                </a:cubicBezTo>
                <a:cubicBezTo>
                  <a:pt x="225828" y="1534171"/>
                  <a:pt x="213674" y="1565655"/>
                  <a:pt x="201519" y="1579684"/>
                </a:cubicBezTo>
                <a:lnTo>
                  <a:pt x="174108" y="1652414"/>
                </a:lnTo>
                <a:cubicBezTo>
                  <a:pt x="178051" y="1648341"/>
                  <a:pt x="181284" y="1645950"/>
                  <a:pt x="182318" y="1648988"/>
                </a:cubicBezTo>
                <a:cubicBezTo>
                  <a:pt x="171910" y="1667995"/>
                  <a:pt x="162471" y="1688036"/>
                  <a:pt x="156200" y="1710405"/>
                </a:cubicBezTo>
                <a:cubicBezTo>
                  <a:pt x="125038" y="1823864"/>
                  <a:pt x="100859" y="1948767"/>
                  <a:pt x="85537" y="2070825"/>
                </a:cubicBezTo>
                <a:cubicBezTo>
                  <a:pt x="70151" y="2192818"/>
                  <a:pt x="63233" y="2311708"/>
                  <a:pt x="62069" y="2412497"/>
                </a:cubicBezTo>
                <a:cubicBezTo>
                  <a:pt x="53923" y="2343904"/>
                  <a:pt x="55152" y="2321018"/>
                  <a:pt x="52501" y="2270527"/>
                </a:cubicBezTo>
                <a:cubicBezTo>
                  <a:pt x="48622" y="2324186"/>
                  <a:pt x="46812" y="2378426"/>
                  <a:pt x="47523" y="2433055"/>
                </a:cubicBezTo>
                <a:cubicBezTo>
                  <a:pt x="45584" y="2452256"/>
                  <a:pt x="37761" y="2469647"/>
                  <a:pt x="40153" y="2490270"/>
                </a:cubicBezTo>
                <a:cubicBezTo>
                  <a:pt x="49075" y="2506174"/>
                  <a:pt x="37179" y="2577094"/>
                  <a:pt x="47523" y="2619763"/>
                </a:cubicBezTo>
                <a:cubicBezTo>
                  <a:pt x="43062" y="2643877"/>
                  <a:pt x="48428" y="2662496"/>
                  <a:pt x="48170" y="2704065"/>
                </a:cubicBezTo>
                <a:cubicBezTo>
                  <a:pt x="42998" y="2680339"/>
                  <a:pt x="45131" y="2658487"/>
                  <a:pt x="40347" y="2634567"/>
                </a:cubicBezTo>
                <a:cubicBezTo>
                  <a:pt x="37567" y="2650988"/>
                  <a:pt x="33171" y="2650988"/>
                  <a:pt x="34593" y="2683636"/>
                </a:cubicBezTo>
                <a:cubicBezTo>
                  <a:pt x="16944" y="2593773"/>
                  <a:pt x="6987" y="2486132"/>
                  <a:pt x="2268" y="2364398"/>
                </a:cubicBezTo>
                <a:cubicBezTo>
                  <a:pt x="910" y="2328388"/>
                  <a:pt x="-1029" y="2268652"/>
                  <a:pt x="652" y="2206718"/>
                </a:cubicBezTo>
                <a:cubicBezTo>
                  <a:pt x="2074" y="2144719"/>
                  <a:pt x="7311" y="2080522"/>
                  <a:pt x="15133" y="2036367"/>
                </a:cubicBezTo>
                <a:cubicBezTo>
                  <a:pt x="16426" y="1982191"/>
                  <a:pt x="25089" y="1910624"/>
                  <a:pt x="40799" y="1836730"/>
                </a:cubicBezTo>
                <a:cubicBezTo>
                  <a:pt x="56251" y="1762835"/>
                  <a:pt x="78943" y="1686872"/>
                  <a:pt x="102863" y="1623193"/>
                </a:cubicBezTo>
                <a:cubicBezTo>
                  <a:pt x="106355" y="1610522"/>
                  <a:pt x="110169" y="1597656"/>
                  <a:pt x="114500" y="1584662"/>
                </a:cubicBezTo>
                <a:lnTo>
                  <a:pt x="121224" y="1565009"/>
                </a:lnTo>
                <a:lnTo>
                  <a:pt x="127883" y="1546583"/>
                </a:lnTo>
                <a:cubicBezTo>
                  <a:pt x="136481" y="1521500"/>
                  <a:pt x="148248" y="1492730"/>
                  <a:pt x="160790" y="1465513"/>
                </a:cubicBezTo>
                <a:cubicBezTo>
                  <a:pt x="186133" y="1410367"/>
                  <a:pt x="217682" y="1354769"/>
                  <a:pt x="253692" y="1300204"/>
                </a:cubicBezTo>
                <a:cubicBezTo>
                  <a:pt x="249942" y="1308544"/>
                  <a:pt x="253498" y="1306475"/>
                  <a:pt x="256795" y="1304665"/>
                </a:cubicBezTo>
                <a:cubicBezTo>
                  <a:pt x="266299" y="1286951"/>
                  <a:pt x="285629" y="1259281"/>
                  <a:pt x="301339" y="1237429"/>
                </a:cubicBezTo>
                <a:cubicBezTo>
                  <a:pt x="317049" y="1215643"/>
                  <a:pt x="328751" y="1199222"/>
                  <a:pt x="321187" y="1201937"/>
                </a:cubicBezTo>
                <a:cubicBezTo>
                  <a:pt x="333987" y="1190365"/>
                  <a:pt x="346982" y="1179245"/>
                  <a:pt x="360106" y="1168319"/>
                </a:cubicBezTo>
                <a:cubicBezTo>
                  <a:pt x="450099" y="1054601"/>
                  <a:pt x="552569" y="951938"/>
                  <a:pt x="629373" y="867764"/>
                </a:cubicBezTo>
                <a:cubicBezTo>
                  <a:pt x="675339" y="834147"/>
                  <a:pt x="714776" y="803115"/>
                  <a:pt x="724279" y="784625"/>
                </a:cubicBezTo>
                <a:cubicBezTo>
                  <a:pt x="843365" y="713705"/>
                  <a:pt x="1000012" y="615891"/>
                  <a:pt x="1092332" y="550271"/>
                </a:cubicBezTo>
                <a:cubicBezTo>
                  <a:pt x="1077204" y="556607"/>
                  <a:pt x="1064080" y="571089"/>
                  <a:pt x="1048822" y="576325"/>
                </a:cubicBezTo>
                <a:cubicBezTo>
                  <a:pt x="1061623" y="560939"/>
                  <a:pt x="1082311" y="549625"/>
                  <a:pt x="1089423" y="537083"/>
                </a:cubicBezTo>
                <a:cubicBezTo>
                  <a:pt x="1111145" y="523636"/>
                  <a:pt x="1133320" y="513680"/>
                  <a:pt x="1153814" y="494544"/>
                </a:cubicBezTo>
                <a:cubicBezTo>
                  <a:pt x="1179028" y="485364"/>
                  <a:pt x="1203530" y="473339"/>
                  <a:pt x="1226933" y="457629"/>
                </a:cubicBezTo>
                <a:cubicBezTo>
                  <a:pt x="1215426" y="459374"/>
                  <a:pt x="1234368" y="443341"/>
                  <a:pt x="1252535" y="427567"/>
                </a:cubicBezTo>
                <a:cubicBezTo>
                  <a:pt x="1408601" y="348824"/>
                  <a:pt x="1564989" y="257604"/>
                  <a:pt x="1737217" y="169939"/>
                </a:cubicBezTo>
                <a:cubicBezTo>
                  <a:pt x="1781631" y="161664"/>
                  <a:pt x="1825917" y="128693"/>
                  <a:pt x="1872077" y="114600"/>
                </a:cubicBezTo>
                <a:cubicBezTo>
                  <a:pt x="1864771" y="109298"/>
                  <a:pt x="1907182" y="93071"/>
                  <a:pt x="1945325" y="80077"/>
                </a:cubicBezTo>
                <a:cubicBezTo>
                  <a:pt x="1983340" y="67018"/>
                  <a:pt x="2016828" y="56803"/>
                  <a:pt x="1987800" y="55510"/>
                </a:cubicBezTo>
                <a:cubicBezTo>
                  <a:pt x="2102360" y="35146"/>
                  <a:pt x="2237349" y="11613"/>
                  <a:pt x="2366649" y="3985"/>
                </a:cubicBezTo>
                <a:cubicBezTo>
                  <a:pt x="2398941" y="1867"/>
                  <a:pt x="2430766" y="623"/>
                  <a:pt x="2461677" y="182"/>
                </a:cubicBezTo>
                <a:close/>
              </a:path>
            </a:pathLst>
          </a:custGeom>
          <a:solidFill>
            <a:srgbClr val="FD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1" name="TextBox 1170">
            <a:extLst>
              <a:ext uri="{FF2B5EF4-FFF2-40B4-BE49-F238E27FC236}">
                <a16:creationId xmlns:a16="http://schemas.microsoft.com/office/drawing/2014/main" xmlns="" id="{BBDE92EF-2EBE-42C7-89F6-D0328C588779}"/>
              </a:ext>
            </a:extLst>
          </p:cNvPr>
          <p:cNvSpPr txBox="1"/>
          <p:nvPr/>
        </p:nvSpPr>
        <p:spPr>
          <a:xfrm>
            <a:off x="407989" y="1295722"/>
            <a:ext cx="4500441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pPr algn="l"/>
            <a:r>
              <a:rPr lang="en-US" dirty="0">
                <a:latin typeface="+mn-lt"/>
              </a:rPr>
              <a:t>Lorem ipsum dolor sit </a:t>
            </a:r>
            <a:r>
              <a:rPr lang="en-US" dirty="0" err="1">
                <a:latin typeface="+mn-lt"/>
              </a:rPr>
              <a:t>amet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consectetur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adipiscing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elit</a:t>
            </a:r>
            <a:r>
              <a:rPr lang="en-US" dirty="0">
                <a:latin typeface="+mn-lt"/>
              </a:rPr>
              <a:t>, sed do </a:t>
            </a:r>
            <a:r>
              <a:rPr lang="en-US" dirty="0" err="1">
                <a:latin typeface="+mn-lt"/>
              </a:rPr>
              <a:t>eiusmod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tempor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incididunt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1172" name="Graphic 1171">
            <a:extLst>
              <a:ext uri="{FF2B5EF4-FFF2-40B4-BE49-F238E27FC236}">
                <a16:creationId xmlns:a16="http://schemas.microsoft.com/office/drawing/2014/main" xmlns="" id="{FC5FD1CC-2573-4939-AD21-1BEEF91D3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4536" y="2770799"/>
            <a:ext cx="867094" cy="1412522"/>
          </a:xfrm>
          <a:prstGeom prst="rect">
            <a:avLst/>
          </a:prstGeom>
        </p:spPr>
      </p:pic>
      <p:pic>
        <p:nvPicPr>
          <p:cNvPr id="1173" name="Graphic 1172">
            <a:extLst>
              <a:ext uri="{FF2B5EF4-FFF2-40B4-BE49-F238E27FC236}">
                <a16:creationId xmlns:a16="http://schemas.microsoft.com/office/drawing/2014/main" xmlns="" id="{1D8FABB5-08B8-454A-83D6-1A0503E6F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0182" y="4881240"/>
            <a:ext cx="808904" cy="1164330"/>
          </a:xfrm>
          <a:prstGeom prst="rect">
            <a:avLst/>
          </a:prstGeom>
        </p:spPr>
      </p:pic>
      <p:sp>
        <p:nvSpPr>
          <p:cNvPr id="1174" name="TextBox 1173">
            <a:extLst>
              <a:ext uri="{FF2B5EF4-FFF2-40B4-BE49-F238E27FC236}">
                <a16:creationId xmlns:a16="http://schemas.microsoft.com/office/drawing/2014/main" xmlns="" id="{68AFB395-A5DD-46D1-BACF-7874EDE02491}"/>
              </a:ext>
            </a:extLst>
          </p:cNvPr>
          <p:cNvSpPr txBox="1"/>
          <p:nvPr/>
        </p:nvSpPr>
        <p:spPr>
          <a:xfrm>
            <a:off x="2242742" y="2784957"/>
            <a:ext cx="324934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Sub-Heading Text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xmlns="" id="{F42F5EFE-E286-4873-8BFE-58E954B4768B}"/>
              </a:ext>
            </a:extLst>
          </p:cNvPr>
          <p:cNvSpPr txBox="1"/>
          <p:nvPr/>
        </p:nvSpPr>
        <p:spPr>
          <a:xfrm>
            <a:off x="2242742" y="4820687"/>
            <a:ext cx="324934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Sub-Heading Text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1177" name="Title 1">
            <a:extLst>
              <a:ext uri="{FF2B5EF4-FFF2-40B4-BE49-F238E27FC236}">
                <a16:creationId xmlns:a16="http://schemas.microsoft.com/office/drawing/2014/main" xmlns="" id="{C76BBD25-38C1-4170-965A-E49881D9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514143"/>
            <a:ext cx="11383962" cy="744795"/>
          </a:xfrm>
        </p:spPr>
        <p:txBody>
          <a:bodyPr lIns="0">
            <a:noAutofit/>
          </a:bodyPr>
          <a:lstStyle/>
          <a:p>
            <a:pPr algn="l"/>
            <a:r>
              <a:rPr lang="en-US" sz="4800" dirty="0">
                <a:latin typeface="+mj-lt"/>
              </a:rPr>
              <a:t>This is Title</a:t>
            </a:r>
          </a:p>
        </p:txBody>
      </p:sp>
      <p:sp>
        <p:nvSpPr>
          <p:cNvPr id="1178" name="Freeform: Shape 1177">
            <a:extLst>
              <a:ext uri="{FF2B5EF4-FFF2-40B4-BE49-F238E27FC236}">
                <a16:creationId xmlns:a16="http://schemas.microsoft.com/office/drawing/2014/main" xmlns="" id="{FE3CA3A0-2F63-4B3E-8234-7CAEC285976B}"/>
              </a:ext>
            </a:extLst>
          </p:cNvPr>
          <p:cNvSpPr/>
          <p:nvPr/>
        </p:nvSpPr>
        <p:spPr>
          <a:xfrm rot="9924481">
            <a:off x="6074868" y="2533426"/>
            <a:ext cx="1550194" cy="1580280"/>
          </a:xfrm>
          <a:custGeom>
            <a:avLst/>
            <a:gdLst>
              <a:gd name="connsiteX0" fmla="*/ 750720 w 4243180"/>
              <a:gd name="connsiteY0" fmla="*/ 3474057 h 4325535"/>
              <a:gd name="connsiteX1" fmla="*/ 745097 w 4243180"/>
              <a:gd name="connsiteY1" fmla="*/ 3481086 h 4325535"/>
              <a:gd name="connsiteX2" fmla="*/ 791386 w 4243180"/>
              <a:gd name="connsiteY2" fmla="*/ 3552265 h 4325535"/>
              <a:gd name="connsiteX3" fmla="*/ 830564 w 4243180"/>
              <a:gd name="connsiteY3" fmla="*/ 3587175 h 4325535"/>
              <a:gd name="connsiteX4" fmla="*/ 755441 w 4243180"/>
              <a:gd name="connsiteY4" fmla="*/ 3478435 h 4325535"/>
              <a:gd name="connsiteX5" fmla="*/ 750720 w 4243180"/>
              <a:gd name="connsiteY5" fmla="*/ 3474057 h 4325535"/>
              <a:gd name="connsiteX6" fmla="*/ 658466 w 4243180"/>
              <a:gd name="connsiteY6" fmla="*/ 3333233 h 4325535"/>
              <a:gd name="connsiteX7" fmla="*/ 692084 w 4243180"/>
              <a:gd name="connsiteY7" fmla="*/ 3391417 h 4325535"/>
              <a:gd name="connsiteX8" fmla="*/ 658466 w 4243180"/>
              <a:gd name="connsiteY8" fmla="*/ 3333233 h 4325535"/>
              <a:gd name="connsiteX9" fmla="*/ 637632 w 4243180"/>
              <a:gd name="connsiteY9" fmla="*/ 3279913 h 4325535"/>
              <a:gd name="connsiteX10" fmla="*/ 635256 w 4243180"/>
              <a:gd name="connsiteY10" fmla="*/ 3291081 h 4325535"/>
              <a:gd name="connsiteX11" fmla="*/ 657561 w 4243180"/>
              <a:gd name="connsiteY11" fmla="*/ 3315196 h 4325535"/>
              <a:gd name="connsiteX12" fmla="*/ 637632 w 4243180"/>
              <a:gd name="connsiteY12" fmla="*/ 3279913 h 4325535"/>
              <a:gd name="connsiteX13" fmla="*/ 272247 w 4243180"/>
              <a:gd name="connsiteY13" fmla="*/ 3111356 h 4325535"/>
              <a:gd name="connsiteX14" fmla="*/ 290995 w 4243180"/>
              <a:gd name="connsiteY14" fmla="*/ 3176135 h 4325535"/>
              <a:gd name="connsiteX15" fmla="*/ 272247 w 4243180"/>
              <a:gd name="connsiteY15" fmla="*/ 3111356 h 4325535"/>
              <a:gd name="connsiteX16" fmla="*/ 547591 w 4243180"/>
              <a:gd name="connsiteY16" fmla="*/ 3098879 h 4325535"/>
              <a:gd name="connsiteX17" fmla="*/ 566210 w 4243180"/>
              <a:gd name="connsiteY17" fmla="*/ 3152473 h 4325535"/>
              <a:gd name="connsiteX18" fmla="*/ 574227 w 4243180"/>
              <a:gd name="connsiteY18" fmla="*/ 3151891 h 4325535"/>
              <a:gd name="connsiteX19" fmla="*/ 581403 w 4243180"/>
              <a:gd name="connsiteY19" fmla="*/ 3178656 h 4325535"/>
              <a:gd name="connsiteX20" fmla="*/ 599634 w 4243180"/>
              <a:gd name="connsiteY20" fmla="*/ 3204386 h 4325535"/>
              <a:gd name="connsiteX21" fmla="*/ 577265 w 4243180"/>
              <a:gd name="connsiteY21" fmla="*/ 3142776 h 4325535"/>
              <a:gd name="connsiteX22" fmla="*/ 547591 w 4243180"/>
              <a:gd name="connsiteY22" fmla="*/ 3098879 h 4325535"/>
              <a:gd name="connsiteX23" fmla="*/ 436199 w 4243180"/>
              <a:gd name="connsiteY23" fmla="*/ 2699152 h 4325535"/>
              <a:gd name="connsiteX24" fmla="*/ 437557 w 4243180"/>
              <a:gd name="connsiteY24" fmla="*/ 2736390 h 4325535"/>
              <a:gd name="connsiteX25" fmla="*/ 436199 w 4243180"/>
              <a:gd name="connsiteY25" fmla="*/ 2699152 h 4325535"/>
              <a:gd name="connsiteX26" fmla="*/ 415317 w 4243180"/>
              <a:gd name="connsiteY26" fmla="*/ 2468354 h 4325535"/>
              <a:gd name="connsiteX27" fmla="*/ 415511 w 4243180"/>
              <a:gd name="connsiteY27" fmla="*/ 2535137 h 4325535"/>
              <a:gd name="connsiteX28" fmla="*/ 424433 w 4243180"/>
              <a:gd name="connsiteY28" fmla="*/ 2565845 h 4325535"/>
              <a:gd name="connsiteX29" fmla="*/ 415317 w 4243180"/>
              <a:gd name="connsiteY29" fmla="*/ 2468354 h 4325535"/>
              <a:gd name="connsiteX30" fmla="*/ 419971 w 4243180"/>
              <a:gd name="connsiteY30" fmla="*/ 2216234 h 4325535"/>
              <a:gd name="connsiteX31" fmla="*/ 419325 w 4243180"/>
              <a:gd name="connsiteY31" fmla="*/ 2224561 h 4325535"/>
              <a:gd name="connsiteX32" fmla="*/ 420281 w 4243180"/>
              <a:gd name="connsiteY32" fmla="*/ 2222670 h 4325535"/>
              <a:gd name="connsiteX33" fmla="*/ 4230600 w 4243180"/>
              <a:gd name="connsiteY33" fmla="*/ 2076879 h 4325535"/>
              <a:gd name="connsiteX34" fmla="*/ 4231319 w 4243180"/>
              <a:gd name="connsiteY34" fmla="*/ 2077396 h 4325535"/>
              <a:gd name="connsiteX35" fmla="*/ 4225273 w 4243180"/>
              <a:gd name="connsiteY35" fmla="*/ 2144590 h 4325535"/>
              <a:gd name="connsiteX36" fmla="*/ 97433 w 4243180"/>
              <a:gd name="connsiteY36" fmla="*/ 1875778 h 4325535"/>
              <a:gd name="connsiteX37" fmla="*/ 80430 w 4243180"/>
              <a:gd name="connsiteY37" fmla="*/ 1932023 h 4325535"/>
              <a:gd name="connsiteX38" fmla="*/ 89610 w 4243180"/>
              <a:gd name="connsiteY38" fmla="*/ 1937324 h 4325535"/>
              <a:gd name="connsiteX39" fmla="*/ 97433 w 4243180"/>
              <a:gd name="connsiteY39" fmla="*/ 1875778 h 4325535"/>
              <a:gd name="connsiteX40" fmla="*/ 381182 w 4243180"/>
              <a:gd name="connsiteY40" fmla="*/ 1786885 h 4325535"/>
              <a:gd name="connsiteX41" fmla="*/ 371420 w 4243180"/>
              <a:gd name="connsiteY41" fmla="*/ 1830459 h 4325535"/>
              <a:gd name="connsiteX42" fmla="*/ 380665 w 4243180"/>
              <a:gd name="connsiteY42" fmla="*/ 1803371 h 4325535"/>
              <a:gd name="connsiteX43" fmla="*/ 381182 w 4243180"/>
              <a:gd name="connsiteY43" fmla="*/ 1786885 h 4325535"/>
              <a:gd name="connsiteX44" fmla="*/ 374135 w 4243180"/>
              <a:gd name="connsiteY44" fmla="*/ 1773050 h 4325535"/>
              <a:gd name="connsiteX45" fmla="*/ 351701 w 4243180"/>
              <a:gd name="connsiteY45" fmla="*/ 1833950 h 4325535"/>
              <a:gd name="connsiteX46" fmla="*/ 349762 w 4243180"/>
              <a:gd name="connsiteY46" fmla="*/ 1815525 h 4325535"/>
              <a:gd name="connsiteX47" fmla="*/ 311230 w 4243180"/>
              <a:gd name="connsiteY47" fmla="*/ 1968033 h 4325535"/>
              <a:gd name="connsiteX48" fmla="*/ 335797 w 4243180"/>
              <a:gd name="connsiteY48" fmla="*/ 1957107 h 4325535"/>
              <a:gd name="connsiteX49" fmla="*/ 322092 w 4243180"/>
              <a:gd name="connsiteY49" fmla="*/ 1949349 h 4325535"/>
              <a:gd name="connsiteX50" fmla="*/ 344396 w 4243180"/>
              <a:gd name="connsiteY50" fmla="*/ 1912757 h 4325535"/>
              <a:gd name="connsiteX51" fmla="*/ 357261 w 4243180"/>
              <a:gd name="connsiteY51" fmla="*/ 1862783 h 4325535"/>
              <a:gd name="connsiteX52" fmla="*/ 374135 w 4243180"/>
              <a:gd name="connsiteY52" fmla="*/ 1773050 h 4325535"/>
              <a:gd name="connsiteX53" fmla="*/ 374587 w 4243180"/>
              <a:gd name="connsiteY53" fmla="*/ 1747514 h 4325535"/>
              <a:gd name="connsiteX54" fmla="*/ 354481 w 4243180"/>
              <a:gd name="connsiteY54" fmla="*/ 1801819 h 4325535"/>
              <a:gd name="connsiteX55" fmla="*/ 374587 w 4243180"/>
              <a:gd name="connsiteY55" fmla="*/ 1747514 h 4325535"/>
              <a:gd name="connsiteX56" fmla="*/ 239340 w 4243180"/>
              <a:gd name="connsiteY56" fmla="*/ 1744798 h 4325535"/>
              <a:gd name="connsiteX57" fmla="*/ 224858 w 4243180"/>
              <a:gd name="connsiteY57" fmla="*/ 1800009 h 4325535"/>
              <a:gd name="connsiteX58" fmla="*/ 239340 w 4243180"/>
              <a:gd name="connsiteY58" fmla="*/ 1744798 h 4325535"/>
              <a:gd name="connsiteX59" fmla="*/ 276061 w 4243180"/>
              <a:gd name="connsiteY59" fmla="*/ 1677692 h 4325535"/>
              <a:gd name="connsiteX60" fmla="*/ 258088 w 4243180"/>
              <a:gd name="connsiteY60" fmla="*/ 1701871 h 4325535"/>
              <a:gd name="connsiteX61" fmla="*/ 246257 w 4243180"/>
              <a:gd name="connsiteY61" fmla="*/ 1759344 h 4325535"/>
              <a:gd name="connsiteX62" fmla="*/ 255244 w 4243180"/>
              <a:gd name="connsiteY62" fmla="*/ 1737881 h 4325535"/>
              <a:gd name="connsiteX63" fmla="*/ 267010 w 4243180"/>
              <a:gd name="connsiteY63" fmla="*/ 1727990 h 4325535"/>
              <a:gd name="connsiteX64" fmla="*/ 276061 w 4243180"/>
              <a:gd name="connsiteY64" fmla="*/ 1677692 h 4325535"/>
              <a:gd name="connsiteX65" fmla="*/ 507813 w 4243180"/>
              <a:gd name="connsiteY65" fmla="*/ 1592692 h 4325535"/>
              <a:gd name="connsiteX66" fmla="*/ 499621 w 4243180"/>
              <a:gd name="connsiteY66" fmla="*/ 1605285 h 4325535"/>
              <a:gd name="connsiteX67" fmla="*/ 501730 w 4243180"/>
              <a:gd name="connsiteY67" fmla="*/ 1608081 h 4325535"/>
              <a:gd name="connsiteX68" fmla="*/ 501531 w 4243180"/>
              <a:gd name="connsiteY68" fmla="*/ 1610711 h 4325535"/>
              <a:gd name="connsiteX69" fmla="*/ 456628 w 4243180"/>
              <a:gd name="connsiteY69" fmla="*/ 1571086 h 4325535"/>
              <a:gd name="connsiteX70" fmla="*/ 431156 w 4243180"/>
              <a:gd name="connsiteY70" fmla="*/ 1615435 h 4325535"/>
              <a:gd name="connsiteX71" fmla="*/ 421394 w 4243180"/>
              <a:gd name="connsiteY71" fmla="*/ 1639743 h 4325535"/>
              <a:gd name="connsiteX72" fmla="*/ 412408 w 4243180"/>
              <a:gd name="connsiteY72" fmla="*/ 1666185 h 4325535"/>
              <a:gd name="connsiteX73" fmla="*/ 424627 w 4243180"/>
              <a:gd name="connsiteY73" fmla="*/ 1642588 h 4325535"/>
              <a:gd name="connsiteX74" fmla="*/ 434841 w 4243180"/>
              <a:gd name="connsiteY74" fmla="*/ 1618797 h 4325535"/>
              <a:gd name="connsiteX75" fmla="*/ 456628 w 4243180"/>
              <a:gd name="connsiteY75" fmla="*/ 1571086 h 4325535"/>
              <a:gd name="connsiteX76" fmla="*/ 537506 w 4243180"/>
              <a:gd name="connsiteY76" fmla="*/ 1459436 h 4325535"/>
              <a:gd name="connsiteX77" fmla="*/ 507702 w 4243180"/>
              <a:gd name="connsiteY77" fmla="*/ 1498096 h 4325535"/>
              <a:gd name="connsiteX78" fmla="*/ 537506 w 4243180"/>
              <a:gd name="connsiteY78" fmla="*/ 1459436 h 4325535"/>
              <a:gd name="connsiteX79" fmla="*/ 449517 w 4243180"/>
              <a:gd name="connsiteY79" fmla="*/ 1195019 h 4325535"/>
              <a:gd name="connsiteX80" fmla="*/ 424174 w 4243180"/>
              <a:gd name="connsiteY80" fmla="*/ 1215255 h 4325535"/>
              <a:gd name="connsiteX81" fmla="*/ 330819 w 4243180"/>
              <a:gd name="connsiteY81" fmla="*/ 1365307 h 4325535"/>
              <a:gd name="connsiteX82" fmla="*/ 449517 w 4243180"/>
              <a:gd name="connsiteY82" fmla="*/ 1195019 h 4325535"/>
              <a:gd name="connsiteX83" fmla="*/ 590777 w 4243180"/>
              <a:gd name="connsiteY83" fmla="*/ 1044904 h 4325535"/>
              <a:gd name="connsiteX84" fmla="*/ 470270 w 4243180"/>
              <a:gd name="connsiteY84" fmla="*/ 1165733 h 4325535"/>
              <a:gd name="connsiteX85" fmla="*/ 485721 w 4243180"/>
              <a:gd name="connsiteY85" fmla="*/ 1160949 h 4325535"/>
              <a:gd name="connsiteX86" fmla="*/ 590777 w 4243180"/>
              <a:gd name="connsiteY86" fmla="*/ 1044904 h 4325535"/>
              <a:gd name="connsiteX87" fmla="*/ 803201 w 4243180"/>
              <a:gd name="connsiteY87" fmla="*/ 871757 h 4325535"/>
              <a:gd name="connsiteX88" fmla="*/ 786473 w 4243180"/>
              <a:gd name="connsiteY88" fmla="*/ 878884 h 4325535"/>
              <a:gd name="connsiteX89" fmla="*/ 661698 w 4243180"/>
              <a:gd name="connsiteY89" fmla="*/ 984262 h 4325535"/>
              <a:gd name="connsiteX90" fmla="*/ 653229 w 4243180"/>
              <a:gd name="connsiteY90" fmla="*/ 1007472 h 4325535"/>
              <a:gd name="connsiteX91" fmla="*/ 801859 w 4243180"/>
              <a:gd name="connsiteY91" fmla="*/ 874294 h 4325535"/>
              <a:gd name="connsiteX92" fmla="*/ 803201 w 4243180"/>
              <a:gd name="connsiteY92" fmla="*/ 871757 h 4325535"/>
              <a:gd name="connsiteX93" fmla="*/ 3632077 w 4243180"/>
              <a:gd name="connsiteY93" fmla="*/ 494067 h 4325535"/>
              <a:gd name="connsiteX94" fmla="*/ 3634889 w 4243180"/>
              <a:gd name="connsiteY94" fmla="*/ 507861 h 4325535"/>
              <a:gd name="connsiteX95" fmla="*/ 3706974 w 4243180"/>
              <a:gd name="connsiteY95" fmla="*/ 573933 h 4325535"/>
              <a:gd name="connsiteX96" fmla="*/ 3709883 w 4243180"/>
              <a:gd name="connsiteY96" fmla="*/ 563331 h 4325535"/>
              <a:gd name="connsiteX97" fmla="*/ 3676265 w 4243180"/>
              <a:gd name="connsiteY97" fmla="*/ 538635 h 4325535"/>
              <a:gd name="connsiteX98" fmla="*/ 3654478 w 4243180"/>
              <a:gd name="connsiteY98" fmla="*/ 509025 h 4325535"/>
              <a:gd name="connsiteX99" fmla="*/ 3632077 w 4243180"/>
              <a:gd name="connsiteY99" fmla="*/ 494067 h 4325535"/>
              <a:gd name="connsiteX100" fmla="*/ 3566392 w 4243180"/>
              <a:gd name="connsiteY100" fmla="*/ 422775 h 4325535"/>
              <a:gd name="connsiteX101" fmla="*/ 3581165 w 4243180"/>
              <a:gd name="connsiteY101" fmla="*/ 441725 h 4325535"/>
              <a:gd name="connsiteX102" fmla="*/ 3576769 w 4243180"/>
              <a:gd name="connsiteY102" fmla="*/ 446186 h 4325535"/>
              <a:gd name="connsiteX103" fmla="*/ 3629911 w 4243180"/>
              <a:gd name="connsiteY103" fmla="*/ 490665 h 4325535"/>
              <a:gd name="connsiteX104" fmla="*/ 3591380 w 4243180"/>
              <a:gd name="connsiteY104" fmla="*/ 439269 h 4325535"/>
              <a:gd name="connsiteX105" fmla="*/ 3566392 w 4243180"/>
              <a:gd name="connsiteY105" fmla="*/ 422775 h 4325535"/>
              <a:gd name="connsiteX106" fmla="*/ 3470872 w 4243180"/>
              <a:gd name="connsiteY106" fmla="*/ 328460 h 4325535"/>
              <a:gd name="connsiteX107" fmla="*/ 3473458 w 4243180"/>
              <a:gd name="connsiteY107" fmla="*/ 347790 h 4325535"/>
              <a:gd name="connsiteX108" fmla="*/ 3527441 w 4243180"/>
              <a:gd name="connsiteY108" fmla="*/ 380308 h 4325535"/>
              <a:gd name="connsiteX109" fmla="*/ 3470872 w 4243180"/>
              <a:gd name="connsiteY109" fmla="*/ 328460 h 4325535"/>
              <a:gd name="connsiteX110" fmla="*/ 3408743 w 4243180"/>
              <a:gd name="connsiteY110" fmla="*/ 291286 h 4325535"/>
              <a:gd name="connsiteX111" fmla="*/ 3453093 w 4243180"/>
              <a:gd name="connsiteY111" fmla="*/ 328136 h 4325535"/>
              <a:gd name="connsiteX112" fmla="*/ 3443072 w 4243180"/>
              <a:gd name="connsiteY112" fmla="*/ 312944 h 4325535"/>
              <a:gd name="connsiteX113" fmla="*/ 3408743 w 4243180"/>
              <a:gd name="connsiteY113" fmla="*/ 291286 h 4325535"/>
              <a:gd name="connsiteX114" fmla="*/ 2461677 w 4243180"/>
              <a:gd name="connsiteY114" fmla="*/ 182 h 4325535"/>
              <a:gd name="connsiteX115" fmla="*/ 2703282 w 4243180"/>
              <a:gd name="connsiteY115" fmla="*/ 16074 h 4325535"/>
              <a:gd name="connsiteX116" fmla="*/ 2727009 w 4243180"/>
              <a:gd name="connsiteY116" fmla="*/ 16462 h 4325535"/>
              <a:gd name="connsiteX117" fmla="*/ 2754937 w 4243180"/>
              <a:gd name="connsiteY117" fmla="*/ 18078 h 4325535"/>
              <a:gd name="connsiteX118" fmla="*/ 2827604 w 4243180"/>
              <a:gd name="connsiteY118" fmla="*/ 26483 h 4325535"/>
              <a:gd name="connsiteX119" fmla="*/ 2976816 w 4243180"/>
              <a:gd name="connsiteY119" fmla="*/ 63203 h 4325535"/>
              <a:gd name="connsiteX120" fmla="*/ 3384629 w 4243180"/>
              <a:gd name="connsiteY120" fmla="*/ 263099 h 4325535"/>
              <a:gd name="connsiteX121" fmla="*/ 3511601 w 4243180"/>
              <a:gd name="connsiteY121" fmla="*/ 357293 h 4325535"/>
              <a:gd name="connsiteX122" fmla="*/ 3621313 w 4243180"/>
              <a:gd name="connsiteY122" fmla="*/ 455108 h 4325535"/>
              <a:gd name="connsiteX123" fmla="*/ 3646849 w 4243180"/>
              <a:gd name="connsiteY123" fmla="*/ 493057 h 4325535"/>
              <a:gd name="connsiteX124" fmla="*/ 3700832 w 4243180"/>
              <a:gd name="connsiteY124" fmla="*/ 540122 h 4325535"/>
              <a:gd name="connsiteX125" fmla="*/ 3772141 w 4243180"/>
              <a:gd name="connsiteY125" fmla="*/ 625006 h 4325535"/>
              <a:gd name="connsiteX126" fmla="*/ 3749061 w 4243180"/>
              <a:gd name="connsiteY126" fmla="*/ 605288 h 4325535"/>
              <a:gd name="connsiteX127" fmla="*/ 3868663 w 4243180"/>
              <a:gd name="connsiteY127" fmla="*/ 749585 h 4325535"/>
              <a:gd name="connsiteX128" fmla="*/ 3972168 w 4243180"/>
              <a:gd name="connsiteY128" fmla="*/ 912243 h 4325535"/>
              <a:gd name="connsiteX129" fmla="*/ 3880300 w 4243180"/>
              <a:gd name="connsiteY129" fmla="*/ 772924 h 4325535"/>
              <a:gd name="connsiteX130" fmla="*/ 3777377 w 4243180"/>
              <a:gd name="connsiteY130" fmla="*/ 651060 h 4325535"/>
              <a:gd name="connsiteX131" fmla="*/ 3800457 w 4243180"/>
              <a:gd name="connsiteY131" fmla="*/ 689138 h 4325535"/>
              <a:gd name="connsiteX132" fmla="*/ 3727080 w 4243180"/>
              <a:gd name="connsiteY132" fmla="*/ 603930 h 4325535"/>
              <a:gd name="connsiteX133" fmla="*/ 3847393 w 4243180"/>
              <a:gd name="connsiteY133" fmla="*/ 746935 h 4325535"/>
              <a:gd name="connsiteX134" fmla="*/ 3904415 w 4243180"/>
              <a:gd name="connsiteY134" fmla="*/ 839189 h 4325535"/>
              <a:gd name="connsiteX135" fmla="*/ 3937710 w 4243180"/>
              <a:gd name="connsiteY135" fmla="*/ 888452 h 4325535"/>
              <a:gd name="connsiteX136" fmla="*/ 3973008 w 4243180"/>
              <a:gd name="connsiteY136" fmla="*/ 942240 h 4325535"/>
              <a:gd name="connsiteX137" fmla="*/ 4090995 w 4243180"/>
              <a:gd name="connsiteY137" fmla="*/ 1173168 h 4325535"/>
              <a:gd name="connsiteX138" fmla="*/ 4125001 w 4243180"/>
              <a:gd name="connsiteY138" fmla="*/ 1236654 h 4325535"/>
              <a:gd name="connsiteX139" fmla="*/ 4141551 w 4243180"/>
              <a:gd name="connsiteY139" fmla="*/ 1292446 h 4325535"/>
              <a:gd name="connsiteX140" fmla="*/ 4129979 w 4243180"/>
              <a:gd name="connsiteY140" fmla="*/ 1273762 h 4325535"/>
              <a:gd name="connsiteX141" fmla="*/ 4194241 w 4243180"/>
              <a:gd name="connsiteY141" fmla="*/ 1474241 h 4325535"/>
              <a:gd name="connsiteX142" fmla="*/ 4190944 w 4243180"/>
              <a:gd name="connsiteY142" fmla="*/ 1436098 h 4325535"/>
              <a:gd name="connsiteX143" fmla="*/ 4210791 w 4243180"/>
              <a:gd name="connsiteY143" fmla="*/ 1533783 h 4325535"/>
              <a:gd name="connsiteX144" fmla="*/ 4209304 w 4243180"/>
              <a:gd name="connsiteY144" fmla="*/ 1571667 h 4325535"/>
              <a:gd name="connsiteX145" fmla="*/ 4237039 w 4243180"/>
              <a:gd name="connsiteY145" fmla="*/ 1752621 h 4325535"/>
              <a:gd name="connsiteX146" fmla="*/ 4241241 w 4243180"/>
              <a:gd name="connsiteY146" fmla="*/ 1734325 h 4325535"/>
              <a:gd name="connsiteX147" fmla="*/ 4236845 w 4243180"/>
              <a:gd name="connsiteY147" fmla="*/ 1782230 h 4325535"/>
              <a:gd name="connsiteX148" fmla="*/ 4239496 w 4243180"/>
              <a:gd name="connsiteY148" fmla="*/ 1963822 h 4325535"/>
              <a:gd name="connsiteX149" fmla="*/ 4230600 w 4243180"/>
              <a:gd name="connsiteY149" fmla="*/ 2076879 h 4325535"/>
              <a:gd name="connsiteX150" fmla="*/ 4230119 w 4243180"/>
              <a:gd name="connsiteY150" fmla="*/ 2076533 h 4325535"/>
              <a:gd name="connsiteX151" fmla="*/ 4227342 w 4243180"/>
              <a:gd name="connsiteY151" fmla="*/ 2082203 h 4325535"/>
              <a:gd name="connsiteX152" fmla="*/ 4206201 w 4243180"/>
              <a:gd name="connsiteY152" fmla="*/ 2240917 h 4325535"/>
              <a:gd name="connsiteX153" fmla="*/ 4201740 w 4243180"/>
              <a:gd name="connsiteY153" fmla="*/ 2237814 h 4325535"/>
              <a:gd name="connsiteX154" fmla="*/ 4184220 w 4243180"/>
              <a:gd name="connsiteY154" fmla="*/ 2325155 h 4325535"/>
              <a:gd name="connsiteX155" fmla="*/ 4190039 w 4243180"/>
              <a:gd name="connsiteY155" fmla="*/ 2318173 h 4325535"/>
              <a:gd name="connsiteX156" fmla="*/ 4169286 w 4243180"/>
              <a:gd name="connsiteY156" fmla="*/ 2404610 h 4325535"/>
              <a:gd name="connsiteX157" fmla="*/ 4161075 w 4243180"/>
              <a:gd name="connsiteY157" fmla="*/ 2409717 h 4325535"/>
              <a:gd name="connsiteX158" fmla="*/ 4049748 w 4243180"/>
              <a:gd name="connsiteY158" fmla="*/ 2716543 h 4325535"/>
              <a:gd name="connsiteX159" fmla="*/ 4013867 w 4243180"/>
              <a:gd name="connsiteY159" fmla="*/ 2793475 h 4325535"/>
              <a:gd name="connsiteX160" fmla="*/ 3996541 w 4243180"/>
              <a:gd name="connsiteY160" fmla="*/ 2813517 h 4325535"/>
              <a:gd name="connsiteX161" fmla="*/ 3908294 w 4243180"/>
              <a:gd name="connsiteY161" fmla="*/ 2977403 h 4325535"/>
              <a:gd name="connsiteX162" fmla="*/ 3892584 w 4243180"/>
              <a:gd name="connsiteY162" fmla="*/ 3013089 h 4325535"/>
              <a:gd name="connsiteX163" fmla="*/ 3600430 w 4243180"/>
              <a:gd name="connsiteY163" fmla="*/ 3422061 h 4325535"/>
              <a:gd name="connsiteX164" fmla="*/ 3522204 w 4243180"/>
              <a:gd name="connsiteY164" fmla="*/ 3519099 h 4325535"/>
              <a:gd name="connsiteX165" fmla="*/ 3445723 w 4243180"/>
              <a:gd name="connsiteY165" fmla="*/ 3610190 h 4325535"/>
              <a:gd name="connsiteX166" fmla="*/ 3276598 w 4243180"/>
              <a:gd name="connsiteY166" fmla="*/ 3794312 h 4325535"/>
              <a:gd name="connsiteX167" fmla="*/ 3121826 w 4243180"/>
              <a:gd name="connsiteY167" fmla="*/ 3944557 h 4325535"/>
              <a:gd name="connsiteX168" fmla="*/ 3094609 w 4243180"/>
              <a:gd name="connsiteY168" fmla="*/ 3974231 h 4325535"/>
              <a:gd name="connsiteX169" fmla="*/ 2955546 w 4243180"/>
              <a:gd name="connsiteY169" fmla="*/ 4082195 h 4325535"/>
              <a:gd name="connsiteX170" fmla="*/ 2889216 w 4243180"/>
              <a:gd name="connsiteY170" fmla="*/ 4128032 h 4325535"/>
              <a:gd name="connsiteX171" fmla="*/ 2579671 w 4243180"/>
              <a:gd name="connsiteY171" fmla="*/ 4269872 h 4325535"/>
              <a:gd name="connsiteX172" fmla="*/ 2230561 w 4243180"/>
              <a:gd name="connsiteY172" fmla="*/ 4322691 h 4325535"/>
              <a:gd name="connsiteX173" fmla="*/ 2196879 w 4243180"/>
              <a:gd name="connsiteY173" fmla="*/ 4325535 h 4325535"/>
              <a:gd name="connsiteX174" fmla="*/ 2156343 w 4243180"/>
              <a:gd name="connsiteY174" fmla="*/ 4323337 h 4325535"/>
              <a:gd name="connsiteX175" fmla="*/ 2136172 w 4243180"/>
              <a:gd name="connsiteY175" fmla="*/ 4321721 h 4325535"/>
              <a:gd name="connsiteX176" fmla="*/ 2113997 w 4243180"/>
              <a:gd name="connsiteY176" fmla="*/ 4319523 h 4325535"/>
              <a:gd name="connsiteX177" fmla="*/ 2092016 w 4243180"/>
              <a:gd name="connsiteY177" fmla="*/ 4316808 h 4325535"/>
              <a:gd name="connsiteX178" fmla="*/ 2071781 w 4243180"/>
              <a:gd name="connsiteY178" fmla="*/ 4313769 h 4325535"/>
              <a:gd name="connsiteX179" fmla="*/ 2035965 w 4243180"/>
              <a:gd name="connsiteY179" fmla="*/ 4307886 h 4325535"/>
              <a:gd name="connsiteX180" fmla="*/ 1895933 w 4243180"/>
              <a:gd name="connsiteY180" fmla="*/ 4278600 h 4325535"/>
              <a:gd name="connsiteX181" fmla="*/ 1626471 w 4243180"/>
              <a:gd name="connsiteY181" fmla="*/ 4196883 h 4325535"/>
              <a:gd name="connsiteX182" fmla="*/ 1117804 w 4243180"/>
              <a:gd name="connsiteY182" fmla="*/ 3939320 h 4325535"/>
              <a:gd name="connsiteX183" fmla="*/ 882866 w 4243180"/>
              <a:gd name="connsiteY183" fmla="*/ 3744855 h 4325535"/>
              <a:gd name="connsiteX184" fmla="*/ 827396 w 4243180"/>
              <a:gd name="connsiteY184" fmla="*/ 3685184 h 4325535"/>
              <a:gd name="connsiteX185" fmla="*/ 811945 w 4243180"/>
              <a:gd name="connsiteY185" fmla="*/ 3666952 h 4325535"/>
              <a:gd name="connsiteX186" fmla="*/ 798886 w 4243180"/>
              <a:gd name="connsiteY186" fmla="*/ 3650402 h 4325535"/>
              <a:gd name="connsiteX187" fmla="*/ 775741 w 4243180"/>
              <a:gd name="connsiteY187" fmla="*/ 3620469 h 4325535"/>
              <a:gd name="connsiteX188" fmla="*/ 691502 w 4243180"/>
              <a:gd name="connsiteY188" fmla="*/ 3500610 h 4325535"/>
              <a:gd name="connsiteX189" fmla="*/ 439884 w 4243180"/>
              <a:gd name="connsiteY189" fmla="*/ 2967641 h 4325535"/>
              <a:gd name="connsiteX190" fmla="*/ 346982 w 4243180"/>
              <a:gd name="connsiteY190" fmla="*/ 2375711 h 4325535"/>
              <a:gd name="connsiteX191" fmla="*/ 441888 w 4243180"/>
              <a:gd name="connsiteY191" fmla="*/ 1771692 h 4325535"/>
              <a:gd name="connsiteX192" fmla="*/ 494117 w 4243180"/>
              <a:gd name="connsiteY192" fmla="*/ 1636508 h 4325535"/>
              <a:gd name="connsiteX193" fmla="*/ 497850 w 4243180"/>
              <a:gd name="connsiteY193" fmla="*/ 1621268 h 4325535"/>
              <a:gd name="connsiteX194" fmla="*/ 498143 w 4243180"/>
              <a:gd name="connsiteY194" fmla="*/ 1620429 h 4325535"/>
              <a:gd name="connsiteX195" fmla="*/ 486392 w 4243180"/>
              <a:gd name="connsiteY195" fmla="*/ 1639799 h 4325535"/>
              <a:gd name="connsiteX196" fmla="*/ 473696 w 4243180"/>
              <a:gd name="connsiteY196" fmla="*/ 1665667 h 4325535"/>
              <a:gd name="connsiteX197" fmla="*/ 481260 w 4243180"/>
              <a:gd name="connsiteY197" fmla="*/ 1631080 h 4325535"/>
              <a:gd name="connsiteX198" fmla="*/ 468136 w 4243180"/>
              <a:gd name="connsiteY198" fmla="*/ 1656940 h 4325535"/>
              <a:gd name="connsiteX199" fmla="*/ 461930 w 4243180"/>
              <a:gd name="connsiteY199" fmla="*/ 1669999 h 4325535"/>
              <a:gd name="connsiteX200" fmla="*/ 458891 w 4243180"/>
              <a:gd name="connsiteY200" fmla="*/ 1676593 h 4325535"/>
              <a:gd name="connsiteX201" fmla="*/ 455400 w 4243180"/>
              <a:gd name="connsiteY201" fmla="*/ 1684674 h 4325535"/>
              <a:gd name="connsiteX202" fmla="*/ 440724 w 4243180"/>
              <a:gd name="connsiteY202" fmla="*/ 1719068 h 4325535"/>
              <a:gd name="connsiteX203" fmla="*/ 430057 w 4243180"/>
              <a:gd name="connsiteY203" fmla="*/ 1748095 h 4325535"/>
              <a:gd name="connsiteX204" fmla="*/ 413507 w 4243180"/>
              <a:gd name="connsiteY204" fmla="*/ 1768848 h 4325535"/>
              <a:gd name="connsiteX205" fmla="*/ 411438 w 4243180"/>
              <a:gd name="connsiteY205" fmla="*/ 1792057 h 4325535"/>
              <a:gd name="connsiteX206" fmla="*/ 392172 w 4243180"/>
              <a:gd name="connsiteY206" fmla="*/ 1819856 h 4325535"/>
              <a:gd name="connsiteX207" fmla="*/ 385513 w 4243180"/>
              <a:gd name="connsiteY207" fmla="*/ 1864788 h 4325535"/>
              <a:gd name="connsiteX208" fmla="*/ 368122 w 4243180"/>
              <a:gd name="connsiteY208" fmla="*/ 1869959 h 4325535"/>
              <a:gd name="connsiteX209" fmla="*/ 347499 w 4243180"/>
              <a:gd name="connsiteY209" fmla="*/ 1955878 h 4325535"/>
              <a:gd name="connsiteX210" fmla="*/ 348727 w 4243180"/>
              <a:gd name="connsiteY210" fmla="*/ 1940427 h 4325535"/>
              <a:gd name="connsiteX211" fmla="*/ 346554 w 4243180"/>
              <a:gd name="connsiteY211" fmla="*/ 1943861 h 4325535"/>
              <a:gd name="connsiteX212" fmla="*/ 346470 w 4243180"/>
              <a:gd name="connsiteY212" fmla="*/ 1939282 h 4325535"/>
              <a:gd name="connsiteX213" fmla="*/ 346617 w 4243180"/>
              <a:gd name="connsiteY213" fmla="*/ 1938671 h 4325535"/>
              <a:gd name="connsiteX214" fmla="*/ 352518 w 4243180"/>
              <a:gd name="connsiteY214" fmla="*/ 1925728 h 4325535"/>
              <a:gd name="connsiteX215" fmla="*/ 358619 w 4243180"/>
              <a:gd name="connsiteY215" fmla="*/ 1888772 h 4325535"/>
              <a:gd name="connsiteX216" fmla="*/ 346617 w 4243180"/>
              <a:gd name="connsiteY216" fmla="*/ 1938671 h 4325535"/>
              <a:gd name="connsiteX217" fmla="*/ 346465 w 4243180"/>
              <a:gd name="connsiteY217" fmla="*/ 1939005 h 4325535"/>
              <a:gd name="connsiteX218" fmla="*/ 346470 w 4243180"/>
              <a:gd name="connsiteY218" fmla="*/ 1939282 h 4325535"/>
              <a:gd name="connsiteX219" fmla="*/ 341705 w 4243180"/>
              <a:gd name="connsiteY219" fmla="*/ 1959094 h 4325535"/>
              <a:gd name="connsiteX220" fmla="*/ 334246 w 4243180"/>
              <a:gd name="connsiteY220" fmla="*/ 2021756 h 4325535"/>
              <a:gd name="connsiteX221" fmla="*/ 318730 w 4243180"/>
              <a:gd name="connsiteY221" fmla="*/ 2062356 h 4325535"/>
              <a:gd name="connsiteX222" fmla="*/ 315885 w 4243180"/>
              <a:gd name="connsiteY222" fmla="*/ 2101275 h 4325535"/>
              <a:gd name="connsiteX223" fmla="*/ 301727 w 4243180"/>
              <a:gd name="connsiteY223" fmla="*/ 2094487 h 4325535"/>
              <a:gd name="connsiteX224" fmla="*/ 313687 w 4243180"/>
              <a:gd name="connsiteY224" fmla="*/ 2002620 h 4325535"/>
              <a:gd name="connsiteX225" fmla="*/ 301339 w 4243180"/>
              <a:gd name="connsiteY225" fmla="*/ 2012511 h 4325535"/>
              <a:gd name="connsiteX226" fmla="*/ 290219 w 4243180"/>
              <a:gd name="connsiteY226" fmla="*/ 2154158 h 4325535"/>
              <a:gd name="connsiteX227" fmla="*/ 292417 w 4243180"/>
              <a:gd name="connsiteY227" fmla="*/ 2219583 h 4325535"/>
              <a:gd name="connsiteX228" fmla="*/ 292805 w 4243180"/>
              <a:gd name="connsiteY228" fmla="*/ 2163338 h 4325535"/>
              <a:gd name="connsiteX229" fmla="*/ 280004 w 4243180"/>
              <a:gd name="connsiteY229" fmla="*/ 2206201 h 4325535"/>
              <a:gd name="connsiteX230" fmla="*/ 284013 w 4243180"/>
              <a:gd name="connsiteY230" fmla="*/ 2240012 h 4325535"/>
              <a:gd name="connsiteX231" fmla="*/ 277612 w 4243180"/>
              <a:gd name="connsiteY231" fmla="*/ 2253589 h 4325535"/>
              <a:gd name="connsiteX232" fmla="*/ 285241 w 4243180"/>
              <a:gd name="connsiteY232" fmla="*/ 2296516 h 4325535"/>
              <a:gd name="connsiteX233" fmla="*/ 273863 w 4243180"/>
              <a:gd name="connsiteY233" fmla="*/ 2332331 h 4325535"/>
              <a:gd name="connsiteX234" fmla="*/ 283625 w 4243180"/>
              <a:gd name="connsiteY234" fmla="*/ 2383599 h 4325535"/>
              <a:gd name="connsiteX235" fmla="*/ 276966 w 4243180"/>
              <a:gd name="connsiteY235" fmla="*/ 2365367 h 4325535"/>
              <a:gd name="connsiteX236" fmla="*/ 271471 w 4243180"/>
              <a:gd name="connsiteY236" fmla="*/ 2403187 h 4325535"/>
              <a:gd name="connsiteX237" fmla="*/ 281621 w 4243180"/>
              <a:gd name="connsiteY237" fmla="*/ 2533262 h 4325535"/>
              <a:gd name="connsiteX238" fmla="*/ 291706 w 4243180"/>
              <a:gd name="connsiteY238" fmla="*/ 2536171 h 4325535"/>
              <a:gd name="connsiteX239" fmla="*/ 295779 w 4243180"/>
              <a:gd name="connsiteY239" fmla="*/ 2576577 h 4325535"/>
              <a:gd name="connsiteX240" fmla="*/ 294809 w 4243180"/>
              <a:gd name="connsiteY240" fmla="*/ 2638963 h 4325535"/>
              <a:gd name="connsiteX241" fmla="*/ 277936 w 4243180"/>
              <a:gd name="connsiteY241" fmla="*/ 2492662 h 4325535"/>
              <a:gd name="connsiteX242" fmla="*/ 274057 w 4243180"/>
              <a:gd name="connsiteY242" fmla="*/ 2499450 h 4325535"/>
              <a:gd name="connsiteX243" fmla="*/ 285564 w 4243180"/>
              <a:gd name="connsiteY243" fmla="*/ 2674714 h 4325535"/>
              <a:gd name="connsiteX244" fmla="*/ 309744 w 4243180"/>
              <a:gd name="connsiteY244" fmla="*/ 2852500 h 4325535"/>
              <a:gd name="connsiteX245" fmla="*/ 309420 w 4243180"/>
              <a:gd name="connsiteY245" fmla="*/ 2899048 h 4325535"/>
              <a:gd name="connsiteX246" fmla="*/ 271212 w 4243180"/>
              <a:gd name="connsiteY246" fmla="*/ 2727016 h 4325535"/>
              <a:gd name="connsiteX247" fmla="*/ 269596 w 4243180"/>
              <a:gd name="connsiteY247" fmla="*/ 2742467 h 4325535"/>
              <a:gd name="connsiteX248" fmla="*/ 312265 w 4243180"/>
              <a:gd name="connsiteY248" fmla="*/ 3015675 h 4325535"/>
              <a:gd name="connsiteX249" fmla="*/ 357778 w 4243180"/>
              <a:gd name="connsiteY249" fmla="*/ 3251904 h 4325535"/>
              <a:gd name="connsiteX250" fmla="*/ 369868 w 4243180"/>
              <a:gd name="connsiteY250" fmla="*/ 3290952 h 4325535"/>
              <a:gd name="connsiteX251" fmla="*/ 359071 w 4243180"/>
              <a:gd name="connsiteY251" fmla="*/ 3282741 h 4325535"/>
              <a:gd name="connsiteX252" fmla="*/ 367670 w 4243180"/>
              <a:gd name="connsiteY252" fmla="*/ 3344417 h 4325535"/>
              <a:gd name="connsiteX253" fmla="*/ 379695 w 4243180"/>
              <a:gd name="connsiteY253" fmla="*/ 3367820 h 4325535"/>
              <a:gd name="connsiteX254" fmla="*/ 369803 w 4243180"/>
              <a:gd name="connsiteY254" fmla="*/ 3336853 h 4325535"/>
              <a:gd name="connsiteX255" fmla="*/ 405619 w 4243180"/>
              <a:gd name="connsiteY255" fmla="*/ 3429301 h 4325535"/>
              <a:gd name="connsiteX256" fmla="*/ 441694 w 4243180"/>
              <a:gd name="connsiteY256" fmla="*/ 3616784 h 4325535"/>
              <a:gd name="connsiteX257" fmla="*/ 450357 w 4243180"/>
              <a:gd name="connsiteY257" fmla="*/ 3683438 h 4325535"/>
              <a:gd name="connsiteX258" fmla="*/ 400060 w 4243180"/>
              <a:gd name="connsiteY258" fmla="*/ 3609027 h 4325535"/>
              <a:gd name="connsiteX259" fmla="*/ 333599 w 4243180"/>
              <a:gd name="connsiteY259" fmla="*/ 3443201 h 4325535"/>
              <a:gd name="connsiteX260" fmla="*/ 348921 w 4243180"/>
              <a:gd name="connsiteY260" fmla="*/ 3466604 h 4325535"/>
              <a:gd name="connsiteX261" fmla="*/ 312653 w 4243180"/>
              <a:gd name="connsiteY261" fmla="*/ 3341508 h 4325535"/>
              <a:gd name="connsiteX262" fmla="*/ 267656 w 4243180"/>
              <a:gd name="connsiteY262" fmla="*/ 3204257 h 4325535"/>
              <a:gd name="connsiteX263" fmla="*/ 231194 w 4243180"/>
              <a:gd name="connsiteY263" fmla="*/ 3027118 h 4325535"/>
              <a:gd name="connsiteX264" fmla="*/ 213415 w 4243180"/>
              <a:gd name="connsiteY264" fmla="*/ 2864008 h 4325535"/>
              <a:gd name="connsiteX265" fmla="*/ 194537 w 4243180"/>
              <a:gd name="connsiteY265" fmla="*/ 2732963 h 4325535"/>
              <a:gd name="connsiteX266" fmla="*/ 197705 w 4243180"/>
              <a:gd name="connsiteY266" fmla="*/ 2813711 h 4325535"/>
              <a:gd name="connsiteX267" fmla="*/ 178957 w 4243180"/>
              <a:gd name="connsiteY267" fmla="*/ 2640256 h 4325535"/>
              <a:gd name="connsiteX268" fmla="*/ 170229 w 4243180"/>
              <a:gd name="connsiteY268" fmla="*/ 2458204 h 4325535"/>
              <a:gd name="connsiteX269" fmla="*/ 177082 w 4243180"/>
              <a:gd name="connsiteY269" fmla="*/ 2435900 h 4325535"/>
              <a:gd name="connsiteX270" fmla="*/ 176112 w 4243180"/>
              <a:gd name="connsiteY270" fmla="*/ 2303433 h 4325535"/>
              <a:gd name="connsiteX271" fmla="*/ 176306 w 4243180"/>
              <a:gd name="connsiteY271" fmla="*/ 2361488 h 4325535"/>
              <a:gd name="connsiteX272" fmla="*/ 176241 w 4243180"/>
              <a:gd name="connsiteY272" fmla="*/ 2270074 h 4325535"/>
              <a:gd name="connsiteX273" fmla="*/ 215419 w 4243180"/>
              <a:gd name="connsiteY273" fmla="*/ 1974174 h 4325535"/>
              <a:gd name="connsiteX274" fmla="*/ 240180 w 4243180"/>
              <a:gd name="connsiteY274" fmla="*/ 1792768 h 4325535"/>
              <a:gd name="connsiteX275" fmla="*/ 217617 w 4243180"/>
              <a:gd name="connsiteY275" fmla="*/ 1814038 h 4325535"/>
              <a:gd name="connsiteX276" fmla="*/ 208696 w 4243180"/>
              <a:gd name="connsiteY276" fmla="*/ 1863301 h 4325535"/>
              <a:gd name="connsiteX277" fmla="*/ 217617 w 4243180"/>
              <a:gd name="connsiteY277" fmla="*/ 1868925 h 4325535"/>
              <a:gd name="connsiteX278" fmla="*/ 184387 w 4243180"/>
              <a:gd name="connsiteY278" fmla="*/ 2026993 h 4325535"/>
              <a:gd name="connsiteX279" fmla="*/ 174237 w 4243180"/>
              <a:gd name="connsiteY279" fmla="*/ 2047810 h 4325535"/>
              <a:gd name="connsiteX280" fmla="*/ 168742 w 4243180"/>
              <a:gd name="connsiteY280" fmla="*/ 2114399 h 4325535"/>
              <a:gd name="connsiteX281" fmla="*/ 173526 w 4243180"/>
              <a:gd name="connsiteY281" fmla="*/ 2107869 h 4325535"/>
              <a:gd name="connsiteX282" fmla="*/ 164346 w 4243180"/>
              <a:gd name="connsiteY282" fmla="*/ 2146529 h 4325535"/>
              <a:gd name="connsiteX283" fmla="*/ 162341 w 4243180"/>
              <a:gd name="connsiteY283" fmla="*/ 2050331 h 4325535"/>
              <a:gd name="connsiteX284" fmla="*/ 147666 w 4243180"/>
              <a:gd name="connsiteY284" fmla="*/ 2224561 h 4325535"/>
              <a:gd name="connsiteX285" fmla="*/ 138356 w 4243180"/>
              <a:gd name="connsiteY285" fmla="*/ 2228957 h 4325535"/>
              <a:gd name="connsiteX286" fmla="*/ 128594 w 4243180"/>
              <a:gd name="connsiteY286" fmla="*/ 2360454 h 4325535"/>
              <a:gd name="connsiteX287" fmla="*/ 121353 w 4243180"/>
              <a:gd name="connsiteY287" fmla="*/ 2332590 h 4325535"/>
              <a:gd name="connsiteX288" fmla="*/ 112949 w 4243180"/>
              <a:gd name="connsiteY288" fmla="*/ 2438809 h 4325535"/>
              <a:gd name="connsiteX289" fmla="*/ 117539 w 4243180"/>
              <a:gd name="connsiteY289" fmla="*/ 2457040 h 4325535"/>
              <a:gd name="connsiteX290" fmla="*/ 113789 w 4243180"/>
              <a:gd name="connsiteY290" fmla="*/ 2597394 h 4325535"/>
              <a:gd name="connsiteX291" fmla="*/ 108747 w 4243180"/>
              <a:gd name="connsiteY291" fmla="*/ 2728115 h 4325535"/>
              <a:gd name="connsiteX292" fmla="*/ 99825 w 4243180"/>
              <a:gd name="connsiteY292" fmla="*/ 2124872 h 4325535"/>
              <a:gd name="connsiteX293" fmla="*/ 125620 w 4243180"/>
              <a:gd name="connsiteY293" fmla="*/ 1931118 h 4325535"/>
              <a:gd name="connsiteX294" fmla="*/ 152385 w 4243180"/>
              <a:gd name="connsiteY294" fmla="*/ 1833174 h 4325535"/>
              <a:gd name="connsiteX295" fmla="*/ 165897 w 4243180"/>
              <a:gd name="connsiteY295" fmla="*/ 1748225 h 4325535"/>
              <a:gd name="connsiteX296" fmla="*/ 133249 w 4243180"/>
              <a:gd name="connsiteY296" fmla="*/ 1898535 h 4325535"/>
              <a:gd name="connsiteX297" fmla="*/ 194602 w 4243180"/>
              <a:gd name="connsiteY297" fmla="*/ 1659396 h 4325535"/>
              <a:gd name="connsiteX298" fmla="*/ 217747 w 4243180"/>
              <a:gd name="connsiteY298" fmla="*/ 1583951 h 4325535"/>
              <a:gd name="connsiteX299" fmla="*/ 198610 w 4243180"/>
              <a:gd name="connsiteY299" fmla="*/ 1662952 h 4325535"/>
              <a:gd name="connsiteX300" fmla="*/ 220074 w 4243180"/>
              <a:gd name="connsiteY300" fmla="*/ 1589381 h 4325535"/>
              <a:gd name="connsiteX301" fmla="*/ 245352 w 4243180"/>
              <a:gd name="connsiteY301" fmla="*/ 1511026 h 4325535"/>
              <a:gd name="connsiteX302" fmla="*/ 261709 w 4243180"/>
              <a:gd name="connsiteY302" fmla="*/ 1493506 h 4325535"/>
              <a:gd name="connsiteX303" fmla="*/ 303796 w 4243180"/>
              <a:gd name="connsiteY303" fmla="*/ 1421552 h 4325535"/>
              <a:gd name="connsiteX304" fmla="*/ 316532 w 4243180"/>
              <a:gd name="connsiteY304" fmla="*/ 1399506 h 4325535"/>
              <a:gd name="connsiteX305" fmla="*/ 327393 w 4243180"/>
              <a:gd name="connsiteY305" fmla="*/ 1360975 h 4325535"/>
              <a:gd name="connsiteX306" fmla="*/ 308321 w 4243180"/>
              <a:gd name="connsiteY306" fmla="*/ 1388904 h 4325535"/>
              <a:gd name="connsiteX307" fmla="*/ 295133 w 4243180"/>
              <a:gd name="connsiteY307" fmla="*/ 1423426 h 4325535"/>
              <a:gd name="connsiteX308" fmla="*/ 266105 w 4243180"/>
              <a:gd name="connsiteY308" fmla="*/ 1474823 h 4325535"/>
              <a:gd name="connsiteX309" fmla="*/ 299076 w 4243180"/>
              <a:gd name="connsiteY309" fmla="*/ 1402997 h 4325535"/>
              <a:gd name="connsiteX310" fmla="*/ 263777 w 4243180"/>
              <a:gd name="connsiteY310" fmla="*/ 1448187 h 4325535"/>
              <a:gd name="connsiteX311" fmla="*/ 272893 w 4243180"/>
              <a:gd name="connsiteY311" fmla="*/ 1408686 h 4325535"/>
              <a:gd name="connsiteX312" fmla="*/ 238305 w 4243180"/>
              <a:gd name="connsiteY312" fmla="*/ 1500618 h 4325535"/>
              <a:gd name="connsiteX313" fmla="*/ 201519 w 4243180"/>
              <a:gd name="connsiteY313" fmla="*/ 1579684 h 4325535"/>
              <a:gd name="connsiteX314" fmla="*/ 174108 w 4243180"/>
              <a:gd name="connsiteY314" fmla="*/ 1652414 h 4325535"/>
              <a:gd name="connsiteX315" fmla="*/ 182318 w 4243180"/>
              <a:gd name="connsiteY315" fmla="*/ 1648988 h 4325535"/>
              <a:gd name="connsiteX316" fmla="*/ 156200 w 4243180"/>
              <a:gd name="connsiteY316" fmla="*/ 1710405 h 4325535"/>
              <a:gd name="connsiteX317" fmla="*/ 85537 w 4243180"/>
              <a:gd name="connsiteY317" fmla="*/ 2070825 h 4325535"/>
              <a:gd name="connsiteX318" fmla="*/ 62069 w 4243180"/>
              <a:gd name="connsiteY318" fmla="*/ 2412497 h 4325535"/>
              <a:gd name="connsiteX319" fmla="*/ 52501 w 4243180"/>
              <a:gd name="connsiteY319" fmla="*/ 2270527 h 4325535"/>
              <a:gd name="connsiteX320" fmla="*/ 47523 w 4243180"/>
              <a:gd name="connsiteY320" fmla="*/ 2433055 h 4325535"/>
              <a:gd name="connsiteX321" fmla="*/ 40153 w 4243180"/>
              <a:gd name="connsiteY321" fmla="*/ 2490270 h 4325535"/>
              <a:gd name="connsiteX322" fmla="*/ 47523 w 4243180"/>
              <a:gd name="connsiteY322" fmla="*/ 2619763 h 4325535"/>
              <a:gd name="connsiteX323" fmla="*/ 48170 w 4243180"/>
              <a:gd name="connsiteY323" fmla="*/ 2704065 h 4325535"/>
              <a:gd name="connsiteX324" fmla="*/ 40347 w 4243180"/>
              <a:gd name="connsiteY324" fmla="*/ 2634567 h 4325535"/>
              <a:gd name="connsiteX325" fmla="*/ 34593 w 4243180"/>
              <a:gd name="connsiteY325" fmla="*/ 2683636 h 4325535"/>
              <a:gd name="connsiteX326" fmla="*/ 2268 w 4243180"/>
              <a:gd name="connsiteY326" fmla="*/ 2364398 h 4325535"/>
              <a:gd name="connsiteX327" fmla="*/ 652 w 4243180"/>
              <a:gd name="connsiteY327" fmla="*/ 2206718 h 4325535"/>
              <a:gd name="connsiteX328" fmla="*/ 15133 w 4243180"/>
              <a:gd name="connsiteY328" fmla="*/ 2036367 h 4325535"/>
              <a:gd name="connsiteX329" fmla="*/ 40799 w 4243180"/>
              <a:gd name="connsiteY329" fmla="*/ 1836730 h 4325535"/>
              <a:gd name="connsiteX330" fmla="*/ 102863 w 4243180"/>
              <a:gd name="connsiteY330" fmla="*/ 1623193 h 4325535"/>
              <a:gd name="connsiteX331" fmla="*/ 114500 w 4243180"/>
              <a:gd name="connsiteY331" fmla="*/ 1584662 h 4325535"/>
              <a:gd name="connsiteX332" fmla="*/ 121224 w 4243180"/>
              <a:gd name="connsiteY332" fmla="*/ 1565009 h 4325535"/>
              <a:gd name="connsiteX333" fmla="*/ 127883 w 4243180"/>
              <a:gd name="connsiteY333" fmla="*/ 1546583 h 4325535"/>
              <a:gd name="connsiteX334" fmla="*/ 160790 w 4243180"/>
              <a:gd name="connsiteY334" fmla="*/ 1465513 h 4325535"/>
              <a:gd name="connsiteX335" fmla="*/ 253692 w 4243180"/>
              <a:gd name="connsiteY335" fmla="*/ 1300204 h 4325535"/>
              <a:gd name="connsiteX336" fmla="*/ 256795 w 4243180"/>
              <a:gd name="connsiteY336" fmla="*/ 1304665 h 4325535"/>
              <a:gd name="connsiteX337" fmla="*/ 301339 w 4243180"/>
              <a:gd name="connsiteY337" fmla="*/ 1237429 h 4325535"/>
              <a:gd name="connsiteX338" fmla="*/ 321187 w 4243180"/>
              <a:gd name="connsiteY338" fmla="*/ 1201937 h 4325535"/>
              <a:gd name="connsiteX339" fmla="*/ 360106 w 4243180"/>
              <a:gd name="connsiteY339" fmla="*/ 1168319 h 4325535"/>
              <a:gd name="connsiteX340" fmla="*/ 629373 w 4243180"/>
              <a:gd name="connsiteY340" fmla="*/ 867764 h 4325535"/>
              <a:gd name="connsiteX341" fmla="*/ 724279 w 4243180"/>
              <a:gd name="connsiteY341" fmla="*/ 784625 h 4325535"/>
              <a:gd name="connsiteX342" fmla="*/ 1092332 w 4243180"/>
              <a:gd name="connsiteY342" fmla="*/ 550271 h 4325535"/>
              <a:gd name="connsiteX343" fmla="*/ 1048822 w 4243180"/>
              <a:gd name="connsiteY343" fmla="*/ 576325 h 4325535"/>
              <a:gd name="connsiteX344" fmla="*/ 1089423 w 4243180"/>
              <a:gd name="connsiteY344" fmla="*/ 537083 h 4325535"/>
              <a:gd name="connsiteX345" fmla="*/ 1153814 w 4243180"/>
              <a:gd name="connsiteY345" fmla="*/ 494544 h 4325535"/>
              <a:gd name="connsiteX346" fmla="*/ 1226933 w 4243180"/>
              <a:gd name="connsiteY346" fmla="*/ 457629 h 4325535"/>
              <a:gd name="connsiteX347" fmla="*/ 1252535 w 4243180"/>
              <a:gd name="connsiteY347" fmla="*/ 427567 h 4325535"/>
              <a:gd name="connsiteX348" fmla="*/ 1737217 w 4243180"/>
              <a:gd name="connsiteY348" fmla="*/ 169939 h 4325535"/>
              <a:gd name="connsiteX349" fmla="*/ 1872077 w 4243180"/>
              <a:gd name="connsiteY349" fmla="*/ 114600 h 4325535"/>
              <a:gd name="connsiteX350" fmla="*/ 1945325 w 4243180"/>
              <a:gd name="connsiteY350" fmla="*/ 80077 h 4325535"/>
              <a:gd name="connsiteX351" fmla="*/ 1987800 w 4243180"/>
              <a:gd name="connsiteY351" fmla="*/ 55510 h 4325535"/>
              <a:gd name="connsiteX352" fmla="*/ 2366649 w 4243180"/>
              <a:gd name="connsiteY352" fmla="*/ 3985 h 4325535"/>
              <a:gd name="connsiteX353" fmla="*/ 2461677 w 4243180"/>
              <a:gd name="connsiteY353" fmla="*/ 182 h 432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4243180" h="4325535">
                <a:moveTo>
                  <a:pt x="750720" y="3474057"/>
                </a:moveTo>
                <a:cubicBezTo>
                  <a:pt x="745698" y="3471731"/>
                  <a:pt x="777793" y="3518308"/>
                  <a:pt x="745097" y="3481086"/>
                </a:cubicBezTo>
                <a:cubicBezTo>
                  <a:pt x="758415" y="3505588"/>
                  <a:pt x="778456" y="3528086"/>
                  <a:pt x="791386" y="3552265"/>
                </a:cubicBezTo>
                <a:cubicBezTo>
                  <a:pt x="788283" y="3541080"/>
                  <a:pt x="806385" y="3560798"/>
                  <a:pt x="830564" y="3587175"/>
                </a:cubicBezTo>
                <a:cubicBezTo>
                  <a:pt x="806644" y="3551230"/>
                  <a:pt x="774512" y="3516837"/>
                  <a:pt x="755441" y="3478435"/>
                </a:cubicBezTo>
                <a:cubicBezTo>
                  <a:pt x="752912" y="3475720"/>
                  <a:pt x="751437" y="3474390"/>
                  <a:pt x="750720" y="3474057"/>
                </a:cubicBezTo>
                <a:close/>
                <a:moveTo>
                  <a:pt x="658466" y="3333233"/>
                </a:moveTo>
                <a:cubicBezTo>
                  <a:pt x="665189" y="3353662"/>
                  <a:pt x="677279" y="3372992"/>
                  <a:pt x="692084" y="3391417"/>
                </a:cubicBezTo>
                <a:cubicBezTo>
                  <a:pt x="684843" y="3371376"/>
                  <a:pt x="672818" y="3352304"/>
                  <a:pt x="658466" y="3333233"/>
                </a:cubicBezTo>
                <a:close/>
                <a:moveTo>
                  <a:pt x="637632" y="3279913"/>
                </a:moveTo>
                <a:cubicBezTo>
                  <a:pt x="633414" y="3276454"/>
                  <a:pt x="632121" y="3280737"/>
                  <a:pt x="635256" y="3291081"/>
                </a:cubicBezTo>
                <a:cubicBezTo>
                  <a:pt x="649803" y="3313062"/>
                  <a:pt x="647928" y="3303171"/>
                  <a:pt x="657561" y="3315196"/>
                </a:cubicBezTo>
                <a:cubicBezTo>
                  <a:pt x="648995" y="3294573"/>
                  <a:pt x="641851" y="3283372"/>
                  <a:pt x="637632" y="3279913"/>
                </a:cubicBezTo>
                <a:close/>
                <a:moveTo>
                  <a:pt x="272247" y="3111356"/>
                </a:moveTo>
                <a:cubicBezTo>
                  <a:pt x="275802" y="3134888"/>
                  <a:pt x="286146" y="3175682"/>
                  <a:pt x="290995" y="3176135"/>
                </a:cubicBezTo>
                <a:cubicBezTo>
                  <a:pt x="290478" y="3153184"/>
                  <a:pt x="275738" y="3111744"/>
                  <a:pt x="272247" y="3111356"/>
                </a:cubicBezTo>
                <a:close/>
                <a:moveTo>
                  <a:pt x="547591" y="3098879"/>
                </a:moveTo>
                <a:cubicBezTo>
                  <a:pt x="549918" y="3116981"/>
                  <a:pt x="561491" y="3134630"/>
                  <a:pt x="566210" y="3152473"/>
                </a:cubicBezTo>
                <a:cubicBezTo>
                  <a:pt x="572158" y="3160102"/>
                  <a:pt x="574809" y="3159908"/>
                  <a:pt x="574227" y="3151891"/>
                </a:cubicBezTo>
                <a:cubicBezTo>
                  <a:pt x="586575" y="3175036"/>
                  <a:pt x="592717" y="3196176"/>
                  <a:pt x="581403" y="3178656"/>
                </a:cubicBezTo>
                <a:cubicBezTo>
                  <a:pt x="594139" y="3214472"/>
                  <a:pt x="592329" y="3191521"/>
                  <a:pt x="599634" y="3204386"/>
                </a:cubicBezTo>
                <a:cubicBezTo>
                  <a:pt x="594010" y="3183828"/>
                  <a:pt x="583795" y="3163334"/>
                  <a:pt x="577265" y="3142776"/>
                </a:cubicBezTo>
                <a:cubicBezTo>
                  <a:pt x="555608" y="3098879"/>
                  <a:pt x="569055" y="3143228"/>
                  <a:pt x="547591" y="3098879"/>
                </a:cubicBezTo>
                <a:close/>
                <a:moveTo>
                  <a:pt x="436199" y="2699152"/>
                </a:moveTo>
                <a:lnTo>
                  <a:pt x="437557" y="2736390"/>
                </a:lnTo>
                <a:cubicBezTo>
                  <a:pt x="449840" y="2781256"/>
                  <a:pt x="446931" y="2729537"/>
                  <a:pt x="436199" y="2699152"/>
                </a:cubicBezTo>
                <a:close/>
                <a:moveTo>
                  <a:pt x="415317" y="2468354"/>
                </a:moveTo>
                <a:cubicBezTo>
                  <a:pt x="414412" y="2490399"/>
                  <a:pt x="418937" y="2513996"/>
                  <a:pt x="415511" y="2535137"/>
                </a:cubicBezTo>
                <a:cubicBezTo>
                  <a:pt x="419519" y="2559962"/>
                  <a:pt x="421394" y="2555307"/>
                  <a:pt x="424433" y="2565845"/>
                </a:cubicBezTo>
                <a:cubicBezTo>
                  <a:pt x="425661" y="2534878"/>
                  <a:pt x="420424" y="2501971"/>
                  <a:pt x="415317" y="2468354"/>
                </a:cubicBezTo>
                <a:close/>
                <a:moveTo>
                  <a:pt x="419971" y="2216234"/>
                </a:moveTo>
                <a:lnTo>
                  <a:pt x="419325" y="2224561"/>
                </a:lnTo>
                <a:lnTo>
                  <a:pt x="420281" y="2222670"/>
                </a:lnTo>
                <a:close/>
                <a:moveTo>
                  <a:pt x="4230600" y="2076879"/>
                </a:moveTo>
                <a:lnTo>
                  <a:pt x="4231319" y="2077396"/>
                </a:lnTo>
                <a:cubicBezTo>
                  <a:pt x="4232376" y="2084757"/>
                  <a:pt x="4226097" y="2123255"/>
                  <a:pt x="4225273" y="2144590"/>
                </a:cubicBezTo>
                <a:close/>
                <a:moveTo>
                  <a:pt x="97433" y="1875778"/>
                </a:moveTo>
                <a:cubicBezTo>
                  <a:pt x="88059" y="1892264"/>
                  <a:pt x="86378" y="1913598"/>
                  <a:pt x="80430" y="1932023"/>
                </a:cubicBezTo>
                <a:cubicBezTo>
                  <a:pt x="84115" y="1931118"/>
                  <a:pt x="81206" y="1960404"/>
                  <a:pt x="89610" y="1937324"/>
                </a:cubicBezTo>
                <a:cubicBezTo>
                  <a:pt x="89546" y="1915343"/>
                  <a:pt x="95299" y="1896854"/>
                  <a:pt x="97433" y="1875778"/>
                </a:cubicBezTo>
                <a:close/>
                <a:moveTo>
                  <a:pt x="381182" y="1786885"/>
                </a:moveTo>
                <a:cubicBezTo>
                  <a:pt x="372907" y="1795290"/>
                  <a:pt x="357649" y="1859292"/>
                  <a:pt x="371420" y="1830459"/>
                </a:cubicBezTo>
                <a:cubicBezTo>
                  <a:pt x="368704" y="1825998"/>
                  <a:pt x="370967" y="1818822"/>
                  <a:pt x="380665" y="1803371"/>
                </a:cubicBezTo>
                <a:cubicBezTo>
                  <a:pt x="379889" y="1800397"/>
                  <a:pt x="379242" y="1797358"/>
                  <a:pt x="381182" y="1786885"/>
                </a:cubicBezTo>
                <a:close/>
                <a:moveTo>
                  <a:pt x="374135" y="1773050"/>
                </a:moveTo>
                <a:cubicBezTo>
                  <a:pt x="369609" y="1770787"/>
                  <a:pt x="355904" y="1810288"/>
                  <a:pt x="351701" y="1833950"/>
                </a:cubicBezTo>
                <a:cubicBezTo>
                  <a:pt x="343491" y="1843906"/>
                  <a:pt x="362757" y="1793544"/>
                  <a:pt x="349762" y="1815525"/>
                </a:cubicBezTo>
                <a:cubicBezTo>
                  <a:pt x="329720" y="1861943"/>
                  <a:pt x="331207" y="1921485"/>
                  <a:pt x="311230" y="1968033"/>
                </a:cubicBezTo>
                <a:cubicBezTo>
                  <a:pt x="309679" y="2006240"/>
                  <a:pt x="319700" y="2015614"/>
                  <a:pt x="335797" y="1957107"/>
                </a:cubicBezTo>
                <a:cubicBezTo>
                  <a:pt x="328686" y="1965317"/>
                  <a:pt x="317889" y="1989561"/>
                  <a:pt x="322092" y="1949349"/>
                </a:cubicBezTo>
                <a:cubicBezTo>
                  <a:pt x="331983" y="1938100"/>
                  <a:pt x="333405" y="1933316"/>
                  <a:pt x="344396" y="1912757"/>
                </a:cubicBezTo>
                <a:cubicBezTo>
                  <a:pt x="345560" y="1894268"/>
                  <a:pt x="347564" y="1875972"/>
                  <a:pt x="357261" y="1862783"/>
                </a:cubicBezTo>
                <a:cubicBezTo>
                  <a:pt x="361270" y="1822442"/>
                  <a:pt x="361528" y="1816818"/>
                  <a:pt x="374135" y="1773050"/>
                </a:cubicBezTo>
                <a:close/>
                <a:moveTo>
                  <a:pt x="374587" y="1747514"/>
                </a:moveTo>
                <a:cubicBezTo>
                  <a:pt x="363274" y="1762060"/>
                  <a:pt x="358684" y="1782036"/>
                  <a:pt x="354481" y="1801819"/>
                </a:cubicBezTo>
                <a:cubicBezTo>
                  <a:pt x="363403" y="1785269"/>
                  <a:pt x="370062" y="1767232"/>
                  <a:pt x="374587" y="1747514"/>
                </a:cubicBezTo>
                <a:close/>
                <a:moveTo>
                  <a:pt x="239340" y="1744798"/>
                </a:moveTo>
                <a:cubicBezTo>
                  <a:pt x="228478" y="1762965"/>
                  <a:pt x="221302" y="1798651"/>
                  <a:pt x="224858" y="1800009"/>
                </a:cubicBezTo>
                <a:cubicBezTo>
                  <a:pt x="240374" y="1768783"/>
                  <a:pt x="233586" y="1773244"/>
                  <a:pt x="239340" y="1744798"/>
                </a:cubicBezTo>
                <a:close/>
                <a:moveTo>
                  <a:pt x="276061" y="1677692"/>
                </a:moveTo>
                <a:cubicBezTo>
                  <a:pt x="273992" y="1673943"/>
                  <a:pt x="265135" y="1683769"/>
                  <a:pt x="258088" y="1701871"/>
                </a:cubicBezTo>
                <a:cubicBezTo>
                  <a:pt x="271729" y="1690558"/>
                  <a:pt x="257894" y="1721331"/>
                  <a:pt x="246257" y="1759344"/>
                </a:cubicBezTo>
                <a:cubicBezTo>
                  <a:pt x="250265" y="1752880"/>
                  <a:pt x="253110" y="1745833"/>
                  <a:pt x="255244" y="1737881"/>
                </a:cubicBezTo>
                <a:cubicBezTo>
                  <a:pt x="260416" y="1731093"/>
                  <a:pt x="253239" y="1757922"/>
                  <a:pt x="267010" y="1727990"/>
                </a:cubicBezTo>
                <a:cubicBezTo>
                  <a:pt x="268561" y="1716482"/>
                  <a:pt x="266234" y="1697216"/>
                  <a:pt x="276061" y="1677692"/>
                </a:cubicBezTo>
                <a:close/>
                <a:moveTo>
                  <a:pt x="507813" y="1592692"/>
                </a:moveTo>
                <a:lnTo>
                  <a:pt x="499621" y="1605285"/>
                </a:lnTo>
                <a:cubicBezTo>
                  <a:pt x="502272" y="1602828"/>
                  <a:pt x="502223" y="1605075"/>
                  <a:pt x="501730" y="1608081"/>
                </a:cubicBezTo>
                <a:lnTo>
                  <a:pt x="501531" y="1610711"/>
                </a:lnTo>
                <a:close/>
                <a:moveTo>
                  <a:pt x="456628" y="1571086"/>
                </a:moveTo>
                <a:cubicBezTo>
                  <a:pt x="446608" y="1584533"/>
                  <a:pt x="438138" y="1599531"/>
                  <a:pt x="431156" y="1615435"/>
                </a:cubicBezTo>
                <a:cubicBezTo>
                  <a:pt x="427536" y="1623322"/>
                  <a:pt x="424497" y="1631533"/>
                  <a:pt x="421394" y="1639743"/>
                </a:cubicBezTo>
                <a:lnTo>
                  <a:pt x="412408" y="1666185"/>
                </a:lnTo>
                <a:cubicBezTo>
                  <a:pt x="417515" y="1657004"/>
                  <a:pt x="421071" y="1650475"/>
                  <a:pt x="424627" y="1642588"/>
                </a:cubicBezTo>
                <a:cubicBezTo>
                  <a:pt x="428247" y="1634830"/>
                  <a:pt x="431480" y="1626813"/>
                  <a:pt x="434841" y="1618797"/>
                </a:cubicBezTo>
                <a:cubicBezTo>
                  <a:pt x="441500" y="1602634"/>
                  <a:pt x="448289" y="1586149"/>
                  <a:pt x="456628" y="1571086"/>
                </a:cubicBezTo>
                <a:close/>
                <a:moveTo>
                  <a:pt x="537506" y="1459436"/>
                </a:moveTo>
                <a:cubicBezTo>
                  <a:pt x="524252" y="1468293"/>
                  <a:pt x="519274" y="1487753"/>
                  <a:pt x="507702" y="1498096"/>
                </a:cubicBezTo>
                <a:cubicBezTo>
                  <a:pt x="504793" y="1510509"/>
                  <a:pt x="532980" y="1473918"/>
                  <a:pt x="537506" y="1459436"/>
                </a:cubicBezTo>
                <a:close/>
                <a:moveTo>
                  <a:pt x="449517" y="1195019"/>
                </a:moveTo>
                <a:lnTo>
                  <a:pt x="424174" y="1215255"/>
                </a:lnTo>
                <a:cubicBezTo>
                  <a:pt x="407300" y="1250359"/>
                  <a:pt x="367605" y="1300527"/>
                  <a:pt x="330819" y="1365307"/>
                </a:cubicBezTo>
                <a:cubicBezTo>
                  <a:pt x="388358" y="1291735"/>
                  <a:pt x="416869" y="1234973"/>
                  <a:pt x="449517" y="1195019"/>
                </a:cubicBezTo>
                <a:close/>
                <a:moveTo>
                  <a:pt x="590777" y="1044904"/>
                </a:moveTo>
                <a:cubicBezTo>
                  <a:pt x="548043" y="1080849"/>
                  <a:pt x="508866" y="1123970"/>
                  <a:pt x="470270" y="1165733"/>
                </a:cubicBezTo>
                <a:cubicBezTo>
                  <a:pt x="467554" y="1172392"/>
                  <a:pt x="474342" y="1168772"/>
                  <a:pt x="485721" y="1160949"/>
                </a:cubicBezTo>
                <a:cubicBezTo>
                  <a:pt x="518757" y="1120091"/>
                  <a:pt x="554767" y="1082982"/>
                  <a:pt x="590777" y="1044904"/>
                </a:cubicBezTo>
                <a:close/>
                <a:moveTo>
                  <a:pt x="803201" y="871757"/>
                </a:moveTo>
                <a:cubicBezTo>
                  <a:pt x="801552" y="871333"/>
                  <a:pt x="792194" y="876363"/>
                  <a:pt x="786473" y="878884"/>
                </a:cubicBezTo>
                <a:cubicBezTo>
                  <a:pt x="738438" y="920195"/>
                  <a:pt x="691308" y="956011"/>
                  <a:pt x="661698" y="984262"/>
                </a:cubicBezTo>
                <a:cubicBezTo>
                  <a:pt x="643467" y="1004239"/>
                  <a:pt x="630537" y="1020660"/>
                  <a:pt x="653229" y="1007472"/>
                </a:cubicBezTo>
                <a:cubicBezTo>
                  <a:pt x="702363" y="961441"/>
                  <a:pt x="770181" y="904227"/>
                  <a:pt x="801859" y="874294"/>
                </a:cubicBezTo>
                <a:cubicBezTo>
                  <a:pt x="803443" y="872646"/>
                  <a:pt x="803750" y="871898"/>
                  <a:pt x="803201" y="871757"/>
                </a:cubicBezTo>
                <a:close/>
                <a:moveTo>
                  <a:pt x="3632077" y="494067"/>
                </a:moveTo>
                <a:cubicBezTo>
                  <a:pt x="3630687" y="496031"/>
                  <a:pt x="3633499" y="502787"/>
                  <a:pt x="3634889" y="507861"/>
                </a:cubicBezTo>
                <a:cubicBezTo>
                  <a:pt x="3668119" y="545100"/>
                  <a:pt x="3674455" y="535984"/>
                  <a:pt x="3706974" y="573933"/>
                </a:cubicBezTo>
                <a:cubicBezTo>
                  <a:pt x="3694302" y="553569"/>
                  <a:pt x="3711628" y="570183"/>
                  <a:pt x="3709883" y="563331"/>
                </a:cubicBezTo>
                <a:cubicBezTo>
                  <a:pt x="3683441" y="528614"/>
                  <a:pt x="3687255" y="547750"/>
                  <a:pt x="3676265" y="538635"/>
                </a:cubicBezTo>
                <a:cubicBezTo>
                  <a:pt x="3667020" y="529519"/>
                  <a:pt x="3661460" y="519046"/>
                  <a:pt x="3654478" y="509025"/>
                </a:cubicBezTo>
                <a:cubicBezTo>
                  <a:pt x="3639059" y="494932"/>
                  <a:pt x="3633467" y="492104"/>
                  <a:pt x="3632077" y="494067"/>
                </a:cubicBezTo>
                <a:close/>
                <a:moveTo>
                  <a:pt x="3566392" y="422775"/>
                </a:moveTo>
                <a:cubicBezTo>
                  <a:pt x="3566845" y="425143"/>
                  <a:pt x="3573924" y="433418"/>
                  <a:pt x="3581165" y="441725"/>
                </a:cubicBezTo>
                <a:cubicBezTo>
                  <a:pt x="3595646" y="458534"/>
                  <a:pt x="3610710" y="475601"/>
                  <a:pt x="3576769" y="446186"/>
                </a:cubicBezTo>
                <a:cubicBezTo>
                  <a:pt x="3603469" y="479804"/>
                  <a:pt x="3621442" y="486592"/>
                  <a:pt x="3629911" y="490665"/>
                </a:cubicBezTo>
                <a:cubicBezTo>
                  <a:pt x="3601788" y="458728"/>
                  <a:pt x="3608383" y="465387"/>
                  <a:pt x="3591380" y="439269"/>
                </a:cubicBezTo>
                <a:cubicBezTo>
                  <a:pt x="3572114" y="423947"/>
                  <a:pt x="3565940" y="420407"/>
                  <a:pt x="3566392" y="422775"/>
                </a:cubicBezTo>
                <a:close/>
                <a:moveTo>
                  <a:pt x="3470872" y="328460"/>
                </a:moveTo>
                <a:cubicBezTo>
                  <a:pt x="3473264" y="336218"/>
                  <a:pt x="3456778" y="327425"/>
                  <a:pt x="3473458" y="347790"/>
                </a:cubicBezTo>
                <a:cubicBezTo>
                  <a:pt x="3498607" y="360849"/>
                  <a:pt x="3502162" y="365374"/>
                  <a:pt x="3527441" y="380308"/>
                </a:cubicBezTo>
                <a:cubicBezTo>
                  <a:pt x="3513800" y="359944"/>
                  <a:pt x="3487681" y="346626"/>
                  <a:pt x="3470872" y="328460"/>
                </a:cubicBezTo>
                <a:close/>
                <a:moveTo>
                  <a:pt x="3408743" y="291286"/>
                </a:moveTo>
                <a:cubicBezTo>
                  <a:pt x="3421221" y="305057"/>
                  <a:pt x="3435702" y="317275"/>
                  <a:pt x="3453093" y="328136"/>
                </a:cubicBezTo>
                <a:cubicBezTo>
                  <a:pt x="3443654" y="317922"/>
                  <a:pt x="3434280" y="307642"/>
                  <a:pt x="3443072" y="312944"/>
                </a:cubicBezTo>
                <a:cubicBezTo>
                  <a:pt x="3428461" y="300272"/>
                  <a:pt x="3419475" y="295812"/>
                  <a:pt x="3408743" y="291286"/>
                </a:cubicBezTo>
                <a:close/>
                <a:moveTo>
                  <a:pt x="2461677" y="182"/>
                </a:moveTo>
                <a:cubicBezTo>
                  <a:pt x="2554413" y="-1139"/>
                  <a:pt x="2638939" y="4777"/>
                  <a:pt x="2703282" y="16074"/>
                </a:cubicBezTo>
                <a:cubicBezTo>
                  <a:pt x="2710070" y="16009"/>
                  <a:pt x="2718022" y="16139"/>
                  <a:pt x="2727009" y="16462"/>
                </a:cubicBezTo>
                <a:lnTo>
                  <a:pt x="2754937" y="18078"/>
                </a:lnTo>
                <a:cubicBezTo>
                  <a:pt x="2775625" y="19565"/>
                  <a:pt x="2801356" y="22280"/>
                  <a:pt x="2827604" y="26483"/>
                </a:cubicBezTo>
                <a:cubicBezTo>
                  <a:pt x="2880100" y="34628"/>
                  <a:pt x="2935699" y="48722"/>
                  <a:pt x="2976816" y="63203"/>
                </a:cubicBezTo>
                <a:cubicBezTo>
                  <a:pt x="3128162" y="98437"/>
                  <a:pt x="3265996" y="172849"/>
                  <a:pt x="3384629" y="263099"/>
                </a:cubicBezTo>
                <a:cubicBezTo>
                  <a:pt x="3437254" y="297105"/>
                  <a:pt x="3475656" y="327296"/>
                  <a:pt x="3511601" y="357293"/>
                </a:cubicBezTo>
                <a:cubicBezTo>
                  <a:pt x="3547547" y="387484"/>
                  <a:pt x="3580906" y="417740"/>
                  <a:pt x="3621313" y="455108"/>
                </a:cubicBezTo>
                <a:cubicBezTo>
                  <a:pt x="3635083" y="472563"/>
                  <a:pt x="3620730" y="467650"/>
                  <a:pt x="3646849" y="493057"/>
                </a:cubicBezTo>
                <a:cubicBezTo>
                  <a:pt x="3652280" y="490665"/>
                  <a:pt x="3675360" y="512128"/>
                  <a:pt x="3700832" y="540122"/>
                </a:cubicBezTo>
                <a:cubicBezTo>
                  <a:pt x="3726369" y="568115"/>
                  <a:pt x="3754104" y="602637"/>
                  <a:pt x="3772141" y="625006"/>
                </a:cubicBezTo>
                <a:cubicBezTo>
                  <a:pt x="3762637" y="615955"/>
                  <a:pt x="3745246" y="596819"/>
                  <a:pt x="3749061" y="605288"/>
                </a:cubicBezTo>
                <a:cubicBezTo>
                  <a:pt x="3784489" y="641298"/>
                  <a:pt x="3828580" y="694246"/>
                  <a:pt x="3868663" y="749585"/>
                </a:cubicBezTo>
                <a:cubicBezTo>
                  <a:pt x="3909069" y="805766"/>
                  <a:pt x="3944627" y="859812"/>
                  <a:pt x="3972168" y="912243"/>
                </a:cubicBezTo>
                <a:cubicBezTo>
                  <a:pt x="3954001" y="882957"/>
                  <a:pt x="3866401" y="775316"/>
                  <a:pt x="3880300" y="772924"/>
                </a:cubicBezTo>
                <a:cubicBezTo>
                  <a:pt x="3849204" y="731290"/>
                  <a:pt x="3811836" y="691466"/>
                  <a:pt x="3777377" y="651060"/>
                </a:cubicBezTo>
                <a:cubicBezTo>
                  <a:pt x="3783778" y="664248"/>
                  <a:pt x="3794057" y="676014"/>
                  <a:pt x="3800457" y="689138"/>
                </a:cubicBezTo>
                <a:cubicBezTo>
                  <a:pt x="3777830" y="665735"/>
                  <a:pt x="3735743" y="601409"/>
                  <a:pt x="3727080" y="603930"/>
                </a:cubicBezTo>
                <a:cubicBezTo>
                  <a:pt x="3765676" y="648021"/>
                  <a:pt x="3820758" y="728122"/>
                  <a:pt x="3847393" y="746935"/>
                </a:cubicBezTo>
                <a:cubicBezTo>
                  <a:pt x="3863879" y="776932"/>
                  <a:pt x="3883404" y="807705"/>
                  <a:pt x="3904415" y="839189"/>
                </a:cubicBezTo>
                <a:lnTo>
                  <a:pt x="3937710" y="888452"/>
                </a:lnTo>
                <a:cubicBezTo>
                  <a:pt x="3949993" y="906748"/>
                  <a:pt x="3961307" y="924009"/>
                  <a:pt x="3973008" y="942240"/>
                </a:cubicBezTo>
                <a:cubicBezTo>
                  <a:pt x="4019362" y="1014518"/>
                  <a:pt x="4063325" y="1093585"/>
                  <a:pt x="4090995" y="1173168"/>
                </a:cubicBezTo>
                <a:cubicBezTo>
                  <a:pt x="4110454" y="1204523"/>
                  <a:pt x="4124225" y="1254820"/>
                  <a:pt x="4125001" y="1236654"/>
                </a:cubicBezTo>
                <a:cubicBezTo>
                  <a:pt x="4125906" y="1255143"/>
                  <a:pt x="4137090" y="1273762"/>
                  <a:pt x="4141551" y="1292446"/>
                </a:cubicBezTo>
                <a:cubicBezTo>
                  <a:pt x="4136767" y="1282942"/>
                  <a:pt x="4128621" y="1264517"/>
                  <a:pt x="4129979" y="1273762"/>
                </a:cubicBezTo>
                <a:cubicBezTo>
                  <a:pt x="4160429" y="1338993"/>
                  <a:pt x="4172648" y="1405454"/>
                  <a:pt x="4194241" y="1474241"/>
                </a:cubicBezTo>
                <a:cubicBezTo>
                  <a:pt x="4192818" y="1460147"/>
                  <a:pt x="4174716" y="1391425"/>
                  <a:pt x="4190944" y="1436098"/>
                </a:cubicBezTo>
                <a:cubicBezTo>
                  <a:pt x="4197797" y="1501135"/>
                  <a:pt x="4206460" y="1500295"/>
                  <a:pt x="4210791" y="1533783"/>
                </a:cubicBezTo>
                <a:cubicBezTo>
                  <a:pt x="4198055" y="1488399"/>
                  <a:pt x="4213183" y="1558414"/>
                  <a:pt x="4209304" y="1571667"/>
                </a:cubicBezTo>
                <a:cubicBezTo>
                  <a:pt x="4225208" y="1646402"/>
                  <a:pt x="4227730" y="1696764"/>
                  <a:pt x="4237039" y="1752621"/>
                </a:cubicBezTo>
                <a:cubicBezTo>
                  <a:pt x="4236522" y="1705750"/>
                  <a:pt x="4247513" y="1744863"/>
                  <a:pt x="4241241" y="1734325"/>
                </a:cubicBezTo>
                <a:cubicBezTo>
                  <a:pt x="4240013" y="1750423"/>
                  <a:pt x="4238526" y="1766197"/>
                  <a:pt x="4236845" y="1782230"/>
                </a:cubicBezTo>
                <a:cubicBezTo>
                  <a:pt x="4241079" y="1842806"/>
                  <a:pt x="4241694" y="1903383"/>
                  <a:pt x="4239496" y="1963822"/>
                </a:cubicBezTo>
                <a:lnTo>
                  <a:pt x="4230600" y="2076879"/>
                </a:lnTo>
                <a:lnTo>
                  <a:pt x="4230119" y="2076533"/>
                </a:lnTo>
                <a:cubicBezTo>
                  <a:pt x="4229476" y="2077260"/>
                  <a:pt x="4228570" y="2079075"/>
                  <a:pt x="4227342" y="2082203"/>
                </a:cubicBezTo>
                <a:lnTo>
                  <a:pt x="4206201" y="2240917"/>
                </a:lnTo>
                <a:cubicBezTo>
                  <a:pt x="4207042" y="2229410"/>
                  <a:pt x="4207559" y="2219131"/>
                  <a:pt x="4201740" y="2237814"/>
                </a:cubicBezTo>
                <a:cubicBezTo>
                  <a:pt x="4200706" y="2270010"/>
                  <a:pt x="4189651" y="2295675"/>
                  <a:pt x="4184220" y="2325155"/>
                </a:cubicBezTo>
                <a:cubicBezTo>
                  <a:pt x="4186741" y="2320889"/>
                  <a:pt x="4191267" y="2308541"/>
                  <a:pt x="4190039" y="2318173"/>
                </a:cubicBezTo>
                <a:cubicBezTo>
                  <a:pt x="4170838" y="2368794"/>
                  <a:pt x="4178725" y="2376746"/>
                  <a:pt x="4169286" y="2404610"/>
                </a:cubicBezTo>
                <a:cubicBezTo>
                  <a:pt x="4169868" y="2395429"/>
                  <a:pt x="4167928" y="2394847"/>
                  <a:pt x="4161075" y="2409717"/>
                </a:cubicBezTo>
                <a:cubicBezTo>
                  <a:pt x="4124742" y="2528542"/>
                  <a:pt x="4080909" y="2629848"/>
                  <a:pt x="4049748" y="2716543"/>
                </a:cubicBezTo>
                <a:cubicBezTo>
                  <a:pt x="4035913" y="2740334"/>
                  <a:pt x="4017294" y="2765418"/>
                  <a:pt x="4013867" y="2793475"/>
                </a:cubicBezTo>
                <a:cubicBezTo>
                  <a:pt x="4003394" y="2809573"/>
                  <a:pt x="4006174" y="2799229"/>
                  <a:pt x="3996541" y="2813517"/>
                </a:cubicBezTo>
                <a:cubicBezTo>
                  <a:pt x="3988460" y="2843191"/>
                  <a:pt x="3942041" y="2933247"/>
                  <a:pt x="3908294" y="2977403"/>
                </a:cubicBezTo>
                <a:lnTo>
                  <a:pt x="3892584" y="3013089"/>
                </a:lnTo>
                <a:cubicBezTo>
                  <a:pt x="3800134" y="3153637"/>
                  <a:pt x="3703353" y="3290887"/>
                  <a:pt x="3600430" y="3422061"/>
                </a:cubicBezTo>
                <a:cubicBezTo>
                  <a:pt x="3574764" y="3454838"/>
                  <a:pt x="3548646" y="3487163"/>
                  <a:pt x="3522204" y="3519099"/>
                </a:cubicBezTo>
                <a:lnTo>
                  <a:pt x="3445723" y="3610190"/>
                </a:lnTo>
                <a:cubicBezTo>
                  <a:pt x="3392516" y="3672965"/>
                  <a:pt x="3336594" y="3735028"/>
                  <a:pt x="3276598" y="3794312"/>
                </a:cubicBezTo>
                <a:cubicBezTo>
                  <a:pt x="3229663" y="3849651"/>
                  <a:pt x="3176973" y="3897363"/>
                  <a:pt x="3121826" y="3944557"/>
                </a:cubicBezTo>
                <a:lnTo>
                  <a:pt x="3094609" y="3974231"/>
                </a:lnTo>
                <a:cubicBezTo>
                  <a:pt x="3049224" y="4006749"/>
                  <a:pt x="2979596" y="4061960"/>
                  <a:pt x="2955546" y="4082195"/>
                </a:cubicBezTo>
                <a:cubicBezTo>
                  <a:pt x="2945720" y="4079221"/>
                  <a:pt x="2921993" y="4105986"/>
                  <a:pt x="2889216" y="4128032"/>
                </a:cubicBezTo>
                <a:cubicBezTo>
                  <a:pt x="2794568" y="4182272"/>
                  <a:pt x="2691580" y="4233669"/>
                  <a:pt x="2579671" y="4269872"/>
                </a:cubicBezTo>
                <a:cubicBezTo>
                  <a:pt x="2468150" y="4306464"/>
                  <a:pt x="2347642" y="4326182"/>
                  <a:pt x="2230561" y="4322691"/>
                </a:cubicBezTo>
                <a:cubicBezTo>
                  <a:pt x="2219377" y="4323919"/>
                  <a:pt x="2208063" y="4324630"/>
                  <a:pt x="2196879" y="4325535"/>
                </a:cubicBezTo>
                <a:cubicBezTo>
                  <a:pt x="2183302" y="4324954"/>
                  <a:pt x="2169790" y="4324242"/>
                  <a:pt x="2156343" y="4323337"/>
                </a:cubicBezTo>
                <a:lnTo>
                  <a:pt x="2136172" y="4321721"/>
                </a:lnTo>
                <a:lnTo>
                  <a:pt x="2113997" y="4319523"/>
                </a:lnTo>
                <a:cubicBezTo>
                  <a:pt x="2106433" y="4318747"/>
                  <a:pt x="2098934" y="4317907"/>
                  <a:pt x="2092016" y="4316808"/>
                </a:cubicBezTo>
                <a:lnTo>
                  <a:pt x="2071781" y="4313769"/>
                </a:lnTo>
                <a:lnTo>
                  <a:pt x="2035965" y="4307886"/>
                </a:lnTo>
                <a:cubicBezTo>
                  <a:pt x="1988511" y="4299547"/>
                  <a:pt x="1941899" y="4289784"/>
                  <a:pt x="1895933" y="4278600"/>
                </a:cubicBezTo>
                <a:cubicBezTo>
                  <a:pt x="1804000" y="4256360"/>
                  <a:pt x="1714460" y="4228949"/>
                  <a:pt x="1626471" y="4196883"/>
                </a:cubicBezTo>
                <a:cubicBezTo>
                  <a:pt x="1450623" y="4132234"/>
                  <a:pt x="1280464" y="4050194"/>
                  <a:pt x="1117804" y="3939320"/>
                </a:cubicBezTo>
                <a:cubicBezTo>
                  <a:pt x="1036668" y="3883657"/>
                  <a:pt x="957472" y="3820236"/>
                  <a:pt x="882866" y="3744855"/>
                </a:cubicBezTo>
                <a:cubicBezTo>
                  <a:pt x="863923" y="3725654"/>
                  <a:pt x="846468" y="3706970"/>
                  <a:pt x="827396" y="3685184"/>
                </a:cubicBezTo>
                <a:lnTo>
                  <a:pt x="811945" y="3666952"/>
                </a:lnTo>
                <a:lnTo>
                  <a:pt x="798886" y="3650402"/>
                </a:lnTo>
                <a:lnTo>
                  <a:pt x="775741" y="3620469"/>
                </a:lnTo>
                <a:cubicBezTo>
                  <a:pt x="746454" y="3581486"/>
                  <a:pt x="718267" y="3541662"/>
                  <a:pt x="691502" y="3500610"/>
                </a:cubicBezTo>
                <a:cubicBezTo>
                  <a:pt x="584377" y="3336918"/>
                  <a:pt x="498974" y="3157257"/>
                  <a:pt x="439884" y="2967641"/>
                </a:cubicBezTo>
                <a:cubicBezTo>
                  <a:pt x="380988" y="2778024"/>
                  <a:pt x="348210" y="2578258"/>
                  <a:pt x="346982" y="2375711"/>
                </a:cubicBezTo>
                <a:cubicBezTo>
                  <a:pt x="345624" y="2173359"/>
                  <a:pt x="375945" y="1967903"/>
                  <a:pt x="441888" y="1771692"/>
                </a:cubicBezTo>
                <a:lnTo>
                  <a:pt x="494117" y="1636508"/>
                </a:lnTo>
                <a:lnTo>
                  <a:pt x="497850" y="1621268"/>
                </a:lnTo>
                <a:lnTo>
                  <a:pt x="498143" y="1620429"/>
                </a:lnTo>
                <a:lnTo>
                  <a:pt x="486392" y="1639799"/>
                </a:lnTo>
                <a:cubicBezTo>
                  <a:pt x="482586" y="1648890"/>
                  <a:pt x="479127" y="1658232"/>
                  <a:pt x="473696" y="1665667"/>
                </a:cubicBezTo>
                <a:cubicBezTo>
                  <a:pt x="476605" y="1646596"/>
                  <a:pt x="493673" y="1619379"/>
                  <a:pt x="481260" y="1631080"/>
                </a:cubicBezTo>
                <a:cubicBezTo>
                  <a:pt x="476735" y="1639679"/>
                  <a:pt x="472338" y="1648277"/>
                  <a:pt x="468136" y="1656940"/>
                </a:cubicBezTo>
                <a:cubicBezTo>
                  <a:pt x="465873" y="1661207"/>
                  <a:pt x="463998" y="1665667"/>
                  <a:pt x="461930" y="1669999"/>
                </a:cubicBezTo>
                <a:lnTo>
                  <a:pt x="458891" y="1676593"/>
                </a:lnTo>
                <a:lnTo>
                  <a:pt x="455400" y="1684674"/>
                </a:lnTo>
                <a:lnTo>
                  <a:pt x="440724" y="1719068"/>
                </a:lnTo>
                <a:cubicBezTo>
                  <a:pt x="436845" y="1728442"/>
                  <a:pt x="433354" y="1738204"/>
                  <a:pt x="430057" y="1748095"/>
                </a:cubicBezTo>
                <a:cubicBezTo>
                  <a:pt x="418550" y="1769624"/>
                  <a:pt x="422816" y="1752233"/>
                  <a:pt x="413507" y="1768848"/>
                </a:cubicBezTo>
                <a:cubicBezTo>
                  <a:pt x="412666" y="1776864"/>
                  <a:pt x="415705" y="1774537"/>
                  <a:pt x="411438" y="1792057"/>
                </a:cubicBezTo>
                <a:cubicBezTo>
                  <a:pt x="403292" y="1805892"/>
                  <a:pt x="403421" y="1796518"/>
                  <a:pt x="392172" y="1819856"/>
                </a:cubicBezTo>
                <a:cubicBezTo>
                  <a:pt x="387453" y="1848108"/>
                  <a:pt x="385125" y="1847979"/>
                  <a:pt x="385513" y="1864788"/>
                </a:cubicBezTo>
                <a:cubicBezTo>
                  <a:pt x="376786" y="1876230"/>
                  <a:pt x="376786" y="1858775"/>
                  <a:pt x="368122" y="1869959"/>
                </a:cubicBezTo>
                <a:cubicBezTo>
                  <a:pt x="361722" y="1898987"/>
                  <a:pt x="358425" y="1929566"/>
                  <a:pt x="347499" y="1955878"/>
                </a:cubicBezTo>
                <a:lnTo>
                  <a:pt x="348727" y="1940427"/>
                </a:lnTo>
                <a:cubicBezTo>
                  <a:pt x="347887" y="1942075"/>
                  <a:pt x="347047" y="1943659"/>
                  <a:pt x="346554" y="1943861"/>
                </a:cubicBezTo>
                <a:lnTo>
                  <a:pt x="346470" y="1939282"/>
                </a:lnTo>
                <a:lnTo>
                  <a:pt x="346617" y="1938671"/>
                </a:lnTo>
                <a:lnTo>
                  <a:pt x="352518" y="1925728"/>
                </a:lnTo>
                <a:cubicBezTo>
                  <a:pt x="358461" y="1908191"/>
                  <a:pt x="363177" y="1882372"/>
                  <a:pt x="358619" y="1888772"/>
                </a:cubicBezTo>
                <a:lnTo>
                  <a:pt x="346617" y="1938671"/>
                </a:lnTo>
                <a:lnTo>
                  <a:pt x="346465" y="1939005"/>
                </a:lnTo>
                <a:lnTo>
                  <a:pt x="346470" y="1939282"/>
                </a:lnTo>
                <a:lnTo>
                  <a:pt x="341705" y="1959094"/>
                </a:lnTo>
                <a:cubicBezTo>
                  <a:pt x="337608" y="1980364"/>
                  <a:pt x="335086" y="2000357"/>
                  <a:pt x="334246" y="2021756"/>
                </a:cubicBezTo>
                <a:cubicBezTo>
                  <a:pt x="325518" y="2027122"/>
                  <a:pt x="325066" y="2060610"/>
                  <a:pt x="318730" y="2062356"/>
                </a:cubicBezTo>
                <a:cubicBezTo>
                  <a:pt x="321768" y="2064166"/>
                  <a:pt x="321381" y="2082979"/>
                  <a:pt x="315885" y="2101275"/>
                </a:cubicBezTo>
                <a:cubicBezTo>
                  <a:pt x="316015" y="2069984"/>
                  <a:pt x="311360" y="2067463"/>
                  <a:pt x="301727" y="2094487"/>
                </a:cubicBezTo>
                <a:cubicBezTo>
                  <a:pt x="304830" y="2063649"/>
                  <a:pt x="309420" y="2033328"/>
                  <a:pt x="313687" y="2002620"/>
                </a:cubicBezTo>
                <a:cubicBezTo>
                  <a:pt x="306705" y="2019493"/>
                  <a:pt x="312523" y="1975467"/>
                  <a:pt x="301339" y="2012511"/>
                </a:cubicBezTo>
                <a:cubicBezTo>
                  <a:pt x="303925" y="2051689"/>
                  <a:pt x="296038" y="2099723"/>
                  <a:pt x="290219" y="2154158"/>
                </a:cubicBezTo>
                <a:cubicBezTo>
                  <a:pt x="295714" y="2152671"/>
                  <a:pt x="301598" y="2175234"/>
                  <a:pt x="292417" y="2219583"/>
                </a:cubicBezTo>
                <a:cubicBezTo>
                  <a:pt x="291448" y="2200382"/>
                  <a:pt x="295003" y="2183121"/>
                  <a:pt x="292805" y="2163338"/>
                </a:cubicBezTo>
                <a:cubicBezTo>
                  <a:pt x="288409" y="2166312"/>
                  <a:pt x="281362" y="2196827"/>
                  <a:pt x="280004" y="2206201"/>
                </a:cubicBezTo>
                <a:cubicBezTo>
                  <a:pt x="281039" y="2213765"/>
                  <a:pt x="289573" y="2208269"/>
                  <a:pt x="284013" y="2240012"/>
                </a:cubicBezTo>
                <a:cubicBezTo>
                  <a:pt x="284077" y="2228052"/>
                  <a:pt x="276643" y="2232578"/>
                  <a:pt x="277612" y="2253589"/>
                </a:cubicBezTo>
                <a:cubicBezTo>
                  <a:pt x="278970" y="2279901"/>
                  <a:pt x="284983" y="2254300"/>
                  <a:pt x="285241" y="2296516"/>
                </a:cubicBezTo>
                <a:cubicBezTo>
                  <a:pt x="281491" y="2316492"/>
                  <a:pt x="273410" y="2310868"/>
                  <a:pt x="273863" y="2332331"/>
                </a:cubicBezTo>
                <a:cubicBezTo>
                  <a:pt x="278000" y="2322440"/>
                  <a:pt x="285758" y="2352179"/>
                  <a:pt x="283625" y="2383599"/>
                </a:cubicBezTo>
                <a:cubicBezTo>
                  <a:pt x="278130" y="2396981"/>
                  <a:pt x="279681" y="2361036"/>
                  <a:pt x="276966" y="2365367"/>
                </a:cubicBezTo>
                <a:cubicBezTo>
                  <a:pt x="279487" y="2396399"/>
                  <a:pt x="268238" y="2383211"/>
                  <a:pt x="271471" y="2403187"/>
                </a:cubicBezTo>
                <a:cubicBezTo>
                  <a:pt x="282009" y="2384439"/>
                  <a:pt x="283625" y="2487555"/>
                  <a:pt x="281621" y="2533262"/>
                </a:cubicBezTo>
                <a:cubicBezTo>
                  <a:pt x="284983" y="2541472"/>
                  <a:pt x="288344" y="2542507"/>
                  <a:pt x="291706" y="2536171"/>
                </a:cubicBezTo>
                <a:cubicBezTo>
                  <a:pt x="288926" y="2563970"/>
                  <a:pt x="290672" y="2585369"/>
                  <a:pt x="295779" y="2576577"/>
                </a:cubicBezTo>
                <a:cubicBezTo>
                  <a:pt x="292741" y="2596618"/>
                  <a:pt x="297913" y="2618793"/>
                  <a:pt x="294809" y="2638963"/>
                </a:cubicBezTo>
                <a:cubicBezTo>
                  <a:pt x="287051" y="2613686"/>
                  <a:pt x="278970" y="2540761"/>
                  <a:pt x="277936" y="2492662"/>
                </a:cubicBezTo>
                <a:cubicBezTo>
                  <a:pt x="276513" y="2500161"/>
                  <a:pt x="275350" y="2494860"/>
                  <a:pt x="274057" y="2499450"/>
                </a:cubicBezTo>
                <a:cubicBezTo>
                  <a:pt x="278582" y="2566039"/>
                  <a:pt x="281233" y="2620150"/>
                  <a:pt x="285564" y="2674714"/>
                </a:cubicBezTo>
                <a:cubicBezTo>
                  <a:pt x="289961" y="2729343"/>
                  <a:pt x="296038" y="2784489"/>
                  <a:pt x="309744" y="2852500"/>
                </a:cubicBezTo>
                <a:cubicBezTo>
                  <a:pt x="306576" y="2867369"/>
                  <a:pt x="311360" y="2883790"/>
                  <a:pt x="309420" y="2899048"/>
                </a:cubicBezTo>
                <a:cubicBezTo>
                  <a:pt x="295003" y="2853922"/>
                  <a:pt x="286793" y="2765288"/>
                  <a:pt x="271212" y="2727016"/>
                </a:cubicBezTo>
                <a:lnTo>
                  <a:pt x="269596" y="2742467"/>
                </a:lnTo>
                <a:cubicBezTo>
                  <a:pt x="284853" y="2835433"/>
                  <a:pt x="311295" y="2927881"/>
                  <a:pt x="312265" y="3015675"/>
                </a:cubicBezTo>
                <a:cubicBezTo>
                  <a:pt x="327652" y="3092996"/>
                  <a:pt x="356292" y="3202835"/>
                  <a:pt x="357778" y="3251904"/>
                </a:cubicBezTo>
                <a:cubicBezTo>
                  <a:pt x="361270" y="3252421"/>
                  <a:pt x="366377" y="3271040"/>
                  <a:pt x="369868" y="3290952"/>
                </a:cubicBezTo>
                <a:cubicBezTo>
                  <a:pt x="361981" y="3268389"/>
                  <a:pt x="357261" y="3260049"/>
                  <a:pt x="359071" y="3282741"/>
                </a:cubicBezTo>
                <a:cubicBezTo>
                  <a:pt x="364437" y="3303494"/>
                  <a:pt x="367864" y="3324052"/>
                  <a:pt x="367670" y="3344417"/>
                </a:cubicBezTo>
                <a:cubicBezTo>
                  <a:pt x="375557" y="3364781"/>
                  <a:pt x="378596" y="3383400"/>
                  <a:pt x="379695" y="3367820"/>
                </a:cubicBezTo>
                <a:cubicBezTo>
                  <a:pt x="375880" y="3357476"/>
                  <a:pt x="370902" y="3347132"/>
                  <a:pt x="369803" y="3336853"/>
                </a:cubicBezTo>
                <a:cubicBezTo>
                  <a:pt x="379307" y="3342995"/>
                  <a:pt x="390297" y="3400015"/>
                  <a:pt x="405619" y="3429301"/>
                </a:cubicBezTo>
                <a:cubicBezTo>
                  <a:pt x="394306" y="3450442"/>
                  <a:pt x="425273" y="3552911"/>
                  <a:pt x="441694" y="3616784"/>
                </a:cubicBezTo>
                <a:cubicBezTo>
                  <a:pt x="430898" y="3605212"/>
                  <a:pt x="443892" y="3655380"/>
                  <a:pt x="450357" y="3683438"/>
                </a:cubicBezTo>
                <a:cubicBezTo>
                  <a:pt x="440595" y="3681886"/>
                  <a:pt x="421653" y="3653311"/>
                  <a:pt x="400060" y="3609027"/>
                </a:cubicBezTo>
                <a:cubicBezTo>
                  <a:pt x="378402" y="3564871"/>
                  <a:pt x="354481" y="3505006"/>
                  <a:pt x="333599" y="3443201"/>
                </a:cubicBezTo>
                <a:cubicBezTo>
                  <a:pt x="337672" y="3436413"/>
                  <a:pt x="344784" y="3468156"/>
                  <a:pt x="348921" y="3466604"/>
                </a:cubicBezTo>
                <a:cubicBezTo>
                  <a:pt x="340194" y="3419798"/>
                  <a:pt x="323320" y="3399692"/>
                  <a:pt x="312653" y="3341508"/>
                </a:cubicBezTo>
                <a:cubicBezTo>
                  <a:pt x="299464" y="3333750"/>
                  <a:pt x="282203" y="3272527"/>
                  <a:pt x="267656" y="3204257"/>
                </a:cubicBezTo>
                <a:cubicBezTo>
                  <a:pt x="252916" y="3135987"/>
                  <a:pt x="241214" y="3060994"/>
                  <a:pt x="231194" y="3027118"/>
                </a:cubicBezTo>
                <a:cubicBezTo>
                  <a:pt x="228284" y="2977209"/>
                  <a:pt x="220785" y="2917990"/>
                  <a:pt x="213415" y="2864008"/>
                </a:cubicBezTo>
                <a:cubicBezTo>
                  <a:pt x="206045" y="2809961"/>
                  <a:pt x="198869" y="2761280"/>
                  <a:pt x="194537" y="2732963"/>
                </a:cubicBezTo>
                <a:cubicBezTo>
                  <a:pt x="194666" y="2755009"/>
                  <a:pt x="206756" y="2820434"/>
                  <a:pt x="197705" y="2813711"/>
                </a:cubicBezTo>
                <a:cubicBezTo>
                  <a:pt x="188266" y="2746217"/>
                  <a:pt x="188783" y="2689778"/>
                  <a:pt x="178957" y="2640256"/>
                </a:cubicBezTo>
                <a:cubicBezTo>
                  <a:pt x="178245" y="2581555"/>
                  <a:pt x="178181" y="2469582"/>
                  <a:pt x="170229" y="2458204"/>
                </a:cubicBezTo>
                <a:cubicBezTo>
                  <a:pt x="171328" y="2415665"/>
                  <a:pt x="173009" y="2466026"/>
                  <a:pt x="177082" y="2435900"/>
                </a:cubicBezTo>
                <a:cubicBezTo>
                  <a:pt x="176500" y="2391938"/>
                  <a:pt x="167772" y="2344550"/>
                  <a:pt x="176112" y="2303433"/>
                </a:cubicBezTo>
                <a:cubicBezTo>
                  <a:pt x="178763" y="2319078"/>
                  <a:pt x="170358" y="2371897"/>
                  <a:pt x="176306" y="2361488"/>
                </a:cubicBezTo>
                <a:cubicBezTo>
                  <a:pt x="178827" y="2320889"/>
                  <a:pt x="188072" y="2247318"/>
                  <a:pt x="176241" y="2270074"/>
                </a:cubicBezTo>
                <a:cubicBezTo>
                  <a:pt x="188395" y="2172001"/>
                  <a:pt x="197899" y="2071924"/>
                  <a:pt x="215419" y="1974174"/>
                </a:cubicBezTo>
                <a:cubicBezTo>
                  <a:pt x="208825" y="1952387"/>
                  <a:pt x="221302" y="1854250"/>
                  <a:pt x="240180" y="1792768"/>
                </a:cubicBezTo>
                <a:cubicBezTo>
                  <a:pt x="233521" y="1797100"/>
                  <a:pt x="227121" y="1800332"/>
                  <a:pt x="217617" y="1814038"/>
                </a:cubicBezTo>
                <a:cubicBezTo>
                  <a:pt x="213286" y="1829618"/>
                  <a:pt x="209989" y="1845910"/>
                  <a:pt x="208696" y="1863301"/>
                </a:cubicBezTo>
                <a:cubicBezTo>
                  <a:pt x="216841" y="1846492"/>
                  <a:pt x="219686" y="1848496"/>
                  <a:pt x="217617" y="1868925"/>
                </a:cubicBezTo>
                <a:cubicBezTo>
                  <a:pt x="202748" y="1919804"/>
                  <a:pt x="189947" y="1971782"/>
                  <a:pt x="184387" y="2026993"/>
                </a:cubicBezTo>
                <a:cubicBezTo>
                  <a:pt x="179344" y="2042832"/>
                  <a:pt x="178957" y="2033587"/>
                  <a:pt x="174237" y="2047810"/>
                </a:cubicBezTo>
                <a:cubicBezTo>
                  <a:pt x="178504" y="2064489"/>
                  <a:pt x="170293" y="2080975"/>
                  <a:pt x="168742" y="2114399"/>
                </a:cubicBezTo>
                <a:cubicBezTo>
                  <a:pt x="170617" y="2110390"/>
                  <a:pt x="173461" y="2099723"/>
                  <a:pt x="173526" y="2107869"/>
                </a:cubicBezTo>
                <a:cubicBezTo>
                  <a:pt x="169388" y="2120346"/>
                  <a:pt x="166285" y="2133147"/>
                  <a:pt x="164346" y="2146529"/>
                </a:cubicBezTo>
                <a:cubicBezTo>
                  <a:pt x="163828" y="2116661"/>
                  <a:pt x="172233" y="2032035"/>
                  <a:pt x="162341" y="2050331"/>
                </a:cubicBezTo>
                <a:cubicBezTo>
                  <a:pt x="152450" y="2124936"/>
                  <a:pt x="157751" y="2162045"/>
                  <a:pt x="147666" y="2224561"/>
                </a:cubicBezTo>
                <a:cubicBezTo>
                  <a:pt x="142494" y="2247124"/>
                  <a:pt x="144563" y="2196633"/>
                  <a:pt x="138356" y="2228957"/>
                </a:cubicBezTo>
                <a:cubicBezTo>
                  <a:pt x="132732" y="2272078"/>
                  <a:pt x="135706" y="2318303"/>
                  <a:pt x="128594" y="2360454"/>
                </a:cubicBezTo>
                <a:cubicBezTo>
                  <a:pt x="126849" y="2337762"/>
                  <a:pt x="125297" y="2316816"/>
                  <a:pt x="121353" y="2332590"/>
                </a:cubicBezTo>
                <a:cubicBezTo>
                  <a:pt x="115664" y="2366919"/>
                  <a:pt x="122129" y="2405773"/>
                  <a:pt x="112949" y="2438809"/>
                </a:cubicBezTo>
                <a:cubicBezTo>
                  <a:pt x="114307" y="2449541"/>
                  <a:pt x="116246" y="2440749"/>
                  <a:pt x="117539" y="2457040"/>
                </a:cubicBezTo>
                <a:cubicBezTo>
                  <a:pt x="110234" y="2502101"/>
                  <a:pt x="110104" y="2549489"/>
                  <a:pt x="113789" y="2597394"/>
                </a:cubicBezTo>
                <a:cubicBezTo>
                  <a:pt x="105837" y="2639351"/>
                  <a:pt x="112173" y="2685058"/>
                  <a:pt x="108747" y="2728115"/>
                </a:cubicBezTo>
                <a:cubicBezTo>
                  <a:pt x="82757" y="2526086"/>
                  <a:pt x="90645" y="2328711"/>
                  <a:pt x="99825" y="2124872"/>
                </a:cubicBezTo>
                <a:cubicBezTo>
                  <a:pt x="112690" y="2063390"/>
                  <a:pt x="117862" y="1997513"/>
                  <a:pt x="125620" y="1931118"/>
                </a:cubicBezTo>
                <a:cubicBezTo>
                  <a:pt x="134607" y="1905581"/>
                  <a:pt x="144304" y="1868214"/>
                  <a:pt x="152385" y="1833174"/>
                </a:cubicBezTo>
                <a:cubicBezTo>
                  <a:pt x="160337" y="1798134"/>
                  <a:pt x="166608" y="1765357"/>
                  <a:pt x="165897" y="1748225"/>
                </a:cubicBezTo>
                <a:cubicBezTo>
                  <a:pt x="153032" y="1798069"/>
                  <a:pt x="148312" y="1852116"/>
                  <a:pt x="133249" y="1898535"/>
                </a:cubicBezTo>
                <a:cubicBezTo>
                  <a:pt x="146179" y="1816624"/>
                  <a:pt x="161048" y="1731739"/>
                  <a:pt x="194602" y="1659396"/>
                </a:cubicBezTo>
                <a:cubicBezTo>
                  <a:pt x="182900" y="1672003"/>
                  <a:pt x="204299" y="1611944"/>
                  <a:pt x="217747" y="1583951"/>
                </a:cubicBezTo>
                <a:cubicBezTo>
                  <a:pt x="212187" y="1606125"/>
                  <a:pt x="191822" y="1666314"/>
                  <a:pt x="198610" y="1662952"/>
                </a:cubicBezTo>
                <a:cubicBezTo>
                  <a:pt x="209795" y="1631403"/>
                  <a:pt x="214579" y="1611362"/>
                  <a:pt x="220074" y="1589381"/>
                </a:cubicBezTo>
                <a:cubicBezTo>
                  <a:pt x="225052" y="1567530"/>
                  <a:pt x="230224" y="1545290"/>
                  <a:pt x="245352" y="1511026"/>
                </a:cubicBezTo>
                <a:cubicBezTo>
                  <a:pt x="254985" y="1496868"/>
                  <a:pt x="252528" y="1506113"/>
                  <a:pt x="261709" y="1493506"/>
                </a:cubicBezTo>
                <a:cubicBezTo>
                  <a:pt x="274768" y="1464608"/>
                  <a:pt x="308063" y="1399765"/>
                  <a:pt x="303796" y="1421552"/>
                </a:cubicBezTo>
                <a:cubicBezTo>
                  <a:pt x="307481" y="1413470"/>
                  <a:pt x="312523" y="1407135"/>
                  <a:pt x="316532" y="1399506"/>
                </a:cubicBezTo>
                <a:cubicBezTo>
                  <a:pt x="312847" y="1397243"/>
                  <a:pt x="330108" y="1364272"/>
                  <a:pt x="327393" y="1360975"/>
                </a:cubicBezTo>
                <a:cubicBezTo>
                  <a:pt x="320088" y="1369315"/>
                  <a:pt x="314204" y="1379077"/>
                  <a:pt x="308321" y="1388904"/>
                </a:cubicBezTo>
                <a:cubicBezTo>
                  <a:pt x="297072" y="1410755"/>
                  <a:pt x="309937" y="1395433"/>
                  <a:pt x="295133" y="1423426"/>
                </a:cubicBezTo>
                <a:cubicBezTo>
                  <a:pt x="280004" y="1434288"/>
                  <a:pt x="278259" y="1460858"/>
                  <a:pt x="266105" y="1474823"/>
                </a:cubicBezTo>
                <a:cubicBezTo>
                  <a:pt x="273410" y="1445860"/>
                  <a:pt x="281104" y="1442110"/>
                  <a:pt x="299076" y="1402997"/>
                </a:cubicBezTo>
                <a:cubicBezTo>
                  <a:pt x="296490" y="1398407"/>
                  <a:pt x="274251" y="1426465"/>
                  <a:pt x="263777" y="1448187"/>
                </a:cubicBezTo>
                <a:cubicBezTo>
                  <a:pt x="272570" y="1424526"/>
                  <a:pt x="289249" y="1390649"/>
                  <a:pt x="272893" y="1408686"/>
                </a:cubicBezTo>
                <a:cubicBezTo>
                  <a:pt x="263648" y="1431378"/>
                  <a:pt x="250718" y="1467065"/>
                  <a:pt x="238305" y="1500618"/>
                </a:cubicBezTo>
                <a:cubicBezTo>
                  <a:pt x="225828" y="1534171"/>
                  <a:pt x="213674" y="1565655"/>
                  <a:pt x="201519" y="1579684"/>
                </a:cubicBezTo>
                <a:lnTo>
                  <a:pt x="174108" y="1652414"/>
                </a:lnTo>
                <a:cubicBezTo>
                  <a:pt x="178051" y="1648341"/>
                  <a:pt x="181284" y="1645950"/>
                  <a:pt x="182318" y="1648988"/>
                </a:cubicBezTo>
                <a:cubicBezTo>
                  <a:pt x="171910" y="1667995"/>
                  <a:pt x="162471" y="1688036"/>
                  <a:pt x="156200" y="1710405"/>
                </a:cubicBezTo>
                <a:cubicBezTo>
                  <a:pt x="125038" y="1823864"/>
                  <a:pt x="100859" y="1948767"/>
                  <a:pt x="85537" y="2070825"/>
                </a:cubicBezTo>
                <a:cubicBezTo>
                  <a:pt x="70151" y="2192818"/>
                  <a:pt x="63233" y="2311708"/>
                  <a:pt x="62069" y="2412497"/>
                </a:cubicBezTo>
                <a:cubicBezTo>
                  <a:pt x="53923" y="2343904"/>
                  <a:pt x="55152" y="2321018"/>
                  <a:pt x="52501" y="2270527"/>
                </a:cubicBezTo>
                <a:cubicBezTo>
                  <a:pt x="48622" y="2324186"/>
                  <a:pt x="46812" y="2378426"/>
                  <a:pt x="47523" y="2433055"/>
                </a:cubicBezTo>
                <a:cubicBezTo>
                  <a:pt x="45584" y="2452256"/>
                  <a:pt x="37761" y="2469647"/>
                  <a:pt x="40153" y="2490270"/>
                </a:cubicBezTo>
                <a:cubicBezTo>
                  <a:pt x="49075" y="2506174"/>
                  <a:pt x="37179" y="2577094"/>
                  <a:pt x="47523" y="2619763"/>
                </a:cubicBezTo>
                <a:cubicBezTo>
                  <a:pt x="43062" y="2643877"/>
                  <a:pt x="48428" y="2662496"/>
                  <a:pt x="48170" y="2704065"/>
                </a:cubicBezTo>
                <a:cubicBezTo>
                  <a:pt x="42998" y="2680339"/>
                  <a:pt x="45131" y="2658487"/>
                  <a:pt x="40347" y="2634567"/>
                </a:cubicBezTo>
                <a:cubicBezTo>
                  <a:pt x="37567" y="2650988"/>
                  <a:pt x="33171" y="2650988"/>
                  <a:pt x="34593" y="2683636"/>
                </a:cubicBezTo>
                <a:cubicBezTo>
                  <a:pt x="16944" y="2593773"/>
                  <a:pt x="6987" y="2486132"/>
                  <a:pt x="2268" y="2364398"/>
                </a:cubicBezTo>
                <a:cubicBezTo>
                  <a:pt x="910" y="2328388"/>
                  <a:pt x="-1029" y="2268652"/>
                  <a:pt x="652" y="2206718"/>
                </a:cubicBezTo>
                <a:cubicBezTo>
                  <a:pt x="2074" y="2144719"/>
                  <a:pt x="7311" y="2080522"/>
                  <a:pt x="15133" y="2036367"/>
                </a:cubicBezTo>
                <a:cubicBezTo>
                  <a:pt x="16426" y="1982191"/>
                  <a:pt x="25089" y="1910624"/>
                  <a:pt x="40799" y="1836730"/>
                </a:cubicBezTo>
                <a:cubicBezTo>
                  <a:pt x="56251" y="1762835"/>
                  <a:pt x="78943" y="1686872"/>
                  <a:pt x="102863" y="1623193"/>
                </a:cubicBezTo>
                <a:cubicBezTo>
                  <a:pt x="106355" y="1610522"/>
                  <a:pt x="110169" y="1597656"/>
                  <a:pt x="114500" y="1584662"/>
                </a:cubicBezTo>
                <a:lnTo>
                  <a:pt x="121224" y="1565009"/>
                </a:lnTo>
                <a:lnTo>
                  <a:pt x="127883" y="1546583"/>
                </a:lnTo>
                <a:cubicBezTo>
                  <a:pt x="136481" y="1521500"/>
                  <a:pt x="148248" y="1492730"/>
                  <a:pt x="160790" y="1465513"/>
                </a:cubicBezTo>
                <a:cubicBezTo>
                  <a:pt x="186133" y="1410367"/>
                  <a:pt x="217682" y="1354769"/>
                  <a:pt x="253692" y="1300204"/>
                </a:cubicBezTo>
                <a:cubicBezTo>
                  <a:pt x="249942" y="1308544"/>
                  <a:pt x="253498" y="1306475"/>
                  <a:pt x="256795" y="1304665"/>
                </a:cubicBezTo>
                <a:cubicBezTo>
                  <a:pt x="266299" y="1286951"/>
                  <a:pt x="285629" y="1259281"/>
                  <a:pt x="301339" y="1237429"/>
                </a:cubicBezTo>
                <a:cubicBezTo>
                  <a:pt x="317049" y="1215643"/>
                  <a:pt x="328751" y="1199222"/>
                  <a:pt x="321187" y="1201937"/>
                </a:cubicBezTo>
                <a:cubicBezTo>
                  <a:pt x="333987" y="1190365"/>
                  <a:pt x="346982" y="1179245"/>
                  <a:pt x="360106" y="1168319"/>
                </a:cubicBezTo>
                <a:cubicBezTo>
                  <a:pt x="450099" y="1054601"/>
                  <a:pt x="552569" y="951938"/>
                  <a:pt x="629373" y="867764"/>
                </a:cubicBezTo>
                <a:cubicBezTo>
                  <a:pt x="675339" y="834147"/>
                  <a:pt x="714776" y="803115"/>
                  <a:pt x="724279" y="784625"/>
                </a:cubicBezTo>
                <a:cubicBezTo>
                  <a:pt x="843365" y="713705"/>
                  <a:pt x="1000012" y="615891"/>
                  <a:pt x="1092332" y="550271"/>
                </a:cubicBezTo>
                <a:cubicBezTo>
                  <a:pt x="1077204" y="556607"/>
                  <a:pt x="1064080" y="571089"/>
                  <a:pt x="1048822" y="576325"/>
                </a:cubicBezTo>
                <a:cubicBezTo>
                  <a:pt x="1061623" y="560939"/>
                  <a:pt x="1082311" y="549625"/>
                  <a:pt x="1089423" y="537083"/>
                </a:cubicBezTo>
                <a:cubicBezTo>
                  <a:pt x="1111145" y="523636"/>
                  <a:pt x="1133320" y="513680"/>
                  <a:pt x="1153814" y="494544"/>
                </a:cubicBezTo>
                <a:cubicBezTo>
                  <a:pt x="1179028" y="485364"/>
                  <a:pt x="1203530" y="473339"/>
                  <a:pt x="1226933" y="457629"/>
                </a:cubicBezTo>
                <a:cubicBezTo>
                  <a:pt x="1215426" y="459374"/>
                  <a:pt x="1234368" y="443341"/>
                  <a:pt x="1252535" y="427567"/>
                </a:cubicBezTo>
                <a:cubicBezTo>
                  <a:pt x="1408601" y="348824"/>
                  <a:pt x="1564989" y="257604"/>
                  <a:pt x="1737217" y="169939"/>
                </a:cubicBezTo>
                <a:cubicBezTo>
                  <a:pt x="1781631" y="161664"/>
                  <a:pt x="1825917" y="128693"/>
                  <a:pt x="1872077" y="114600"/>
                </a:cubicBezTo>
                <a:cubicBezTo>
                  <a:pt x="1864771" y="109298"/>
                  <a:pt x="1907182" y="93071"/>
                  <a:pt x="1945325" y="80077"/>
                </a:cubicBezTo>
                <a:cubicBezTo>
                  <a:pt x="1983340" y="67018"/>
                  <a:pt x="2016828" y="56803"/>
                  <a:pt x="1987800" y="55510"/>
                </a:cubicBezTo>
                <a:cubicBezTo>
                  <a:pt x="2102360" y="35146"/>
                  <a:pt x="2237349" y="11613"/>
                  <a:pt x="2366649" y="3985"/>
                </a:cubicBezTo>
                <a:cubicBezTo>
                  <a:pt x="2398941" y="1867"/>
                  <a:pt x="2430766" y="623"/>
                  <a:pt x="2461677" y="182"/>
                </a:cubicBezTo>
                <a:close/>
              </a:path>
            </a:pathLst>
          </a:custGeom>
          <a:solidFill>
            <a:srgbClr val="FD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xmlns="" id="{7317A401-684E-411E-84A1-1C43979B0549}"/>
              </a:ext>
            </a:extLst>
          </p:cNvPr>
          <p:cNvSpPr/>
          <p:nvPr/>
        </p:nvSpPr>
        <p:spPr>
          <a:xfrm rot="4025418">
            <a:off x="6074868" y="4569156"/>
            <a:ext cx="1550194" cy="1580280"/>
          </a:xfrm>
          <a:custGeom>
            <a:avLst/>
            <a:gdLst>
              <a:gd name="connsiteX0" fmla="*/ 750720 w 4243180"/>
              <a:gd name="connsiteY0" fmla="*/ 3474057 h 4325535"/>
              <a:gd name="connsiteX1" fmla="*/ 745097 w 4243180"/>
              <a:gd name="connsiteY1" fmla="*/ 3481086 h 4325535"/>
              <a:gd name="connsiteX2" fmla="*/ 791386 w 4243180"/>
              <a:gd name="connsiteY2" fmla="*/ 3552265 h 4325535"/>
              <a:gd name="connsiteX3" fmla="*/ 830564 w 4243180"/>
              <a:gd name="connsiteY3" fmla="*/ 3587175 h 4325535"/>
              <a:gd name="connsiteX4" fmla="*/ 755441 w 4243180"/>
              <a:gd name="connsiteY4" fmla="*/ 3478435 h 4325535"/>
              <a:gd name="connsiteX5" fmla="*/ 750720 w 4243180"/>
              <a:gd name="connsiteY5" fmla="*/ 3474057 h 4325535"/>
              <a:gd name="connsiteX6" fmla="*/ 658466 w 4243180"/>
              <a:gd name="connsiteY6" fmla="*/ 3333233 h 4325535"/>
              <a:gd name="connsiteX7" fmla="*/ 692084 w 4243180"/>
              <a:gd name="connsiteY7" fmla="*/ 3391417 h 4325535"/>
              <a:gd name="connsiteX8" fmla="*/ 658466 w 4243180"/>
              <a:gd name="connsiteY8" fmla="*/ 3333233 h 4325535"/>
              <a:gd name="connsiteX9" fmla="*/ 637632 w 4243180"/>
              <a:gd name="connsiteY9" fmla="*/ 3279913 h 4325535"/>
              <a:gd name="connsiteX10" fmla="*/ 635256 w 4243180"/>
              <a:gd name="connsiteY10" fmla="*/ 3291081 h 4325535"/>
              <a:gd name="connsiteX11" fmla="*/ 657561 w 4243180"/>
              <a:gd name="connsiteY11" fmla="*/ 3315196 h 4325535"/>
              <a:gd name="connsiteX12" fmla="*/ 637632 w 4243180"/>
              <a:gd name="connsiteY12" fmla="*/ 3279913 h 4325535"/>
              <a:gd name="connsiteX13" fmla="*/ 272247 w 4243180"/>
              <a:gd name="connsiteY13" fmla="*/ 3111356 h 4325535"/>
              <a:gd name="connsiteX14" fmla="*/ 290995 w 4243180"/>
              <a:gd name="connsiteY14" fmla="*/ 3176135 h 4325535"/>
              <a:gd name="connsiteX15" fmla="*/ 272247 w 4243180"/>
              <a:gd name="connsiteY15" fmla="*/ 3111356 h 4325535"/>
              <a:gd name="connsiteX16" fmla="*/ 547591 w 4243180"/>
              <a:gd name="connsiteY16" fmla="*/ 3098879 h 4325535"/>
              <a:gd name="connsiteX17" fmla="*/ 566210 w 4243180"/>
              <a:gd name="connsiteY17" fmla="*/ 3152473 h 4325535"/>
              <a:gd name="connsiteX18" fmla="*/ 574227 w 4243180"/>
              <a:gd name="connsiteY18" fmla="*/ 3151891 h 4325535"/>
              <a:gd name="connsiteX19" fmla="*/ 581403 w 4243180"/>
              <a:gd name="connsiteY19" fmla="*/ 3178656 h 4325535"/>
              <a:gd name="connsiteX20" fmla="*/ 599634 w 4243180"/>
              <a:gd name="connsiteY20" fmla="*/ 3204386 h 4325535"/>
              <a:gd name="connsiteX21" fmla="*/ 577265 w 4243180"/>
              <a:gd name="connsiteY21" fmla="*/ 3142776 h 4325535"/>
              <a:gd name="connsiteX22" fmla="*/ 547591 w 4243180"/>
              <a:gd name="connsiteY22" fmla="*/ 3098879 h 4325535"/>
              <a:gd name="connsiteX23" fmla="*/ 436199 w 4243180"/>
              <a:gd name="connsiteY23" fmla="*/ 2699152 h 4325535"/>
              <a:gd name="connsiteX24" fmla="*/ 437557 w 4243180"/>
              <a:gd name="connsiteY24" fmla="*/ 2736390 h 4325535"/>
              <a:gd name="connsiteX25" fmla="*/ 436199 w 4243180"/>
              <a:gd name="connsiteY25" fmla="*/ 2699152 h 4325535"/>
              <a:gd name="connsiteX26" fmla="*/ 415317 w 4243180"/>
              <a:gd name="connsiteY26" fmla="*/ 2468354 h 4325535"/>
              <a:gd name="connsiteX27" fmla="*/ 415511 w 4243180"/>
              <a:gd name="connsiteY27" fmla="*/ 2535137 h 4325535"/>
              <a:gd name="connsiteX28" fmla="*/ 424433 w 4243180"/>
              <a:gd name="connsiteY28" fmla="*/ 2565845 h 4325535"/>
              <a:gd name="connsiteX29" fmla="*/ 415317 w 4243180"/>
              <a:gd name="connsiteY29" fmla="*/ 2468354 h 4325535"/>
              <a:gd name="connsiteX30" fmla="*/ 419971 w 4243180"/>
              <a:gd name="connsiteY30" fmla="*/ 2216234 h 4325535"/>
              <a:gd name="connsiteX31" fmla="*/ 419325 w 4243180"/>
              <a:gd name="connsiteY31" fmla="*/ 2224561 h 4325535"/>
              <a:gd name="connsiteX32" fmla="*/ 420281 w 4243180"/>
              <a:gd name="connsiteY32" fmla="*/ 2222670 h 4325535"/>
              <a:gd name="connsiteX33" fmla="*/ 4230600 w 4243180"/>
              <a:gd name="connsiteY33" fmla="*/ 2076879 h 4325535"/>
              <a:gd name="connsiteX34" fmla="*/ 4231319 w 4243180"/>
              <a:gd name="connsiteY34" fmla="*/ 2077396 h 4325535"/>
              <a:gd name="connsiteX35" fmla="*/ 4225273 w 4243180"/>
              <a:gd name="connsiteY35" fmla="*/ 2144590 h 4325535"/>
              <a:gd name="connsiteX36" fmla="*/ 97433 w 4243180"/>
              <a:gd name="connsiteY36" fmla="*/ 1875778 h 4325535"/>
              <a:gd name="connsiteX37" fmla="*/ 80430 w 4243180"/>
              <a:gd name="connsiteY37" fmla="*/ 1932023 h 4325535"/>
              <a:gd name="connsiteX38" fmla="*/ 89610 w 4243180"/>
              <a:gd name="connsiteY38" fmla="*/ 1937324 h 4325535"/>
              <a:gd name="connsiteX39" fmla="*/ 97433 w 4243180"/>
              <a:gd name="connsiteY39" fmla="*/ 1875778 h 4325535"/>
              <a:gd name="connsiteX40" fmla="*/ 381182 w 4243180"/>
              <a:gd name="connsiteY40" fmla="*/ 1786885 h 4325535"/>
              <a:gd name="connsiteX41" fmla="*/ 371420 w 4243180"/>
              <a:gd name="connsiteY41" fmla="*/ 1830459 h 4325535"/>
              <a:gd name="connsiteX42" fmla="*/ 380665 w 4243180"/>
              <a:gd name="connsiteY42" fmla="*/ 1803371 h 4325535"/>
              <a:gd name="connsiteX43" fmla="*/ 381182 w 4243180"/>
              <a:gd name="connsiteY43" fmla="*/ 1786885 h 4325535"/>
              <a:gd name="connsiteX44" fmla="*/ 374135 w 4243180"/>
              <a:gd name="connsiteY44" fmla="*/ 1773050 h 4325535"/>
              <a:gd name="connsiteX45" fmla="*/ 351701 w 4243180"/>
              <a:gd name="connsiteY45" fmla="*/ 1833950 h 4325535"/>
              <a:gd name="connsiteX46" fmla="*/ 349762 w 4243180"/>
              <a:gd name="connsiteY46" fmla="*/ 1815525 h 4325535"/>
              <a:gd name="connsiteX47" fmla="*/ 311230 w 4243180"/>
              <a:gd name="connsiteY47" fmla="*/ 1968033 h 4325535"/>
              <a:gd name="connsiteX48" fmla="*/ 335797 w 4243180"/>
              <a:gd name="connsiteY48" fmla="*/ 1957107 h 4325535"/>
              <a:gd name="connsiteX49" fmla="*/ 322092 w 4243180"/>
              <a:gd name="connsiteY49" fmla="*/ 1949349 h 4325535"/>
              <a:gd name="connsiteX50" fmla="*/ 344396 w 4243180"/>
              <a:gd name="connsiteY50" fmla="*/ 1912757 h 4325535"/>
              <a:gd name="connsiteX51" fmla="*/ 357261 w 4243180"/>
              <a:gd name="connsiteY51" fmla="*/ 1862783 h 4325535"/>
              <a:gd name="connsiteX52" fmla="*/ 374135 w 4243180"/>
              <a:gd name="connsiteY52" fmla="*/ 1773050 h 4325535"/>
              <a:gd name="connsiteX53" fmla="*/ 374587 w 4243180"/>
              <a:gd name="connsiteY53" fmla="*/ 1747514 h 4325535"/>
              <a:gd name="connsiteX54" fmla="*/ 354481 w 4243180"/>
              <a:gd name="connsiteY54" fmla="*/ 1801819 h 4325535"/>
              <a:gd name="connsiteX55" fmla="*/ 374587 w 4243180"/>
              <a:gd name="connsiteY55" fmla="*/ 1747514 h 4325535"/>
              <a:gd name="connsiteX56" fmla="*/ 239340 w 4243180"/>
              <a:gd name="connsiteY56" fmla="*/ 1744798 h 4325535"/>
              <a:gd name="connsiteX57" fmla="*/ 224858 w 4243180"/>
              <a:gd name="connsiteY57" fmla="*/ 1800009 h 4325535"/>
              <a:gd name="connsiteX58" fmla="*/ 239340 w 4243180"/>
              <a:gd name="connsiteY58" fmla="*/ 1744798 h 4325535"/>
              <a:gd name="connsiteX59" fmla="*/ 276061 w 4243180"/>
              <a:gd name="connsiteY59" fmla="*/ 1677692 h 4325535"/>
              <a:gd name="connsiteX60" fmla="*/ 258088 w 4243180"/>
              <a:gd name="connsiteY60" fmla="*/ 1701871 h 4325535"/>
              <a:gd name="connsiteX61" fmla="*/ 246257 w 4243180"/>
              <a:gd name="connsiteY61" fmla="*/ 1759344 h 4325535"/>
              <a:gd name="connsiteX62" fmla="*/ 255244 w 4243180"/>
              <a:gd name="connsiteY62" fmla="*/ 1737881 h 4325535"/>
              <a:gd name="connsiteX63" fmla="*/ 267010 w 4243180"/>
              <a:gd name="connsiteY63" fmla="*/ 1727990 h 4325535"/>
              <a:gd name="connsiteX64" fmla="*/ 276061 w 4243180"/>
              <a:gd name="connsiteY64" fmla="*/ 1677692 h 4325535"/>
              <a:gd name="connsiteX65" fmla="*/ 507813 w 4243180"/>
              <a:gd name="connsiteY65" fmla="*/ 1592692 h 4325535"/>
              <a:gd name="connsiteX66" fmla="*/ 499621 w 4243180"/>
              <a:gd name="connsiteY66" fmla="*/ 1605285 h 4325535"/>
              <a:gd name="connsiteX67" fmla="*/ 501730 w 4243180"/>
              <a:gd name="connsiteY67" fmla="*/ 1608081 h 4325535"/>
              <a:gd name="connsiteX68" fmla="*/ 501531 w 4243180"/>
              <a:gd name="connsiteY68" fmla="*/ 1610711 h 4325535"/>
              <a:gd name="connsiteX69" fmla="*/ 456628 w 4243180"/>
              <a:gd name="connsiteY69" fmla="*/ 1571086 h 4325535"/>
              <a:gd name="connsiteX70" fmla="*/ 431156 w 4243180"/>
              <a:gd name="connsiteY70" fmla="*/ 1615435 h 4325535"/>
              <a:gd name="connsiteX71" fmla="*/ 421394 w 4243180"/>
              <a:gd name="connsiteY71" fmla="*/ 1639743 h 4325535"/>
              <a:gd name="connsiteX72" fmla="*/ 412408 w 4243180"/>
              <a:gd name="connsiteY72" fmla="*/ 1666185 h 4325535"/>
              <a:gd name="connsiteX73" fmla="*/ 424627 w 4243180"/>
              <a:gd name="connsiteY73" fmla="*/ 1642588 h 4325535"/>
              <a:gd name="connsiteX74" fmla="*/ 434841 w 4243180"/>
              <a:gd name="connsiteY74" fmla="*/ 1618797 h 4325535"/>
              <a:gd name="connsiteX75" fmla="*/ 456628 w 4243180"/>
              <a:gd name="connsiteY75" fmla="*/ 1571086 h 4325535"/>
              <a:gd name="connsiteX76" fmla="*/ 537506 w 4243180"/>
              <a:gd name="connsiteY76" fmla="*/ 1459436 h 4325535"/>
              <a:gd name="connsiteX77" fmla="*/ 507702 w 4243180"/>
              <a:gd name="connsiteY77" fmla="*/ 1498096 h 4325535"/>
              <a:gd name="connsiteX78" fmla="*/ 537506 w 4243180"/>
              <a:gd name="connsiteY78" fmla="*/ 1459436 h 4325535"/>
              <a:gd name="connsiteX79" fmla="*/ 449517 w 4243180"/>
              <a:gd name="connsiteY79" fmla="*/ 1195019 h 4325535"/>
              <a:gd name="connsiteX80" fmla="*/ 424174 w 4243180"/>
              <a:gd name="connsiteY80" fmla="*/ 1215255 h 4325535"/>
              <a:gd name="connsiteX81" fmla="*/ 330819 w 4243180"/>
              <a:gd name="connsiteY81" fmla="*/ 1365307 h 4325535"/>
              <a:gd name="connsiteX82" fmla="*/ 449517 w 4243180"/>
              <a:gd name="connsiteY82" fmla="*/ 1195019 h 4325535"/>
              <a:gd name="connsiteX83" fmla="*/ 590777 w 4243180"/>
              <a:gd name="connsiteY83" fmla="*/ 1044904 h 4325535"/>
              <a:gd name="connsiteX84" fmla="*/ 470270 w 4243180"/>
              <a:gd name="connsiteY84" fmla="*/ 1165733 h 4325535"/>
              <a:gd name="connsiteX85" fmla="*/ 485721 w 4243180"/>
              <a:gd name="connsiteY85" fmla="*/ 1160949 h 4325535"/>
              <a:gd name="connsiteX86" fmla="*/ 590777 w 4243180"/>
              <a:gd name="connsiteY86" fmla="*/ 1044904 h 4325535"/>
              <a:gd name="connsiteX87" fmla="*/ 803201 w 4243180"/>
              <a:gd name="connsiteY87" fmla="*/ 871757 h 4325535"/>
              <a:gd name="connsiteX88" fmla="*/ 786473 w 4243180"/>
              <a:gd name="connsiteY88" fmla="*/ 878884 h 4325535"/>
              <a:gd name="connsiteX89" fmla="*/ 661698 w 4243180"/>
              <a:gd name="connsiteY89" fmla="*/ 984262 h 4325535"/>
              <a:gd name="connsiteX90" fmla="*/ 653229 w 4243180"/>
              <a:gd name="connsiteY90" fmla="*/ 1007472 h 4325535"/>
              <a:gd name="connsiteX91" fmla="*/ 801859 w 4243180"/>
              <a:gd name="connsiteY91" fmla="*/ 874294 h 4325535"/>
              <a:gd name="connsiteX92" fmla="*/ 803201 w 4243180"/>
              <a:gd name="connsiteY92" fmla="*/ 871757 h 4325535"/>
              <a:gd name="connsiteX93" fmla="*/ 3632077 w 4243180"/>
              <a:gd name="connsiteY93" fmla="*/ 494067 h 4325535"/>
              <a:gd name="connsiteX94" fmla="*/ 3634889 w 4243180"/>
              <a:gd name="connsiteY94" fmla="*/ 507861 h 4325535"/>
              <a:gd name="connsiteX95" fmla="*/ 3706974 w 4243180"/>
              <a:gd name="connsiteY95" fmla="*/ 573933 h 4325535"/>
              <a:gd name="connsiteX96" fmla="*/ 3709883 w 4243180"/>
              <a:gd name="connsiteY96" fmla="*/ 563331 h 4325535"/>
              <a:gd name="connsiteX97" fmla="*/ 3676265 w 4243180"/>
              <a:gd name="connsiteY97" fmla="*/ 538635 h 4325535"/>
              <a:gd name="connsiteX98" fmla="*/ 3654478 w 4243180"/>
              <a:gd name="connsiteY98" fmla="*/ 509025 h 4325535"/>
              <a:gd name="connsiteX99" fmla="*/ 3632077 w 4243180"/>
              <a:gd name="connsiteY99" fmla="*/ 494067 h 4325535"/>
              <a:gd name="connsiteX100" fmla="*/ 3566392 w 4243180"/>
              <a:gd name="connsiteY100" fmla="*/ 422775 h 4325535"/>
              <a:gd name="connsiteX101" fmla="*/ 3581165 w 4243180"/>
              <a:gd name="connsiteY101" fmla="*/ 441725 h 4325535"/>
              <a:gd name="connsiteX102" fmla="*/ 3576769 w 4243180"/>
              <a:gd name="connsiteY102" fmla="*/ 446186 h 4325535"/>
              <a:gd name="connsiteX103" fmla="*/ 3629911 w 4243180"/>
              <a:gd name="connsiteY103" fmla="*/ 490665 h 4325535"/>
              <a:gd name="connsiteX104" fmla="*/ 3591380 w 4243180"/>
              <a:gd name="connsiteY104" fmla="*/ 439269 h 4325535"/>
              <a:gd name="connsiteX105" fmla="*/ 3566392 w 4243180"/>
              <a:gd name="connsiteY105" fmla="*/ 422775 h 4325535"/>
              <a:gd name="connsiteX106" fmla="*/ 3470872 w 4243180"/>
              <a:gd name="connsiteY106" fmla="*/ 328460 h 4325535"/>
              <a:gd name="connsiteX107" fmla="*/ 3473458 w 4243180"/>
              <a:gd name="connsiteY107" fmla="*/ 347790 h 4325535"/>
              <a:gd name="connsiteX108" fmla="*/ 3527441 w 4243180"/>
              <a:gd name="connsiteY108" fmla="*/ 380308 h 4325535"/>
              <a:gd name="connsiteX109" fmla="*/ 3470872 w 4243180"/>
              <a:gd name="connsiteY109" fmla="*/ 328460 h 4325535"/>
              <a:gd name="connsiteX110" fmla="*/ 3408743 w 4243180"/>
              <a:gd name="connsiteY110" fmla="*/ 291286 h 4325535"/>
              <a:gd name="connsiteX111" fmla="*/ 3453093 w 4243180"/>
              <a:gd name="connsiteY111" fmla="*/ 328136 h 4325535"/>
              <a:gd name="connsiteX112" fmla="*/ 3443072 w 4243180"/>
              <a:gd name="connsiteY112" fmla="*/ 312944 h 4325535"/>
              <a:gd name="connsiteX113" fmla="*/ 3408743 w 4243180"/>
              <a:gd name="connsiteY113" fmla="*/ 291286 h 4325535"/>
              <a:gd name="connsiteX114" fmla="*/ 2461677 w 4243180"/>
              <a:gd name="connsiteY114" fmla="*/ 182 h 4325535"/>
              <a:gd name="connsiteX115" fmla="*/ 2703282 w 4243180"/>
              <a:gd name="connsiteY115" fmla="*/ 16074 h 4325535"/>
              <a:gd name="connsiteX116" fmla="*/ 2727009 w 4243180"/>
              <a:gd name="connsiteY116" fmla="*/ 16462 h 4325535"/>
              <a:gd name="connsiteX117" fmla="*/ 2754937 w 4243180"/>
              <a:gd name="connsiteY117" fmla="*/ 18078 h 4325535"/>
              <a:gd name="connsiteX118" fmla="*/ 2827604 w 4243180"/>
              <a:gd name="connsiteY118" fmla="*/ 26483 h 4325535"/>
              <a:gd name="connsiteX119" fmla="*/ 2976816 w 4243180"/>
              <a:gd name="connsiteY119" fmla="*/ 63203 h 4325535"/>
              <a:gd name="connsiteX120" fmla="*/ 3384629 w 4243180"/>
              <a:gd name="connsiteY120" fmla="*/ 263099 h 4325535"/>
              <a:gd name="connsiteX121" fmla="*/ 3511601 w 4243180"/>
              <a:gd name="connsiteY121" fmla="*/ 357293 h 4325535"/>
              <a:gd name="connsiteX122" fmla="*/ 3621313 w 4243180"/>
              <a:gd name="connsiteY122" fmla="*/ 455108 h 4325535"/>
              <a:gd name="connsiteX123" fmla="*/ 3646849 w 4243180"/>
              <a:gd name="connsiteY123" fmla="*/ 493057 h 4325535"/>
              <a:gd name="connsiteX124" fmla="*/ 3700832 w 4243180"/>
              <a:gd name="connsiteY124" fmla="*/ 540122 h 4325535"/>
              <a:gd name="connsiteX125" fmla="*/ 3772141 w 4243180"/>
              <a:gd name="connsiteY125" fmla="*/ 625006 h 4325535"/>
              <a:gd name="connsiteX126" fmla="*/ 3749061 w 4243180"/>
              <a:gd name="connsiteY126" fmla="*/ 605288 h 4325535"/>
              <a:gd name="connsiteX127" fmla="*/ 3868663 w 4243180"/>
              <a:gd name="connsiteY127" fmla="*/ 749585 h 4325535"/>
              <a:gd name="connsiteX128" fmla="*/ 3972168 w 4243180"/>
              <a:gd name="connsiteY128" fmla="*/ 912243 h 4325535"/>
              <a:gd name="connsiteX129" fmla="*/ 3880300 w 4243180"/>
              <a:gd name="connsiteY129" fmla="*/ 772924 h 4325535"/>
              <a:gd name="connsiteX130" fmla="*/ 3777377 w 4243180"/>
              <a:gd name="connsiteY130" fmla="*/ 651060 h 4325535"/>
              <a:gd name="connsiteX131" fmla="*/ 3800457 w 4243180"/>
              <a:gd name="connsiteY131" fmla="*/ 689138 h 4325535"/>
              <a:gd name="connsiteX132" fmla="*/ 3727080 w 4243180"/>
              <a:gd name="connsiteY132" fmla="*/ 603930 h 4325535"/>
              <a:gd name="connsiteX133" fmla="*/ 3847393 w 4243180"/>
              <a:gd name="connsiteY133" fmla="*/ 746935 h 4325535"/>
              <a:gd name="connsiteX134" fmla="*/ 3904415 w 4243180"/>
              <a:gd name="connsiteY134" fmla="*/ 839189 h 4325535"/>
              <a:gd name="connsiteX135" fmla="*/ 3937710 w 4243180"/>
              <a:gd name="connsiteY135" fmla="*/ 888452 h 4325535"/>
              <a:gd name="connsiteX136" fmla="*/ 3973008 w 4243180"/>
              <a:gd name="connsiteY136" fmla="*/ 942240 h 4325535"/>
              <a:gd name="connsiteX137" fmla="*/ 4090995 w 4243180"/>
              <a:gd name="connsiteY137" fmla="*/ 1173168 h 4325535"/>
              <a:gd name="connsiteX138" fmla="*/ 4125001 w 4243180"/>
              <a:gd name="connsiteY138" fmla="*/ 1236654 h 4325535"/>
              <a:gd name="connsiteX139" fmla="*/ 4141551 w 4243180"/>
              <a:gd name="connsiteY139" fmla="*/ 1292446 h 4325535"/>
              <a:gd name="connsiteX140" fmla="*/ 4129979 w 4243180"/>
              <a:gd name="connsiteY140" fmla="*/ 1273762 h 4325535"/>
              <a:gd name="connsiteX141" fmla="*/ 4194241 w 4243180"/>
              <a:gd name="connsiteY141" fmla="*/ 1474241 h 4325535"/>
              <a:gd name="connsiteX142" fmla="*/ 4190944 w 4243180"/>
              <a:gd name="connsiteY142" fmla="*/ 1436098 h 4325535"/>
              <a:gd name="connsiteX143" fmla="*/ 4210791 w 4243180"/>
              <a:gd name="connsiteY143" fmla="*/ 1533783 h 4325535"/>
              <a:gd name="connsiteX144" fmla="*/ 4209304 w 4243180"/>
              <a:gd name="connsiteY144" fmla="*/ 1571667 h 4325535"/>
              <a:gd name="connsiteX145" fmla="*/ 4237039 w 4243180"/>
              <a:gd name="connsiteY145" fmla="*/ 1752621 h 4325535"/>
              <a:gd name="connsiteX146" fmla="*/ 4241241 w 4243180"/>
              <a:gd name="connsiteY146" fmla="*/ 1734325 h 4325535"/>
              <a:gd name="connsiteX147" fmla="*/ 4236845 w 4243180"/>
              <a:gd name="connsiteY147" fmla="*/ 1782230 h 4325535"/>
              <a:gd name="connsiteX148" fmla="*/ 4239496 w 4243180"/>
              <a:gd name="connsiteY148" fmla="*/ 1963822 h 4325535"/>
              <a:gd name="connsiteX149" fmla="*/ 4230600 w 4243180"/>
              <a:gd name="connsiteY149" fmla="*/ 2076879 h 4325535"/>
              <a:gd name="connsiteX150" fmla="*/ 4230119 w 4243180"/>
              <a:gd name="connsiteY150" fmla="*/ 2076533 h 4325535"/>
              <a:gd name="connsiteX151" fmla="*/ 4227342 w 4243180"/>
              <a:gd name="connsiteY151" fmla="*/ 2082203 h 4325535"/>
              <a:gd name="connsiteX152" fmla="*/ 4206201 w 4243180"/>
              <a:gd name="connsiteY152" fmla="*/ 2240917 h 4325535"/>
              <a:gd name="connsiteX153" fmla="*/ 4201740 w 4243180"/>
              <a:gd name="connsiteY153" fmla="*/ 2237814 h 4325535"/>
              <a:gd name="connsiteX154" fmla="*/ 4184220 w 4243180"/>
              <a:gd name="connsiteY154" fmla="*/ 2325155 h 4325535"/>
              <a:gd name="connsiteX155" fmla="*/ 4190039 w 4243180"/>
              <a:gd name="connsiteY155" fmla="*/ 2318173 h 4325535"/>
              <a:gd name="connsiteX156" fmla="*/ 4169286 w 4243180"/>
              <a:gd name="connsiteY156" fmla="*/ 2404610 h 4325535"/>
              <a:gd name="connsiteX157" fmla="*/ 4161075 w 4243180"/>
              <a:gd name="connsiteY157" fmla="*/ 2409717 h 4325535"/>
              <a:gd name="connsiteX158" fmla="*/ 4049748 w 4243180"/>
              <a:gd name="connsiteY158" fmla="*/ 2716543 h 4325535"/>
              <a:gd name="connsiteX159" fmla="*/ 4013867 w 4243180"/>
              <a:gd name="connsiteY159" fmla="*/ 2793475 h 4325535"/>
              <a:gd name="connsiteX160" fmla="*/ 3996541 w 4243180"/>
              <a:gd name="connsiteY160" fmla="*/ 2813517 h 4325535"/>
              <a:gd name="connsiteX161" fmla="*/ 3908294 w 4243180"/>
              <a:gd name="connsiteY161" fmla="*/ 2977403 h 4325535"/>
              <a:gd name="connsiteX162" fmla="*/ 3892584 w 4243180"/>
              <a:gd name="connsiteY162" fmla="*/ 3013089 h 4325535"/>
              <a:gd name="connsiteX163" fmla="*/ 3600430 w 4243180"/>
              <a:gd name="connsiteY163" fmla="*/ 3422061 h 4325535"/>
              <a:gd name="connsiteX164" fmla="*/ 3522204 w 4243180"/>
              <a:gd name="connsiteY164" fmla="*/ 3519099 h 4325535"/>
              <a:gd name="connsiteX165" fmla="*/ 3445723 w 4243180"/>
              <a:gd name="connsiteY165" fmla="*/ 3610190 h 4325535"/>
              <a:gd name="connsiteX166" fmla="*/ 3276598 w 4243180"/>
              <a:gd name="connsiteY166" fmla="*/ 3794312 h 4325535"/>
              <a:gd name="connsiteX167" fmla="*/ 3121826 w 4243180"/>
              <a:gd name="connsiteY167" fmla="*/ 3944557 h 4325535"/>
              <a:gd name="connsiteX168" fmla="*/ 3094609 w 4243180"/>
              <a:gd name="connsiteY168" fmla="*/ 3974231 h 4325535"/>
              <a:gd name="connsiteX169" fmla="*/ 2955546 w 4243180"/>
              <a:gd name="connsiteY169" fmla="*/ 4082195 h 4325535"/>
              <a:gd name="connsiteX170" fmla="*/ 2889216 w 4243180"/>
              <a:gd name="connsiteY170" fmla="*/ 4128032 h 4325535"/>
              <a:gd name="connsiteX171" fmla="*/ 2579671 w 4243180"/>
              <a:gd name="connsiteY171" fmla="*/ 4269872 h 4325535"/>
              <a:gd name="connsiteX172" fmla="*/ 2230561 w 4243180"/>
              <a:gd name="connsiteY172" fmla="*/ 4322691 h 4325535"/>
              <a:gd name="connsiteX173" fmla="*/ 2196879 w 4243180"/>
              <a:gd name="connsiteY173" fmla="*/ 4325535 h 4325535"/>
              <a:gd name="connsiteX174" fmla="*/ 2156343 w 4243180"/>
              <a:gd name="connsiteY174" fmla="*/ 4323337 h 4325535"/>
              <a:gd name="connsiteX175" fmla="*/ 2136172 w 4243180"/>
              <a:gd name="connsiteY175" fmla="*/ 4321721 h 4325535"/>
              <a:gd name="connsiteX176" fmla="*/ 2113997 w 4243180"/>
              <a:gd name="connsiteY176" fmla="*/ 4319523 h 4325535"/>
              <a:gd name="connsiteX177" fmla="*/ 2092016 w 4243180"/>
              <a:gd name="connsiteY177" fmla="*/ 4316808 h 4325535"/>
              <a:gd name="connsiteX178" fmla="*/ 2071781 w 4243180"/>
              <a:gd name="connsiteY178" fmla="*/ 4313769 h 4325535"/>
              <a:gd name="connsiteX179" fmla="*/ 2035965 w 4243180"/>
              <a:gd name="connsiteY179" fmla="*/ 4307886 h 4325535"/>
              <a:gd name="connsiteX180" fmla="*/ 1895933 w 4243180"/>
              <a:gd name="connsiteY180" fmla="*/ 4278600 h 4325535"/>
              <a:gd name="connsiteX181" fmla="*/ 1626471 w 4243180"/>
              <a:gd name="connsiteY181" fmla="*/ 4196883 h 4325535"/>
              <a:gd name="connsiteX182" fmla="*/ 1117804 w 4243180"/>
              <a:gd name="connsiteY182" fmla="*/ 3939320 h 4325535"/>
              <a:gd name="connsiteX183" fmla="*/ 882866 w 4243180"/>
              <a:gd name="connsiteY183" fmla="*/ 3744855 h 4325535"/>
              <a:gd name="connsiteX184" fmla="*/ 827396 w 4243180"/>
              <a:gd name="connsiteY184" fmla="*/ 3685184 h 4325535"/>
              <a:gd name="connsiteX185" fmla="*/ 811945 w 4243180"/>
              <a:gd name="connsiteY185" fmla="*/ 3666952 h 4325535"/>
              <a:gd name="connsiteX186" fmla="*/ 798886 w 4243180"/>
              <a:gd name="connsiteY186" fmla="*/ 3650402 h 4325535"/>
              <a:gd name="connsiteX187" fmla="*/ 775741 w 4243180"/>
              <a:gd name="connsiteY187" fmla="*/ 3620469 h 4325535"/>
              <a:gd name="connsiteX188" fmla="*/ 691502 w 4243180"/>
              <a:gd name="connsiteY188" fmla="*/ 3500610 h 4325535"/>
              <a:gd name="connsiteX189" fmla="*/ 439884 w 4243180"/>
              <a:gd name="connsiteY189" fmla="*/ 2967641 h 4325535"/>
              <a:gd name="connsiteX190" fmla="*/ 346982 w 4243180"/>
              <a:gd name="connsiteY190" fmla="*/ 2375711 h 4325535"/>
              <a:gd name="connsiteX191" fmla="*/ 441888 w 4243180"/>
              <a:gd name="connsiteY191" fmla="*/ 1771692 h 4325535"/>
              <a:gd name="connsiteX192" fmla="*/ 494117 w 4243180"/>
              <a:gd name="connsiteY192" fmla="*/ 1636508 h 4325535"/>
              <a:gd name="connsiteX193" fmla="*/ 497850 w 4243180"/>
              <a:gd name="connsiteY193" fmla="*/ 1621268 h 4325535"/>
              <a:gd name="connsiteX194" fmla="*/ 498143 w 4243180"/>
              <a:gd name="connsiteY194" fmla="*/ 1620429 h 4325535"/>
              <a:gd name="connsiteX195" fmla="*/ 486392 w 4243180"/>
              <a:gd name="connsiteY195" fmla="*/ 1639799 h 4325535"/>
              <a:gd name="connsiteX196" fmla="*/ 473696 w 4243180"/>
              <a:gd name="connsiteY196" fmla="*/ 1665667 h 4325535"/>
              <a:gd name="connsiteX197" fmla="*/ 481260 w 4243180"/>
              <a:gd name="connsiteY197" fmla="*/ 1631080 h 4325535"/>
              <a:gd name="connsiteX198" fmla="*/ 468136 w 4243180"/>
              <a:gd name="connsiteY198" fmla="*/ 1656940 h 4325535"/>
              <a:gd name="connsiteX199" fmla="*/ 461930 w 4243180"/>
              <a:gd name="connsiteY199" fmla="*/ 1669999 h 4325535"/>
              <a:gd name="connsiteX200" fmla="*/ 458891 w 4243180"/>
              <a:gd name="connsiteY200" fmla="*/ 1676593 h 4325535"/>
              <a:gd name="connsiteX201" fmla="*/ 455400 w 4243180"/>
              <a:gd name="connsiteY201" fmla="*/ 1684674 h 4325535"/>
              <a:gd name="connsiteX202" fmla="*/ 440724 w 4243180"/>
              <a:gd name="connsiteY202" fmla="*/ 1719068 h 4325535"/>
              <a:gd name="connsiteX203" fmla="*/ 430057 w 4243180"/>
              <a:gd name="connsiteY203" fmla="*/ 1748095 h 4325535"/>
              <a:gd name="connsiteX204" fmla="*/ 413507 w 4243180"/>
              <a:gd name="connsiteY204" fmla="*/ 1768848 h 4325535"/>
              <a:gd name="connsiteX205" fmla="*/ 411438 w 4243180"/>
              <a:gd name="connsiteY205" fmla="*/ 1792057 h 4325535"/>
              <a:gd name="connsiteX206" fmla="*/ 392172 w 4243180"/>
              <a:gd name="connsiteY206" fmla="*/ 1819856 h 4325535"/>
              <a:gd name="connsiteX207" fmla="*/ 385513 w 4243180"/>
              <a:gd name="connsiteY207" fmla="*/ 1864788 h 4325535"/>
              <a:gd name="connsiteX208" fmla="*/ 368122 w 4243180"/>
              <a:gd name="connsiteY208" fmla="*/ 1869959 h 4325535"/>
              <a:gd name="connsiteX209" fmla="*/ 347499 w 4243180"/>
              <a:gd name="connsiteY209" fmla="*/ 1955878 h 4325535"/>
              <a:gd name="connsiteX210" fmla="*/ 348727 w 4243180"/>
              <a:gd name="connsiteY210" fmla="*/ 1940427 h 4325535"/>
              <a:gd name="connsiteX211" fmla="*/ 346554 w 4243180"/>
              <a:gd name="connsiteY211" fmla="*/ 1943861 h 4325535"/>
              <a:gd name="connsiteX212" fmla="*/ 346470 w 4243180"/>
              <a:gd name="connsiteY212" fmla="*/ 1939282 h 4325535"/>
              <a:gd name="connsiteX213" fmla="*/ 346617 w 4243180"/>
              <a:gd name="connsiteY213" fmla="*/ 1938671 h 4325535"/>
              <a:gd name="connsiteX214" fmla="*/ 352518 w 4243180"/>
              <a:gd name="connsiteY214" fmla="*/ 1925728 h 4325535"/>
              <a:gd name="connsiteX215" fmla="*/ 358619 w 4243180"/>
              <a:gd name="connsiteY215" fmla="*/ 1888772 h 4325535"/>
              <a:gd name="connsiteX216" fmla="*/ 346617 w 4243180"/>
              <a:gd name="connsiteY216" fmla="*/ 1938671 h 4325535"/>
              <a:gd name="connsiteX217" fmla="*/ 346465 w 4243180"/>
              <a:gd name="connsiteY217" fmla="*/ 1939005 h 4325535"/>
              <a:gd name="connsiteX218" fmla="*/ 346470 w 4243180"/>
              <a:gd name="connsiteY218" fmla="*/ 1939282 h 4325535"/>
              <a:gd name="connsiteX219" fmla="*/ 341705 w 4243180"/>
              <a:gd name="connsiteY219" fmla="*/ 1959094 h 4325535"/>
              <a:gd name="connsiteX220" fmla="*/ 334246 w 4243180"/>
              <a:gd name="connsiteY220" fmla="*/ 2021756 h 4325535"/>
              <a:gd name="connsiteX221" fmla="*/ 318730 w 4243180"/>
              <a:gd name="connsiteY221" fmla="*/ 2062356 h 4325535"/>
              <a:gd name="connsiteX222" fmla="*/ 315885 w 4243180"/>
              <a:gd name="connsiteY222" fmla="*/ 2101275 h 4325535"/>
              <a:gd name="connsiteX223" fmla="*/ 301727 w 4243180"/>
              <a:gd name="connsiteY223" fmla="*/ 2094487 h 4325535"/>
              <a:gd name="connsiteX224" fmla="*/ 313687 w 4243180"/>
              <a:gd name="connsiteY224" fmla="*/ 2002620 h 4325535"/>
              <a:gd name="connsiteX225" fmla="*/ 301339 w 4243180"/>
              <a:gd name="connsiteY225" fmla="*/ 2012511 h 4325535"/>
              <a:gd name="connsiteX226" fmla="*/ 290219 w 4243180"/>
              <a:gd name="connsiteY226" fmla="*/ 2154158 h 4325535"/>
              <a:gd name="connsiteX227" fmla="*/ 292417 w 4243180"/>
              <a:gd name="connsiteY227" fmla="*/ 2219583 h 4325535"/>
              <a:gd name="connsiteX228" fmla="*/ 292805 w 4243180"/>
              <a:gd name="connsiteY228" fmla="*/ 2163338 h 4325535"/>
              <a:gd name="connsiteX229" fmla="*/ 280004 w 4243180"/>
              <a:gd name="connsiteY229" fmla="*/ 2206201 h 4325535"/>
              <a:gd name="connsiteX230" fmla="*/ 284013 w 4243180"/>
              <a:gd name="connsiteY230" fmla="*/ 2240012 h 4325535"/>
              <a:gd name="connsiteX231" fmla="*/ 277612 w 4243180"/>
              <a:gd name="connsiteY231" fmla="*/ 2253589 h 4325535"/>
              <a:gd name="connsiteX232" fmla="*/ 285241 w 4243180"/>
              <a:gd name="connsiteY232" fmla="*/ 2296516 h 4325535"/>
              <a:gd name="connsiteX233" fmla="*/ 273863 w 4243180"/>
              <a:gd name="connsiteY233" fmla="*/ 2332331 h 4325535"/>
              <a:gd name="connsiteX234" fmla="*/ 283625 w 4243180"/>
              <a:gd name="connsiteY234" fmla="*/ 2383599 h 4325535"/>
              <a:gd name="connsiteX235" fmla="*/ 276966 w 4243180"/>
              <a:gd name="connsiteY235" fmla="*/ 2365367 h 4325535"/>
              <a:gd name="connsiteX236" fmla="*/ 271471 w 4243180"/>
              <a:gd name="connsiteY236" fmla="*/ 2403187 h 4325535"/>
              <a:gd name="connsiteX237" fmla="*/ 281621 w 4243180"/>
              <a:gd name="connsiteY237" fmla="*/ 2533262 h 4325535"/>
              <a:gd name="connsiteX238" fmla="*/ 291706 w 4243180"/>
              <a:gd name="connsiteY238" fmla="*/ 2536171 h 4325535"/>
              <a:gd name="connsiteX239" fmla="*/ 295779 w 4243180"/>
              <a:gd name="connsiteY239" fmla="*/ 2576577 h 4325535"/>
              <a:gd name="connsiteX240" fmla="*/ 294809 w 4243180"/>
              <a:gd name="connsiteY240" fmla="*/ 2638963 h 4325535"/>
              <a:gd name="connsiteX241" fmla="*/ 277936 w 4243180"/>
              <a:gd name="connsiteY241" fmla="*/ 2492662 h 4325535"/>
              <a:gd name="connsiteX242" fmla="*/ 274057 w 4243180"/>
              <a:gd name="connsiteY242" fmla="*/ 2499450 h 4325535"/>
              <a:gd name="connsiteX243" fmla="*/ 285564 w 4243180"/>
              <a:gd name="connsiteY243" fmla="*/ 2674714 h 4325535"/>
              <a:gd name="connsiteX244" fmla="*/ 309744 w 4243180"/>
              <a:gd name="connsiteY244" fmla="*/ 2852500 h 4325535"/>
              <a:gd name="connsiteX245" fmla="*/ 309420 w 4243180"/>
              <a:gd name="connsiteY245" fmla="*/ 2899048 h 4325535"/>
              <a:gd name="connsiteX246" fmla="*/ 271212 w 4243180"/>
              <a:gd name="connsiteY246" fmla="*/ 2727016 h 4325535"/>
              <a:gd name="connsiteX247" fmla="*/ 269596 w 4243180"/>
              <a:gd name="connsiteY247" fmla="*/ 2742467 h 4325535"/>
              <a:gd name="connsiteX248" fmla="*/ 312265 w 4243180"/>
              <a:gd name="connsiteY248" fmla="*/ 3015675 h 4325535"/>
              <a:gd name="connsiteX249" fmla="*/ 357778 w 4243180"/>
              <a:gd name="connsiteY249" fmla="*/ 3251904 h 4325535"/>
              <a:gd name="connsiteX250" fmla="*/ 369868 w 4243180"/>
              <a:gd name="connsiteY250" fmla="*/ 3290952 h 4325535"/>
              <a:gd name="connsiteX251" fmla="*/ 359071 w 4243180"/>
              <a:gd name="connsiteY251" fmla="*/ 3282741 h 4325535"/>
              <a:gd name="connsiteX252" fmla="*/ 367670 w 4243180"/>
              <a:gd name="connsiteY252" fmla="*/ 3344417 h 4325535"/>
              <a:gd name="connsiteX253" fmla="*/ 379695 w 4243180"/>
              <a:gd name="connsiteY253" fmla="*/ 3367820 h 4325535"/>
              <a:gd name="connsiteX254" fmla="*/ 369803 w 4243180"/>
              <a:gd name="connsiteY254" fmla="*/ 3336853 h 4325535"/>
              <a:gd name="connsiteX255" fmla="*/ 405619 w 4243180"/>
              <a:gd name="connsiteY255" fmla="*/ 3429301 h 4325535"/>
              <a:gd name="connsiteX256" fmla="*/ 441694 w 4243180"/>
              <a:gd name="connsiteY256" fmla="*/ 3616784 h 4325535"/>
              <a:gd name="connsiteX257" fmla="*/ 450357 w 4243180"/>
              <a:gd name="connsiteY257" fmla="*/ 3683438 h 4325535"/>
              <a:gd name="connsiteX258" fmla="*/ 400060 w 4243180"/>
              <a:gd name="connsiteY258" fmla="*/ 3609027 h 4325535"/>
              <a:gd name="connsiteX259" fmla="*/ 333599 w 4243180"/>
              <a:gd name="connsiteY259" fmla="*/ 3443201 h 4325535"/>
              <a:gd name="connsiteX260" fmla="*/ 348921 w 4243180"/>
              <a:gd name="connsiteY260" fmla="*/ 3466604 h 4325535"/>
              <a:gd name="connsiteX261" fmla="*/ 312653 w 4243180"/>
              <a:gd name="connsiteY261" fmla="*/ 3341508 h 4325535"/>
              <a:gd name="connsiteX262" fmla="*/ 267656 w 4243180"/>
              <a:gd name="connsiteY262" fmla="*/ 3204257 h 4325535"/>
              <a:gd name="connsiteX263" fmla="*/ 231194 w 4243180"/>
              <a:gd name="connsiteY263" fmla="*/ 3027118 h 4325535"/>
              <a:gd name="connsiteX264" fmla="*/ 213415 w 4243180"/>
              <a:gd name="connsiteY264" fmla="*/ 2864008 h 4325535"/>
              <a:gd name="connsiteX265" fmla="*/ 194537 w 4243180"/>
              <a:gd name="connsiteY265" fmla="*/ 2732963 h 4325535"/>
              <a:gd name="connsiteX266" fmla="*/ 197705 w 4243180"/>
              <a:gd name="connsiteY266" fmla="*/ 2813711 h 4325535"/>
              <a:gd name="connsiteX267" fmla="*/ 178957 w 4243180"/>
              <a:gd name="connsiteY267" fmla="*/ 2640256 h 4325535"/>
              <a:gd name="connsiteX268" fmla="*/ 170229 w 4243180"/>
              <a:gd name="connsiteY268" fmla="*/ 2458204 h 4325535"/>
              <a:gd name="connsiteX269" fmla="*/ 177082 w 4243180"/>
              <a:gd name="connsiteY269" fmla="*/ 2435900 h 4325535"/>
              <a:gd name="connsiteX270" fmla="*/ 176112 w 4243180"/>
              <a:gd name="connsiteY270" fmla="*/ 2303433 h 4325535"/>
              <a:gd name="connsiteX271" fmla="*/ 176306 w 4243180"/>
              <a:gd name="connsiteY271" fmla="*/ 2361488 h 4325535"/>
              <a:gd name="connsiteX272" fmla="*/ 176241 w 4243180"/>
              <a:gd name="connsiteY272" fmla="*/ 2270074 h 4325535"/>
              <a:gd name="connsiteX273" fmla="*/ 215419 w 4243180"/>
              <a:gd name="connsiteY273" fmla="*/ 1974174 h 4325535"/>
              <a:gd name="connsiteX274" fmla="*/ 240180 w 4243180"/>
              <a:gd name="connsiteY274" fmla="*/ 1792768 h 4325535"/>
              <a:gd name="connsiteX275" fmla="*/ 217617 w 4243180"/>
              <a:gd name="connsiteY275" fmla="*/ 1814038 h 4325535"/>
              <a:gd name="connsiteX276" fmla="*/ 208696 w 4243180"/>
              <a:gd name="connsiteY276" fmla="*/ 1863301 h 4325535"/>
              <a:gd name="connsiteX277" fmla="*/ 217617 w 4243180"/>
              <a:gd name="connsiteY277" fmla="*/ 1868925 h 4325535"/>
              <a:gd name="connsiteX278" fmla="*/ 184387 w 4243180"/>
              <a:gd name="connsiteY278" fmla="*/ 2026993 h 4325535"/>
              <a:gd name="connsiteX279" fmla="*/ 174237 w 4243180"/>
              <a:gd name="connsiteY279" fmla="*/ 2047810 h 4325535"/>
              <a:gd name="connsiteX280" fmla="*/ 168742 w 4243180"/>
              <a:gd name="connsiteY280" fmla="*/ 2114399 h 4325535"/>
              <a:gd name="connsiteX281" fmla="*/ 173526 w 4243180"/>
              <a:gd name="connsiteY281" fmla="*/ 2107869 h 4325535"/>
              <a:gd name="connsiteX282" fmla="*/ 164346 w 4243180"/>
              <a:gd name="connsiteY282" fmla="*/ 2146529 h 4325535"/>
              <a:gd name="connsiteX283" fmla="*/ 162341 w 4243180"/>
              <a:gd name="connsiteY283" fmla="*/ 2050331 h 4325535"/>
              <a:gd name="connsiteX284" fmla="*/ 147666 w 4243180"/>
              <a:gd name="connsiteY284" fmla="*/ 2224561 h 4325535"/>
              <a:gd name="connsiteX285" fmla="*/ 138356 w 4243180"/>
              <a:gd name="connsiteY285" fmla="*/ 2228957 h 4325535"/>
              <a:gd name="connsiteX286" fmla="*/ 128594 w 4243180"/>
              <a:gd name="connsiteY286" fmla="*/ 2360454 h 4325535"/>
              <a:gd name="connsiteX287" fmla="*/ 121353 w 4243180"/>
              <a:gd name="connsiteY287" fmla="*/ 2332590 h 4325535"/>
              <a:gd name="connsiteX288" fmla="*/ 112949 w 4243180"/>
              <a:gd name="connsiteY288" fmla="*/ 2438809 h 4325535"/>
              <a:gd name="connsiteX289" fmla="*/ 117539 w 4243180"/>
              <a:gd name="connsiteY289" fmla="*/ 2457040 h 4325535"/>
              <a:gd name="connsiteX290" fmla="*/ 113789 w 4243180"/>
              <a:gd name="connsiteY290" fmla="*/ 2597394 h 4325535"/>
              <a:gd name="connsiteX291" fmla="*/ 108747 w 4243180"/>
              <a:gd name="connsiteY291" fmla="*/ 2728115 h 4325535"/>
              <a:gd name="connsiteX292" fmla="*/ 99825 w 4243180"/>
              <a:gd name="connsiteY292" fmla="*/ 2124872 h 4325535"/>
              <a:gd name="connsiteX293" fmla="*/ 125620 w 4243180"/>
              <a:gd name="connsiteY293" fmla="*/ 1931118 h 4325535"/>
              <a:gd name="connsiteX294" fmla="*/ 152385 w 4243180"/>
              <a:gd name="connsiteY294" fmla="*/ 1833174 h 4325535"/>
              <a:gd name="connsiteX295" fmla="*/ 165897 w 4243180"/>
              <a:gd name="connsiteY295" fmla="*/ 1748225 h 4325535"/>
              <a:gd name="connsiteX296" fmla="*/ 133249 w 4243180"/>
              <a:gd name="connsiteY296" fmla="*/ 1898535 h 4325535"/>
              <a:gd name="connsiteX297" fmla="*/ 194602 w 4243180"/>
              <a:gd name="connsiteY297" fmla="*/ 1659396 h 4325535"/>
              <a:gd name="connsiteX298" fmla="*/ 217747 w 4243180"/>
              <a:gd name="connsiteY298" fmla="*/ 1583951 h 4325535"/>
              <a:gd name="connsiteX299" fmla="*/ 198610 w 4243180"/>
              <a:gd name="connsiteY299" fmla="*/ 1662952 h 4325535"/>
              <a:gd name="connsiteX300" fmla="*/ 220074 w 4243180"/>
              <a:gd name="connsiteY300" fmla="*/ 1589381 h 4325535"/>
              <a:gd name="connsiteX301" fmla="*/ 245352 w 4243180"/>
              <a:gd name="connsiteY301" fmla="*/ 1511026 h 4325535"/>
              <a:gd name="connsiteX302" fmla="*/ 261709 w 4243180"/>
              <a:gd name="connsiteY302" fmla="*/ 1493506 h 4325535"/>
              <a:gd name="connsiteX303" fmla="*/ 303796 w 4243180"/>
              <a:gd name="connsiteY303" fmla="*/ 1421552 h 4325535"/>
              <a:gd name="connsiteX304" fmla="*/ 316532 w 4243180"/>
              <a:gd name="connsiteY304" fmla="*/ 1399506 h 4325535"/>
              <a:gd name="connsiteX305" fmla="*/ 327393 w 4243180"/>
              <a:gd name="connsiteY305" fmla="*/ 1360975 h 4325535"/>
              <a:gd name="connsiteX306" fmla="*/ 308321 w 4243180"/>
              <a:gd name="connsiteY306" fmla="*/ 1388904 h 4325535"/>
              <a:gd name="connsiteX307" fmla="*/ 295133 w 4243180"/>
              <a:gd name="connsiteY307" fmla="*/ 1423426 h 4325535"/>
              <a:gd name="connsiteX308" fmla="*/ 266105 w 4243180"/>
              <a:gd name="connsiteY308" fmla="*/ 1474823 h 4325535"/>
              <a:gd name="connsiteX309" fmla="*/ 299076 w 4243180"/>
              <a:gd name="connsiteY309" fmla="*/ 1402997 h 4325535"/>
              <a:gd name="connsiteX310" fmla="*/ 263777 w 4243180"/>
              <a:gd name="connsiteY310" fmla="*/ 1448187 h 4325535"/>
              <a:gd name="connsiteX311" fmla="*/ 272893 w 4243180"/>
              <a:gd name="connsiteY311" fmla="*/ 1408686 h 4325535"/>
              <a:gd name="connsiteX312" fmla="*/ 238305 w 4243180"/>
              <a:gd name="connsiteY312" fmla="*/ 1500618 h 4325535"/>
              <a:gd name="connsiteX313" fmla="*/ 201519 w 4243180"/>
              <a:gd name="connsiteY313" fmla="*/ 1579684 h 4325535"/>
              <a:gd name="connsiteX314" fmla="*/ 174108 w 4243180"/>
              <a:gd name="connsiteY314" fmla="*/ 1652414 h 4325535"/>
              <a:gd name="connsiteX315" fmla="*/ 182318 w 4243180"/>
              <a:gd name="connsiteY315" fmla="*/ 1648988 h 4325535"/>
              <a:gd name="connsiteX316" fmla="*/ 156200 w 4243180"/>
              <a:gd name="connsiteY316" fmla="*/ 1710405 h 4325535"/>
              <a:gd name="connsiteX317" fmla="*/ 85537 w 4243180"/>
              <a:gd name="connsiteY317" fmla="*/ 2070825 h 4325535"/>
              <a:gd name="connsiteX318" fmla="*/ 62069 w 4243180"/>
              <a:gd name="connsiteY318" fmla="*/ 2412497 h 4325535"/>
              <a:gd name="connsiteX319" fmla="*/ 52501 w 4243180"/>
              <a:gd name="connsiteY319" fmla="*/ 2270527 h 4325535"/>
              <a:gd name="connsiteX320" fmla="*/ 47523 w 4243180"/>
              <a:gd name="connsiteY320" fmla="*/ 2433055 h 4325535"/>
              <a:gd name="connsiteX321" fmla="*/ 40153 w 4243180"/>
              <a:gd name="connsiteY321" fmla="*/ 2490270 h 4325535"/>
              <a:gd name="connsiteX322" fmla="*/ 47523 w 4243180"/>
              <a:gd name="connsiteY322" fmla="*/ 2619763 h 4325535"/>
              <a:gd name="connsiteX323" fmla="*/ 48170 w 4243180"/>
              <a:gd name="connsiteY323" fmla="*/ 2704065 h 4325535"/>
              <a:gd name="connsiteX324" fmla="*/ 40347 w 4243180"/>
              <a:gd name="connsiteY324" fmla="*/ 2634567 h 4325535"/>
              <a:gd name="connsiteX325" fmla="*/ 34593 w 4243180"/>
              <a:gd name="connsiteY325" fmla="*/ 2683636 h 4325535"/>
              <a:gd name="connsiteX326" fmla="*/ 2268 w 4243180"/>
              <a:gd name="connsiteY326" fmla="*/ 2364398 h 4325535"/>
              <a:gd name="connsiteX327" fmla="*/ 652 w 4243180"/>
              <a:gd name="connsiteY327" fmla="*/ 2206718 h 4325535"/>
              <a:gd name="connsiteX328" fmla="*/ 15133 w 4243180"/>
              <a:gd name="connsiteY328" fmla="*/ 2036367 h 4325535"/>
              <a:gd name="connsiteX329" fmla="*/ 40799 w 4243180"/>
              <a:gd name="connsiteY329" fmla="*/ 1836730 h 4325535"/>
              <a:gd name="connsiteX330" fmla="*/ 102863 w 4243180"/>
              <a:gd name="connsiteY330" fmla="*/ 1623193 h 4325535"/>
              <a:gd name="connsiteX331" fmla="*/ 114500 w 4243180"/>
              <a:gd name="connsiteY331" fmla="*/ 1584662 h 4325535"/>
              <a:gd name="connsiteX332" fmla="*/ 121224 w 4243180"/>
              <a:gd name="connsiteY332" fmla="*/ 1565009 h 4325535"/>
              <a:gd name="connsiteX333" fmla="*/ 127883 w 4243180"/>
              <a:gd name="connsiteY333" fmla="*/ 1546583 h 4325535"/>
              <a:gd name="connsiteX334" fmla="*/ 160790 w 4243180"/>
              <a:gd name="connsiteY334" fmla="*/ 1465513 h 4325535"/>
              <a:gd name="connsiteX335" fmla="*/ 253692 w 4243180"/>
              <a:gd name="connsiteY335" fmla="*/ 1300204 h 4325535"/>
              <a:gd name="connsiteX336" fmla="*/ 256795 w 4243180"/>
              <a:gd name="connsiteY336" fmla="*/ 1304665 h 4325535"/>
              <a:gd name="connsiteX337" fmla="*/ 301339 w 4243180"/>
              <a:gd name="connsiteY337" fmla="*/ 1237429 h 4325535"/>
              <a:gd name="connsiteX338" fmla="*/ 321187 w 4243180"/>
              <a:gd name="connsiteY338" fmla="*/ 1201937 h 4325535"/>
              <a:gd name="connsiteX339" fmla="*/ 360106 w 4243180"/>
              <a:gd name="connsiteY339" fmla="*/ 1168319 h 4325535"/>
              <a:gd name="connsiteX340" fmla="*/ 629373 w 4243180"/>
              <a:gd name="connsiteY340" fmla="*/ 867764 h 4325535"/>
              <a:gd name="connsiteX341" fmla="*/ 724279 w 4243180"/>
              <a:gd name="connsiteY341" fmla="*/ 784625 h 4325535"/>
              <a:gd name="connsiteX342" fmla="*/ 1092332 w 4243180"/>
              <a:gd name="connsiteY342" fmla="*/ 550271 h 4325535"/>
              <a:gd name="connsiteX343" fmla="*/ 1048822 w 4243180"/>
              <a:gd name="connsiteY343" fmla="*/ 576325 h 4325535"/>
              <a:gd name="connsiteX344" fmla="*/ 1089423 w 4243180"/>
              <a:gd name="connsiteY344" fmla="*/ 537083 h 4325535"/>
              <a:gd name="connsiteX345" fmla="*/ 1153814 w 4243180"/>
              <a:gd name="connsiteY345" fmla="*/ 494544 h 4325535"/>
              <a:gd name="connsiteX346" fmla="*/ 1226933 w 4243180"/>
              <a:gd name="connsiteY346" fmla="*/ 457629 h 4325535"/>
              <a:gd name="connsiteX347" fmla="*/ 1252535 w 4243180"/>
              <a:gd name="connsiteY347" fmla="*/ 427567 h 4325535"/>
              <a:gd name="connsiteX348" fmla="*/ 1737217 w 4243180"/>
              <a:gd name="connsiteY348" fmla="*/ 169939 h 4325535"/>
              <a:gd name="connsiteX349" fmla="*/ 1872077 w 4243180"/>
              <a:gd name="connsiteY349" fmla="*/ 114600 h 4325535"/>
              <a:gd name="connsiteX350" fmla="*/ 1945325 w 4243180"/>
              <a:gd name="connsiteY350" fmla="*/ 80077 h 4325535"/>
              <a:gd name="connsiteX351" fmla="*/ 1987800 w 4243180"/>
              <a:gd name="connsiteY351" fmla="*/ 55510 h 4325535"/>
              <a:gd name="connsiteX352" fmla="*/ 2366649 w 4243180"/>
              <a:gd name="connsiteY352" fmla="*/ 3985 h 4325535"/>
              <a:gd name="connsiteX353" fmla="*/ 2461677 w 4243180"/>
              <a:gd name="connsiteY353" fmla="*/ 182 h 432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4243180" h="4325535">
                <a:moveTo>
                  <a:pt x="750720" y="3474057"/>
                </a:moveTo>
                <a:cubicBezTo>
                  <a:pt x="745698" y="3471731"/>
                  <a:pt x="777793" y="3518308"/>
                  <a:pt x="745097" y="3481086"/>
                </a:cubicBezTo>
                <a:cubicBezTo>
                  <a:pt x="758415" y="3505588"/>
                  <a:pt x="778456" y="3528086"/>
                  <a:pt x="791386" y="3552265"/>
                </a:cubicBezTo>
                <a:cubicBezTo>
                  <a:pt x="788283" y="3541080"/>
                  <a:pt x="806385" y="3560798"/>
                  <a:pt x="830564" y="3587175"/>
                </a:cubicBezTo>
                <a:cubicBezTo>
                  <a:pt x="806644" y="3551230"/>
                  <a:pt x="774512" y="3516837"/>
                  <a:pt x="755441" y="3478435"/>
                </a:cubicBezTo>
                <a:cubicBezTo>
                  <a:pt x="752912" y="3475720"/>
                  <a:pt x="751437" y="3474390"/>
                  <a:pt x="750720" y="3474057"/>
                </a:cubicBezTo>
                <a:close/>
                <a:moveTo>
                  <a:pt x="658466" y="3333233"/>
                </a:moveTo>
                <a:cubicBezTo>
                  <a:pt x="665189" y="3353662"/>
                  <a:pt x="677279" y="3372992"/>
                  <a:pt x="692084" y="3391417"/>
                </a:cubicBezTo>
                <a:cubicBezTo>
                  <a:pt x="684843" y="3371376"/>
                  <a:pt x="672818" y="3352304"/>
                  <a:pt x="658466" y="3333233"/>
                </a:cubicBezTo>
                <a:close/>
                <a:moveTo>
                  <a:pt x="637632" y="3279913"/>
                </a:moveTo>
                <a:cubicBezTo>
                  <a:pt x="633414" y="3276454"/>
                  <a:pt x="632121" y="3280737"/>
                  <a:pt x="635256" y="3291081"/>
                </a:cubicBezTo>
                <a:cubicBezTo>
                  <a:pt x="649803" y="3313062"/>
                  <a:pt x="647928" y="3303171"/>
                  <a:pt x="657561" y="3315196"/>
                </a:cubicBezTo>
                <a:cubicBezTo>
                  <a:pt x="648995" y="3294573"/>
                  <a:pt x="641851" y="3283372"/>
                  <a:pt x="637632" y="3279913"/>
                </a:cubicBezTo>
                <a:close/>
                <a:moveTo>
                  <a:pt x="272247" y="3111356"/>
                </a:moveTo>
                <a:cubicBezTo>
                  <a:pt x="275802" y="3134888"/>
                  <a:pt x="286146" y="3175682"/>
                  <a:pt x="290995" y="3176135"/>
                </a:cubicBezTo>
                <a:cubicBezTo>
                  <a:pt x="290478" y="3153184"/>
                  <a:pt x="275738" y="3111744"/>
                  <a:pt x="272247" y="3111356"/>
                </a:cubicBezTo>
                <a:close/>
                <a:moveTo>
                  <a:pt x="547591" y="3098879"/>
                </a:moveTo>
                <a:cubicBezTo>
                  <a:pt x="549918" y="3116981"/>
                  <a:pt x="561491" y="3134630"/>
                  <a:pt x="566210" y="3152473"/>
                </a:cubicBezTo>
                <a:cubicBezTo>
                  <a:pt x="572158" y="3160102"/>
                  <a:pt x="574809" y="3159908"/>
                  <a:pt x="574227" y="3151891"/>
                </a:cubicBezTo>
                <a:cubicBezTo>
                  <a:pt x="586575" y="3175036"/>
                  <a:pt x="592717" y="3196176"/>
                  <a:pt x="581403" y="3178656"/>
                </a:cubicBezTo>
                <a:cubicBezTo>
                  <a:pt x="594139" y="3214472"/>
                  <a:pt x="592329" y="3191521"/>
                  <a:pt x="599634" y="3204386"/>
                </a:cubicBezTo>
                <a:cubicBezTo>
                  <a:pt x="594010" y="3183828"/>
                  <a:pt x="583795" y="3163334"/>
                  <a:pt x="577265" y="3142776"/>
                </a:cubicBezTo>
                <a:cubicBezTo>
                  <a:pt x="555608" y="3098879"/>
                  <a:pt x="569055" y="3143228"/>
                  <a:pt x="547591" y="3098879"/>
                </a:cubicBezTo>
                <a:close/>
                <a:moveTo>
                  <a:pt x="436199" y="2699152"/>
                </a:moveTo>
                <a:lnTo>
                  <a:pt x="437557" y="2736390"/>
                </a:lnTo>
                <a:cubicBezTo>
                  <a:pt x="449840" y="2781256"/>
                  <a:pt x="446931" y="2729537"/>
                  <a:pt x="436199" y="2699152"/>
                </a:cubicBezTo>
                <a:close/>
                <a:moveTo>
                  <a:pt x="415317" y="2468354"/>
                </a:moveTo>
                <a:cubicBezTo>
                  <a:pt x="414412" y="2490399"/>
                  <a:pt x="418937" y="2513996"/>
                  <a:pt x="415511" y="2535137"/>
                </a:cubicBezTo>
                <a:cubicBezTo>
                  <a:pt x="419519" y="2559962"/>
                  <a:pt x="421394" y="2555307"/>
                  <a:pt x="424433" y="2565845"/>
                </a:cubicBezTo>
                <a:cubicBezTo>
                  <a:pt x="425661" y="2534878"/>
                  <a:pt x="420424" y="2501971"/>
                  <a:pt x="415317" y="2468354"/>
                </a:cubicBezTo>
                <a:close/>
                <a:moveTo>
                  <a:pt x="419971" y="2216234"/>
                </a:moveTo>
                <a:lnTo>
                  <a:pt x="419325" y="2224561"/>
                </a:lnTo>
                <a:lnTo>
                  <a:pt x="420281" y="2222670"/>
                </a:lnTo>
                <a:close/>
                <a:moveTo>
                  <a:pt x="4230600" y="2076879"/>
                </a:moveTo>
                <a:lnTo>
                  <a:pt x="4231319" y="2077396"/>
                </a:lnTo>
                <a:cubicBezTo>
                  <a:pt x="4232376" y="2084757"/>
                  <a:pt x="4226097" y="2123255"/>
                  <a:pt x="4225273" y="2144590"/>
                </a:cubicBezTo>
                <a:close/>
                <a:moveTo>
                  <a:pt x="97433" y="1875778"/>
                </a:moveTo>
                <a:cubicBezTo>
                  <a:pt x="88059" y="1892264"/>
                  <a:pt x="86378" y="1913598"/>
                  <a:pt x="80430" y="1932023"/>
                </a:cubicBezTo>
                <a:cubicBezTo>
                  <a:pt x="84115" y="1931118"/>
                  <a:pt x="81206" y="1960404"/>
                  <a:pt x="89610" y="1937324"/>
                </a:cubicBezTo>
                <a:cubicBezTo>
                  <a:pt x="89546" y="1915343"/>
                  <a:pt x="95299" y="1896854"/>
                  <a:pt x="97433" y="1875778"/>
                </a:cubicBezTo>
                <a:close/>
                <a:moveTo>
                  <a:pt x="381182" y="1786885"/>
                </a:moveTo>
                <a:cubicBezTo>
                  <a:pt x="372907" y="1795290"/>
                  <a:pt x="357649" y="1859292"/>
                  <a:pt x="371420" y="1830459"/>
                </a:cubicBezTo>
                <a:cubicBezTo>
                  <a:pt x="368704" y="1825998"/>
                  <a:pt x="370967" y="1818822"/>
                  <a:pt x="380665" y="1803371"/>
                </a:cubicBezTo>
                <a:cubicBezTo>
                  <a:pt x="379889" y="1800397"/>
                  <a:pt x="379242" y="1797358"/>
                  <a:pt x="381182" y="1786885"/>
                </a:cubicBezTo>
                <a:close/>
                <a:moveTo>
                  <a:pt x="374135" y="1773050"/>
                </a:moveTo>
                <a:cubicBezTo>
                  <a:pt x="369609" y="1770787"/>
                  <a:pt x="355904" y="1810288"/>
                  <a:pt x="351701" y="1833950"/>
                </a:cubicBezTo>
                <a:cubicBezTo>
                  <a:pt x="343491" y="1843906"/>
                  <a:pt x="362757" y="1793544"/>
                  <a:pt x="349762" y="1815525"/>
                </a:cubicBezTo>
                <a:cubicBezTo>
                  <a:pt x="329720" y="1861943"/>
                  <a:pt x="331207" y="1921485"/>
                  <a:pt x="311230" y="1968033"/>
                </a:cubicBezTo>
                <a:cubicBezTo>
                  <a:pt x="309679" y="2006240"/>
                  <a:pt x="319700" y="2015614"/>
                  <a:pt x="335797" y="1957107"/>
                </a:cubicBezTo>
                <a:cubicBezTo>
                  <a:pt x="328686" y="1965317"/>
                  <a:pt x="317889" y="1989561"/>
                  <a:pt x="322092" y="1949349"/>
                </a:cubicBezTo>
                <a:cubicBezTo>
                  <a:pt x="331983" y="1938100"/>
                  <a:pt x="333405" y="1933316"/>
                  <a:pt x="344396" y="1912757"/>
                </a:cubicBezTo>
                <a:cubicBezTo>
                  <a:pt x="345560" y="1894268"/>
                  <a:pt x="347564" y="1875972"/>
                  <a:pt x="357261" y="1862783"/>
                </a:cubicBezTo>
                <a:cubicBezTo>
                  <a:pt x="361270" y="1822442"/>
                  <a:pt x="361528" y="1816818"/>
                  <a:pt x="374135" y="1773050"/>
                </a:cubicBezTo>
                <a:close/>
                <a:moveTo>
                  <a:pt x="374587" y="1747514"/>
                </a:moveTo>
                <a:cubicBezTo>
                  <a:pt x="363274" y="1762060"/>
                  <a:pt x="358684" y="1782036"/>
                  <a:pt x="354481" y="1801819"/>
                </a:cubicBezTo>
                <a:cubicBezTo>
                  <a:pt x="363403" y="1785269"/>
                  <a:pt x="370062" y="1767232"/>
                  <a:pt x="374587" y="1747514"/>
                </a:cubicBezTo>
                <a:close/>
                <a:moveTo>
                  <a:pt x="239340" y="1744798"/>
                </a:moveTo>
                <a:cubicBezTo>
                  <a:pt x="228478" y="1762965"/>
                  <a:pt x="221302" y="1798651"/>
                  <a:pt x="224858" y="1800009"/>
                </a:cubicBezTo>
                <a:cubicBezTo>
                  <a:pt x="240374" y="1768783"/>
                  <a:pt x="233586" y="1773244"/>
                  <a:pt x="239340" y="1744798"/>
                </a:cubicBezTo>
                <a:close/>
                <a:moveTo>
                  <a:pt x="276061" y="1677692"/>
                </a:moveTo>
                <a:cubicBezTo>
                  <a:pt x="273992" y="1673943"/>
                  <a:pt x="265135" y="1683769"/>
                  <a:pt x="258088" y="1701871"/>
                </a:cubicBezTo>
                <a:cubicBezTo>
                  <a:pt x="271729" y="1690558"/>
                  <a:pt x="257894" y="1721331"/>
                  <a:pt x="246257" y="1759344"/>
                </a:cubicBezTo>
                <a:cubicBezTo>
                  <a:pt x="250265" y="1752880"/>
                  <a:pt x="253110" y="1745833"/>
                  <a:pt x="255244" y="1737881"/>
                </a:cubicBezTo>
                <a:cubicBezTo>
                  <a:pt x="260416" y="1731093"/>
                  <a:pt x="253239" y="1757922"/>
                  <a:pt x="267010" y="1727990"/>
                </a:cubicBezTo>
                <a:cubicBezTo>
                  <a:pt x="268561" y="1716482"/>
                  <a:pt x="266234" y="1697216"/>
                  <a:pt x="276061" y="1677692"/>
                </a:cubicBezTo>
                <a:close/>
                <a:moveTo>
                  <a:pt x="507813" y="1592692"/>
                </a:moveTo>
                <a:lnTo>
                  <a:pt x="499621" y="1605285"/>
                </a:lnTo>
                <a:cubicBezTo>
                  <a:pt x="502272" y="1602828"/>
                  <a:pt x="502223" y="1605075"/>
                  <a:pt x="501730" y="1608081"/>
                </a:cubicBezTo>
                <a:lnTo>
                  <a:pt x="501531" y="1610711"/>
                </a:lnTo>
                <a:close/>
                <a:moveTo>
                  <a:pt x="456628" y="1571086"/>
                </a:moveTo>
                <a:cubicBezTo>
                  <a:pt x="446608" y="1584533"/>
                  <a:pt x="438138" y="1599531"/>
                  <a:pt x="431156" y="1615435"/>
                </a:cubicBezTo>
                <a:cubicBezTo>
                  <a:pt x="427536" y="1623322"/>
                  <a:pt x="424497" y="1631533"/>
                  <a:pt x="421394" y="1639743"/>
                </a:cubicBezTo>
                <a:lnTo>
                  <a:pt x="412408" y="1666185"/>
                </a:lnTo>
                <a:cubicBezTo>
                  <a:pt x="417515" y="1657004"/>
                  <a:pt x="421071" y="1650475"/>
                  <a:pt x="424627" y="1642588"/>
                </a:cubicBezTo>
                <a:cubicBezTo>
                  <a:pt x="428247" y="1634830"/>
                  <a:pt x="431480" y="1626813"/>
                  <a:pt x="434841" y="1618797"/>
                </a:cubicBezTo>
                <a:cubicBezTo>
                  <a:pt x="441500" y="1602634"/>
                  <a:pt x="448289" y="1586149"/>
                  <a:pt x="456628" y="1571086"/>
                </a:cubicBezTo>
                <a:close/>
                <a:moveTo>
                  <a:pt x="537506" y="1459436"/>
                </a:moveTo>
                <a:cubicBezTo>
                  <a:pt x="524252" y="1468293"/>
                  <a:pt x="519274" y="1487753"/>
                  <a:pt x="507702" y="1498096"/>
                </a:cubicBezTo>
                <a:cubicBezTo>
                  <a:pt x="504793" y="1510509"/>
                  <a:pt x="532980" y="1473918"/>
                  <a:pt x="537506" y="1459436"/>
                </a:cubicBezTo>
                <a:close/>
                <a:moveTo>
                  <a:pt x="449517" y="1195019"/>
                </a:moveTo>
                <a:lnTo>
                  <a:pt x="424174" y="1215255"/>
                </a:lnTo>
                <a:cubicBezTo>
                  <a:pt x="407300" y="1250359"/>
                  <a:pt x="367605" y="1300527"/>
                  <a:pt x="330819" y="1365307"/>
                </a:cubicBezTo>
                <a:cubicBezTo>
                  <a:pt x="388358" y="1291735"/>
                  <a:pt x="416869" y="1234973"/>
                  <a:pt x="449517" y="1195019"/>
                </a:cubicBezTo>
                <a:close/>
                <a:moveTo>
                  <a:pt x="590777" y="1044904"/>
                </a:moveTo>
                <a:cubicBezTo>
                  <a:pt x="548043" y="1080849"/>
                  <a:pt x="508866" y="1123970"/>
                  <a:pt x="470270" y="1165733"/>
                </a:cubicBezTo>
                <a:cubicBezTo>
                  <a:pt x="467554" y="1172392"/>
                  <a:pt x="474342" y="1168772"/>
                  <a:pt x="485721" y="1160949"/>
                </a:cubicBezTo>
                <a:cubicBezTo>
                  <a:pt x="518757" y="1120091"/>
                  <a:pt x="554767" y="1082982"/>
                  <a:pt x="590777" y="1044904"/>
                </a:cubicBezTo>
                <a:close/>
                <a:moveTo>
                  <a:pt x="803201" y="871757"/>
                </a:moveTo>
                <a:cubicBezTo>
                  <a:pt x="801552" y="871333"/>
                  <a:pt x="792194" y="876363"/>
                  <a:pt x="786473" y="878884"/>
                </a:cubicBezTo>
                <a:cubicBezTo>
                  <a:pt x="738438" y="920195"/>
                  <a:pt x="691308" y="956011"/>
                  <a:pt x="661698" y="984262"/>
                </a:cubicBezTo>
                <a:cubicBezTo>
                  <a:pt x="643467" y="1004239"/>
                  <a:pt x="630537" y="1020660"/>
                  <a:pt x="653229" y="1007472"/>
                </a:cubicBezTo>
                <a:cubicBezTo>
                  <a:pt x="702363" y="961441"/>
                  <a:pt x="770181" y="904227"/>
                  <a:pt x="801859" y="874294"/>
                </a:cubicBezTo>
                <a:cubicBezTo>
                  <a:pt x="803443" y="872646"/>
                  <a:pt x="803750" y="871898"/>
                  <a:pt x="803201" y="871757"/>
                </a:cubicBezTo>
                <a:close/>
                <a:moveTo>
                  <a:pt x="3632077" y="494067"/>
                </a:moveTo>
                <a:cubicBezTo>
                  <a:pt x="3630687" y="496031"/>
                  <a:pt x="3633499" y="502787"/>
                  <a:pt x="3634889" y="507861"/>
                </a:cubicBezTo>
                <a:cubicBezTo>
                  <a:pt x="3668119" y="545100"/>
                  <a:pt x="3674455" y="535984"/>
                  <a:pt x="3706974" y="573933"/>
                </a:cubicBezTo>
                <a:cubicBezTo>
                  <a:pt x="3694302" y="553569"/>
                  <a:pt x="3711628" y="570183"/>
                  <a:pt x="3709883" y="563331"/>
                </a:cubicBezTo>
                <a:cubicBezTo>
                  <a:pt x="3683441" y="528614"/>
                  <a:pt x="3687255" y="547750"/>
                  <a:pt x="3676265" y="538635"/>
                </a:cubicBezTo>
                <a:cubicBezTo>
                  <a:pt x="3667020" y="529519"/>
                  <a:pt x="3661460" y="519046"/>
                  <a:pt x="3654478" y="509025"/>
                </a:cubicBezTo>
                <a:cubicBezTo>
                  <a:pt x="3639059" y="494932"/>
                  <a:pt x="3633467" y="492104"/>
                  <a:pt x="3632077" y="494067"/>
                </a:cubicBezTo>
                <a:close/>
                <a:moveTo>
                  <a:pt x="3566392" y="422775"/>
                </a:moveTo>
                <a:cubicBezTo>
                  <a:pt x="3566845" y="425143"/>
                  <a:pt x="3573924" y="433418"/>
                  <a:pt x="3581165" y="441725"/>
                </a:cubicBezTo>
                <a:cubicBezTo>
                  <a:pt x="3595646" y="458534"/>
                  <a:pt x="3610710" y="475601"/>
                  <a:pt x="3576769" y="446186"/>
                </a:cubicBezTo>
                <a:cubicBezTo>
                  <a:pt x="3603469" y="479804"/>
                  <a:pt x="3621442" y="486592"/>
                  <a:pt x="3629911" y="490665"/>
                </a:cubicBezTo>
                <a:cubicBezTo>
                  <a:pt x="3601788" y="458728"/>
                  <a:pt x="3608383" y="465387"/>
                  <a:pt x="3591380" y="439269"/>
                </a:cubicBezTo>
                <a:cubicBezTo>
                  <a:pt x="3572114" y="423947"/>
                  <a:pt x="3565940" y="420407"/>
                  <a:pt x="3566392" y="422775"/>
                </a:cubicBezTo>
                <a:close/>
                <a:moveTo>
                  <a:pt x="3470872" y="328460"/>
                </a:moveTo>
                <a:cubicBezTo>
                  <a:pt x="3473264" y="336218"/>
                  <a:pt x="3456778" y="327425"/>
                  <a:pt x="3473458" y="347790"/>
                </a:cubicBezTo>
                <a:cubicBezTo>
                  <a:pt x="3498607" y="360849"/>
                  <a:pt x="3502162" y="365374"/>
                  <a:pt x="3527441" y="380308"/>
                </a:cubicBezTo>
                <a:cubicBezTo>
                  <a:pt x="3513800" y="359944"/>
                  <a:pt x="3487681" y="346626"/>
                  <a:pt x="3470872" y="328460"/>
                </a:cubicBezTo>
                <a:close/>
                <a:moveTo>
                  <a:pt x="3408743" y="291286"/>
                </a:moveTo>
                <a:cubicBezTo>
                  <a:pt x="3421221" y="305057"/>
                  <a:pt x="3435702" y="317275"/>
                  <a:pt x="3453093" y="328136"/>
                </a:cubicBezTo>
                <a:cubicBezTo>
                  <a:pt x="3443654" y="317922"/>
                  <a:pt x="3434280" y="307642"/>
                  <a:pt x="3443072" y="312944"/>
                </a:cubicBezTo>
                <a:cubicBezTo>
                  <a:pt x="3428461" y="300272"/>
                  <a:pt x="3419475" y="295812"/>
                  <a:pt x="3408743" y="291286"/>
                </a:cubicBezTo>
                <a:close/>
                <a:moveTo>
                  <a:pt x="2461677" y="182"/>
                </a:moveTo>
                <a:cubicBezTo>
                  <a:pt x="2554413" y="-1139"/>
                  <a:pt x="2638939" y="4777"/>
                  <a:pt x="2703282" y="16074"/>
                </a:cubicBezTo>
                <a:cubicBezTo>
                  <a:pt x="2710070" y="16009"/>
                  <a:pt x="2718022" y="16139"/>
                  <a:pt x="2727009" y="16462"/>
                </a:cubicBezTo>
                <a:lnTo>
                  <a:pt x="2754937" y="18078"/>
                </a:lnTo>
                <a:cubicBezTo>
                  <a:pt x="2775625" y="19565"/>
                  <a:pt x="2801356" y="22280"/>
                  <a:pt x="2827604" y="26483"/>
                </a:cubicBezTo>
                <a:cubicBezTo>
                  <a:pt x="2880100" y="34628"/>
                  <a:pt x="2935699" y="48722"/>
                  <a:pt x="2976816" y="63203"/>
                </a:cubicBezTo>
                <a:cubicBezTo>
                  <a:pt x="3128162" y="98437"/>
                  <a:pt x="3265996" y="172849"/>
                  <a:pt x="3384629" y="263099"/>
                </a:cubicBezTo>
                <a:cubicBezTo>
                  <a:pt x="3437254" y="297105"/>
                  <a:pt x="3475656" y="327296"/>
                  <a:pt x="3511601" y="357293"/>
                </a:cubicBezTo>
                <a:cubicBezTo>
                  <a:pt x="3547547" y="387484"/>
                  <a:pt x="3580906" y="417740"/>
                  <a:pt x="3621313" y="455108"/>
                </a:cubicBezTo>
                <a:cubicBezTo>
                  <a:pt x="3635083" y="472563"/>
                  <a:pt x="3620730" y="467650"/>
                  <a:pt x="3646849" y="493057"/>
                </a:cubicBezTo>
                <a:cubicBezTo>
                  <a:pt x="3652280" y="490665"/>
                  <a:pt x="3675360" y="512128"/>
                  <a:pt x="3700832" y="540122"/>
                </a:cubicBezTo>
                <a:cubicBezTo>
                  <a:pt x="3726369" y="568115"/>
                  <a:pt x="3754104" y="602637"/>
                  <a:pt x="3772141" y="625006"/>
                </a:cubicBezTo>
                <a:cubicBezTo>
                  <a:pt x="3762637" y="615955"/>
                  <a:pt x="3745246" y="596819"/>
                  <a:pt x="3749061" y="605288"/>
                </a:cubicBezTo>
                <a:cubicBezTo>
                  <a:pt x="3784489" y="641298"/>
                  <a:pt x="3828580" y="694246"/>
                  <a:pt x="3868663" y="749585"/>
                </a:cubicBezTo>
                <a:cubicBezTo>
                  <a:pt x="3909069" y="805766"/>
                  <a:pt x="3944627" y="859812"/>
                  <a:pt x="3972168" y="912243"/>
                </a:cubicBezTo>
                <a:cubicBezTo>
                  <a:pt x="3954001" y="882957"/>
                  <a:pt x="3866401" y="775316"/>
                  <a:pt x="3880300" y="772924"/>
                </a:cubicBezTo>
                <a:cubicBezTo>
                  <a:pt x="3849204" y="731290"/>
                  <a:pt x="3811836" y="691466"/>
                  <a:pt x="3777377" y="651060"/>
                </a:cubicBezTo>
                <a:cubicBezTo>
                  <a:pt x="3783778" y="664248"/>
                  <a:pt x="3794057" y="676014"/>
                  <a:pt x="3800457" y="689138"/>
                </a:cubicBezTo>
                <a:cubicBezTo>
                  <a:pt x="3777830" y="665735"/>
                  <a:pt x="3735743" y="601409"/>
                  <a:pt x="3727080" y="603930"/>
                </a:cubicBezTo>
                <a:cubicBezTo>
                  <a:pt x="3765676" y="648021"/>
                  <a:pt x="3820758" y="728122"/>
                  <a:pt x="3847393" y="746935"/>
                </a:cubicBezTo>
                <a:cubicBezTo>
                  <a:pt x="3863879" y="776932"/>
                  <a:pt x="3883404" y="807705"/>
                  <a:pt x="3904415" y="839189"/>
                </a:cubicBezTo>
                <a:lnTo>
                  <a:pt x="3937710" y="888452"/>
                </a:lnTo>
                <a:cubicBezTo>
                  <a:pt x="3949993" y="906748"/>
                  <a:pt x="3961307" y="924009"/>
                  <a:pt x="3973008" y="942240"/>
                </a:cubicBezTo>
                <a:cubicBezTo>
                  <a:pt x="4019362" y="1014518"/>
                  <a:pt x="4063325" y="1093585"/>
                  <a:pt x="4090995" y="1173168"/>
                </a:cubicBezTo>
                <a:cubicBezTo>
                  <a:pt x="4110454" y="1204523"/>
                  <a:pt x="4124225" y="1254820"/>
                  <a:pt x="4125001" y="1236654"/>
                </a:cubicBezTo>
                <a:cubicBezTo>
                  <a:pt x="4125906" y="1255143"/>
                  <a:pt x="4137090" y="1273762"/>
                  <a:pt x="4141551" y="1292446"/>
                </a:cubicBezTo>
                <a:cubicBezTo>
                  <a:pt x="4136767" y="1282942"/>
                  <a:pt x="4128621" y="1264517"/>
                  <a:pt x="4129979" y="1273762"/>
                </a:cubicBezTo>
                <a:cubicBezTo>
                  <a:pt x="4160429" y="1338993"/>
                  <a:pt x="4172648" y="1405454"/>
                  <a:pt x="4194241" y="1474241"/>
                </a:cubicBezTo>
                <a:cubicBezTo>
                  <a:pt x="4192818" y="1460147"/>
                  <a:pt x="4174716" y="1391425"/>
                  <a:pt x="4190944" y="1436098"/>
                </a:cubicBezTo>
                <a:cubicBezTo>
                  <a:pt x="4197797" y="1501135"/>
                  <a:pt x="4206460" y="1500295"/>
                  <a:pt x="4210791" y="1533783"/>
                </a:cubicBezTo>
                <a:cubicBezTo>
                  <a:pt x="4198055" y="1488399"/>
                  <a:pt x="4213183" y="1558414"/>
                  <a:pt x="4209304" y="1571667"/>
                </a:cubicBezTo>
                <a:cubicBezTo>
                  <a:pt x="4225208" y="1646402"/>
                  <a:pt x="4227730" y="1696764"/>
                  <a:pt x="4237039" y="1752621"/>
                </a:cubicBezTo>
                <a:cubicBezTo>
                  <a:pt x="4236522" y="1705750"/>
                  <a:pt x="4247513" y="1744863"/>
                  <a:pt x="4241241" y="1734325"/>
                </a:cubicBezTo>
                <a:cubicBezTo>
                  <a:pt x="4240013" y="1750423"/>
                  <a:pt x="4238526" y="1766197"/>
                  <a:pt x="4236845" y="1782230"/>
                </a:cubicBezTo>
                <a:cubicBezTo>
                  <a:pt x="4241079" y="1842806"/>
                  <a:pt x="4241694" y="1903383"/>
                  <a:pt x="4239496" y="1963822"/>
                </a:cubicBezTo>
                <a:lnTo>
                  <a:pt x="4230600" y="2076879"/>
                </a:lnTo>
                <a:lnTo>
                  <a:pt x="4230119" y="2076533"/>
                </a:lnTo>
                <a:cubicBezTo>
                  <a:pt x="4229476" y="2077260"/>
                  <a:pt x="4228570" y="2079075"/>
                  <a:pt x="4227342" y="2082203"/>
                </a:cubicBezTo>
                <a:lnTo>
                  <a:pt x="4206201" y="2240917"/>
                </a:lnTo>
                <a:cubicBezTo>
                  <a:pt x="4207042" y="2229410"/>
                  <a:pt x="4207559" y="2219131"/>
                  <a:pt x="4201740" y="2237814"/>
                </a:cubicBezTo>
                <a:cubicBezTo>
                  <a:pt x="4200706" y="2270010"/>
                  <a:pt x="4189651" y="2295675"/>
                  <a:pt x="4184220" y="2325155"/>
                </a:cubicBezTo>
                <a:cubicBezTo>
                  <a:pt x="4186741" y="2320889"/>
                  <a:pt x="4191267" y="2308541"/>
                  <a:pt x="4190039" y="2318173"/>
                </a:cubicBezTo>
                <a:cubicBezTo>
                  <a:pt x="4170838" y="2368794"/>
                  <a:pt x="4178725" y="2376746"/>
                  <a:pt x="4169286" y="2404610"/>
                </a:cubicBezTo>
                <a:cubicBezTo>
                  <a:pt x="4169868" y="2395429"/>
                  <a:pt x="4167928" y="2394847"/>
                  <a:pt x="4161075" y="2409717"/>
                </a:cubicBezTo>
                <a:cubicBezTo>
                  <a:pt x="4124742" y="2528542"/>
                  <a:pt x="4080909" y="2629848"/>
                  <a:pt x="4049748" y="2716543"/>
                </a:cubicBezTo>
                <a:cubicBezTo>
                  <a:pt x="4035913" y="2740334"/>
                  <a:pt x="4017294" y="2765418"/>
                  <a:pt x="4013867" y="2793475"/>
                </a:cubicBezTo>
                <a:cubicBezTo>
                  <a:pt x="4003394" y="2809573"/>
                  <a:pt x="4006174" y="2799229"/>
                  <a:pt x="3996541" y="2813517"/>
                </a:cubicBezTo>
                <a:cubicBezTo>
                  <a:pt x="3988460" y="2843191"/>
                  <a:pt x="3942041" y="2933247"/>
                  <a:pt x="3908294" y="2977403"/>
                </a:cubicBezTo>
                <a:lnTo>
                  <a:pt x="3892584" y="3013089"/>
                </a:lnTo>
                <a:cubicBezTo>
                  <a:pt x="3800134" y="3153637"/>
                  <a:pt x="3703353" y="3290887"/>
                  <a:pt x="3600430" y="3422061"/>
                </a:cubicBezTo>
                <a:cubicBezTo>
                  <a:pt x="3574764" y="3454838"/>
                  <a:pt x="3548646" y="3487163"/>
                  <a:pt x="3522204" y="3519099"/>
                </a:cubicBezTo>
                <a:lnTo>
                  <a:pt x="3445723" y="3610190"/>
                </a:lnTo>
                <a:cubicBezTo>
                  <a:pt x="3392516" y="3672965"/>
                  <a:pt x="3336594" y="3735028"/>
                  <a:pt x="3276598" y="3794312"/>
                </a:cubicBezTo>
                <a:cubicBezTo>
                  <a:pt x="3229663" y="3849651"/>
                  <a:pt x="3176973" y="3897363"/>
                  <a:pt x="3121826" y="3944557"/>
                </a:cubicBezTo>
                <a:lnTo>
                  <a:pt x="3094609" y="3974231"/>
                </a:lnTo>
                <a:cubicBezTo>
                  <a:pt x="3049224" y="4006749"/>
                  <a:pt x="2979596" y="4061960"/>
                  <a:pt x="2955546" y="4082195"/>
                </a:cubicBezTo>
                <a:cubicBezTo>
                  <a:pt x="2945720" y="4079221"/>
                  <a:pt x="2921993" y="4105986"/>
                  <a:pt x="2889216" y="4128032"/>
                </a:cubicBezTo>
                <a:cubicBezTo>
                  <a:pt x="2794568" y="4182272"/>
                  <a:pt x="2691580" y="4233669"/>
                  <a:pt x="2579671" y="4269872"/>
                </a:cubicBezTo>
                <a:cubicBezTo>
                  <a:pt x="2468150" y="4306464"/>
                  <a:pt x="2347642" y="4326182"/>
                  <a:pt x="2230561" y="4322691"/>
                </a:cubicBezTo>
                <a:cubicBezTo>
                  <a:pt x="2219377" y="4323919"/>
                  <a:pt x="2208063" y="4324630"/>
                  <a:pt x="2196879" y="4325535"/>
                </a:cubicBezTo>
                <a:cubicBezTo>
                  <a:pt x="2183302" y="4324954"/>
                  <a:pt x="2169790" y="4324242"/>
                  <a:pt x="2156343" y="4323337"/>
                </a:cubicBezTo>
                <a:lnTo>
                  <a:pt x="2136172" y="4321721"/>
                </a:lnTo>
                <a:lnTo>
                  <a:pt x="2113997" y="4319523"/>
                </a:lnTo>
                <a:cubicBezTo>
                  <a:pt x="2106433" y="4318747"/>
                  <a:pt x="2098934" y="4317907"/>
                  <a:pt x="2092016" y="4316808"/>
                </a:cubicBezTo>
                <a:lnTo>
                  <a:pt x="2071781" y="4313769"/>
                </a:lnTo>
                <a:lnTo>
                  <a:pt x="2035965" y="4307886"/>
                </a:lnTo>
                <a:cubicBezTo>
                  <a:pt x="1988511" y="4299547"/>
                  <a:pt x="1941899" y="4289784"/>
                  <a:pt x="1895933" y="4278600"/>
                </a:cubicBezTo>
                <a:cubicBezTo>
                  <a:pt x="1804000" y="4256360"/>
                  <a:pt x="1714460" y="4228949"/>
                  <a:pt x="1626471" y="4196883"/>
                </a:cubicBezTo>
                <a:cubicBezTo>
                  <a:pt x="1450623" y="4132234"/>
                  <a:pt x="1280464" y="4050194"/>
                  <a:pt x="1117804" y="3939320"/>
                </a:cubicBezTo>
                <a:cubicBezTo>
                  <a:pt x="1036668" y="3883657"/>
                  <a:pt x="957472" y="3820236"/>
                  <a:pt x="882866" y="3744855"/>
                </a:cubicBezTo>
                <a:cubicBezTo>
                  <a:pt x="863923" y="3725654"/>
                  <a:pt x="846468" y="3706970"/>
                  <a:pt x="827396" y="3685184"/>
                </a:cubicBezTo>
                <a:lnTo>
                  <a:pt x="811945" y="3666952"/>
                </a:lnTo>
                <a:lnTo>
                  <a:pt x="798886" y="3650402"/>
                </a:lnTo>
                <a:lnTo>
                  <a:pt x="775741" y="3620469"/>
                </a:lnTo>
                <a:cubicBezTo>
                  <a:pt x="746454" y="3581486"/>
                  <a:pt x="718267" y="3541662"/>
                  <a:pt x="691502" y="3500610"/>
                </a:cubicBezTo>
                <a:cubicBezTo>
                  <a:pt x="584377" y="3336918"/>
                  <a:pt x="498974" y="3157257"/>
                  <a:pt x="439884" y="2967641"/>
                </a:cubicBezTo>
                <a:cubicBezTo>
                  <a:pt x="380988" y="2778024"/>
                  <a:pt x="348210" y="2578258"/>
                  <a:pt x="346982" y="2375711"/>
                </a:cubicBezTo>
                <a:cubicBezTo>
                  <a:pt x="345624" y="2173359"/>
                  <a:pt x="375945" y="1967903"/>
                  <a:pt x="441888" y="1771692"/>
                </a:cubicBezTo>
                <a:lnTo>
                  <a:pt x="494117" y="1636508"/>
                </a:lnTo>
                <a:lnTo>
                  <a:pt x="497850" y="1621268"/>
                </a:lnTo>
                <a:lnTo>
                  <a:pt x="498143" y="1620429"/>
                </a:lnTo>
                <a:lnTo>
                  <a:pt x="486392" y="1639799"/>
                </a:lnTo>
                <a:cubicBezTo>
                  <a:pt x="482586" y="1648890"/>
                  <a:pt x="479127" y="1658232"/>
                  <a:pt x="473696" y="1665667"/>
                </a:cubicBezTo>
                <a:cubicBezTo>
                  <a:pt x="476605" y="1646596"/>
                  <a:pt x="493673" y="1619379"/>
                  <a:pt x="481260" y="1631080"/>
                </a:cubicBezTo>
                <a:cubicBezTo>
                  <a:pt x="476735" y="1639679"/>
                  <a:pt x="472338" y="1648277"/>
                  <a:pt x="468136" y="1656940"/>
                </a:cubicBezTo>
                <a:cubicBezTo>
                  <a:pt x="465873" y="1661207"/>
                  <a:pt x="463998" y="1665667"/>
                  <a:pt x="461930" y="1669999"/>
                </a:cubicBezTo>
                <a:lnTo>
                  <a:pt x="458891" y="1676593"/>
                </a:lnTo>
                <a:lnTo>
                  <a:pt x="455400" y="1684674"/>
                </a:lnTo>
                <a:lnTo>
                  <a:pt x="440724" y="1719068"/>
                </a:lnTo>
                <a:cubicBezTo>
                  <a:pt x="436845" y="1728442"/>
                  <a:pt x="433354" y="1738204"/>
                  <a:pt x="430057" y="1748095"/>
                </a:cubicBezTo>
                <a:cubicBezTo>
                  <a:pt x="418550" y="1769624"/>
                  <a:pt x="422816" y="1752233"/>
                  <a:pt x="413507" y="1768848"/>
                </a:cubicBezTo>
                <a:cubicBezTo>
                  <a:pt x="412666" y="1776864"/>
                  <a:pt x="415705" y="1774537"/>
                  <a:pt x="411438" y="1792057"/>
                </a:cubicBezTo>
                <a:cubicBezTo>
                  <a:pt x="403292" y="1805892"/>
                  <a:pt x="403421" y="1796518"/>
                  <a:pt x="392172" y="1819856"/>
                </a:cubicBezTo>
                <a:cubicBezTo>
                  <a:pt x="387453" y="1848108"/>
                  <a:pt x="385125" y="1847979"/>
                  <a:pt x="385513" y="1864788"/>
                </a:cubicBezTo>
                <a:cubicBezTo>
                  <a:pt x="376786" y="1876230"/>
                  <a:pt x="376786" y="1858775"/>
                  <a:pt x="368122" y="1869959"/>
                </a:cubicBezTo>
                <a:cubicBezTo>
                  <a:pt x="361722" y="1898987"/>
                  <a:pt x="358425" y="1929566"/>
                  <a:pt x="347499" y="1955878"/>
                </a:cubicBezTo>
                <a:lnTo>
                  <a:pt x="348727" y="1940427"/>
                </a:lnTo>
                <a:cubicBezTo>
                  <a:pt x="347887" y="1942075"/>
                  <a:pt x="347047" y="1943659"/>
                  <a:pt x="346554" y="1943861"/>
                </a:cubicBezTo>
                <a:lnTo>
                  <a:pt x="346470" y="1939282"/>
                </a:lnTo>
                <a:lnTo>
                  <a:pt x="346617" y="1938671"/>
                </a:lnTo>
                <a:lnTo>
                  <a:pt x="352518" y="1925728"/>
                </a:lnTo>
                <a:cubicBezTo>
                  <a:pt x="358461" y="1908191"/>
                  <a:pt x="363177" y="1882372"/>
                  <a:pt x="358619" y="1888772"/>
                </a:cubicBezTo>
                <a:lnTo>
                  <a:pt x="346617" y="1938671"/>
                </a:lnTo>
                <a:lnTo>
                  <a:pt x="346465" y="1939005"/>
                </a:lnTo>
                <a:lnTo>
                  <a:pt x="346470" y="1939282"/>
                </a:lnTo>
                <a:lnTo>
                  <a:pt x="341705" y="1959094"/>
                </a:lnTo>
                <a:cubicBezTo>
                  <a:pt x="337608" y="1980364"/>
                  <a:pt x="335086" y="2000357"/>
                  <a:pt x="334246" y="2021756"/>
                </a:cubicBezTo>
                <a:cubicBezTo>
                  <a:pt x="325518" y="2027122"/>
                  <a:pt x="325066" y="2060610"/>
                  <a:pt x="318730" y="2062356"/>
                </a:cubicBezTo>
                <a:cubicBezTo>
                  <a:pt x="321768" y="2064166"/>
                  <a:pt x="321381" y="2082979"/>
                  <a:pt x="315885" y="2101275"/>
                </a:cubicBezTo>
                <a:cubicBezTo>
                  <a:pt x="316015" y="2069984"/>
                  <a:pt x="311360" y="2067463"/>
                  <a:pt x="301727" y="2094487"/>
                </a:cubicBezTo>
                <a:cubicBezTo>
                  <a:pt x="304830" y="2063649"/>
                  <a:pt x="309420" y="2033328"/>
                  <a:pt x="313687" y="2002620"/>
                </a:cubicBezTo>
                <a:cubicBezTo>
                  <a:pt x="306705" y="2019493"/>
                  <a:pt x="312523" y="1975467"/>
                  <a:pt x="301339" y="2012511"/>
                </a:cubicBezTo>
                <a:cubicBezTo>
                  <a:pt x="303925" y="2051689"/>
                  <a:pt x="296038" y="2099723"/>
                  <a:pt x="290219" y="2154158"/>
                </a:cubicBezTo>
                <a:cubicBezTo>
                  <a:pt x="295714" y="2152671"/>
                  <a:pt x="301598" y="2175234"/>
                  <a:pt x="292417" y="2219583"/>
                </a:cubicBezTo>
                <a:cubicBezTo>
                  <a:pt x="291448" y="2200382"/>
                  <a:pt x="295003" y="2183121"/>
                  <a:pt x="292805" y="2163338"/>
                </a:cubicBezTo>
                <a:cubicBezTo>
                  <a:pt x="288409" y="2166312"/>
                  <a:pt x="281362" y="2196827"/>
                  <a:pt x="280004" y="2206201"/>
                </a:cubicBezTo>
                <a:cubicBezTo>
                  <a:pt x="281039" y="2213765"/>
                  <a:pt x="289573" y="2208269"/>
                  <a:pt x="284013" y="2240012"/>
                </a:cubicBezTo>
                <a:cubicBezTo>
                  <a:pt x="284077" y="2228052"/>
                  <a:pt x="276643" y="2232578"/>
                  <a:pt x="277612" y="2253589"/>
                </a:cubicBezTo>
                <a:cubicBezTo>
                  <a:pt x="278970" y="2279901"/>
                  <a:pt x="284983" y="2254300"/>
                  <a:pt x="285241" y="2296516"/>
                </a:cubicBezTo>
                <a:cubicBezTo>
                  <a:pt x="281491" y="2316492"/>
                  <a:pt x="273410" y="2310868"/>
                  <a:pt x="273863" y="2332331"/>
                </a:cubicBezTo>
                <a:cubicBezTo>
                  <a:pt x="278000" y="2322440"/>
                  <a:pt x="285758" y="2352179"/>
                  <a:pt x="283625" y="2383599"/>
                </a:cubicBezTo>
                <a:cubicBezTo>
                  <a:pt x="278130" y="2396981"/>
                  <a:pt x="279681" y="2361036"/>
                  <a:pt x="276966" y="2365367"/>
                </a:cubicBezTo>
                <a:cubicBezTo>
                  <a:pt x="279487" y="2396399"/>
                  <a:pt x="268238" y="2383211"/>
                  <a:pt x="271471" y="2403187"/>
                </a:cubicBezTo>
                <a:cubicBezTo>
                  <a:pt x="282009" y="2384439"/>
                  <a:pt x="283625" y="2487555"/>
                  <a:pt x="281621" y="2533262"/>
                </a:cubicBezTo>
                <a:cubicBezTo>
                  <a:pt x="284983" y="2541472"/>
                  <a:pt x="288344" y="2542507"/>
                  <a:pt x="291706" y="2536171"/>
                </a:cubicBezTo>
                <a:cubicBezTo>
                  <a:pt x="288926" y="2563970"/>
                  <a:pt x="290672" y="2585369"/>
                  <a:pt x="295779" y="2576577"/>
                </a:cubicBezTo>
                <a:cubicBezTo>
                  <a:pt x="292741" y="2596618"/>
                  <a:pt x="297913" y="2618793"/>
                  <a:pt x="294809" y="2638963"/>
                </a:cubicBezTo>
                <a:cubicBezTo>
                  <a:pt x="287051" y="2613686"/>
                  <a:pt x="278970" y="2540761"/>
                  <a:pt x="277936" y="2492662"/>
                </a:cubicBezTo>
                <a:cubicBezTo>
                  <a:pt x="276513" y="2500161"/>
                  <a:pt x="275350" y="2494860"/>
                  <a:pt x="274057" y="2499450"/>
                </a:cubicBezTo>
                <a:cubicBezTo>
                  <a:pt x="278582" y="2566039"/>
                  <a:pt x="281233" y="2620150"/>
                  <a:pt x="285564" y="2674714"/>
                </a:cubicBezTo>
                <a:cubicBezTo>
                  <a:pt x="289961" y="2729343"/>
                  <a:pt x="296038" y="2784489"/>
                  <a:pt x="309744" y="2852500"/>
                </a:cubicBezTo>
                <a:cubicBezTo>
                  <a:pt x="306576" y="2867369"/>
                  <a:pt x="311360" y="2883790"/>
                  <a:pt x="309420" y="2899048"/>
                </a:cubicBezTo>
                <a:cubicBezTo>
                  <a:pt x="295003" y="2853922"/>
                  <a:pt x="286793" y="2765288"/>
                  <a:pt x="271212" y="2727016"/>
                </a:cubicBezTo>
                <a:lnTo>
                  <a:pt x="269596" y="2742467"/>
                </a:lnTo>
                <a:cubicBezTo>
                  <a:pt x="284853" y="2835433"/>
                  <a:pt x="311295" y="2927881"/>
                  <a:pt x="312265" y="3015675"/>
                </a:cubicBezTo>
                <a:cubicBezTo>
                  <a:pt x="327652" y="3092996"/>
                  <a:pt x="356292" y="3202835"/>
                  <a:pt x="357778" y="3251904"/>
                </a:cubicBezTo>
                <a:cubicBezTo>
                  <a:pt x="361270" y="3252421"/>
                  <a:pt x="366377" y="3271040"/>
                  <a:pt x="369868" y="3290952"/>
                </a:cubicBezTo>
                <a:cubicBezTo>
                  <a:pt x="361981" y="3268389"/>
                  <a:pt x="357261" y="3260049"/>
                  <a:pt x="359071" y="3282741"/>
                </a:cubicBezTo>
                <a:cubicBezTo>
                  <a:pt x="364437" y="3303494"/>
                  <a:pt x="367864" y="3324052"/>
                  <a:pt x="367670" y="3344417"/>
                </a:cubicBezTo>
                <a:cubicBezTo>
                  <a:pt x="375557" y="3364781"/>
                  <a:pt x="378596" y="3383400"/>
                  <a:pt x="379695" y="3367820"/>
                </a:cubicBezTo>
                <a:cubicBezTo>
                  <a:pt x="375880" y="3357476"/>
                  <a:pt x="370902" y="3347132"/>
                  <a:pt x="369803" y="3336853"/>
                </a:cubicBezTo>
                <a:cubicBezTo>
                  <a:pt x="379307" y="3342995"/>
                  <a:pt x="390297" y="3400015"/>
                  <a:pt x="405619" y="3429301"/>
                </a:cubicBezTo>
                <a:cubicBezTo>
                  <a:pt x="394306" y="3450442"/>
                  <a:pt x="425273" y="3552911"/>
                  <a:pt x="441694" y="3616784"/>
                </a:cubicBezTo>
                <a:cubicBezTo>
                  <a:pt x="430898" y="3605212"/>
                  <a:pt x="443892" y="3655380"/>
                  <a:pt x="450357" y="3683438"/>
                </a:cubicBezTo>
                <a:cubicBezTo>
                  <a:pt x="440595" y="3681886"/>
                  <a:pt x="421653" y="3653311"/>
                  <a:pt x="400060" y="3609027"/>
                </a:cubicBezTo>
                <a:cubicBezTo>
                  <a:pt x="378402" y="3564871"/>
                  <a:pt x="354481" y="3505006"/>
                  <a:pt x="333599" y="3443201"/>
                </a:cubicBezTo>
                <a:cubicBezTo>
                  <a:pt x="337672" y="3436413"/>
                  <a:pt x="344784" y="3468156"/>
                  <a:pt x="348921" y="3466604"/>
                </a:cubicBezTo>
                <a:cubicBezTo>
                  <a:pt x="340194" y="3419798"/>
                  <a:pt x="323320" y="3399692"/>
                  <a:pt x="312653" y="3341508"/>
                </a:cubicBezTo>
                <a:cubicBezTo>
                  <a:pt x="299464" y="3333750"/>
                  <a:pt x="282203" y="3272527"/>
                  <a:pt x="267656" y="3204257"/>
                </a:cubicBezTo>
                <a:cubicBezTo>
                  <a:pt x="252916" y="3135987"/>
                  <a:pt x="241214" y="3060994"/>
                  <a:pt x="231194" y="3027118"/>
                </a:cubicBezTo>
                <a:cubicBezTo>
                  <a:pt x="228284" y="2977209"/>
                  <a:pt x="220785" y="2917990"/>
                  <a:pt x="213415" y="2864008"/>
                </a:cubicBezTo>
                <a:cubicBezTo>
                  <a:pt x="206045" y="2809961"/>
                  <a:pt x="198869" y="2761280"/>
                  <a:pt x="194537" y="2732963"/>
                </a:cubicBezTo>
                <a:cubicBezTo>
                  <a:pt x="194666" y="2755009"/>
                  <a:pt x="206756" y="2820434"/>
                  <a:pt x="197705" y="2813711"/>
                </a:cubicBezTo>
                <a:cubicBezTo>
                  <a:pt x="188266" y="2746217"/>
                  <a:pt x="188783" y="2689778"/>
                  <a:pt x="178957" y="2640256"/>
                </a:cubicBezTo>
                <a:cubicBezTo>
                  <a:pt x="178245" y="2581555"/>
                  <a:pt x="178181" y="2469582"/>
                  <a:pt x="170229" y="2458204"/>
                </a:cubicBezTo>
                <a:cubicBezTo>
                  <a:pt x="171328" y="2415665"/>
                  <a:pt x="173009" y="2466026"/>
                  <a:pt x="177082" y="2435900"/>
                </a:cubicBezTo>
                <a:cubicBezTo>
                  <a:pt x="176500" y="2391938"/>
                  <a:pt x="167772" y="2344550"/>
                  <a:pt x="176112" y="2303433"/>
                </a:cubicBezTo>
                <a:cubicBezTo>
                  <a:pt x="178763" y="2319078"/>
                  <a:pt x="170358" y="2371897"/>
                  <a:pt x="176306" y="2361488"/>
                </a:cubicBezTo>
                <a:cubicBezTo>
                  <a:pt x="178827" y="2320889"/>
                  <a:pt x="188072" y="2247318"/>
                  <a:pt x="176241" y="2270074"/>
                </a:cubicBezTo>
                <a:cubicBezTo>
                  <a:pt x="188395" y="2172001"/>
                  <a:pt x="197899" y="2071924"/>
                  <a:pt x="215419" y="1974174"/>
                </a:cubicBezTo>
                <a:cubicBezTo>
                  <a:pt x="208825" y="1952387"/>
                  <a:pt x="221302" y="1854250"/>
                  <a:pt x="240180" y="1792768"/>
                </a:cubicBezTo>
                <a:cubicBezTo>
                  <a:pt x="233521" y="1797100"/>
                  <a:pt x="227121" y="1800332"/>
                  <a:pt x="217617" y="1814038"/>
                </a:cubicBezTo>
                <a:cubicBezTo>
                  <a:pt x="213286" y="1829618"/>
                  <a:pt x="209989" y="1845910"/>
                  <a:pt x="208696" y="1863301"/>
                </a:cubicBezTo>
                <a:cubicBezTo>
                  <a:pt x="216841" y="1846492"/>
                  <a:pt x="219686" y="1848496"/>
                  <a:pt x="217617" y="1868925"/>
                </a:cubicBezTo>
                <a:cubicBezTo>
                  <a:pt x="202748" y="1919804"/>
                  <a:pt x="189947" y="1971782"/>
                  <a:pt x="184387" y="2026993"/>
                </a:cubicBezTo>
                <a:cubicBezTo>
                  <a:pt x="179344" y="2042832"/>
                  <a:pt x="178957" y="2033587"/>
                  <a:pt x="174237" y="2047810"/>
                </a:cubicBezTo>
                <a:cubicBezTo>
                  <a:pt x="178504" y="2064489"/>
                  <a:pt x="170293" y="2080975"/>
                  <a:pt x="168742" y="2114399"/>
                </a:cubicBezTo>
                <a:cubicBezTo>
                  <a:pt x="170617" y="2110390"/>
                  <a:pt x="173461" y="2099723"/>
                  <a:pt x="173526" y="2107869"/>
                </a:cubicBezTo>
                <a:cubicBezTo>
                  <a:pt x="169388" y="2120346"/>
                  <a:pt x="166285" y="2133147"/>
                  <a:pt x="164346" y="2146529"/>
                </a:cubicBezTo>
                <a:cubicBezTo>
                  <a:pt x="163828" y="2116661"/>
                  <a:pt x="172233" y="2032035"/>
                  <a:pt x="162341" y="2050331"/>
                </a:cubicBezTo>
                <a:cubicBezTo>
                  <a:pt x="152450" y="2124936"/>
                  <a:pt x="157751" y="2162045"/>
                  <a:pt x="147666" y="2224561"/>
                </a:cubicBezTo>
                <a:cubicBezTo>
                  <a:pt x="142494" y="2247124"/>
                  <a:pt x="144563" y="2196633"/>
                  <a:pt x="138356" y="2228957"/>
                </a:cubicBezTo>
                <a:cubicBezTo>
                  <a:pt x="132732" y="2272078"/>
                  <a:pt x="135706" y="2318303"/>
                  <a:pt x="128594" y="2360454"/>
                </a:cubicBezTo>
                <a:cubicBezTo>
                  <a:pt x="126849" y="2337762"/>
                  <a:pt x="125297" y="2316816"/>
                  <a:pt x="121353" y="2332590"/>
                </a:cubicBezTo>
                <a:cubicBezTo>
                  <a:pt x="115664" y="2366919"/>
                  <a:pt x="122129" y="2405773"/>
                  <a:pt x="112949" y="2438809"/>
                </a:cubicBezTo>
                <a:cubicBezTo>
                  <a:pt x="114307" y="2449541"/>
                  <a:pt x="116246" y="2440749"/>
                  <a:pt x="117539" y="2457040"/>
                </a:cubicBezTo>
                <a:cubicBezTo>
                  <a:pt x="110234" y="2502101"/>
                  <a:pt x="110104" y="2549489"/>
                  <a:pt x="113789" y="2597394"/>
                </a:cubicBezTo>
                <a:cubicBezTo>
                  <a:pt x="105837" y="2639351"/>
                  <a:pt x="112173" y="2685058"/>
                  <a:pt x="108747" y="2728115"/>
                </a:cubicBezTo>
                <a:cubicBezTo>
                  <a:pt x="82757" y="2526086"/>
                  <a:pt x="90645" y="2328711"/>
                  <a:pt x="99825" y="2124872"/>
                </a:cubicBezTo>
                <a:cubicBezTo>
                  <a:pt x="112690" y="2063390"/>
                  <a:pt x="117862" y="1997513"/>
                  <a:pt x="125620" y="1931118"/>
                </a:cubicBezTo>
                <a:cubicBezTo>
                  <a:pt x="134607" y="1905581"/>
                  <a:pt x="144304" y="1868214"/>
                  <a:pt x="152385" y="1833174"/>
                </a:cubicBezTo>
                <a:cubicBezTo>
                  <a:pt x="160337" y="1798134"/>
                  <a:pt x="166608" y="1765357"/>
                  <a:pt x="165897" y="1748225"/>
                </a:cubicBezTo>
                <a:cubicBezTo>
                  <a:pt x="153032" y="1798069"/>
                  <a:pt x="148312" y="1852116"/>
                  <a:pt x="133249" y="1898535"/>
                </a:cubicBezTo>
                <a:cubicBezTo>
                  <a:pt x="146179" y="1816624"/>
                  <a:pt x="161048" y="1731739"/>
                  <a:pt x="194602" y="1659396"/>
                </a:cubicBezTo>
                <a:cubicBezTo>
                  <a:pt x="182900" y="1672003"/>
                  <a:pt x="204299" y="1611944"/>
                  <a:pt x="217747" y="1583951"/>
                </a:cubicBezTo>
                <a:cubicBezTo>
                  <a:pt x="212187" y="1606125"/>
                  <a:pt x="191822" y="1666314"/>
                  <a:pt x="198610" y="1662952"/>
                </a:cubicBezTo>
                <a:cubicBezTo>
                  <a:pt x="209795" y="1631403"/>
                  <a:pt x="214579" y="1611362"/>
                  <a:pt x="220074" y="1589381"/>
                </a:cubicBezTo>
                <a:cubicBezTo>
                  <a:pt x="225052" y="1567530"/>
                  <a:pt x="230224" y="1545290"/>
                  <a:pt x="245352" y="1511026"/>
                </a:cubicBezTo>
                <a:cubicBezTo>
                  <a:pt x="254985" y="1496868"/>
                  <a:pt x="252528" y="1506113"/>
                  <a:pt x="261709" y="1493506"/>
                </a:cubicBezTo>
                <a:cubicBezTo>
                  <a:pt x="274768" y="1464608"/>
                  <a:pt x="308063" y="1399765"/>
                  <a:pt x="303796" y="1421552"/>
                </a:cubicBezTo>
                <a:cubicBezTo>
                  <a:pt x="307481" y="1413470"/>
                  <a:pt x="312523" y="1407135"/>
                  <a:pt x="316532" y="1399506"/>
                </a:cubicBezTo>
                <a:cubicBezTo>
                  <a:pt x="312847" y="1397243"/>
                  <a:pt x="330108" y="1364272"/>
                  <a:pt x="327393" y="1360975"/>
                </a:cubicBezTo>
                <a:cubicBezTo>
                  <a:pt x="320088" y="1369315"/>
                  <a:pt x="314204" y="1379077"/>
                  <a:pt x="308321" y="1388904"/>
                </a:cubicBezTo>
                <a:cubicBezTo>
                  <a:pt x="297072" y="1410755"/>
                  <a:pt x="309937" y="1395433"/>
                  <a:pt x="295133" y="1423426"/>
                </a:cubicBezTo>
                <a:cubicBezTo>
                  <a:pt x="280004" y="1434288"/>
                  <a:pt x="278259" y="1460858"/>
                  <a:pt x="266105" y="1474823"/>
                </a:cubicBezTo>
                <a:cubicBezTo>
                  <a:pt x="273410" y="1445860"/>
                  <a:pt x="281104" y="1442110"/>
                  <a:pt x="299076" y="1402997"/>
                </a:cubicBezTo>
                <a:cubicBezTo>
                  <a:pt x="296490" y="1398407"/>
                  <a:pt x="274251" y="1426465"/>
                  <a:pt x="263777" y="1448187"/>
                </a:cubicBezTo>
                <a:cubicBezTo>
                  <a:pt x="272570" y="1424526"/>
                  <a:pt x="289249" y="1390649"/>
                  <a:pt x="272893" y="1408686"/>
                </a:cubicBezTo>
                <a:cubicBezTo>
                  <a:pt x="263648" y="1431378"/>
                  <a:pt x="250718" y="1467065"/>
                  <a:pt x="238305" y="1500618"/>
                </a:cubicBezTo>
                <a:cubicBezTo>
                  <a:pt x="225828" y="1534171"/>
                  <a:pt x="213674" y="1565655"/>
                  <a:pt x="201519" y="1579684"/>
                </a:cubicBezTo>
                <a:lnTo>
                  <a:pt x="174108" y="1652414"/>
                </a:lnTo>
                <a:cubicBezTo>
                  <a:pt x="178051" y="1648341"/>
                  <a:pt x="181284" y="1645950"/>
                  <a:pt x="182318" y="1648988"/>
                </a:cubicBezTo>
                <a:cubicBezTo>
                  <a:pt x="171910" y="1667995"/>
                  <a:pt x="162471" y="1688036"/>
                  <a:pt x="156200" y="1710405"/>
                </a:cubicBezTo>
                <a:cubicBezTo>
                  <a:pt x="125038" y="1823864"/>
                  <a:pt x="100859" y="1948767"/>
                  <a:pt x="85537" y="2070825"/>
                </a:cubicBezTo>
                <a:cubicBezTo>
                  <a:pt x="70151" y="2192818"/>
                  <a:pt x="63233" y="2311708"/>
                  <a:pt x="62069" y="2412497"/>
                </a:cubicBezTo>
                <a:cubicBezTo>
                  <a:pt x="53923" y="2343904"/>
                  <a:pt x="55152" y="2321018"/>
                  <a:pt x="52501" y="2270527"/>
                </a:cubicBezTo>
                <a:cubicBezTo>
                  <a:pt x="48622" y="2324186"/>
                  <a:pt x="46812" y="2378426"/>
                  <a:pt x="47523" y="2433055"/>
                </a:cubicBezTo>
                <a:cubicBezTo>
                  <a:pt x="45584" y="2452256"/>
                  <a:pt x="37761" y="2469647"/>
                  <a:pt x="40153" y="2490270"/>
                </a:cubicBezTo>
                <a:cubicBezTo>
                  <a:pt x="49075" y="2506174"/>
                  <a:pt x="37179" y="2577094"/>
                  <a:pt x="47523" y="2619763"/>
                </a:cubicBezTo>
                <a:cubicBezTo>
                  <a:pt x="43062" y="2643877"/>
                  <a:pt x="48428" y="2662496"/>
                  <a:pt x="48170" y="2704065"/>
                </a:cubicBezTo>
                <a:cubicBezTo>
                  <a:pt x="42998" y="2680339"/>
                  <a:pt x="45131" y="2658487"/>
                  <a:pt x="40347" y="2634567"/>
                </a:cubicBezTo>
                <a:cubicBezTo>
                  <a:pt x="37567" y="2650988"/>
                  <a:pt x="33171" y="2650988"/>
                  <a:pt x="34593" y="2683636"/>
                </a:cubicBezTo>
                <a:cubicBezTo>
                  <a:pt x="16944" y="2593773"/>
                  <a:pt x="6987" y="2486132"/>
                  <a:pt x="2268" y="2364398"/>
                </a:cubicBezTo>
                <a:cubicBezTo>
                  <a:pt x="910" y="2328388"/>
                  <a:pt x="-1029" y="2268652"/>
                  <a:pt x="652" y="2206718"/>
                </a:cubicBezTo>
                <a:cubicBezTo>
                  <a:pt x="2074" y="2144719"/>
                  <a:pt x="7311" y="2080522"/>
                  <a:pt x="15133" y="2036367"/>
                </a:cubicBezTo>
                <a:cubicBezTo>
                  <a:pt x="16426" y="1982191"/>
                  <a:pt x="25089" y="1910624"/>
                  <a:pt x="40799" y="1836730"/>
                </a:cubicBezTo>
                <a:cubicBezTo>
                  <a:pt x="56251" y="1762835"/>
                  <a:pt x="78943" y="1686872"/>
                  <a:pt x="102863" y="1623193"/>
                </a:cubicBezTo>
                <a:cubicBezTo>
                  <a:pt x="106355" y="1610522"/>
                  <a:pt x="110169" y="1597656"/>
                  <a:pt x="114500" y="1584662"/>
                </a:cubicBezTo>
                <a:lnTo>
                  <a:pt x="121224" y="1565009"/>
                </a:lnTo>
                <a:lnTo>
                  <a:pt x="127883" y="1546583"/>
                </a:lnTo>
                <a:cubicBezTo>
                  <a:pt x="136481" y="1521500"/>
                  <a:pt x="148248" y="1492730"/>
                  <a:pt x="160790" y="1465513"/>
                </a:cubicBezTo>
                <a:cubicBezTo>
                  <a:pt x="186133" y="1410367"/>
                  <a:pt x="217682" y="1354769"/>
                  <a:pt x="253692" y="1300204"/>
                </a:cubicBezTo>
                <a:cubicBezTo>
                  <a:pt x="249942" y="1308544"/>
                  <a:pt x="253498" y="1306475"/>
                  <a:pt x="256795" y="1304665"/>
                </a:cubicBezTo>
                <a:cubicBezTo>
                  <a:pt x="266299" y="1286951"/>
                  <a:pt x="285629" y="1259281"/>
                  <a:pt x="301339" y="1237429"/>
                </a:cubicBezTo>
                <a:cubicBezTo>
                  <a:pt x="317049" y="1215643"/>
                  <a:pt x="328751" y="1199222"/>
                  <a:pt x="321187" y="1201937"/>
                </a:cubicBezTo>
                <a:cubicBezTo>
                  <a:pt x="333987" y="1190365"/>
                  <a:pt x="346982" y="1179245"/>
                  <a:pt x="360106" y="1168319"/>
                </a:cubicBezTo>
                <a:cubicBezTo>
                  <a:pt x="450099" y="1054601"/>
                  <a:pt x="552569" y="951938"/>
                  <a:pt x="629373" y="867764"/>
                </a:cubicBezTo>
                <a:cubicBezTo>
                  <a:pt x="675339" y="834147"/>
                  <a:pt x="714776" y="803115"/>
                  <a:pt x="724279" y="784625"/>
                </a:cubicBezTo>
                <a:cubicBezTo>
                  <a:pt x="843365" y="713705"/>
                  <a:pt x="1000012" y="615891"/>
                  <a:pt x="1092332" y="550271"/>
                </a:cubicBezTo>
                <a:cubicBezTo>
                  <a:pt x="1077204" y="556607"/>
                  <a:pt x="1064080" y="571089"/>
                  <a:pt x="1048822" y="576325"/>
                </a:cubicBezTo>
                <a:cubicBezTo>
                  <a:pt x="1061623" y="560939"/>
                  <a:pt x="1082311" y="549625"/>
                  <a:pt x="1089423" y="537083"/>
                </a:cubicBezTo>
                <a:cubicBezTo>
                  <a:pt x="1111145" y="523636"/>
                  <a:pt x="1133320" y="513680"/>
                  <a:pt x="1153814" y="494544"/>
                </a:cubicBezTo>
                <a:cubicBezTo>
                  <a:pt x="1179028" y="485364"/>
                  <a:pt x="1203530" y="473339"/>
                  <a:pt x="1226933" y="457629"/>
                </a:cubicBezTo>
                <a:cubicBezTo>
                  <a:pt x="1215426" y="459374"/>
                  <a:pt x="1234368" y="443341"/>
                  <a:pt x="1252535" y="427567"/>
                </a:cubicBezTo>
                <a:cubicBezTo>
                  <a:pt x="1408601" y="348824"/>
                  <a:pt x="1564989" y="257604"/>
                  <a:pt x="1737217" y="169939"/>
                </a:cubicBezTo>
                <a:cubicBezTo>
                  <a:pt x="1781631" y="161664"/>
                  <a:pt x="1825917" y="128693"/>
                  <a:pt x="1872077" y="114600"/>
                </a:cubicBezTo>
                <a:cubicBezTo>
                  <a:pt x="1864771" y="109298"/>
                  <a:pt x="1907182" y="93071"/>
                  <a:pt x="1945325" y="80077"/>
                </a:cubicBezTo>
                <a:cubicBezTo>
                  <a:pt x="1983340" y="67018"/>
                  <a:pt x="2016828" y="56803"/>
                  <a:pt x="1987800" y="55510"/>
                </a:cubicBezTo>
                <a:cubicBezTo>
                  <a:pt x="2102360" y="35146"/>
                  <a:pt x="2237349" y="11613"/>
                  <a:pt x="2366649" y="3985"/>
                </a:cubicBezTo>
                <a:cubicBezTo>
                  <a:pt x="2398941" y="1867"/>
                  <a:pt x="2430766" y="623"/>
                  <a:pt x="2461677" y="182"/>
                </a:cubicBezTo>
                <a:close/>
              </a:path>
            </a:pathLst>
          </a:custGeom>
          <a:solidFill>
            <a:srgbClr val="FFE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xmlns="" id="{B21F8613-EC75-4CBF-AF8D-51006F41BABD}"/>
              </a:ext>
            </a:extLst>
          </p:cNvPr>
          <p:cNvSpPr txBox="1"/>
          <p:nvPr/>
        </p:nvSpPr>
        <p:spPr>
          <a:xfrm>
            <a:off x="7955395" y="2784957"/>
            <a:ext cx="3415109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Sub-Heading Text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1183" name="TextBox 1182">
            <a:extLst>
              <a:ext uri="{FF2B5EF4-FFF2-40B4-BE49-F238E27FC236}">
                <a16:creationId xmlns:a16="http://schemas.microsoft.com/office/drawing/2014/main" xmlns="" id="{DA57F9BE-8891-413D-9E9C-1181429CAFEA}"/>
              </a:ext>
            </a:extLst>
          </p:cNvPr>
          <p:cNvSpPr txBox="1"/>
          <p:nvPr/>
        </p:nvSpPr>
        <p:spPr>
          <a:xfrm>
            <a:off x="7955395" y="4820687"/>
            <a:ext cx="3415109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Sub-Heading Text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pic>
        <p:nvPicPr>
          <p:cNvPr id="1184" name="Graphic 1183">
            <a:extLst>
              <a:ext uri="{FF2B5EF4-FFF2-40B4-BE49-F238E27FC236}">
                <a16:creationId xmlns:a16="http://schemas.microsoft.com/office/drawing/2014/main" xmlns="" id="{5C90F603-DA2F-48FE-9932-79B173D5C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>
            <a:off x="7807735" y="-104776"/>
            <a:ext cx="4392938" cy="2468413"/>
          </a:xfrm>
          <a:prstGeom prst="rect">
            <a:avLst/>
          </a:prstGeom>
        </p:spPr>
      </p:pic>
      <p:pic>
        <p:nvPicPr>
          <p:cNvPr id="1185" name="Graphic 1184">
            <a:extLst>
              <a:ext uri="{FF2B5EF4-FFF2-40B4-BE49-F238E27FC236}">
                <a16:creationId xmlns:a16="http://schemas.microsoft.com/office/drawing/2014/main" xmlns="" id="{43BE568A-5C7B-4C3A-80E9-48C6CC9542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29329"/>
          <a:stretch/>
        </p:blipFill>
        <p:spPr>
          <a:xfrm>
            <a:off x="6266218" y="2712817"/>
            <a:ext cx="1017928" cy="1470504"/>
          </a:xfrm>
          <a:prstGeom prst="rect">
            <a:avLst/>
          </a:prstGeom>
        </p:spPr>
      </p:pic>
      <p:pic>
        <p:nvPicPr>
          <p:cNvPr id="1186" name="Graphic 1185">
            <a:extLst>
              <a:ext uri="{FF2B5EF4-FFF2-40B4-BE49-F238E27FC236}">
                <a16:creationId xmlns:a16="http://schemas.microsoft.com/office/drawing/2014/main" xmlns="" id="{935BC7D9-7904-41DC-88B4-23721DECB7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493464" y="4820687"/>
            <a:ext cx="790682" cy="1135010"/>
          </a:xfrm>
          <a:prstGeom prst="rect">
            <a:avLst/>
          </a:prstGeom>
        </p:spPr>
      </p:pic>
      <p:pic>
        <p:nvPicPr>
          <p:cNvPr id="1187" name="Graphic 1186">
            <a:extLst>
              <a:ext uri="{FF2B5EF4-FFF2-40B4-BE49-F238E27FC236}">
                <a16:creationId xmlns:a16="http://schemas.microsoft.com/office/drawing/2014/main" xmlns="" id="{18F2E138-3BB7-4CD4-A84E-DA0C1619B6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rot="1234526">
            <a:off x="6314295" y="-81845"/>
            <a:ext cx="1690472" cy="1335473"/>
          </a:xfrm>
          <a:prstGeom prst="rect">
            <a:avLst/>
          </a:prstGeom>
        </p:spPr>
      </p:pic>
      <p:pic>
        <p:nvPicPr>
          <p:cNvPr id="1188" name="Graphic 1187">
            <a:extLst>
              <a:ext uri="{FF2B5EF4-FFF2-40B4-BE49-F238E27FC236}">
                <a16:creationId xmlns:a16="http://schemas.microsoft.com/office/drawing/2014/main" xmlns="" id="{ABA9691E-A801-40B2-AFBC-5F7DD2C90F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 rot="9000000">
            <a:off x="10419952" y="1114452"/>
            <a:ext cx="2148515" cy="16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 539">
            <a:extLst>
              <a:ext uri="{FF2B5EF4-FFF2-40B4-BE49-F238E27FC236}">
                <a16:creationId xmlns:a16="http://schemas.microsoft.com/office/drawing/2014/main" xmlns="" id="{B48B9EC0-95B2-45BC-B569-E3ED044F14DD}"/>
              </a:ext>
            </a:extLst>
          </p:cNvPr>
          <p:cNvGrpSpPr/>
          <p:nvPr/>
        </p:nvGrpSpPr>
        <p:grpSpPr>
          <a:xfrm>
            <a:off x="3938587" y="2211885"/>
            <a:ext cx="3924300" cy="3540640"/>
            <a:chOff x="-1000125" y="357187"/>
            <a:chExt cx="6819900" cy="6153150"/>
          </a:xfrm>
        </p:grpSpPr>
        <p:pic>
          <p:nvPicPr>
            <p:cNvPr id="539" name="Graphic 538">
              <a:extLst>
                <a:ext uri="{FF2B5EF4-FFF2-40B4-BE49-F238E27FC236}">
                  <a16:creationId xmlns:a16="http://schemas.microsoft.com/office/drawing/2014/main" xmlns="" id="{78EE417A-C690-478B-978D-D90C65C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-1000125" y="366712"/>
              <a:ext cx="6800850" cy="6143625"/>
            </a:xfrm>
            <a:prstGeom prst="rect">
              <a:avLst/>
            </a:prstGeom>
          </p:spPr>
        </p:pic>
        <p:pic>
          <p:nvPicPr>
            <p:cNvPr id="538" name="Graphic 537">
              <a:extLst>
                <a:ext uri="{FF2B5EF4-FFF2-40B4-BE49-F238E27FC236}">
                  <a16:creationId xmlns:a16="http://schemas.microsoft.com/office/drawing/2014/main" xmlns="" id="{A9E037EA-8F65-4EF2-8A8E-695A4FA2B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-981075" y="357187"/>
              <a:ext cx="6800850" cy="6143625"/>
            </a:xfrm>
            <a:prstGeom prst="rect">
              <a:avLst/>
            </a:prstGeom>
          </p:spPr>
        </p:pic>
      </p:grpSp>
      <p:sp>
        <p:nvSpPr>
          <p:cNvPr id="541" name="Title 1">
            <a:extLst>
              <a:ext uri="{FF2B5EF4-FFF2-40B4-BE49-F238E27FC236}">
                <a16:creationId xmlns:a16="http://schemas.microsoft.com/office/drawing/2014/main" xmlns="" id="{C38CAA8F-EFBB-4350-B815-4E053CAC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4"/>
            <a:ext cx="11383962" cy="744795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This is Title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xmlns="" id="{722B3130-E224-4688-AB97-BAA7AFB30299}"/>
              </a:ext>
            </a:extLst>
          </p:cNvPr>
          <p:cNvSpPr/>
          <p:nvPr/>
        </p:nvSpPr>
        <p:spPr>
          <a:xfrm>
            <a:off x="3781425" y="1717996"/>
            <a:ext cx="4429126" cy="4429124"/>
          </a:xfrm>
          <a:prstGeom prst="ellipse">
            <a:avLst/>
          </a:prstGeom>
          <a:noFill/>
          <a:ln w="19050">
            <a:solidFill>
              <a:srgbClr val="FFED9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xmlns="" id="{C0402FD6-9FD8-4F9B-909F-0E1274760668}"/>
              </a:ext>
            </a:extLst>
          </p:cNvPr>
          <p:cNvSpPr txBox="1"/>
          <p:nvPr/>
        </p:nvSpPr>
        <p:spPr>
          <a:xfrm>
            <a:off x="1986644" y="1326559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Sub-Title 1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xmlns="" id="{5A538085-C124-4182-ACF3-60D46FC7B942}"/>
              </a:ext>
            </a:extLst>
          </p:cNvPr>
          <p:cNvSpPr txBox="1"/>
          <p:nvPr/>
        </p:nvSpPr>
        <p:spPr>
          <a:xfrm>
            <a:off x="611278" y="3235176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Sub-Title 2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xmlns="" id="{94244CF3-9DAC-4759-BC2D-D6C0CE542EEF}"/>
              </a:ext>
            </a:extLst>
          </p:cNvPr>
          <p:cNvSpPr txBox="1"/>
          <p:nvPr/>
        </p:nvSpPr>
        <p:spPr>
          <a:xfrm>
            <a:off x="1555911" y="5143793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Sub-Title 3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xmlns="" id="{53E038D3-5FC5-495D-B56D-2B729831413A}"/>
              </a:ext>
            </a:extLst>
          </p:cNvPr>
          <p:cNvSpPr txBox="1"/>
          <p:nvPr/>
        </p:nvSpPr>
        <p:spPr>
          <a:xfrm>
            <a:off x="7873849" y="1326559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Sub-Title 4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xmlns="" id="{93231026-D3AB-4DCA-BCC6-D1EA3D88471E}"/>
              </a:ext>
            </a:extLst>
          </p:cNvPr>
          <p:cNvSpPr txBox="1"/>
          <p:nvPr/>
        </p:nvSpPr>
        <p:spPr>
          <a:xfrm>
            <a:off x="8955708" y="3235176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Sub-Title 5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xmlns="" id="{B7E0EE14-BE9E-4B88-8C95-1617480F2B64}"/>
              </a:ext>
            </a:extLst>
          </p:cNvPr>
          <p:cNvSpPr txBox="1"/>
          <p:nvPr/>
        </p:nvSpPr>
        <p:spPr>
          <a:xfrm>
            <a:off x="8367713" y="5143793"/>
            <a:ext cx="2214552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>
                <a:solidFill>
                  <a:srgbClr val="EFD473"/>
                </a:solidFill>
                <a:cs typeface="MV Boli" panose="02000500030200090000" pitchFamily="2" charset="0"/>
              </a:rPr>
              <a:t>Sub-Title 6</a:t>
            </a:r>
          </a:p>
          <a:p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Lorem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ipSum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dolor sit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MV Boli" panose="02000500030200090000" pitchFamily="2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cs typeface="MV Boli" panose="02000500030200090000" pitchFamily="2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0845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557</Words>
  <Application>Microsoft Office PowerPoint</Application>
  <PresentationFormat>Custom</PresentationFormat>
  <Paragraphs>70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This is Title</vt:lpstr>
      <vt:lpstr>PowerPoint Presentation</vt:lpstr>
      <vt:lpstr>This is Title</vt:lpstr>
      <vt:lpstr>PowerPoint Presentation</vt:lpstr>
      <vt:lpstr>PowerPoint Presentation</vt:lpstr>
      <vt:lpstr>This is Title</vt:lpstr>
      <vt:lpstr>This is Title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USER</cp:lastModifiedBy>
  <cp:revision>43</cp:revision>
  <dcterms:created xsi:type="dcterms:W3CDTF">2019-07-23T02:39:14Z</dcterms:created>
  <dcterms:modified xsi:type="dcterms:W3CDTF">2022-07-11T06:43:07Z</dcterms:modified>
</cp:coreProperties>
</file>